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80" r:id="rId4"/>
    <p:sldId id="381" r:id="rId5"/>
    <p:sldId id="385" r:id="rId6"/>
    <p:sldId id="382" r:id="rId7"/>
    <p:sldId id="383" r:id="rId8"/>
    <p:sldId id="384" r:id="rId9"/>
    <p:sldId id="386" r:id="rId10"/>
    <p:sldId id="387" r:id="rId11"/>
    <p:sldId id="388" r:id="rId12"/>
    <p:sldId id="389" r:id="rId13"/>
    <p:sldId id="390" r:id="rId14"/>
    <p:sldId id="391" r:id="rId15"/>
    <p:sldId id="392" r:id="rId16"/>
    <p:sldId id="393" r:id="rId17"/>
    <p:sldId id="394" r:id="rId18"/>
    <p:sldId id="395" r:id="rId19"/>
    <p:sldId id="396" r:id="rId20"/>
    <p:sldId id="397" r:id="rId21"/>
    <p:sldId id="399" r:id="rId22"/>
    <p:sldId id="400" r:id="rId23"/>
    <p:sldId id="398" r:id="rId24"/>
    <p:sldId id="401" r:id="rId25"/>
    <p:sldId id="402" r:id="rId26"/>
    <p:sldId id="403" r:id="rId27"/>
    <p:sldId id="404" r:id="rId28"/>
    <p:sldId id="405" r:id="rId29"/>
    <p:sldId id="406" r:id="rId30"/>
    <p:sldId id="408" r:id="rId31"/>
    <p:sldId id="407" r:id="rId32"/>
    <p:sldId id="409" r:id="rId33"/>
    <p:sldId id="410" r:id="rId34"/>
    <p:sldId id="428" r:id="rId35"/>
    <p:sldId id="411" r:id="rId36"/>
    <p:sldId id="412" r:id="rId37"/>
    <p:sldId id="413" r:id="rId38"/>
    <p:sldId id="414" r:id="rId39"/>
    <p:sldId id="415" r:id="rId40"/>
    <p:sldId id="431" r:id="rId41"/>
    <p:sldId id="416" r:id="rId42"/>
    <p:sldId id="417" r:id="rId43"/>
    <p:sldId id="418" r:id="rId44"/>
    <p:sldId id="419" r:id="rId45"/>
    <p:sldId id="420" r:id="rId46"/>
    <p:sldId id="421" r:id="rId47"/>
    <p:sldId id="422" r:id="rId48"/>
    <p:sldId id="423" r:id="rId49"/>
    <p:sldId id="424" r:id="rId50"/>
    <p:sldId id="425" r:id="rId51"/>
    <p:sldId id="426" r:id="rId52"/>
    <p:sldId id="427" r:id="rId53"/>
    <p:sldId id="429" r:id="rId54"/>
    <p:sldId id="430" r:id="rId55"/>
  </p:sldIdLst>
  <p:sldSz cx="9144000" cy="6858000" type="screen4x3"/>
  <p:notesSz cx="6858000" cy="9144000"/>
  <p:defaultTextStyle>
    <a:defPPr>
      <a:defRPr lang="ru-RU"/>
    </a:defPPr>
    <a:lvl1pPr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4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4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91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FF7C80"/>
    <a:srgbClr val="FFCC99"/>
    <a:srgbClr val="FFCCFF"/>
    <a:srgbClr val="CCFFFF"/>
    <a:srgbClr val="CC3300"/>
    <a:srgbClr val="FFCC00"/>
    <a:srgbClr val="800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849" autoAdjust="0"/>
    <p:restoredTop sz="94702" autoAdjust="0"/>
  </p:normalViewPr>
  <p:slideViewPr>
    <p:cSldViewPr showGuides="1">
      <p:cViewPr varScale="1">
        <p:scale>
          <a:sx n="84" d="100"/>
          <a:sy n="84" d="100"/>
        </p:scale>
        <p:origin x="1709" y="82"/>
      </p:cViewPr>
      <p:guideLst>
        <p:guide orient="horz" pos="1911"/>
        <p:guide pos="2880"/>
      </p:guideLst>
    </p:cSldViewPr>
  </p:slideViewPr>
  <p:outlineViewPr>
    <p:cViewPr>
      <p:scale>
        <a:sx n="33" d="100"/>
        <a:sy n="33" d="100"/>
      </p:scale>
      <p:origin x="0" y="0"/>
    </p:cViewPr>
  </p:outlin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C57968B6-D9F0-41D2-8739-63092EC1A272}" type="slidenum">
              <a:rPr lang="ru-RU" altLang="ru-RU"/>
              <a:pPr/>
              <a:t>‹#›</a:t>
            </a:fld>
            <a:endParaRPr lang="ru-RU" altLang="ru-RU"/>
          </a:p>
        </p:txBody>
      </p:sp>
    </p:spTree>
    <p:extLst>
      <p:ext uri="{BB962C8B-B14F-4D97-AF65-F5344CB8AC3E}">
        <p14:creationId xmlns:p14="http://schemas.microsoft.com/office/powerpoint/2010/main" val="1083186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3D5A7E2-A3B3-4DCD-96F8-1B6FEC8C6EE8}" type="slidenum">
              <a:rPr lang="ru-RU" altLang="ru-RU"/>
              <a:pPr/>
              <a:t>‹#›</a:t>
            </a:fld>
            <a:endParaRPr lang="ru-RU" altLang="ru-RU"/>
          </a:p>
        </p:txBody>
      </p:sp>
    </p:spTree>
    <p:extLst>
      <p:ext uri="{BB962C8B-B14F-4D97-AF65-F5344CB8AC3E}">
        <p14:creationId xmlns:p14="http://schemas.microsoft.com/office/powerpoint/2010/main" val="3204436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86298F21-6AD7-44C6-8EE3-8362865B0068}" type="slidenum">
              <a:rPr lang="ru-RU" altLang="ru-RU"/>
              <a:pPr/>
              <a:t>‹#›</a:t>
            </a:fld>
            <a:endParaRPr lang="ru-RU" altLang="ru-RU"/>
          </a:p>
        </p:txBody>
      </p:sp>
    </p:spTree>
    <p:extLst>
      <p:ext uri="{BB962C8B-B14F-4D97-AF65-F5344CB8AC3E}">
        <p14:creationId xmlns:p14="http://schemas.microsoft.com/office/powerpoint/2010/main" val="4062242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D5CB1074-AE3D-4B2F-A44C-841E5F76ECF2}" type="slidenum">
              <a:rPr lang="ru-RU" altLang="ru-RU"/>
              <a:pPr/>
              <a:t>‹#›</a:t>
            </a:fld>
            <a:endParaRPr lang="ru-RU" altLang="ru-RU"/>
          </a:p>
        </p:txBody>
      </p:sp>
    </p:spTree>
    <p:extLst>
      <p:ext uri="{BB962C8B-B14F-4D97-AF65-F5344CB8AC3E}">
        <p14:creationId xmlns:p14="http://schemas.microsoft.com/office/powerpoint/2010/main" val="4218167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26D7045B-E37E-482F-8D57-79EC9E48DE33}" type="slidenum">
              <a:rPr lang="ru-RU" altLang="ru-RU"/>
              <a:pPr/>
              <a:t>‹#›</a:t>
            </a:fld>
            <a:endParaRPr lang="ru-RU" altLang="ru-RU"/>
          </a:p>
        </p:txBody>
      </p:sp>
    </p:spTree>
    <p:extLst>
      <p:ext uri="{BB962C8B-B14F-4D97-AF65-F5344CB8AC3E}">
        <p14:creationId xmlns:p14="http://schemas.microsoft.com/office/powerpoint/2010/main" val="2461550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FD7B8926-0EA6-48DC-99BA-E5A4770B0021}" type="slidenum">
              <a:rPr lang="ru-RU" altLang="ru-RU"/>
              <a:pPr/>
              <a:t>‹#›</a:t>
            </a:fld>
            <a:endParaRPr lang="ru-RU" altLang="ru-RU"/>
          </a:p>
        </p:txBody>
      </p:sp>
    </p:spTree>
    <p:extLst>
      <p:ext uri="{BB962C8B-B14F-4D97-AF65-F5344CB8AC3E}">
        <p14:creationId xmlns:p14="http://schemas.microsoft.com/office/powerpoint/2010/main" val="189134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B817893D-6BEF-41EE-B346-D9CF78160FAC}" type="slidenum">
              <a:rPr lang="ru-RU" altLang="ru-RU"/>
              <a:pPr/>
              <a:t>‹#›</a:t>
            </a:fld>
            <a:endParaRPr lang="ru-RU" altLang="ru-RU"/>
          </a:p>
        </p:txBody>
      </p:sp>
    </p:spTree>
    <p:extLst>
      <p:ext uri="{BB962C8B-B14F-4D97-AF65-F5344CB8AC3E}">
        <p14:creationId xmlns:p14="http://schemas.microsoft.com/office/powerpoint/2010/main" val="1435784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2A0E5E0B-7CE4-4AE6-B8B5-14DDF88E389A}" type="slidenum">
              <a:rPr lang="ru-RU" altLang="ru-RU"/>
              <a:pPr/>
              <a:t>‹#›</a:t>
            </a:fld>
            <a:endParaRPr lang="ru-RU" altLang="ru-RU"/>
          </a:p>
        </p:txBody>
      </p:sp>
    </p:spTree>
    <p:extLst>
      <p:ext uri="{BB962C8B-B14F-4D97-AF65-F5344CB8AC3E}">
        <p14:creationId xmlns:p14="http://schemas.microsoft.com/office/powerpoint/2010/main" val="29685213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3EEC3C09-CC9E-4D78-9EB7-5DB0B692F4E1}" type="slidenum">
              <a:rPr lang="ru-RU" altLang="ru-RU"/>
              <a:pPr/>
              <a:t>‹#›</a:t>
            </a:fld>
            <a:endParaRPr lang="ru-RU" altLang="ru-RU"/>
          </a:p>
        </p:txBody>
      </p:sp>
    </p:spTree>
    <p:extLst>
      <p:ext uri="{BB962C8B-B14F-4D97-AF65-F5344CB8AC3E}">
        <p14:creationId xmlns:p14="http://schemas.microsoft.com/office/powerpoint/2010/main" val="1690458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C0997DEF-AD36-4CC4-AFB6-319AA24B0A0A}" type="slidenum">
              <a:rPr lang="ru-RU" altLang="ru-RU"/>
              <a:pPr/>
              <a:t>‹#›</a:t>
            </a:fld>
            <a:endParaRPr lang="ru-RU" altLang="ru-RU"/>
          </a:p>
        </p:txBody>
      </p:sp>
    </p:spTree>
    <p:extLst>
      <p:ext uri="{BB962C8B-B14F-4D97-AF65-F5344CB8AC3E}">
        <p14:creationId xmlns:p14="http://schemas.microsoft.com/office/powerpoint/2010/main" val="35319362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54AA1EAC-1A27-47A1-A52F-DE9560E601B9}" type="slidenum">
              <a:rPr lang="ru-RU" altLang="ru-RU"/>
              <a:pPr/>
              <a:t>‹#›</a:t>
            </a:fld>
            <a:endParaRPr lang="ru-RU" altLang="ru-RU"/>
          </a:p>
        </p:txBody>
      </p:sp>
    </p:spTree>
    <p:extLst>
      <p:ext uri="{BB962C8B-B14F-4D97-AF65-F5344CB8AC3E}">
        <p14:creationId xmlns:p14="http://schemas.microsoft.com/office/powerpoint/2010/main" val="2386642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A1774F8-B282-4A63-B735-6B79522EAC2B}"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0" y="6021388"/>
            <a:ext cx="9144000" cy="673100"/>
          </a:xfrm>
        </p:spPr>
        <p:txBody>
          <a:bodyPr/>
          <a:lstStyle/>
          <a:p>
            <a:pPr>
              <a:spcBef>
                <a:spcPct val="0"/>
              </a:spcBef>
            </a:pPr>
            <a:r>
              <a:rPr lang="ru-RU" altLang="ru-RU" sz="2000" dirty="0">
                <a:solidFill>
                  <a:schemeClr val="accent2"/>
                </a:solidFill>
                <a:effectLst>
                  <a:outerShdw blurRad="38100" dist="38100" dir="2700000" algn="tl">
                    <a:srgbClr val="C0C0C0"/>
                  </a:outerShdw>
                </a:effectLst>
              </a:rPr>
              <a:t>МЕЛЬНИКОВ Дмитрий Анатольевич</a:t>
            </a:r>
          </a:p>
          <a:p>
            <a:pPr>
              <a:spcBef>
                <a:spcPct val="0"/>
              </a:spcBef>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0" y="4616450"/>
            <a:ext cx="9144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a:t>
            </a:r>
          </a:p>
          <a:p>
            <a:r>
              <a:rPr lang="ru-RU" altLang="ru-RU" sz="2000" b="1" i="1">
                <a:solidFill>
                  <a:srgbClr val="800080"/>
                </a:solidFill>
                <a:effectLst>
                  <a:outerShdw blurRad="38100" dist="38100" dir="2700000" algn="tl">
                    <a:srgbClr val="C0C0C0"/>
                  </a:outerShdw>
                </a:effectLst>
              </a:rPr>
              <a:t>способ информационного противоборства.</a:t>
            </a:r>
          </a:p>
          <a:p>
            <a:r>
              <a:rPr lang="ru-RU" altLang="ru-RU" sz="2000" b="1" i="1">
                <a:solidFill>
                  <a:srgbClr val="800080"/>
                </a:solidFill>
                <a:effectLst>
                  <a:outerShdw blurRad="38100" dist="38100" dir="2700000" algn="tl">
                    <a:srgbClr val="C0C0C0"/>
                  </a:outerShdw>
                </a:effectLst>
              </a:rPr>
              <a:t>Модель атак типа “маскарад”</a:t>
            </a:r>
            <a:r>
              <a:rPr lang="ru-RU" altLang="ru-RU" sz="2000">
                <a:solidFill>
                  <a:srgbClr val="800080"/>
                </a:solidFill>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a:p>
        </p:txBody>
      </p:sp>
      <p:sp>
        <p:nvSpPr>
          <p:cNvPr id="2058" name="Text Box 10"/>
          <p:cNvSpPr txBox="1">
            <a:spLocks noChangeArrowheads="1"/>
          </p:cNvSpPr>
          <p:nvPr/>
        </p:nvSpPr>
        <p:spPr bwMode="auto">
          <a:xfrm>
            <a:off x="792163" y="35496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b="1">
                <a:solidFill>
                  <a:srgbClr val="336600"/>
                </a:solidFill>
              </a:rPr>
              <a:t>Раздел </a:t>
            </a:r>
            <a:r>
              <a:rPr lang="en-US" altLang="ru-RU" sz="2000" b="1">
                <a:solidFill>
                  <a:srgbClr val="336600"/>
                </a:solidFill>
              </a:rPr>
              <a:t>IV: </a:t>
            </a:r>
            <a:r>
              <a:rPr lang="ru-RU" altLang="ru-RU" sz="2000" b="1">
                <a:solidFill>
                  <a:srgbClr val="336600"/>
                </a:solidFill>
              </a:rPr>
              <a:t>ВВЕДЕНИЕ В ТЕОРИЮ ИНФОРМАЦИОННОГО</a:t>
            </a:r>
          </a:p>
          <a:p>
            <a:r>
              <a:rPr lang="ru-RU" altLang="ru-RU" sz="2000" b="1">
                <a:solidFill>
                  <a:srgbClr val="336600"/>
                </a:solidFill>
              </a:rPr>
              <a:t> ПРОТИВОБОРСТВА (ВОЙНЫ). КОМПЬЮТЕРНЫЙ</a:t>
            </a:r>
          </a:p>
          <a:p>
            <a:r>
              <a:rPr lang="ru-RU" altLang="ru-RU" sz="2000" b="1">
                <a:solidFill>
                  <a:srgbClr val="336600"/>
                </a:solidFill>
              </a:rPr>
              <a:t> ШПИОНАЖ</a:t>
            </a:r>
            <a:r>
              <a:rPr lang="ru-RU" altLang="ru-RU" sz="2000">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i="1">
                <a:solidFill>
                  <a:srgbClr val="CC0000"/>
                </a:solidFill>
              </a:rPr>
              <a:t>КУРС ЛЕКЦИЙ</a:t>
            </a:r>
          </a:p>
          <a:p>
            <a:endParaRPr lang="ru-RU" altLang="ru-RU" b="1">
              <a:solidFill>
                <a:srgbClr val="CC0000"/>
              </a:solidFill>
            </a:endParaRPr>
          </a:p>
          <a:p>
            <a:r>
              <a:rPr lang="ru-RU" altLang="ru-RU" sz="2800" b="1">
                <a:solidFill>
                  <a:srgbClr val="FF0000"/>
                </a:solidFill>
              </a:rPr>
              <a:t>ОРГАНИЗАЦИЯ И</a:t>
            </a:r>
          </a:p>
          <a:p>
            <a:r>
              <a:rPr lang="ru-RU" altLang="ru-RU" sz="2800" b="1">
                <a:solidFill>
                  <a:srgbClr val="FF0000"/>
                </a:solidFill>
              </a:rPr>
              <a:t>ОБЕСПЕЧЕНИЕ БЕЗОПАСНОСТИ</a:t>
            </a:r>
          </a:p>
          <a:p>
            <a:r>
              <a:rPr lang="ru-RU" altLang="ru-RU" sz="2800" b="1">
                <a:solidFill>
                  <a:srgbClr val="FF0000"/>
                </a:solidFill>
              </a:rPr>
              <a:t>ИНФОРМАЦИОННО-ТЕХНОЛОГИЧЕСКИХ</a:t>
            </a:r>
          </a:p>
          <a:p>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843" name="Text Box 3"/>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3844" name="Text Box 4"/>
          <p:cNvSpPr txBox="1">
            <a:spLocks noChangeArrowheads="1"/>
          </p:cNvSpPr>
          <p:nvPr/>
        </p:nvSpPr>
        <p:spPr bwMode="auto">
          <a:xfrm>
            <a:off x="250825" y="1304925"/>
            <a:ext cx="864235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i="1" u="sng">
                <a:solidFill>
                  <a:srgbClr val="800080"/>
                </a:solidFill>
              </a:rPr>
              <a:t>активные подготовительные мероприятия</a:t>
            </a:r>
            <a:r>
              <a:rPr lang="ru-RU" altLang="ru-RU" sz="2600">
                <a:solidFill>
                  <a:srgbClr val="800080"/>
                </a:solidFill>
              </a:rPr>
              <a:t>. Группа подготовительных мероприятий имеет целью воздействие на объект КШ или обслуживающую его инфраструктуру без нанесения им прямого ущерба. Подготовительные мероприятия предполагают инициирование каких-либо ложных ПИнО или вспомогательных процедур (прикладных и/или системных процессов), позволяющих нарушителю в дальнейшем получить дополнительную информацию об объекте КШ или обслуживающей его инфраструктуре, например, проведение процедуры обмена ключевой информацией и т.п.</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867" name="Text Box 3"/>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4868" name="Text Box 4"/>
          <p:cNvSpPr txBox="1">
            <a:spLocks noChangeArrowheads="1"/>
          </p:cNvSpPr>
          <p:nvPr/>
        </p:nvSpPr>
        <p:spPr bwMode="auto">
          <a:xfrm>
            <a:off x="250825" y="1125538"/>
            <a:ext cx="8642350" cy="5568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ru-RU" altLang="ru-RU">
                <a:solidFill>
                  <a:srgbClr val="800080"/>
                </a:solidFill>
              </a:rPr>
              <a:t>При проведении подготовительных мероприятий исключается всякая модификация информации и какое-либо действие, приводящее к нарушению функционирования объекта КШ или обслуживающей его инфраструктуры. В результате у объекта КШ или обслуживающей его инфраструктуры, если они, конечно, обнаружат “что-то неладное”, “должно сложиться впечатление, что произошло нештатное событие, связанное с какой-либо технологической ошибкой. Фактически, подготовительные активные мероприятия позволяют нарушителю протестировать комплекс последующих прямых активных мероприятий и внести в него необходимые корректировки и/или дополнения на основе выявления и определения реакции объекта КШ или обслуживающей его инфраструктуры;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5891" name="Text Box 3"/>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5892" name="Text Box 4"/>
          <p:cNvSpPr txBox="1">
            <a:spLocks noChangeArrowheads="1"/>
          </p:cNvSpPr>
          <p:nvPr/>
        </p:nvSpPr>
        <p:spPr bwMode="auto">
          <a:xfrm>
            <a:off x="250825" y="1412875"/>
            <a:ext cx="8642350" cy="1679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i="1" u="sng">
                <a:solidFill>
                  <a:srgbClr val="800080"/>
                </a:solidFill>
              </a:rPr>
              <a:t>прямые активные мероприятия</a:t>
            </a:r>
            <a:r>
              <a:rPr lang="ru-RU" altLang="ru-RU" sz="2600">
                <a:solidFill>
                  <a:srgbClr val="800080"/>
                </a:solidFill>
              </a:rPr>
              <a:t>. Эта группа мероприятий проводится для достижения поставленной нарушителем цели (целей). К мероприятиям этой группы относятся:</a:t>
            </a:r>
          </a:p>
        </p:txBody>
      </p:sp>
      <p:sp>
        <p:nvSpPr>
          <p:cNvPr id="805893" name="Text Box 5"/>
          <p:cNvSpPr txBox="1">
            <a:spLocks noChangeArrowheads="1"/>
          </p:cNvSpPr>
          <p:nvPr/>
        </p:nvSpPr>
        <p:spPr bwMode="auto">
          <a:xfrm>
            <a:off x="684213" y="3068638"/>
            <a:ext cx="8101012" cy="3378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a:solidFill>
                  <a:srgbClr val="800080"/>
                </a:solidFill>
              </a:rPr>
              <a:t>навязывание объекту КШ или обслуживающей его инфраструктуре ложной информации, на основе модификации последней, а также генерации и передачи ложных сообщений или полей (последовательностей байтов или битов) в сообщении, например, с целью изменения режима функционирования (благоприятного для нарушителя) или создания условий для возникновения нештатной ситуации;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6915" name="Text Box 3"/>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6916" name="Text Box 4"/>
          <p:cNvSpPr txBox="1">
            <a:spLocks noChangeArrowheads="1"/>
          </p:cNvSpPr>
          <p:nvPr/>
        </p:nvSpPr>
        <p:spPr bwMode="auto">
          <a:xfrm>
            <a:off x="250825" y="1268413"/>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несанкционированный доступ к объекту КШ (его компонентам) или обслуживающей его инфраструктуре (её компонентам), например, с целью модификации программного обеспечения или записей в базе(ах) данных для последующего изменения режима функционирования (благоприятного для нарушителя) или создания условий для возникновения нештатной ситуации, а также получения дополнительной информации об объекте КШ или обслуживающей его инфраструктуре;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93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№26: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7939" name="Text Box 3"/>
          <p:cNvSpPr txBox="1">
            <a:spLocks noChangeArrowheads="1"/>
          </p:cNvSpPr>
          <p:nvPr/>
        </p:nvSpPr>
        <p:spPr bwMode="auto">
          <a:xfrm>
            <a:off x="250825" y="1736725"/>
            <a:ext cx="8605838" cy="4478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3200">
                <a:solidFill>
                  <a:srgbClr val="800080"/>
                </a:solidFill>
              </a:rPr>
              <a:t>внедрение вредоносного ПО в программные компоненты объекта КШ или обслуживающей его инфраструктуры с целью воздействия на их функциональные процессы и процедуры и/или создания условий для возникновения нештатной ситуации (вплоть до их блокирования и/или разрушения);</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6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8963" name="Text Box 3"/>
          <p:cNvSpPr txBox="1">
            <a:spLocks noChangeArrowheads="1"/>
          </p:cNvSpPr>
          <p:nvPr/>
        </p:nvSpPr>
        <p:spPr bwMode="auto">
          <a:xfrm>
            <a:off x="250825" y="1341438"/>
            <a:ext cx="86423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3200">
                <a:solidFill>
                  <a:srgbClr val="800080"/>
                </a:solidFill>
              </a:rPr>
              <a:t>создание и использование скрытых каналов управления вредоносным  ПО с целью его активации и последующего воздействия на функциональные процессы и процедуры объекта КШ или обслуживающей его инфраструктуры и/или создания условий для возникновения в них нештатной ситуации (вплоть до их блокирования и/или разрушения);</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98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9987" name="Text Box 3"/>
          <p:cNvSpPr txBox="1">
            <a:spLocks noChangeArrowheads="1"/>
          </p:cNvSpPr>
          <p:nvPr/>
        </p:nvSpPr>
        <p:spPr bwMode="auto">
          <a:xfrm>
            <a:off x="250825" y="1628775"/>
            <a:ext cx="8605838" cy="44783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
            </a:pPr>
            <a:r>
              <a:rPr lang="ru-RU" altLang="ru-RU" sz="3200">
                <a:solidFill>
                  <a:srgbClr val="800080"/>
                </a:solidFill>
              </a:rPr>
              <a:t>захват СУ (её компонентов) объекта КШ (его компонентов) или обслуживающей его инфраструктуре (её компонентов), например, с целью изменения режима их функционирования (благоприятного для нарушителя) или создания условий для возникновения в них нештатной ситуации (вплоть до их блокирования и/или разрушения);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101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1011" name="Text Box 3"/>
          <p:cNvSpPr txBox="1">
            <a:spLocks noChangeArrowheads="1"/>
          </p:cNvSpPr>
          <p:nvPr/>
        </p:nvSpPr>
        <p:spPr bwMode="auto">
          <a:xfrm>
            <a:off x="250825" y="1628775"/>
            <a:ext cx="8642350" cy="4749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3400">
                <a:solidFill>
                  <a:srgbClr val="800080"/>
                </a:solidFill>
              </a:rPr>
              <a:t>нарушение работоспособности (вывод из строя) объекта КШ (его компонентов) или обслуживающей его инфраструктуры (её компонентов) вследствие прямого или косвенного (например, путём захвата СУ) разрушающего воздействия, например, с помощью внедрённого вредоносного ПО.</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203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2035" name="Text Box 3"/>
          <p:cNvSpPr txBox="1">
            <a:spLocks noChangeArrowheads="1"/>
          </p:cNvSpPr>
          <p:nvPr/>
        </p:nvSpPr>
        <p:spPr bwMode="auto">
          <a:xfrm>
            <a:off x="250825" y="1304925"/>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latin typeface="Tahoma" panose="020B0604030504040204" pitchFamily="34" charset="0"/>
                <a:cs typeface="Tahoma" panose="020B0604030504040204" pitchFamily="34" charset="0"/>
              </a:rPr>
              <a:t>Комплекс активных мероприятий в интересах решения задач криптоанализа и дешифрования</a:t>
            </a:r>
            <a:r>
              <a:rPr lang="ru-RU" altLang="ru-RU" b="1">
                <a:solidFill>
                  <a:srgbClr val="800080"/>
                </a:solidFill>
              </a:rPr>
              <a:t>.</a:t>
            </a:r>
            <a:r>
              <a:rPr lang="ru-RU" altLang="ru-RU">
                <a:solidFill>
                  <a:srgbClr val="800080"/>
                </a:solidFill>
              </a:rPr>
              <a:t> Все перечисленные выше активные мероприятия (в совокупности с комплексом пассивных мероприятий) могут применяться только в интересах решения задач криптоанализа и дешифрования. Однако они не направлены на полное нарушение работоспособности объекта КШ или обслуживающей его инфраструктуры. Например, активные мероприятия могут иметь целью принуждения объекта КШ или обслуживающей его инфраструктуры к отказу от перехода к новым условиям (режимам) функционирования, которые могут повлечь за собой смену криптографических алгоритмов, способов и средств, а также и системы управления криптоключами.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05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3059" name="Text Box 3"/>
          <p:cNvSpPr txBox="1">
            <a:spLocks noChangeArrowheads="1"/>
          </p:cNvSpPr>
          <p:nvPr/>
        </p:nvSpPr>
        <p:spPr bwMode="auto">
          <a:xfrm>
            <a:off x="0" y="9445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26.2. </a:t>
            </a:r>
            <a:r>
              <a:rPr lang="ru-RU" altLang="ru-RU" b="1">
                <a:solidFill>
                  <a:srgbClr val="CC3300"/>
                </a:solidFill>
              </a:rPr>
              <a:t>Обеспечение максимального уровня маскировки активных мероприятий КШ</a:t>
            </a:r>
          </a:p>
        </p:txBody>
      </p:sp>
      <p:sp>
        <p:nvSpPr>
          <p:cNvPr id="813060" name="Text Box 4"/>
          <p:cNvSpPr txBox="1">
            <a:spLocks noChangeArrowheads="1"/>
          </p:cNvSpPr>
          <p:nvPr/>
        </p:nvSpPr>
        <p:spPr bwMode="auto">
          <a:xfrm>
            <a:off x="215900" y="1916113"/>
            <a:ext cx="8677275" cy="4746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a:solidFill>
                  <a:srgbClr val="800080"/>
                </a:solidFill>
              </a:rPr>
              <a:t>По своей значимости этот принцип, пожалуй, является самым главным принципом современных методов ведения КШ. Даже мероприятия контроля, анализа и перехвата интересующего трафика никоим образом не должны вызвать какие-либо подозрения со стороны объекта КШ. Другими словами, этот принцип должен “пронизывать” все пассивные и активные мероприятия КШ. И причина этого очевидна: </a:t>
            </a:r>
            <a:r>
              <a:rPr lang="ru-RU" altLang="ru-RU" i="1">
                <a:solidFill>
                  <a:srgbClr val="800080"/>
                </a:solidFill>
                <a:latin typeface="Tahoma" panose="020B0604030504040204" pitchFamily="34" charset="0"/>
                <a:cs typeface="Tahoma" panose="020B0604030504040204" pitchFamily="34" charset="0"/>
              </a:rPr>
              <a:t>любое нарушение этого принципа может привести к серьёзным материальным потерям, связанными с преодолением дополнительных мер защиты, которые могут быть приняты объектами КШ, вплоть до полной потери доступности объектов КШ, то есть к раскрытию и провалу всей операции КШ</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7" name="Text Box 25"/>
          <p:cNvSpPr txBox="1">
            <a:spLocks noChangeArrowheads="1"/>
          </p:cNvSpPr>
          <p:nvPr/>
        </p:nvSpPr>
        <p:spPr bwMode="auto">
          <a:xfrm>
            <a:off x="250825" y="1233488"/>
            <a:ext cx="8605838" cy="5289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pPr>
            <a:r>
              <a:rPr lang="en-US" altLang="ru-RU" sz="2600">
                <a:solidFill>
                  <a:srgbClr val="800080"/>
                </a:solidFill>
              </a:rPr>
              <a:t>Internet</a:t>
            </a:r>
            <a:r>
              <a:rPr lang="ru-RU" altLang="ru-RU" sz="2600">
                <a:solidFill>
                  <a:srgbClr val="800080"/>
                </a:solidFill>
              </a:rPr>
              <a:t>-сообщество активно обсуждает проблемы обнаружения и парирования всевозможных компьютерных атак. Но, как правило, эти атаки сводятся к одному виду — “Отказ в обслуживании”, либо эти атаки связаны с весьма примитивными способами проникновения и получения открытой информации. Практически, не идёт речь о </a:t>
            </a:r>
            <a:r>
              <a:rPr lang="ru-RU" altLang="ru-RU" sz="2600" i="1">
                <a:solidFill>
                  <a:srgbClr val="800080"/>
                </a:solidFill>
              </a:rPr>
              <a:t>компьютерном шпионаже</a:t>
            </a:r>
            <a:r>
              <a:rPr lang="ru-RU" altLang="ru-RU" sz="2600">
                <a:solidFill>
                  <a:srgbClr val="800080"/>
                </a:solidFill>
              </a:rPr>
              <a:t> (КШ), который, по своей сути, является прямым следствием и одним из способов информационного противоборства. Главный принцип КШ — обеспечение субъектом КШ максимально достижимого уровня маскировки своей деятельности и на этой основе предотвращение собственного обнаружения со стороны объекта КШ. </a:t>
            </a:r>
          </a:p>
        </p:txBody>
      </p:sp>
      <p:sp>
        <p:nvSpPr>
          <p:cNvPr id="3098" name="Text Box 26"/>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408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4083" name="Text Box 3"/>
          <p:cNvSpPr txBox="1">
            <a:spLocks noChangeArrowheads="1"/>
          </p:cNvSpPr>
          <p:nvPr/>
        </p:nvSpPr>
        <p:spPr bwMode="auto">
          <a:xfrm>
            <a:off x="0" y="9445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26.3. </a:t>
            </a:r>
            <a:r>
              <a:rPr lang="ru-RU" altLang="ru-RU" b="1">
                <a:solidFill>
                  <a:srgbClr val="CC3300"/>
                </a:solidFill>
              </a:rPr>
              <a:t>Понятие способа нападения типа “маскарад”</a:t>
            </a:r>
            <a:endParaRPr lang="ru-RU" altLang="ru-RU">
              <a:solidFill>
                <a:srgbClr val="CC3300"/>
              </a:solidFill>
            </a:endParaRPr>
          </a:p>
        </p:txBody>
      </p:sp>
      <p:sp>
        <p:nvSpPr>
          <p:cNvPr id="814085" name="Text Box 5"/>
          <p:cNvSpPr txBox="1">
            <a:spLocks noChangeArrowheads="1"/>
          </p:cNvSpPr>
          <p:nvPr/>
        </p:nvSpPr>
        <p:spPr bwMode="auto">
          <a:xfrm>
            <a:off x="250825" y="1711325"/>
            <a:ext cx="8642350" cy="47625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a:solidFill>
                  <a:srgbClr val="800080"/>
                </a:solidFill>
              </a:rPr>
              <a:t>В общем, под </a:t>
            </a:r>
            <a:r>
              <a:rPr lang="ru-RU" altLang="ru-RU" sz="2600" i="1">
                <a:solidFill>
                  <a:srgbClr val="800080"/>
                </a:solidFill>
                <a:latin typeface="Tahoma" panose="020B0604030504040204" pitchFamily="34" charset="0"/>
                <a:cs typeface="Tahoma" panose="020B0604030504040204" pitchFamily="34" charset="0"/>
              </a:rPr>
              <a:t>атакой типа “маскарад”</a:t>
            </a:r>
            <a:r>
              <a:rPr lang="ru-RU" altLang="ru-RU" sz="2600">
                <a:solidFill>
                  <a:srgbClr val="800080"/>
                </a:solidFill>
              </a:rPr>
              <a:t> понимается способ нападения на ИТС, при котором нарушитель способен имитировать все необходимые информационные и служебные процедуры на основе перехвата, дешифрования, модификации и передачи ложных информационных и/или служебных сообщений, в целях создания у реальных пользователей и административных служб иллюзии корректности функционирования ИТС и добывания необходимой нарушителю информации, которая в последствии может быть использована в преступных целях против легальных пользователей и самой ИТС.</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613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6131" name="Text Box 3"/>
          <p:cNvSpPr txBox="1">
            <a:spLocks noChangeArrowheads="1"/>
          </p:cNvSpPr>
          <p:nvPr/>
        </p:nvSpPr>
        <p:spPr bwMode="auto">
          <a:xfrm>
            <a:off x="250825" y="1125538"/>
            <a:ext cx="8605838" cy="5551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800">
                <a:solidFill>
                  <a:srgbClr val="800080"/>
                </a:solidFill>
              </a:rPr>
              <a:t>“Надевая маски легальных пользователей и административных служб”, нарушитель устраивает “маскарад” и “разыгрывает спектакль”, стремясь при этом как можно точнее исполнять роли. Очевидно, что нарушитель может достигнуть наибольшего эффекта только тогда, когда он способен добиться максимального уровня имитации действий пользователей (их терминалов) и административных служб системы (различных серверов, коммутаторов, маршрутизаторов и т.п.) и таким образом скрыть (“закамуфлировать”) свои пассивные и/или активные противоправные действия.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15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7155" name="Text Box 3"/>
          <p:cNvSpPr txBox="1">
            <a:spLocks noChangeArrowheads="1"/>
          </p:cNvSpPr>
          <p:nvPr/>
        </p:nvSpPr>
        <p:spPr bwMode="auto">
          <a:xfrm>
            <a:off x="250825" y="1268413"/>
            <a:ext cx="8605838" cy="28448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pPr>
            <a:r>
              <a:rPr lang="ru-RU" altLang="ru-RU" sz="2800">
                <a:solidFill>
                  <a:srgbClr val="800080"/>
                </a:solidFill>
              </a:rPr>
              <a:t>На основе модели источников угроз можно предположить, что нарушитель должен обладать весьма большими объёмом предварительной информации и арсеналом программно-технических средств для проведения “маскарада”. Чтобы начать “спектакль” он должен провести, как минимум, следующие мероприятия (рис.26.2): </a:t>
            </a:r>
          </a:p>
        </p:txBody>
      </p:sp>
      <p:sp>
        <p:nvSpPr>
          <p:cNvPr id="817156" name="Text Box 4"/>
          <p:cNvSpPr txBox="1">
            <a:spLocks noChangeArrowheads="1"/>
          </p:cNvSpPr>
          <p:nvPr/>
        </p:nvSpPr>
        <p:spPr bwMode="auto">
          <a:xfrm>
            <a:off x="250825" y="4149725"/>
            <a:ext cx="8677275" cy="2555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90000"/>
              <a:buFont typeface="Wingdings" panose="05000000000000000000" pitchFamily="2" charset="2"/>
              <a:buChar char=""/>
            </a:pPr>
            <a:r>
              <a:rPr lang="ru-RU" altLang="ru-RU">
                <a:solidFill>
                  <a:srgbClr val="800080"/>
                </a:solidFill>
              </a:rPr>
              <a:t>определение объекта атаки и его информационно-технологические аспекты;</a:t>
            </a:r>
          </a:p>
          <a:p>
            <a:pPr>
              <a:buSzPct val="90000"/>
              <a:buFont typeface="Wingdings" panose="05000000000000000000" pitchFamily="2" charset="2"/>
              <a:buChar char=""/>
            </a:pPr>
            <a:r>
              <a:rPr lang="ru-RU" altLang="ru-RU">
                <a:solidFill>
                  <a:srgbClr val="800080"/>
                </a:solidFill>
              </a:rPr>
              <a:t>проведение необходимой и достаточной информационно-аналитической работы, которая позволит нарушителю определить весь комплекс последующих мероприятий для проведения успешной атаки;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grpSp>
        <p:nvGrpSpPr>
          <p:cNvPr id="815143" name="Group 39"/>
          <p:cNvGrpSpPr>
            <a:grpSpLocks/>
          </p:cNvGrpSpPr>
          <p:nvPr/>
        </p:nvGrpSpPr>
        <p:grpSpPr bwMode="auto">
          <a:xfrm>
            <a:off x="1116013" y="1089025"/>
            <a:ext cx="6900862" cy="4968875"/>
            <a:chOff x="703" y="686"/>
            <a:chExt cx="4347" cy="3130"/>
          </a:xfrm>
        </p:grpSpPr>
        <p:sp>
          <p:nvSpPr>
            <p:cNvPr id="815111" name="AutoShape 7"/>
            <p:cNvSpPr>
              <a:spLocks noChangeArrowheads="1"/>
            </p:cNvSpPr>
            <p:nvPr/>
          </p:nvSpPr>
          <p:spPr bwMode="auto">
            <a:xfrm>
              <a:off x="703" y="686"/>
              <a:ext cx="4347" cy="499"/>
            </a:xfrm>
            <a:prstGeom prst="downArrowCallout">
              <a:avLst>
                <a:gd name="adj1" fmla="val 115991"/>
                <a:gd name="adj2" fmla="val 102319"/>
                <a:gd name="adj3" fmla="val 41829"/>
                <a:gd name="adj4" fmla="val 45949"/>
              </a:avLst>
            </a:prstGeom>
            <a:gradFill rotWithShape="1">
              <a:gsLst>
                <a:gs pos="0">
                  <a:srgbClr val="FFFFA3"/>
                </a:gs>
                <a:gs pos="50000">
                  <a:schemeClr val="bg1"/>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12" name="Text Box 8"/>
            <p:cNvSpPr txBox="1">
              <a:spLocks noChangeArrowheads="1"/>
            </p:cNvSpPr>
            <p:nvPr/>
          </p:nvSpPr>
          <p:spPr bwMode="auto">
            <a:xfrm>
              <a:off x="975" y="749"/>
              <a:ext cx="3863" cy="118"/>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lIns="0" tIns="0" rIns="0" bIns="0"/>
            <a:lstStyle/>
            <a:p>
              <a:pPr>
                <a:lnSpc>
                  <a:spcPct val="80000"/>
                </a:lnSpc>
              </a:pPr>
              <a:r>
                <a:rPr lang="ru-RU" altLang="zh-CN" sz="1600" b="1">
                  <a:solidFill>
                    <a:srgbClr val="CC3300"/>
                  </a:solidFill>
                  <a:latin typeface="Tahoma" panose="020B0604030504040204" pitchFamily="34" charset="0"/>
                  <a:cs typeface="Tahoma" panose="020B0604030504040204" pitchFamily="34" charset="0"/>
                </a:rPr>
                <a:t>Подготовка атаки типа </a:t>
              </a:r>
              <a:r>
                <a:rPr lang="en-GB" altLang="zh-CN" sz="1600" b="1">
                  <a:solidFill>
                    <a:srgbClr val="CC3300"/>
                  </a:solidFill>
                  <a:latin typeface="Tahoma" panose="020B0604030504040204" pitchFamily="34" charset="0"/>
                  <a:ea typeface="SimSun" panose="02010600030101010101" pitchFamily="2" charset="-122"/>
                  <a:cs typeface="Tahoma" panose="020B0604030504040204" pitchFamily="34" charset="0"/>
                </a:rPr>
                <a:t>“</a:t>
              </a:r>
              <a:r>
                <a:rPr lang="ru-RU" altLang="zh-CN" sz="1600" b="1">
                  <a:solidFill>
                    <a:srgbClr val="CC3300"/>
                  </a:solidFill>
                  <a:latin typeface="Tahoma" panose="020B0604030504040204" pitchFamily="34" charset="0"/>
                  <a:cs typeface="Tahoma" panose="020B0604030504040204" pitchFamily="34" charset="0"/>
                </a:rPr>
                <a:t>Маскарад</a:t>
              </a:r>
              <a:r>
                <a:rPr lang="ru-RU" altLang="zh-CN" sz="1600" b="1">
                  <a:solidFill>
                    <a:srgbClr val="CC3300"/>
                  </a:solidFill>
                  <a:latin typeface="Tahoma" panose="020B0604030504040204" pitchFamily="34" charset="0"/>
                  <a:ea typeface="MS Mincho" pitchFamily="49" charset="-128"/>
                </a:rPr>
                <a:t>”</a:t>
              </a:r>
              <a:endParaRPr lang="ru-RU" altLang="ru-RU" sz="1600">
                <a:solidFill>
                  <a:srgbClr val="CC3300"/>
                </a:solidFill>
                <a:latin typeface="Tahoma" panose="020B0604030504040204" pitchFamily="34" charset="0"/>
                <a:cs typeface="Tahoma" panose="020B0604030504040204" pitchFamily="34" charset="0"/>
              </a:endParaRPr>
            </a:p>
          </p:txBody>
        </p:sp>
        <p:sp>
          <p:nvSpPr>
            <p:cNvPr id="815115" name="AutoShape 11"/>
            <p:cNvSpPr>
              <a:spLocks noChangeArrowheads="1"/>
            </p:cNvSpPr>
            <p:nvPr/>
          </p:nvSpPr>
          <p:spPr bwMode="auto">
            <a:xfrm>
              <a:off x="703" y="3313"/>
              <a:ext cx="4346" cy="503"/>
            </a:xfrm>
            <a:prstGeom prst="downArrowCallout">
              <a:avLst>
                <a:gd name="adj1" fmla="val 115042"/>
                <a:gd name="adj2" fmla="val 101482"/>
                <a:gd name="adj3" fmla="val 41829"/>
                <a:gd name="adj4" fmla="val 45222"/>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16" name="Text Box 12"/>
            <p:cNvSpPr txBox="1">
              <a:spLocks noChangeArrowheads="1"/>
            </p:cNvSpPr>
            <p:nvPr/>
          </p:nvSpPr>
          <p:spPr bwMode="auto">
            <a:xfrm>
              <a:off x="972" y="3377"/>
              <a:ext cx="3808" cy="135"/>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cmpd="dbl">
                  <a:solidFill>
                    <a:srgbClr val="000000"/>
                  </a:solidFill>
                  <a:miter lim="800000"/>
                  <a:headEnd/>
                  <a:tailEnd/>
                </a14:hiddenLine>
              </a:ext>
            </a:extLst>
          </p:spPr>
          <p:txBody>
            <a:bodyPr lIns="0" tIns="0" rIns="0" bIns="0"/>
            <a:lstStyle/>
            <a:p>
              <a:pPr>
                <a:lnSpc>
                  <a:spcPct val="80000"/>
                </a:lnSpc>
              </a:pPr>
              <a:r>
                <a:rPr lang="ru-RU" altLang="zh-CN" sz="1600" b="1">
                  <a:solidFill>
                    <a:srgbClr val="FF3300"/>
                  </a:solidFill>
                  <a:latin typeface="Tahoma" panose="020B0604030504040204" pitchFamily="34" charset="0"/>
                  <a:cs typeface="Tahoma" panose="020B0604030504040204" pitchFamily="34" charset="0"/>
                </a:rPr>
                <a:t>Проведение атаки типа “Маскарад”</a:t>
              </a:r>
              <a:endParaRPr lang="ru-RU" altLang="ru-RU" sz="1600" b="1">
                <a:solidFill>
                  <a:srgbClr val="FF3300"/>
                </a:solidFill>
                <a:latin typeface="Tahoma" panose="020B0604030504040204" pitchFamily="34" charset="0"/>
                <a:cs typeface="Tahoma" panose="020B0604030504040204" pitchFamily="34" charset="0"/>
              </a:endParaRPr>
            </a:p>
          </p:txBody>
        </p:sp>
        <p:grpSp>
          <p:nvGrpSpPr>
            <p:cNvPr id="815133" name="Group 29"/>
            <p:cNvGrpSpPr>
              <a:grpSpLocks/>
            </p:cNvGrpSpPr>
            <p:nvPr/>
          </p:nvGrpSpPr>
          <p:grpSpPr bwMode="auto">
            <a:xfrm>
              <a:off x="2177" y="1207"/>
              <a:ext cx="1391" cy="235"/>
              <a:chOff x="2217" y="1241"/>
              <a:chExt cx="1391" cy="235"/>
            </a:xfrm>
          </p:grpSpPr>
          <p:sp>
            <p:nvSpPr>
              <p:cNvPr id="815113" name="AutoShape 9"/>
              <p:cNvSpPr>
                <a:spLocks noChangeArrowheads="1"/>
              </p:cNvSpPr>
              <p:nvPr/>
            </p:nvSpPr>
            <p:spPr bwMode="auto">
              <a:xfrm rot="-5400000">
                <a:off x="2795" y="663"/>
                <a:ext cx="235" cy="1391"/>
              </a:xfrm>
              <a:prstGeom prst="flowChartOnlineStorage">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18" name="WordArt 14"/>
              <p:cNvSpPr>
                <a:spLocks noChangeArrowheads="1" noChangeShapeType="1" noTextEdit="1"/>
              </p:cNvSpPr>
              <p:nvPr/>
            </p:nvSpPr>
            <p:spPr bwMode="auto">
              <a:xfrm>
                <a:off x="2268" y="1314"/>
                <a:ext cx="1274" cy="107"/>
              </a:xfrm>
              <a:prstGeom prst="rect">
                <a:avLst/>
              </a:prstGeom>
            </p:spPr>
            <p:txBody>
              <a:bodyPr wrap="none" fromWordArt="1">
                <a:prstTxWarp prst="textCanDown">
                  <a:avLst>
                    <a:gd name="adj" fmla="val 29231"/>
                  </a:avLst>
                </a:prstTxWarp>
              </a:bodyPr>
              <a:lstStyle/>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ОБЪЕКТА АТАКИ </a:t>
                </a:r>
              </a:p>
            </p:txBody>
          </p:sp>
        </p:grpSp>
        <p:grpSp>
          <p:nvGrpSpPr>
            <p:cNvPr id="815134" name="Group 30"/>
            <p:cNvGrpSpPr>
              <a:grpSpLocks/>
            </p:cNvGrpSpPr>
            <p:nvPr/>
          </p:nvGrpSpPr>
          <p:grpSpPr bwMode="auto">
            <a:xfrm>
              <a:off x="1995" y="1457"/>
              <a:ext cx="1814" cy="319"/>
              <a:chOff x="2215" y="1488"/>
              <a:chExt cx="1391" cy="319"/>
            </a:xfrm>
          </p:grpSpPr>
          <p:sp>
            <p:nvSpPr>
              <p:cNvPr id="815110" name="AutoShape 6"/>
              <p:cNvSpPr>
                <a:spLocks noChangeArrowheads="1"/>
              </p:cNvSpPr>
              <p:nvPr/>
            </p:nvSpPr>
            <p:spPr bwMode="auto">
              <a:xfrm rot="-5400000">
                <a:off x="2751" y="952"/>
                <a:ext cx="319" cy="1391"/>
              </a:xfrm>
              <a:prstGeom prst="flowChartOnlineStorage">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19" name="WordArt 15"/>
              <p:cNvSpPr>
                <a:spLocks noChangeArrowheads="1" noChangeShapeType="1" noTextEdit="1"/>
              </p:cNvSpPr>
              <p:nvPr/>
            </p:nvSpPr>
            <p:spPr bwMode="auto">
              <a:xfrm>
                <a:off x="2278" y="1540"/>
                <a:ext cx="1277" cy="221"/>
              </a:xfrm>
              <a:prstGeom prst="rect">
                <a:avLst/>
              </a:prstGeom>
            </p:spPr>
            <p:txBody>
              <a:bodyPr wrap="none" fromWordArt="1">
                <a:prstTxWarp prst="textCanDown">
                  <a:avLst>
                    <a:gd name="adj" fmla="val 25944"/>
                  </a:avLst>
                </a:prstTxWarp>
              </a:bodyPr>
              <a:lstStyle/>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ПРЕДВАРИТЕЛЬНАЯ ИНФОРМАЦИОННО- </a:t>
                </a:r>
              </a:p>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АНАЛИТИЧЕСКАЯ РАБОТА </a:t>
                </a:r>
              </a:p>
            </p:txBody>
          </p:sp>
        </p:grpSp>
        <p:grpSp>
          <p:nvGrpSpPr>
            <p:cNvPr id="815135" name="Group 31"/>
            <p:cNvGrpSpPr>
              <a:grpSpLocks/>
            </p:cNvGrpSpPr>
            <p:nvPr/>
          </p:nvGrpSpPr>
          <p:grpSpPr bwMode="auto">
            <a:xfrm>
              <a:off x="1859" y="1797"/>
              <a:ext cx="2042" cy="268"/>
              <a:chOff x="2212" y="1819"/>
              <a:chExt cx="1391" cy="268"/>
            </a:xfrm>
          </p:grpSpPr>
          <p:sp>
            <p:nvSpPr>
              <p:cNvPr id="815117" name="AutoShape 13"/>
              <p:cNvSpPr>
                <a:spLocks noChangeArrowheads="1"/>
              </p:cNvSpPr>
              <p:nvPr/>
            </p:nvSpPr>
            <p:spPr bwMode="auto">
              <a:xfrm rot="-5400000">
                <a:off x="2774" y="1257"/>
                <a:ext cx="268" cy="1391"/>
              </a:xfrm>
              <a:prstGeom prst="flowChartOnlineStorage">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20" name="WordArt 16"/>
              <p:cNvSpPr>
                <a:spLocks noChangeArrowheads="1" noChangeShapeType="1" noTextEdit="1"/>
              </p:cNvSpPr>
              <p:nvPr/>
            </p:nvSpPr>
            <p:spPr bwMode="auto">
              <a:xfrm>
                <a:off x="2269" y="1865"/>
                <a:ext cx="1282" cy="182"/>
              </a:xfrm>
              <a:prstGeom prst="rect">
                <a:avLst/>
              </a:prstGeom>
            </p:spPr>
            <p:txBody>
              <a:bodyPr wrap="none" fromWordArt="1">
                <a:prstTxWarp prst="textCanDown">
                  <a:avLst>
                    <a:gd name="adj" fmla="val 26921"/>
                  </a:avLst>
                </a:prstTxWarp>
              </a:bodyPr>
              <a:lstStyle/>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ПРОВЕДЕНИЕ ПОДГОТОВИТЕЛЬНЫХ </a:t>
                </a:r>
              </a:p>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МЕРОПРИЯТИЙ </a:t>
                </a:r>
              </a:p>
            </p:txBody>
          </p:sp>
        </p:grpSp>
        <p:grpSp>
          <p:nvGrpSpPr>
            <p:cNvPr id="815138" name="Group 34"/>
            <p:cNvGrpSpPr>
              <a:grpSpLocks/>
            </p:cNvGrpSpPr>
            <p:nvPr/>
          </p:nvGrpSpPr>
          <p:grpSpPr bwMode="auto">
            <a:xfrm>
              <a:off x="2358" y="2137"/>
              <a:ext cx="1044" cy="356"/>
              <a:chOff x="2410" y="2113"/>
              <a:chExt cx="996" cy="356"/>
            </a:xfrm>
          </p:grpSpPr>
          <p:sp>
            <p:nvSpPr>
              <p:cNvPr id="815109" name="AutoShape 5"/>
              <p:cNvSpPr>
                <a:spLocks noChangeArrowheads="1"/>
              </p:cNvSpPr>
              <p:nvPr/>
            </p:nvSpPr>
            <p:spPr bwMode="auto">
              <a:xfrm rot="-5400000">
                <a:off x="2730" y="1793"/>
                <a:ext cx="356" cy="996"/>
              </a:xfrm>
              <a:prstGeom prst="flowChartOnlineStorage">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22" name="WordArt 18"/>
              <p:cNvSpPr>
                <a:spLocks noChangeArrowheads="1" noChangeShapeType="1" noTextEdit="1"/>
              </p:cNvSpPr>
              <p:nvPr/>
            </p:nvSpPr>
            <p:spPr bwMode="auto">
              <a:xfrm>
                <a:off x="2419" y="2150"/>
                <a:ext cx="956" cy="282"/>
              </a:xfrm>
              <a:prstGeom prst="rect">
                <a:avLst/>
              </a:prstGeom>
            </p:spPr>
            <p:txBody>
              <a:bodyPr wrap="none" fromWordArt="1">
                <a:prstTxWarp prst="textCanDown">
                  <a:avLst>
                    <a:gd name="adj" fmla="val 23819"/>
                  </a:avLst>
                </a:prstTxWarp>
              </a:bodyPr>
              <a:lstStyle/>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СРЕДСТВ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ПРОВЕДЕНИЯ ПАССИВНОЙ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АТАКИ </a:t>
                </a:r>
              </a:p>
            </p:txBody>
          </p:sp>
        </p:grpSp>
        <p:grpSp>
          <p:nvGrpSpPr>
            <p:cNvPr id="815137" name="Group 33"/>
            <p:cNvGrpSpPr>
              <a:grpSpLocks/>
            </p:cNvGrpSpPr>
            <p:nvPr/>
          </p:nvGrpSpPr>
          <p:grpSpPr bwMode="auto">
            <a:xfrm>
              <a:off x="998" y="2092"/>
              <a:ext cx="1286" cy="396"/>
              <a:chOff x="1066" y="2077"/>
              <a:chExt cx="1286" cy="396"/>
            </a:xfrm>
          </p:grpSpPr>
          <p:sp>
            <p:nvSpPr>
              <p:cNvPr id="815121" name="AutoShape 17"/>
              <p:cNvSpPr>
                <a:spLocks noChangeArrowheads="1"/>
              </p:cNvSpPr>
              <p:nvPr/>
            </p:nvSpPr>
            <p:spPr bwMode="auto">
              <a:xfrm>
                <a:off x="1066" y="2077"/>
                <a:ext cx="1286" cy="396"/>
              </a:xfrm>
              <a:prstGeom prst="flowChartPunchedTape">
                <a:avLst/>
              </a:prstGeom>
              <a:gradFill rotWithShape="1">
                <a:gsLst>
                  <a:gs pos="0">
                    <a:srgbClr val="FFFFA3"/>
                  </a:gs>
                  <a:gs pos="50000">
                    <a:srgbClr val="FFFFFF"/>
                  </a:gs>
                  <a:gs pos="100000">
                    <a:srgbClr val="FFFFA3"/>
                  </a:gs>
                </a:gsLst>
                <a:lin ang="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23" name="WordArt 19"/>
              <p:cNvSpPr>
                <a:spLocks noChangeArrowheads="1" noChangeShapeType="1" noTextEdit="1"/>
              </p:cNvSpPr>
              <p:nvPr/>
            </p:nvSpPr>
            <p:spPr bwMode="auto">
              <a:xfrm>
                <a:off x="1088" y="2115"/>
                <a:ext cx="1248" cy="324"/>
              </a:xfrm>
              <a:prstGeom prst="rect">
                <a:avLst/>
              </a:prstGeom>
            </p:spPr>
            <p:txBody>
              <a:bodyPr wrap="none" fromWordArt="1">
                <a:prstTxWarp prst="textWave2">
                  <a:avLst>
                    <a:gd name="adj1" fmla="val 12963"/>
                    <a:gd name="adj2" fmla="val 19"/>
                  </a:avLst>
                </a:prstTxWarp>
              </a:bodyPr>
              <a:lstStyle/>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ТИПА ПАССИВНОЙ АТАКИ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ДЛЯ ПОЛУЧЕНИЯ ПРЕДВАРИТЕЛЬНОЙ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ИНФОРМАЦИИ ОБ ОБЪЕКТЕ  </a:t>
                </a:r>
              </a:p>
            </p:txBody>
          </p:sp>
        </p:grpSp>
        <p:grpSp>
          <p:nvGrpSpPr>
            <p:cNvPr id="815140" name="Group 36"/>
            <p:cNvGrpSpPr>
              <a:grpSpLocks/>
            </p:cNvGrpSpPr>
            <p:nvPr/>
          </p:nvGrpSpPr>
          <p:grpSpPr bwMode="auto">
            <a:xfrm>
              <a:off x="3465" y="2100"/>
              <a:ext cx="1297" cy="392"/>
              <a:chOff x="3465" y="2100"/>
              <a:chExt cx="1229" cy="392"/>
            </a:xfrm>
          </p:grpSpPr>
          <p:sp>
            <p:nvSpPr>
              <p:cNvPr id="815108" name="AutoShape 4"/>
              <p:cNvSpPr>
                <a:spLocks noChangeArrowheads="1"/>
              </p:cNvSpPr>
              <p:nvPr/>
            </p:nvSpPr>
            <p:spPr bwMode="auto">
              <a:xfrm flipH="1">
                <a:off x="3465" y="2100"/>
                <a:ext cx="1229" cy="392"/>
              </a:xfrm>
              <a:prstGeom prst="flowChartPunchedTape">
                <a:avLst/>
              </a:prstGeom>
              <a:gradFill rotWithShape="1">
                <a:gsLst>
                  <a:gs pos="0">
                    <a:srgbClr val="FFFFA3"/>
                  </a:gs>
                  <a:gs pos="50000">
                    <a:srgbClr val="FFFFFF"/>
                  </a:gs>
                  <a:gs pos="100000">
                    <a:srgbClr val="FFFFA3"/>
                  </a:gs>
                </a:gsLst>
                <a:lin ang="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24" name="WordArt 20"/>
              <p:cNvSpPr>
                <a:spLocks noChangeArrowheads="1" noChangeShapeType="1" noTextEdit="1"/>
              </p:cNvSpPr>
              <p:nvPr/>
            </p:nvSpPr>
            <p:spPr bwMode="auto">
              <a:xfrm>
                <a:off x="3512" y="2162"/>
                <a:ext cx="1107" cy="259"/>
              </a:xfrm>
              <a:prstGeom prst="rect">
                <a:avLst/>
              </a:prstGeom>
            </p:spPr>
            <p:txBody>
              <a:bodyPr wrap="none" fromWordArt="1">
                <a:prstTxWarp prst="textWave1">
                  <a:avLst>
                    <a:gd name="adj1" fmla="val 13472"/>
                    <a:gd name="adj2" fmla="val 0"/>
                  </a:avLst>
                </a:prstTxWarp>
              </a:bodyPr>
              <a:lstStyle/>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ПРОВЕДЕНИЕ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ПАССИВНОЙ АТАКИ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НА ОБЪЕКТ  </a:t>
                </a:r>
              </a:p>
            </p:txBody>
          </p:sp>
        </p:grpSp>
        <p:grpSp>
          <p:nvGrpSpPr>
            <p:cNvPr id="815139" name="Group 35"/>
            <p:cNvGrpSpPr>
              <a:grpSpLocks/>
            </p:cNvGrpSpPr>
            <p:nvPr/>
          </p:nvGrpSpPr>
          <p:grpSpPr bwMode="auto">
            <a:xfrm>
              <a:off x="2358" y="2500"/>
              <a:ext cx="1044" cy="356"/>
              <a:chOff x="2415" y="2491"/>
              <a:chExt cx="996" cy="356"/>
            </a:xfrm>
          </p:grpSpPr>
          <p:sp>
            <p:nvSpPr>
              <p:cNvPr id="815126" name="AutoShape 22"/>
              <p:cNvSpPr>
                <a:spLocks noChangeArrowheads="1"/>
              </p:cNvSpPr>
              <p:nvPr/>
            </p:nvSpPr>
            <p:spPr bwMode="auto">
              <a:xfrm rot="-5400000">
                <a:off x="2735" y="2171"/>
                <a:ext cx="356" cy="996"/>
              </a:xfrm>
              <a:prstGeom prst="flowChartOnlineStorage">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28" name="WordArt 24"/>
              <p:cNvSpPr>
                <a:spLocks noChangeArrowheads="1" noChangeShapeType="1" noTextEdit="1"/>
              </p:cNvSpPr>
              <p:nvPr/>
            </p:nvSpPr>
            <p:spPr bwMode="auto">
              <a:xfrm>
                <a:off x="2424" y="2528"/>
                <a:ext cx="956" cy="282"/>
              </a:xfrm>
              <a:prstGeom prst="rect">
                <a:avLst/>
              </a:prstGeom>
            </p:spPr>
            <p:txBody>
              <a:bodyPr wrap="none" fromWordArt="1">
                <a:prstTxWarp prst="textCanDown">
                  <a:avLst>
                    <a:gd name="adj" fmla="val 23819"/>
                  </a:avLst>
                </a:prstTxWarp>
              </a:bodyPr>
              <a:lstStyle/>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АЛГОРИТМОВ,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МЕТОДОВ И СПОСОБОВ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ПРОВЕДЕНИЯ АКТИВНОЙ АТАКИ </a:t>
                </a:r>
              </a:p>
            </p:txBody>
          </p:sp>
        </p:grpSp>
        <p:grpSp>
          <p:nvGrpSpPr>
            <p:cNvPr id="815136" name="Group 32"/>
            <p:cNvGrpSpPr>
              <a:grpSpLocks/>
            </p:cNvGrpSpPr>
            <p:nvPr/>
          </p:nvGrpSpPr>
          <p:grpSpPr bwMode="auto">
            <a:xfrm>
              <a:off x="998" y="2478"/>
              <a:ext cx="1292" cy="396"/>
              <a:chOff x="1066" y="2455"/>
              <a:chExt cx="1292" cy="396"/>
            </a:xfrm>
          </p:grpSpPr>
          <p:sp>
            <p:nvSpPr>
              <p:cNvPr id="815127" name="AutoShape 23"/>
              <p:cNvSpPr>
                <a:spLocks noChangeArrowheads="1"/>
              </p:cNvSpPr>
              <p:nvPr/>
            </p:nvSpPr>
            <p:spPr bwMode="auto">
              <a:xfrm>
                <a:off x="1066" y="2455"/>
                <a:ext cx="1292" cy="396"/>
              </a:xfrm>
              <a:prstGeom prst="flowChartPunchedTape">
                <a:avLst/>
              </a:prstGeom>
              <a:gradFill rotWithShape="1">
                <a:gsLst>
                  <a:gs pos="0">
                    <a:srgbClr val="FFFFA3"/>
                  </a:gs>
                  <a:gs pos="50000">
                    <a:srgbClr val="FFFFFF"/>
                  </a:gs>
                  <a:gs pos="100000">
                    <a:srgbClr val="FFFFA3"/>
                  </a:gs>
                </a:gsLst>
                <a:lin ang="0" scaled="1"/>
              </a:gradFill>
              <a:ln w="38100">
                <a:solidFill>
                  <a:srgbClr val="CC3300"/>
                </a:solidFill>
                <a:miter lim="800000"/>
                <a:headEnd/>
                <a:tailEnd/>
              </a:ln>
              <a:effectLst>
                <a:outerShdw dist="63500" dir="13987806" algn="ctr" rotWithShape="0">
                  <a:srgbClr val="800080"/>
                </a:outerShdw>
              </a:effectLst>
            </p:spPr>
            <p:txBody>
              <a:bodyPr/>
              <a:lstStyle/>
              <a:p>
                <a:endParaRPr lang="ru-RU"/>
              </a:p>
            </p:txBody>
          </p:sp>
          <p:sp>
            <p:nvSpPr>
              <p:cNvPr id="815129" name="WordArt 25"/>
              <p:cNvSpPr>
                <a:spLocks noChangeArrowheads="1" noChangeShapeType="1" noTextEdit="1"/>
              </p:cNvSpPr>
              <p:nvPr/>
            </p:nvSpPr>
            <p:spPr bwMode="auto">
              <a:xfrm>
                <a:off x="1134" y="2523"/>
                <a:ext cx="1207" cy="282"/>
              </a:xfrm>
              <a:prstGeom prst="rect">
                <a:avLst/>
              </a:prstGeom>
            </p:spPr>
            <p:txBody>
              <a:bodyPr wrap="none" fromWordArt="1">
                <a:prstTxWarp prst="textWave2">
                  <a:avLst>
                    <a:gd name="adj1" fmla="val 12963"/>
                    <a:gd name="adj2" fmla="val 19"/>
                  </a:avLst>
                </a:prstTxWarp>
              </a:bodyPr>
              <a:lstStyle/>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СТРАТЕГИИ И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ТАКТИКИ ПРОВЕДЕНИЯ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АКТИВНОЙ АТАКИ </a:t>
                </a:r>
              </a:p>
            </p:txBody>
          </p:sp>
        </p:grpSp>
        <p:grpSp>
          <p:nvGrpSpPr>
            <p:cNvPr id="815141" name="Group 37"/>
            <p:cNvGrpSpPr>
              <a:grpSpLocks/>
            </p:cNvGrpSpPr>
            <p:nvPr/>
          </p:nvGrpSpPr>
          <p:grpSpPr bwMode="auto">
            <a:xfrm>
              <a:off x="3470" y="2478"/>
              <a:ext cx="1270" cy="392"/>
              <a:chOff x="3470" y="2478"/>
              <a:chExt cx="1224" cy="392"/>
            </a:xfrm>
          </p:grpSpPr>
          <p:sp>
            <p:nvSpPr>
              <p:cNvPr id="815125" name="AutoShape 21"/>
              <p:cNvSpPr>
                <a:spLocks noChangeArrowheads="1"/>
              </p:cNvSpPr>
              <p:nvPr/>
            </p:nvSpPr>
            <p:spPr bwMode="auto">
              <a:xfrm flipH="1">
                <a:off x="3470" y="2478"/>
                <a:ext cx="1224" cy="392"/>
              </a:xfrm>
              <a:prstGeom prst="flowChartPunchedTape">
                <a:avLst/>
              </a:prstGeom>
              <a:gradFill rotWithShape="1">
                <a:gsLst>
                  <a:gs pos="0">
                    <a:srgbClr val="FFFFA3"/>
                  </a:gs>
                  <a:gs pos="50000">
                    <a:srgbClr val="FFFFFF"/>
                  </a:gs>
                  <a:gs pos="100000">
                    <a:srgbClr val="FFFFA3"/>
                  </a:gs>
                </a:gsLst>
                <a:lin ang="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30" name="WordArt 26"/>
              <p:cNvSpPr>
                <a:spLocks noChangeArrowheads="1" noChangeShapeType="1" noTextEdit="1"/>
              </p:cNvSpPr>
              <p:nvPr/>
            </p:nvSpPr>
            <p:spPr bwMode="auto">
              <a:xfrm>
                <a:off x="3517" y="2540"/>
                <a:ext cx="1103" cy="259"/>
              </a:xfrm>
              <a:prstGeom prst="rect">
                <a:avLst/>
              </a:prstGeom>
            </p:spPr>
            <p:txBody>
              <a:bodyPr wrap="none" fromWordArt="1">
                <a:prstTxWarp prst="textWave1">
                  <a:avLst>
                    <a:gd name="adj1" fmla="val 13472"/>
                    <a:gd name="adj2" fmla="val 0"/>
                  </a:avLst>
                </a:prstTxWarp>
              </a:bodyPr>
              <a:lstStyle/>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СРЕДСТВ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ПРОВЕДЕНИЯ </a:t>
                </a:r>
              </a:p>
              <a:p>
                <a:r>
                  <a:rPr lang="ru-RU" sz="14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АКТИВНОЙ АТАКИ  </a:t>
                </a:r>
              </a:p>
            </p:txBody>
          </p:sp>
        </p:grpSp>
        <p:grpSp>
          <p:nvGrpSpPr>
            <p:cNvPr id="815142" name="Group 38"/>
            <p:cNvGrpSpPr>
              <a:grpSpLocks/>
            </p:cNvGrpSpPr>
            <p:nvPr/>
          </p:nvGrpSpPr>
          <p:grpSpPr bwMode="auto">
            <a:xfrm>
              <a:off x="1905" y="2863"/>
              <a:ext cx="1928" cy="362"/>
              <a:chOff x="2037" y="2850"/>
              <a:chExt cx="1727" cy="362"/>
            </a:xfrm>
          </p:grpSpPr>
          <p:sp>
            <p:nvSpPr>
              <p:cNvPr id="815131" name="AutoShape 27"/>
              <p:cNvSpPr>
                <a:spLocks noChangeArrowheads="1"/>
              </p:cNvSpPr>
              <p:nvPr/>
            </p:nvSpPr>
            <p:spPr bwMode="auto">
              <a:xfrm rot="-5400000">
                <a:off x="2720" y="2167"/>
                <a:ext cx="362" cy="1727"/>
              </a:xfrm>
              <a:prstGeom prst="flowChartOnlineStorage">
                <a:avLst/>
              </a:prstGeom>
              <a:gradFill rotWithShape="1">
                <a:gsLst>
                  <a:gs pos="0">
                    <a:srgbClr val="FFFFA3"/>
                  </a:gs>
                  <a:gs pos="50000">
                    <a:srgbClr val="FFFFFF"/>
                  </a:gs>
                  <a:gs pos="100000">
                    <a:srgbClr val="FFFFA3"/>
                  </a:gs>
                </a:gsLst>
                <a:lin ang="5400000" scaled="1"/>
              </a:gradFill>
              <a:ln w="38100">
                <a:solidFill>
                  <a:srgbClr val="CC3300"/>
                </a:solidFill>
                <a:miter lim="800000"/>
                <a:headEnd/>
                <a:tailEnd/>
              </a:ln>
              <a:effectLst>
                <a:outerShdw dist="53882" dir="13500000" algn="ctr" rotWithShape="0">
                  <a:srgbClr val="800080"/>
                </a:outerShdw>
              </a:effectLst>
            </p:spPr>
            <p:txBody>
              <a:bodyPr/>
              <a:lstStyle/>
              <a:p>
                <a:endParaRPr lang="ru-RU"/>
              </a:p>
            </p:txBody>
          </p:sp>
          <p:sp>
            <p:nvSpPr>
              <p:cNvPr id="815132" name="WordArt 28"/>
              <p:cNvSpPr>
                <a:spLocks noChangeArrowheads="1" noChangeShapeType="1" noTextEdit="1"/>
              </p:cNvSpPr>
              <p:nvPr/>
            </p:nvSpPr>
            <p:spPr bwMode="auto">
              <a:xfrm>
                <a:off x="2086" y="2908"/>
                <a:ext cx="1621" cy="272"/>
              </a:xfrm>
              <a:prstGeom prst="rect">
                <a:avLst/>
              </a:prstGeom>
            </p:spPr>
            <p:txBody>
              <a:bodyPr wrap="none" fromWordArt="1">
                <a:prstTxWarp prst="textCanDown">
                  <a:avLst>
                    <a:gd name="adj" fmla="val 11583"/>
                  </a:avLst>
                </a:prstTxWarp>
              </a:bodyPr>
              <a:lstStyle/>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ВЫБОР ПРАКТИЧЕСКОЙ РЕАЛИЗАЦИИ  </a:t>
                </a:r>
              </a:p>
              <a:p>
                <a:r>
                  <a:rPr lang="ru-RU" sz="2000" kern="10">
                    <a:ln w="9525">
                      <a:solidFill>
                        <a:srgbClr val="000080"/>
                      </a:solidFill>
                      <a:round/>
                      <a:headEnd/>
                      <a:tailEnd/>
                    </a:ln>
                    <a:solidFill>
                      <a:srgbClr val="000080"/>
                    </a:solidFill>
                    <a:effectLst>
                      <a:outerShdw dist="17961" dir="2700000" algn="ctr" rotWithShape="0">
                        <a:srgbClr val="CC3300"/>
                      </a:outerShdw>
                    </a:effectLst>
                    <a:latin typeface="Tahoma" panose="020B0604030504040204" pitchFamily="34" charset="0"/>
                    <a:ea typeface="Tahoma" panose="020B0604030504040204" pitchFamily="34" charset="0"/>
                    <a:cs typeface="Tahoma" panose="020B0604030504040204" pitchFamily="34" charset="0"/>
                  </a:rPr>
                  <a:t> СПОСОБА ПРОВЕДЕНИЯ АТАКИ “МАСКАРАД” </a:t>
                </a:r>
              </a:p>
            </p:txBody>
          </p:sp>
        </p:grpSp>
      </p:grpSp>
      <p:sp>
        <p:nvSpPr>
          <p:cNvPr id="815144" name="Text Box 40"/>
          <p:cNvSpPr txBox="1">
            <a:spLocks noChangeArrowheads="1"/>
          </p:cNvSpPr>
          <p:nvPr/>
        </p:nvSpPr>
        <p:spPr bwMode="auto">
          <a:xfrm>
            <a:off x="250825" y="6092825"/>
            <a:ext cx="8642350" cy="603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26.2</a:t>
            </a:r>
            <a:r>
              <a:rPr lang="ru-RU" altLang="ru-RU" sz="2200" b="1">
                <a:solidFill>
                  <a:srgbClr val="800080"/>
                </a:solidFill>
              </a:rPr>
              <a:t>. Модель подготовки к проведению атаки типа “Маскарад”</a:t>
            </a:r>
            <a:endParaRPr lang="ru-RU" altLang="ru-RU" sz="2200">
              <a:solidFill>
                <a:srgbClr val="800080"/>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817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№26: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8179" name="Text Box 3"/>
          <p:cNvSpPr txBox="1">
            <a:spLocks noChangeArrowheads="1"/>
          </p:cNvSpPr>
          <p:nvPr/>
        </p:nvSpPr>
        <p:spPr bwMode="auto">
          <a:xfrm>
            <a:off x="250825" y="1665288"/>
            <a:ext cx="8642350" cy="2441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проведение подготовительных мероприятий для проведения пассивной и активной фаз атаки;</a:t>
            </a:r>
          </a:p>
          <a:p>
            <a:pPr>
              <a:spcBef>
                <a:spcPct val="50000"/>
              </a:spcBef>
              <a:buSzPct val="90000"/>
              <a:buFont typeface="Wingdings" panose="05000000000000000000" pitchFamily="2" charset="2"/>
              <a:buChar char=""/>
            </a:pPr>
            <a:r>
              <a:rPr lang="ru-RU" altLang="ru-RU" sz="2800">
                <a:solidFill>
                  <a:srgbClr val="800080"/>
                </a:solidFill>
              </a:rPr>
              <a:t>проведение мероприятий пассивной фазы атаки:</a:t>
            </a:r>
          </a:p>
        </p:txBody>
      </p:sp>
      <p:sp>
        <p:nvSpPr>
          <p:cNvPr id="818180" name="Text Box 4"/>
          <p:cNvSpPr txBox="1">
            <a:spLocks noChangeArrowheads="1"/>
          </p:cNvSpPr>
          <p:nvPr/>
        </p:nvSpPr>
        <p:spPr bwMode="auto">
          <a:xfrm>
            <a:off x="792163" y="4149725"/>
            <a:ext cx="8101012" cy="2076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600">
                <a:solidFill>
                  <a:srgbClr val="800080"/>
                </a:solidFill>
              </a:rPr>
              <a:t>выбор типа пассивной атаки для получения предварительной информации об объекте;</a:t>
            </a:r>
          </a:p>
          <a:p>
            <a:pPr>
              <a:spcBef>
                <a:spcPct val="50000"/>
              </a:spcBef>
              <a:buSzPct val="90000"/>
              <a:buFont typeface="Wingdings" panose="05000000000000000000" pitchFamily="2" charset="2"/>
              <a:buChar char=""/>
            </a:pPr>
            <a:r>
              <a:rPr lang="ru-RU" altLang="ru-RU" sz="2600">
                <a:solidFill>
                  <a:srgbClr val="800080"/>
                </a:solidFill>
              </a:rPr>
              <a:t>выбор средств проведения пассивной атаки;</a:t>
            </a:r>
          </a:p>
          <a:p>
            <a:pPr>
              <a:spcBef>
                <a:spcPct val="50000"/>
              </a:spcBef>
              <a:buSzPct val="90000"/>
              <a:buFont typeface="Wingdings" panose="05000000000000000000" pitchFamily="2" charset="2"/>
              <a:buChar char=""/>
            </a:pPr>
            <a:r>
              <a:rPr lang="ru-RU" altLang="ru-RU" sz="2600">
                <a:solidFill>
                  <a:srgbClr val="800080"/>
                </a:solidFill>
              </a:rPr>
              <a:t>проведение пассивной атаки на объект;</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0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19203" name="Text Box 3"/>
          <p:cNvSpPr txBox="1">
            <a:spLocks noChangeArrowheads="1"/>
          </p:cNvSpPr>
          <p:nvPr/>
        </p:nvSpPr>
        <p:spPr bwMode="auto">
          <a:xfrm>
            <a:off x="250825" y="1520825"/>
            <a:ext cx="8605838"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
            </a:pPr>
            <a:r>
              <a:rPr lang="ru-RU" altLang="ru-RU" sz="2800">
                <a:solidFill>
                  <a:srgbClr val="800080"/>
                </a:solidFill>
              </a:rPr>
              <a:t>проведение подготовительных мероприятий для активной фазы атаки:</a:t>
            </a:r>
          </a:p>
        </p:txBody>
      </p:sp>
      <p:sp>
        <p:nvSpPr>
          <p:cNvPr id="819204" name="Text Box 4"/>
          <p:cNvSpPr txBox="1">
            <a:spLocks noChangeArrowheads="1"/>
          </p:cNvSpPr>
          <p:nvPr/>
        </p:nvSpPr>
        <p:spPr bwMode="auto">
          <a:xfrm>
            <a:off x="215900" y="5337175"/>
            <a:ext cx="8605838"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sz="2800">
                <a:solidFill>
                  <a:srgbClr val="800080"/>
                </a:solidFill>
              </a:rPr>
              <a:t>выбор практической реализации способа проведения атаки “маскарад”.</a:t>
            </a:r>
          </a:p>
        </p:txBody>
      </p:sp>
      <p:sp>
        <p:nvSpPr>
          <p:cNvPr id="819205" name="Text Box 5"/>
          <p:cNvSpPr txBox="1">
            <a:spLocks noChangeArrowheads="1"/>
          </p:cNvSpPr>
          <p:nvPr/>
        </p:nvSpPr>
        <p:spPr bwMode="auto">
          <a:xfrm>
            <a:off x="684213" y="2565400"/>
            <a:ext cx="8137525" cy="271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90000"/>
              <a:buFont typeface="Wingdings" panose="05000000000000000000" pitchFamily="2" charset="2"/>
              <a:buChar char=""/>
            </a:pPr>
            <a:r>
              <a:rPr lang="ru-RU" altLang="ru-RU" sz="2600">
                <a:solidFill>
                  <a:srgbClr val="800080"/>
                </a:solidFill>
              </a:rPr>
              <a:t>выбор стратегии и тактики проведения активной атаки;</a:t>
            </a:r>
          </a:p>
          <a:p>
            <a:pPr>
              <a:spcBef>
                <a:spcPct val="30000"/>
              </a:spcBef>
              <a:buSzPct val="90000"/>
              <a:buFont typeface="Wingdings" panose="05000000000000000000" pitchFamily="2" charset="2"/>
              <a:buChar char=""/>
            </a:pPr>
            <a:r>
              <a:rPr lang="ru-RU" altLang="ru-RU" sz="2600">
                <a:solidFill>
                  <a:srgbClr val="800080"/>
                </a:solidFill>
              </a:rPr>
              <a:t>выбор алгоритмов, методов и способов проведения активной атаки;</a:t>
            </a:r>
          </a:p>
          <a:p>
            <a:pPr>
              <a:spcBef>
                <a:spcPct val="30000"/>
              </a:spcBef>
              <a:buSzPct val="90000"/>
              <a:buFont typeface="Wingdings" panose="05000000000000000000" pitchFamily="2" charset="2"/>
              <a:buChar char=""/>
            </a:pPr>
            <a:r>
              <a:rPr lang="ru-RU" altLang="ru-RU" sz="2600">
                <a:solidFill>
                  <a:srgbClr val="800080"/>
                </a:solidFill>
              </a:rPr>
              <a:t>выбор средств проведения активной атаки на объект;</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22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0227" name="Text Box 3"/>
          <p:cNvSpPr txBox="1">
            <a:spLocks noChangeArrowheads="1"/>
          </p:cNvSpPr>
          <p:nvPr/>
        </p:nvSpPr>
        <p:spPr bwMode="auto">
          <a:xfrm>
            <a:off x="250825" y="1665288"/>
            <a:ext cx="8605838" cy="47894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Практическая реализация способа нападения может быть различной и зависит от перечисленных факторов (то есть конкретного выбора, сделанного нарушителем). Следовательно, атаки типа “маскарад” могут различаться между собой и причем значительно. В связи с этим, при анализе подобных атак более уместно говорить о способе нападения “маскарад”, а конкретные атаки фактически являются практическими реализациями этого способа.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25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1251" name="Text Box 3"/>
          <p:cNvSpPr txBox="1">
            <a:spLocks noChangeArrowheads="1"/>
          </p:cNvSpPr>
          <p:nvPr/>
        </p:nvSpPr>
        <p:spPr bwMode="auto">
          <a:xfrm>
            <a:off x="0" y="944563"/>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26.4. </a:t>
            </a:r>
            <a:r>
              <a:rPr lang="ru-RU" altLang="ru-RU" b="1">
                <a:solidFill>
                  <a:srgbClr val="CC3300"/>
                </a:solidFill>
              </a:rPr>
              <a:t>Варианты реализации способа нападения типа “маскарад”</a:t>
            </a:r>
          </a:p>
        </p:txBody>
      </p:sp>
      <p:sp>
        <p:nvSpPr>
          <p:cNvPr id="821252" name="Text Box 4"/>
          <p:cNvSpPr txBox="1">
            <a:spLocks noChangeArrowheads="1"/>
          </p:cNvSpPr>
          <p:nvPr/>
        </p:nvSpPr>
        <p:spPr bwMode="auto">
          <a:xfrm>
            <a:off x="250825" y="1844675"/>
            <a:ext cx="8605838" cy="21351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800">
                <a:solidFill>
                  <a:srgbClr val="800080"/>
                </a:solidFill>
              </a:rPr>
              <a:t>При всем возможном разнообразии атак “маскарад” этот способ нападения может иметь три варианта реализации, которые отличаются между собой составом участников разыгрываемого нарушителем “спектакля”:</a:t>
            </a:r>
          </a:p>
        </p:txBody>
      </p:sp>
      <p:sp>
        <p:nvSpPr>
          <p:cNvPr id="821253" name="Text Box 5"/>
          <p:cNvSpPr txBox="1">
            <a:spLocks noChangeArrowheads="1"/>
          </p:cNvSpPr>
          <p:nvPr/>
        </p:nvSpPr>
        <p:spPr bwMode="auto">
          <a:xfrm>
            <a:off x="250825" y="4041775"/>
            <a:ext cx="8642350" cy="2555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panose="05000000000000000000" pitchFamily="2" charset="2"/>
              <a:buChar char=""/>
            </a:pPr>
            <a:r>
              <a:rPr lang="ru-RU" altLang="ru-RU">
                <a:solidFill>
                  <a:srgbClr val="800080"/>
                </a:solidFill>
              </a:rPr>
              <a:t>нарушитель, скрываясь под маской легального пользователя (административной системы), начинает и заканчивает “игру” только с одним клиентом сети (в данном случае под клиентом сети понимается либо пользователь, либо административная система, либо прикладной или системный процесс), то есть “маскарад один на один”;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227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2275" name="Text Box 3"/>
          <p:cNvSpPr txBox="1">
            <a:spLocks noChangeArrowheads="1"/>
          </p:cNvSpPr>
          <p:nvPr/>
        </p:nvSpPr>
        <p:spPr bwMode="auto">
          <a:xfrm>
            <a:off x="250825" y="1412875"/>
            <a:ext cx="8642350" cy="49514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spcBef>
                <a:spcPct val="10000"/>
              </a:spcBef>
              <a:buSzPct val="90000"/>
              <a:buFont typeface="Wingdings" panose="05000000000000000000" pitchFamily="2" charset="2"/>
              <a:buChar char=""/>
            </a:pPr>
            <a:r>
              <a:rPr lang="ru-RU" altLang="ru-RU" sz="2600">
                <a:solidFill>
                  <a:srgbClr val="800080"/>
                </a:solidFill>
              </a:rPr>
              <a:t>нарушитель, срываясь под маской то одного, то другого клиента сети, начинает и заканчивает “игру” с двумя одновременно, создавая у обоих клиентов иллюзию их корректного информационного взаимодействия (“маскарад с двумя”);</a:t>
            </a:r>
          </a:p>
          <a:p>
            <a:pPr>
              <a:lnSpc>
                <a:spcPct val="95000"/>
              </a:lnSpc>
              <a:spcBef>
                <a:spcPct val="10000"/>
              </a:spcBef>
              <a:buSzPct val="90000"/>
              <a:buFont typeface="Wingdings" panose="05000000000000000000" pitchFamily="2" charset="2"/>
              <a:buChar char=""/>
            </a:pPr>
            <a:r>
              <a:rPr lang="ru-RU" altLang="ru-RU" sz="2600">
                <a:solidFill>
                  <a:srgbClr val="800080"/>
                </a:solidFill>
              </a:rPr>
              <a:t>смешанный вариант (или комбинированный маскарад), при котором нарушитель начинает “диалог” с одним клиентом и в дальнейшем к “диалогу” присоединяется другой клиент, под маской которого выступал нарушитель (комбинация “1+1”), либо наоборот, когда начинался “диалог” с двумя клиентами, а завершался только с одним (комбинация “2-1”).</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29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3299" name="Text Box 3"/>
          <p:cNvSpPr txBox="1">
            <a:spLocks noChangeArrowheads="1"/>
          </p:cNvSpPr>
          <p:nvPr/>
        </p:nvSpPr>
        <p:spPr bwMode="auto">
          <a:xfrm>
            <a:off x="250825" y="1125538"/>
            <a:ext cx="8605838" cy="5556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600" b="1">
                <a:solidFill>
                  <a:srgbClr val="800080"/>
                </a:solidFill>
                <a:latin typeface="Tahoma" panose="020B0604030504040204" pitchFamily="34" charset="0"/>
                <a:cs typeface="Tahoma" panose="020B0604030504040204" pitchFamily="34" charset="0"/>
              </a:rPr>
              <a:t>“Маскарад один на один” (“</a:t>
            </a:r>
            <a:r>
              <a:rPr lang="en-GB" altLang="ru-RU" sz="2600" b="1">
                <a:solidFill>
                  <a:srgbClr val="800080"/>
                </a:solidFill>
                <a:latin typeface="Tahoma" panose="020B0604030504040204" pitchFamily="34" charset="0"/>
                <a:cs typeface="Tahoma" panose="020B0604030504040204" pitchFamily="34" charset="0"/>
              </a:rPr>
              <a:t>masquerade tete</a:t>
            </a:r>
            <a:r>
              <a:rPr lang="ru-RU" altLang="ru-RU" sz="2600" b="1">
                <a:solidFill>
                  <a:srgbClr val="800080"/>
                </a:solidFill>
                <a:latin typeface="Tahoma" panose="020B0604030504040204" pitchFamily="34" charset="0"/>
                <a:cs typeface="Tahoma" panose="020B0604030504040204" pitchFamily="34" charset="0"/>
              </a:rPr>
              <a:t>-</a:t>
            </a:r>
            <a:r>
              <a:rPr lang="en-GB" altLang="ru-RU" sz="2600" b="1">
                <a:solidFill>
                  <a:srgbClr val="800080"/>
                </a:solidFill>
                <a:latin typeface="Tahoma" panose="020B0604030504040204" pitchFamily="34" charset="0"/>
                <a:cs typeface="Tahoma" panose="020B0604030504040204" pitchFamily="34" charset="0"/>
              </a:rPr>
              <a:t>a</a:t>
            </a:r>
            <a:r>
              <a:rPr lang="ru-RU" altLang="ru-RU" sz="2600" b="1">
                <a:solidFill>
                  <a:srgbClr val="800080"/>
                </a:solidFill>
                <a:latin typeface="Tahoma" panose="020B0604030504040204" pitchFamily="34" charset="0"/>
                <a:cs typeface="Tahoma" panose="020B0604030504040204" pitchFamily="34" charset="0"/>
              </a:rPr>
              <a:t>-</a:t>
            </a:r>
            <a:r>
              <a:rPr lang="en-GB" altLang="ru-RU" sz="2600" b="1">
                <a:solidFill>
                  <a:srgbClr val="800080"/>
                </a:solidFill>
                <a:latin typeface="Tahoma" panose="020B0604030504040204" pitchFamily="34" charset="0"/>
                <a:cs typeface="Tahoma" panose="020B0604030504040204" pitchFamily="34" charset="0"/>
              </a:rPr>
              <a:t>tete</a:t>
            </a:r>
            <a:r>
              <a:rPr lang="ru-RU" altLang="ru-RU" sz="2600" b="1">
                <a:solidFill>
                  <a:srgbClr val="800080"/>
                </a:solidFill>
                <a:latin typeface="Tahoma" panose="020B0604030504040204" pitchFamily="34" charset="0"/>
                <a:cs typeface="Tahoma" panose="020B0604030504040204" pitchFamily="34" charset="0"/>
              </a:rPr>
              <a:t>”).</a:t>
            </a:r>
            <a:r>
              <a:rPr lang="ru-RU" altLang="ru-RU" sz="2600" b="1">
                <a:solidFill>
                  <a:srgbClr val="800080"/>
                </a:solidFill>
              </a:rPr>
              <a:t> </a:t>
            </a:r>
            <a:r>
              <a:rPr lang="ru-RU" altLang="ru-RU" sz="2600">
                <a:solidFill>
                  <a:srgbClr val="800080"/>
                </a:solidFill>
              </a:rPr>
              <a:t>Когда нарушитель разыгрывает спектакль только с одним клиентом сети (рис.26.3), выдавая себя за другого легального пользователя, то тогда существует вероятность появления “на сцене” этого другого реального пользователя и тогда финал спектакля не предсказуем, но, как правило, — не в пользу нарушителя. Последнее утверждение следует из того, что проведение атаки типа “маскарад” с одним клиентом сети требует меньшего объема подготовки к ее осуществлению, но она весьма критична, с точки зрения появления третьего легального участника информационного обмена, за которого выдает себя нарушитель.</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5" name="Text Box 3"/>
          <p:cNvSpPr txBox="1">
            <a:spLocks noChangeArrowheads="1"/>
          </p:cNvSpPr>
          <p:nvPr/>
        </p:nvSpPr>
        <p:spPr bwMode="auto">
          <a:xfrm>
            <a:off x="250825" y="1412875"/>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800">
                <a:solidFill>
                  <a:srgbClr val="800080"/>
                </a:solidFill>
              </a:rPr>
              <a:t>В </a:t>
            </a:r>
            <a:r>
              <a:rPr lang="en-GB" altLang="ru-RU" sz="2800">
                <a:solidFill>
                  <a:srgbClr val="800080"/>
                </a:solidFill>
              </a:rPr>
              <a:t>Internet</a:t>
            </a:r>
            <a:r>
              <a:rPr lang="ru-RU" altLang="ru-RU" sz="2800">
                <a:solidFill>
                  <a:srgbClr val="800080"/>
                </a:solidFill>
              </a:rPr>
              <a:t>-сообществе КШ отождествляют с атаками типа “маскарад” или “узурпация”, при которых у объекта КШ создается иллюзия достаточной защищенности, а на самом деле вся сетевая информация и сетевое управление находятся “в руках” злоумышленника. Проведение таких атак, скорее всего “не под силу” простым хакерам-дилетантам. Осуществить такие атаки способны лишь профессионалы, имеющие не только достаточный опыт, но и достаточные финансовые и материальные средства. Такого рода атаки составляют основу КШ.</a:t>
            </a:r>
          </a:p>
        </p:txBody>
      </p:sp>
      <p:sp>
        <p:nvSpPr>
          <p:cNvPr id="796676" name="Text Box 4"/>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534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grpSp>
        <p:nvGrpSpPr>
          <p:cNvPr id="825648" name="Group 304"/>
          <p:cNvGrpSpPr>
            <a:grpSpLocks/>
          </p:cNvGrpSpPr>
          <p:nvPr/>
        </p:nvGrpSpPr>
        <p:grpSpPr bwMode="auto">
          <a:xfrm>
            <a:off x="503238" y="1016000"/>
            <a:ext cx="8351837" cy="5054600"/>
            <a:chOff x="317" y="640"/>
            <a:chExt cx="5261" cy="3184"/>
          </a:xfrm>
        </p:grpSpPr>
        <p:grpSp>
          <p:nvGrpSpPr>
            <p:cNvPr id="825636" name="Group 292"/>
            <p:cNvGrpSpPr>
              <a:grpSpLocks/>
            </p:cNvGrpSpPr>
            <p:nvPr/>
          </p:nvGrpSpPr>
          <p:grpSpPr bwMode="auto">
            <a:xfrm>
              <a:off x="2018" y="1412"/>
              <a:ext cx="1860" cy="1043"/>
              <a:chOff x="851" y="1989"/>
              <a:chExt cx="9577" cy="5928"/>
            </a:xfrm>
          </p:grpSpPr>
          <p:sp>
            <p:nvSpPr>
              <p:cNvPr id="825637" name="Oval 293"/>
              <p:cNvSpPr>
                <a:spLocks noChangeArrowheads="1"/>
              </p:cNvSpPr>
              <p:nvPr/>
            </p:nvSpPr>
            <p:spPr bwMode="auto">
              <a:xfrm>
                <a:off x="5582" y="3186"/>
                <a:ext cx="4846" cy="3516"/>
              </a:xfrm>
              <a:prstGeom prst="ellipse">
                <a:avLst/>
              </a:prstGeom>
              <a:solidFill>
                <a:srgbClr val="FF9933"/>
              </a:solidFill>
              <a:ln w="38100">
                <a:solidFill>
                  <a:srgbClr val="FF9933"/>
                </a:solidFill>
                <a:round/>
                <a:headEnd/>
                <a:tailEnd/>
              </a:ln>
            </p:spPr>
            <p:txBody>
              <a:bodyPr/>
              <a:lstStyle/>
              <a:p>
                <a:endParaRPr lang="ru-RU"/>
              </a:p>
            </p:txBody>
          </p:sp>
          <p:sp>
            <p:nvSpPr>
              <p:cNvPr id="825638" name="Oval 294"/>
              <p:cNvSpPr>
                <a:spLocks noChangeArrowheads="1"/>
              </p:cNvSpPr>
              <p:nvPr/>
            </p:nvSpPr>
            <p:spPr bwMode="auto">
              <a:xfrm>
                <a:off x="4100" y="4440"/>
                <a:ext cx="5423" cy="3477"/>
              </a:xfrm>
              <a:prstGeom prst="ellipse">
                <a:avLst/>
              </a:prstGeom>
              <a:solidFill>
                <a:srgbClr val="FF9933"/>
              </a:solidFill>
              <a:ln w="38100">
                <a:solidFill>
                  <a:srgbClr val="FF9933"/>
                </a:solidFill>
                <a:round/>
                <a:headEnd/>
                <a:tailEnd/>
              </a:ln>
            </p:spPr>
            <p:txBody>
              <a:bodyPr/>
              <a:lstStyle/>
              <a:p>
                <a:endParaRPr lang="ru-RU"/>
              </a:p>
            </p:txBody>
          </p:sp>
          <p:sp>
            <p:nvSpPr>
              <p:cNvPr id="825639" name="Oval 295"/>
              <p:cNvSpPr>
                <a:spLocks noChangeArrowheads="1"/>
              </p:cNvSpPr>
              <p:nvPr/>
            </p:nvSpPr>
            <p:spPr bwMode="auto">
              <a:xfrm>
                <a:off x="851" y="2758"/>
                <a:ext cx="4846" cy="3845"/>
              </a:xfrm>
              <a:prstGeom prst="ellipse">
                <a:avLst/>
              </a:prstGeom>
              <a:solidFill>
                <a:srgbClr val="FFE7FF"/>
              </a:solidFill>
              <a:ln w="38100">
                <a:solidFill>
                  <a:srgbClr val="990099"/>
                </a:solidFill>
                <a:round/>
                <a:headEnd/>
                <a:tailEnd/>
              </a:ln>
              <a:effectLst>
                <a:outerShdw dist="50800" dir="5400000" algn="ctr" rotWithShape="0">
                  <a:srgbClr val="FF9933"/>
                </a:outerShdw>
              </a:effectLst>
            </p:spPr>
            <p:txBody>
              <a:bodyPr/>
              <a:lstStyle/>
              <a:p>
                <a:endParaRPr lang="ru-RU"/>
              </a:p>
            </p:txBody>
          </p:sp>
          <p:sp>
            <p:nvSpPr>
              <p:cNvPr id="825640" name="Oval 296"/>
              <p:cNvSpPr>
                <a:spLocks noChangeArrowheads="1"/>
              </p:cNvSpPr>
              <p:nvPr/>
            </p:nvSpPr>
            <p:spPr bwMode="auto">
              <a:xfrm>
                <a:off x="1428" y="4296"/>
                <a:ext cx="5769" cy="3296"/>
              </a:xfrm>
              <a:prstGeom prst="ellipse">
                <a:avLst/>
              </a:prstGeom>
              <a:solidFill>
                <a:srgbClr val="FFE7FF"/>
              </a:solidFill>
              <a:ln w="38100">
                <a:solidFill>
                  <a:srgbClr val="990099"/>
                </a:solidFill>
                <a:round/>
                <a:headEnd/>
                <a:tailEnd/>
              </a:ln>
              <a:effectLst>
                <a:outerShdw dist="52363" dir="6242175" algn="ctr" rotWithShape="0">
                  <a:srgbClr val="FF9933"/>
                </a:outerShdw>
              </a:effectLst>
            </p:spPr>
            <p:txBody>
              <a:bodyPr/>
              <a:lstStyle/>
              <a:p>
                <a:endParaRPr lang="ru-RU"/>
              </a:p>
            </p:txBody>
          </p:sp>
          <p:sp>
            <p:nvSpPr>
              <p:cNvPr id="825641" name="Oval 297"/>
              <p:cNvSpPr>
                <a:spLocks noChangeArrowheads="1"/>
              </p:cNvSpPr>
              <p:nvPr/>
            </p:nvSpPr>
            <p:spPr bwMode="auto">
              <a:xfrm>
                <a:off x="4081" y="4296"/>
                <a:ext cx="5423" cy="3515"/>
              </a:xfrm>
              <a:prstGeom prst="ellipse">
                <a:avLst/>
              </a:prstGeom>
              <a:solidFill>
                <a:srgbClr val="FFE7FF"/>
              </a:solidFill>
              <a:ln w="38100">
                <a:solidFill>
                  <a:srgbClr val="990099"/>
                </a:solidFill>
                <a:round/>
                <a:headEnd/>
                <a:tailEnd/>
              </a:ln>
              <a:effectLst>
                <a:outerShdw dist="28398" dir="20006097" algn="ctr" rotWithShape="0">
                  <a:srgbClr val="808080"/>
                </a:outerShdw>
              </a:effectLst>
            </p:spPr>
            <p:txBody>
              <a:bodyPr/>
              <a:lstStyle/>
              <a:p>
                <a:endParaRPr lang="ru-RU"/>
              </a:p>
            </p:txBody>
          </p:sp>
          <p:sp>
            <p:nvSpPr>
              <p:cNvPr id="825642" name="Oval 298"/>
              <p:cNvSpPr>
                <a:spLocks noChangeArrowheads="1"/>
              </p:cNvSpPr>
              <p:nvPr/>
            </p:nvSpPr>
            <p:spPr bwMode="auto">
              <a:xfrm>
                <a:off x="5697" y="3088"/>
                <a:ext cx="4730" cy="3515"/>
              </a:xfrm>
              <a:prstGeom prst="ellipse">
                <a:avLst/>
              </a:prstGeom>
              <a:solidFill>
                <a:srgbClr val="FFE7FF"/>
              </a:solidFill>
              <a:ln w="38100">
                <a:solidFill>
                  <a:srgbClr val="990099"/>
                </a:solidFill>
                <a:round/>
                <a:headEnd/>
                <a:tailEnd/>
              </a:ln>
            </p:spPr>
            <p:txBody>
              <a:bodyPr/>
              <a:lstStyle/>
              <a:p>
                <a:endParaRPr lang="ru-RU"/>
              </a:p>
            </p:txBody>
          </p:sp>
          <p:sp>
            <p:nvSpPr>
              <p:cNvPr id="825643" name="Oval 299"/>
              <p:cNvSpPr>
                <a:spLocks noChangeArrowheads="1"/>
              </p:cNvSpPr>
              <p:nvPr/>
            </p:nvSpPr>
            <p:spPr bwMode="auto">
              <a:xfrm>
                <a:off x="2812" y="1989"/>
                <a:ext cx="5192" cy="3845"/>
              </a:xfrm>
              <a:prstGeom prst="ellipse">
                <a:avLst/>
              </a:prstGeom>
              <a:solidFill>
                <a:srgbClr val="FFE7FF"/>
              </a:solidFill>
              <a:ln w="38100">
                <a:solidFill>
                  <a:srgbClr val="990099"/>
                </a:solidFill>
                <a:round/>
                <a:headEnd/>
                <a:tailEnd/>
              </a:ln>
            </p:spPr>
            <p:txBody>
              <a:bodyPr/>
              <a:lstStyle/>
              <a:p>
                <a:endParaRPr lang="ru-RU"/>
              </a:p>
            </p:txBody>
          </p:sp>
          <p:sp>
            <p:nvSpPr>
              <p:cNvPr id="825644" name="Oval 300"/>
              <p:cNvSpPr>
                <a:spLocks noChangeArrowheads="1"/>
              </p:cNvSpPr>
              <p:nvPr/>
            </p:nvSpPr>
            <p:spPr bwMode="auto">
              <a:xfrm>
                <a:off x="3851" y="2209"/>
                <a:ext cx="6115" cy="2966"/>
              </a:xfrm>
              <a:prstGeom prst="ellipse">
                <a:avLst/>
              </a:prstGeom>
              <a:solidFill>
                <a:srgbClr val="FFE7FF"/>
              </a:solidFill>
              <a:ln w="38100">
                <a:solidFill>
                  <a:srgbClr val="990099"/>
                </a:solidFill>
                <a:round/>
                <a:headEnd/>
                <a:tailEnd/>
              </a:ln>
            </p:spPr>
            <p:txBody>
              <a:bodyPr/>
              <a:lstStyle/>
              <a:p>
                <a:endParaRPr lang="ru-RU"/>
              </a:p>
            </p:txBody>
          </p:sp>
          <p:sp>
            <p:nvSpPr>
              <p:cNvPr id="825645" name="Oval 301"/>
              <p:cNvSpPr>
                <a:spLocks noChangeArrowheads="1"/>
              </p:cNvSpPr>
              <p:nvPr/>
            </p:nvSpPr>
            <p:spPr bwMode="auto">
              <a:xfrm>
                <a:off x="1428" y="2648"/>
                <a:ext cx="8538" cy="4504"/>
              </a:xfrm>
              <a:prstGeom prst="ellipse">
                <a:avLst/>
              </a:prstGeom>
              <a:solidFill>
                <a:srgbClr val="FFE7FF"/>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ru-RU"/>
              </a:p>
            </p:txBody>
          </p:sp>
          <p:sp>
            <p:nvSpPr>
              <p:cNvPr id="825646" name="Oval 302"/>
              <p:cNvSpPr>
                <a:spLocks noChangeArrowheads="1"/>
              </p:cNvSpPr>
              <p:nvPr/>
            </p:nvSpPr>
            <p:spPr bwMode="auto">
              <a:xfrm>
                <a:off x="4214" y="2184"/>
                <a:ext cx="2850" cy="2307"/>
              </a:xfrm>
              <a:prstGeom prst="ellipse">
                <a:avLst/>
              </a:prstGeom>
              <a:solidFill>
                <a:srgbClr val="FFE7FF"/>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ru-RU"/>
              </a:p>
            </p:txBody>
          </p:sp>
        </p:grpSp>
        <p:grpSp>
          <p:nvGrpSpPr>
            <p:cNvPr id="825549" name="Group 205"/>
            <p:cNvGrpSpPr>
              <a:grpSpLocks/>
            </p:cNvGrpSpPr>
            <p:nvPr/>
          </p:nvGrpSpPr>
          <p:grpSpPr bwMode="auto">
            <a:xfrm>
              <a:off x="2540" y="2727"/>
              <a:ext cx="838" cy="635"/>
              <a:chOff x="1037" y="336"/>
              <a:chExt cx="1140" cy="855"/>
            </a:xfrm>
          </p:grpSpPr>
          <p:sp>
            <p:nvSpPr>
              <p:cNvPr id="825550" name="AutoShape 206"/>
              <p:cNvSpPr>
                <a:spLocks noChangeArrowheads="1"/>
              </p:cNvSpPr>
              <p:nvPr/>
            </p:nvSpPr>
            <p:spPr bwMode="auto">
              <a:xfrm>
                <a:off x="1047" y="348"/>
                <a:ext cx="234" cy="582"/>
              </a:xfrm>
              <a:prstGeom prst="roundRect">
                <a:avLst>
                  <a:gd name="adj" fmla="val 12759"/>
                </a:avLst>
              </a:prstGeom>
              <a:solidFill>
                <a:srgbClr val="CC3300"/>
              </a:solidFill>
              <a:ln w="9525">
                <a:solidFill>
                  <a:schemeClr val="accent2"/>
                </a:solidFill>
                <a:round/>
                <a:headEnd/>
                <a:tailEnd/>
              </a:ln>
              <a:effectLst>
                <a:outerShdw dist="17961" dir="2700000" algn="ctr" rotWithShape="0">
                  <a:srgbClr val="FF9933"/>
                </a:outerShdw>
              </a:effectLst>
            </p:spPr>
            <p:txBody>
              <a:bodyPr/>
              <a:lstStyle/>
              <a:p>
                <a:endParaRPr lang="ru-RU"/>
              </a:p>
            </p:txBody>
          </p:sp>
          <p:grpSp>
            <p:nvGrpSpPr>
              <p:cNvPr id="825551" name="Group 207"/>
              <p:cNvGrpSpPr>
                <a:grpSpLocks/>
              </p:cNvGrpSpPr>
              <p:nvPr/>
            </p:nvGrpSpPr>
            <p:grpSpPr bwMode="auto">
              <a:xfrm>
                <a:off x="1037" y="336"/>
                <a:ext cx="1140" cy="855"/>
                <a:chOff x="1037" y="336"/>
                <a:chExt cx="1140" cy="855"/>
              </a:xfrm>
            </p:grpSpPr>
            <p:sp>
              <p:nvSpPr>
                <p:cNvPr id="825552" name="AutoShape 208"/>
                <p:cNvSpPr>
                  <a:spLocks noChangeArrowheads="1"/>
                </p:cNvSpPr>
                <p:nvPr/>
              </p:nvSpPr>
              <p:spPr bwMode="auto">
                <a:xfrm>
                  <a:off x="1364" y="348"/>
                  <a:ext cx="570" cy="510"/>
                </a:xfrm>
                <a:prstGeom prst="roundRect">
                  <a:avLst>
                    <a:gd name="adj" fmla="val 9162"/>
                  </a:avLst>
                </a:prstGeom>
                <a:gradFill rotWithShape="1">
                  <a:gsLst>
                    <a:gs pos="0">
                      <a:srgbClr val="FF9933">
                        <a:gamma/>
                        <a:tint val="0"/>
                        <a:invGamma/>
                      </a:srgbClr>
                    </a:gs>
                    <a:gs pos="100000">
                      <a:srgbClr val="FF9933"/>
                    </a:gs>
                  </a:gsLst>
                  <a:path path="shape">
                    <a:fillToRect l="50000" t="50000" r="50000" b="50000"/>
                  </a:path>
                </a:gradFill>
                <a:ln w="9525">
                  <a:solidFill>
                    <a:schemeClr val="accent2"/>
                  </a:solidFill>
                  <a:round/>
                  <a:headEnd/>
                  <a:tailEnd/>
                </a:ln>
                <a:effectLst>
                  <a:outerShdw dist="17961" dir="2700000" algn="ctr" rotWithShape="0">
                    <a:srgbClr val="FF9933"/>
                  </a:outerShdw>
                </a:effectLst>
              </p:spPr>
              <p:txBody>
                <a:bodyPr/>
                <a:lstStyle/>
                <a:p>
                  <a:endParaRPr lang="ru-RU"/>
                </a:p>
              </p:txBody>
            </p:sp>
            <p:grpSp>
              <p:nvGrpSpPr>
                <p:cNvPr id="825553" name="Group 209"/>
                <p:cNvGrpSpPr>
                  <a:grpSpLocks/>
                </p:cNvGrpSpPr>
                <p:nvPr/>
              </p:nvGrpSpPr>
              <p:grpSpPr bwMode="auto">
                <a:xfrm>
                  <a:off x="1037" y="336"/>
                  <a:ext cx="1140" cy="855"/>
                  <a:chOff x="3587" y="1820"/>
                  <a:chExt cx="3420" cy="2313"/>
                </a:xfrm>
              </p:grpSpPr>
              <p:grpSp>
                <p:nvGrpSpPr>
                  <p:cNvPr id="825554" name="Group 210"/>
                  <p:cNvGrpSpPr>
                    <a:grpSpLocks/>
                  </p:cNvGrpSpPr>
                  <p:nvPr/>
                </p:nvGrpSpPr>
                <p:grpSpPr bwMode="auto">
                  <a:xfrm>
                    <a:off x="4549" y="1827"/>
                    <a:ext cx="1771" cy="1669"/>
                    <a:chOff x="4549" y="1827"/>
                    <a:chExt cx="1771" cy="1669"/>
                  </a:xfrm>
                </p:grpSpPr>
                <p:sp>
                  <p:nvSpPr>
                    <p:cNvPr id="825555" name="Freeform 211"/>
                    <p:cNvSpPr>
                      <a:spLocks/>
                    </p:cNvSpPr>
                    <p:nvPr/>
                  </p:nvSpPr>
                  <p:spPr bwMode="auto">
                    <a:xfrm flipH="1">
                      <a:off x="4549" y="1827"/>
                      <a:ext cx="1771" cy="1428"/>
                    </a:xfrm>
                    <a:custGeom>
                      <a:avLst/>
                      <a:gdLst>
                        <a:gd name="T0" fmla="*/ 9780 w 10532"/>
                        <a:gd name="T1" fmla="*/ 7842 h 8239"/>
                        <a:gd name="T2" fmla="*/ 9880 w 10532"/>
                        <a:gd name="T3" fmla="*/ 7813 h 8239"/>
                        <a:gd name="T4" fmla="*/ 9968 w 10532"/>
                        <a:gd name="T5" fmla="*/ 7763 h 8239"/>
                        <a:gd name="T6" fmla="*/ 10042 w 10532"/>
                        <a:gd name="T7" fmla="*/ 7693 h 8239"/>
                        <a:gd name="T8" fmla="*/ 10096 w 10532"/>
                        <a:gd name="T9" fmla="*/ 7607 h 8239"/>
                        <a:gd name="T10" fmla="*/ 10129 w 10532"/>
                        <a:gd name="T11" fmla="*/ 7510 h 8239"/>
                        <a:gd name="T12" fmla="*/ 10138 w 10532"/>
                        <a:gd name="T13" fmla="*/ 814 h 8239"/>
                        <a:gd name="T14" fmla="*/ 10125 w 10532"/>
                        <a:gd name="T15" fmla="*/ 711 h 8239"/>
                        <a:gd name="T16" fmla="*/ 10089 w 10532"/>
                        <a:gd name="T17" fmla="*/ 616 h 8239"/>
                        <a:gd name="T18" fmla="*/ 10028 w 10532"/>
                        <a:gd name="T19" fmla="*/ 532 h 8239"/>
                        <a:gd name="T20" fmla="*/ 9950 w 10532"/>
                        <a:gd name="T21" fmla="*/ 463 h 8239"/>
                        <a:gd name="T22" fmla="*/ 9858 w 10532"/>
                        <a:gd name="T23" fmla="*/ 417 h 8239"/>
                        <a:gd name="T24" fmla="*/ 9757 w 10532"/>
                        <a:gd name="T25" fmla="*/ 395 h 8239"/>
                        <a:gd name="T26" fmla="*/ 773 w 10532"/>
                        <a:gd name="T27" fmla="*/ 395 h 8239"/>
                        <a:gd name="T28" fmla="*/ 673 w 10532"/>
                        <a:gd name="T29" fmla="*/ 417 h 8239"/>
                        <a:gd name="T30" fmla="*/ 581 w 10532"/>
                        <a:gd name="T31" fmla="*/ 463 h 8239"/>
                        <a:gd name="T32" fmla="*/ 502 w 10532"/>
                        <a:gd name="T33" fmla="*/ 532 h 8239"/>
                        <a:gd name="T34" fmla="*/ 443 w 10532"/>
                        <a:gd name="T35" fmla="*/ 616 h 8239"/>
                        <a:gd name="T36" fmla="*/ 405 w 10532"/>
                        <a:gd name="T37" fmla="*/ 711 h 8239"/>
                        <a:gd name="T38" fmla="*/ 393 w 10532"/>
                        <a:gd name="T39" fmla="*/ 814 h 8239"/>
                        <a:gd name="T40" fmla="*/ 401 w 10532"/>
                        <a:gd name="T41" fmla="*/ 7508 h 8239"/>
                        <a:gd name="T42" fmla="*/ 433 w 10532"/>
                        <a:gd name="T43" fmla="*/ 7605 h 8239"/>
                        <a:gd name="T44" fmla="*/ 489 w 10532"/>
                        <a:gd name="T45" fmla="*/ 7692 h 8239"/>
                        <a:gd name="T46" fmla="*/ 565 w 10532"/>
                        <a:gd name="T47" fmla="*/ 7764 h 8239"/>
                        <a:gd name="T48" fmla="*/ 653 w 10532"/>
                        <a:gd name="T49" fmla="*/ 7814 h 8239"/>
                        <a:gd name="T50" fmla="*/ 753 w 10532"/>
                        <a:gd name="T51" fmla="*/ 7842 h 8239"/>
                        <a:gd name="T52" fmla="*/ 5270 w 10532"/>
                        <a:gd name="T53" fmla="*/ 8239 h 8239"/>
                        <a:gd name="T54" fmla="*/ 655 w 10532"/>
                        <a:gd name="T55" fmla="*/ 8224 h 8239"/>
                        <a:gd name="T56" fmla="*/ 467 w 10532"/>
                        <a:gd name="T57" fmla="*/ 8161 h 8239"/>
                        <a:gd name="T58" fmla="*/ 298 w 10532"/>
                        <a:gd name="T59" fmla="*/ 8055 h 8239"/>
                        <a:gd name="T60" fmla="*/ 159 w 10532"/>
                        <a:gd name="T61" fmla="*/ 7910 h 8239"/>
                        <a:gd name="T62" fmla="*/ 61 w 10532"/>
                        <a:gd name="T63" fmla="*/ 7737 h 8239"/>
                        <a:gd name="T64" fmla="*/ 8 w 10532"/>
                        <a:gd name="T65" fmla="*/ 7546 h 8239"/>
                        <a:gd name="T66" fmla="*/ 1 w 10532"/>
                        <a:gd name="T67" fmla="*/ 772 h 8239"/>
                        <a:gd name="T68" fmla="*/ 36 w 10532"/>
                        <a:gd name="T69" fmla="*/ 572 h 8239"/>
                        <a:gd name="T70" fmla="*/ 117 w 10532"/>
                        <a:gd name="T71" fmla="*/ 392 h 8239"/>
                        <a:gd name="T72" fmla="*/ 239 w 10532"/>
                        <a:gd name="T73" fmla="*/ 238 h 8239"/>
                        <a:gd name="T74" fmla="*/ 392 w 10532"/>
                        <a:gd name="T75" fmla="*/ 118 h 8239"/>
                        <a:gd name="T76" fmla="*/ 573 w 10532"/>
                        <a:gd name="T77" fmla="*/ 36 h 8239"/>
                        <a:gd name="T78" fmla="*/ 773 w 10532"/>
                        <a:gd name="T79" fmla="*/ 1 h 8239"/>
                        <a:gd name="T80" fmla="*/ 9836 w 10532"/>
                        <a:gd name="T81" fmla="*/ 9 h 8239"/>
                        <a:gd name="T82" fmla="*/ 10028 w 10532"/>
                        <a:gd name="T83" fmla="*/ 61 h 8239"/>
                        <a:gd name="T84" fmla="*/ 10201 w 10532"/>
                        <a:gd name="T85" fmla="*/ 160 h 8239"/>
                        <a:gd name="T86" fmla="*/ 10348 w 10532"/>
                        <a:gd name="T87" fmla="*/ 299 h 8239"/>
                        <a:gd name="T88" fmla="*/ 10454 w 10532"/>
                        <a:gd name="T89" fmla="*/ 466 h 8239"/>
                        <a:gd name="T90" fmla="*/ 10517 w 10532"/>
                        <a:gd name="T91" fmla="*/ 654 h 8239"/>
                        <a:gd name="T92" fmla="*/ 10532 w 10532"/>
                        <a:gd name="T93" fmla="*/ 7425 h 8239"/>
                        <a:gd name="T94" fmla="*/ 10508 w 10532"/>
                        <a:gd name="T95" fmla="*/ 7624 h 8239"/>
                        <a:gd name="T96" fmla="*/ 10437 w 10532"/>
                        <a:gd name="T97" fmla="*/ 7809 h 8239"/>
                        <a:gd name="T98" fmla="*/ 10321 w 10532"/>
                        <a:gd name="T99" fmla="*/ 7972 h 8239"/>
                        <a:gd name="T100" fmla="*/ 10169 w 10532"/>
                        <a:gd name="T101" fmla="*/ 8103 h 8239"/>
                        <a:gd name="T102" fmla="*/ 9991 w 10532"/>
                        <a:gd name="T103" fmla="*/ 8192 h 8239"/>
                        <a:gd name="T104" fmla="*/ 9797 w 10532"/>
                        <a:gd name="T105" fmla="*/ 8236 h 8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32" h="8239">
                          <a:moveTo>
                            <a:pt x="5270" y="7846"/>
                          </a:moveTo>
                          <a:lnTo>
                            <a:pt x="9716" y="7846"/>
                          </a:lnTo>
                          <a:lnTo>
                            <a:pt x="9738" y="7846"/>
                          </a:lnTo>
                          <a:lnTo>
                            <a:pt x="9758" y="7844"/>
                          </a:lnTo>
                          <a:lnTo>
                            <a:pt x="9780" y="7842"/>
                          </a:lnTo>
                          <a:lnTo>
                            <a:pt x="9801" y="7837"/>
                          </a:lnTo>
                          <a:lnTo>
                            <a:pt x="9821" y="7833"/>
                          </a:lnTo>
                          <a:lnTo>
                            <a:pt x="9841" y="7827"/>
                          </a:lnTo>
                          <a:lnTo>
                            <a:pt x="9860" y="7821"/>
                          </a:lnTo>
                          <a:lnTo>
                            <a:pt x="9880" y="7813"/>
                          </a:lnTo>
                          <a:lnTo>
                            <a:pt x="9899" y="7804"/>
                          </a:lnTo>
                          <a:lnTo>
                            <a:pt x="9916" y="7796"/>
                          </a:lnTo>
                          <a:lnTo>
                            <a:pt x="9934" y="7785"/>
                          </a:lnTo>
                          <a:lnTo>
                            <a:pt x="9952" y="7774"/>
                          </a:lnTo>
                          <a:lnTo>
                            <a:pt x="9968" y="7763"/>
                          </a:lnTo>
                          <a:lnTo>
                            <a:pt x="9984" y="7750"/>
                          </a:lnTo>
                          <a:lnTo>
                            <a:pt x="10000" y="7737"/>
                          </a:lnTo>
                          <a:lnTo>
                            <a:pt x="10014" y="7722"/>
                          </a:lnTo>
                          <a:lnTo>
                            <a:pt x="10028" y="7708"/>
                          </a:lnTo>
                          <a:lnTo>
                            <a:pt x="10042" y="7693"/>
                          </a:lnTo>
                          <a:lnTo>
                            <a:pt x="10054" y="7676"/>
                          </a:lnTo>
                          <a:lnTo>
                            <a:pt x="10066" y="7660"/>
                          </a:lnTo>
                          <a:lnTo>
                            <a:pt x="10077" y="7644"/>
                          </a:lnTo>
                          <a:lnTo>
                            <a:pt x="10087" y="7626"/>
                          </a:lnTo>
                          <a:lnTo>
                            <a:pt x="10096" y="7607"/>
                          </a:lnTo>
                          <a:lnTo>
                            <a:pt x="10105" y="7589"/>
                          </a:lnTo>
                          <a:lnTo>
                            <a:pt x="10113" y="7570"/>
                          </a:lnTo>
                          <a:lnTo>
                            <a:pt x="10119" y="7551"/>
                          </a:lnTo>
                          <a:lnTo>
                            <a:pt x="10125" y="7530"/>
                          </a:lnTo>
                          <a:lnTo>
                            <a:pt x="10129" y="7510"/>
                          </a:lnTo>
                          <a:lnTo>
                            <a:pt x="10134" y="7489"/>
                          </a:lnTo>
                          <a:lnTo>
                            <a:pt x="10136" y="7468"/>
                          </a:lnTo>
                          <a:lnTo>
                            <a:pt x="10137" y="7447"/>
                          </a:lnTo>
                          <a:lnTo>
                            <a:pt x="10138" y="7425"/>
                          </a:lnTo>
                          <a:lnTo>
                            <a:pt x="10138" y="814"/>
                          </a:lnTo>
                          <a:lnTo>
                            <a:pt x="10138" y="793"/>
                          </a:lnTo>
                          <a:lnTo>
                            <a:pt x="10136" y="772"/>
                          </a:lnTo>
                          <a:lnTo>
                            <a:pt x="10134" y="752"/>
                          </a:lnTo>
                          <a:lnTo>
                            <a:pt x="10130" y="731"/>
                          </a:lnTo>
                          <a:lnTo>
                            <a:pt x="10125" y="711"/>
                          </a:lnTo>
                          <a:lnTo>
                            <a:pt x="10119" y="691"/>
                          </a:lnTo>
                          <a:lnTo>
                            <a:pt x="10114" y="672"/>
                          </a:lnTo>
                          <a:lnTo>
                            <a:pt x="10106" y="653"/>
                          </a:lnTo>
                          <a:lnTo>
                            <a:pt x="10098" y="633"/>
                          </a:lnTo>
                          <a:lnTo>
                            <a:pt x="10089" y="616"/>
                          </a:lnTo>
                          <a:lnTo>
                            <a:pt x="10079" y="597"/>
                          </a:lnTo>
                          <a:lnTo>
                            <a:pt x="10068" y="580"/>
                          </a:lnTo>
                          <a:lnTo>
                            <a:pt x="10056" y="563"/>
                          </a:lnTo>
                          <a:lnTo>
                            <a:pt x="10043" y="547"/>
                          </a:lnTo>
                          <a:lnTo>
                            <a:pt x="10028" y="532"/>
                          </a:lnTo>
                          <a:lnTo>
                            <a:pt x="10014" y="516"/>
                          </a:lnTo>
                          <a:lnTo>
                            <a:pt x="9999" y="502"/>
                          </a:lnTo>
                          <a:lnTo>
                            <a:pt x="9983" y="488"/>
                          </a:lnTo>
                          <a:lnTo>
                            <a:pt x="9967" y="475"/>
                          </a:lnTo>
                          <a:lnTo>
                            <a:pt x="9950" y="463"/>
                          </a:lnTo>
                          <a:lnTo>
                            <a:pt x="9933" y="452"/>
                          </a:lnTo>
                          <a:lnTo>
                            <a:pt x="9914" y="442"/>
                          </a:lnTo>
                          <a:lnTo>
                            <a:pt x="9897" y="433"/>
                          </a:lnTo>
                          <a:lnTo>
                            <a:pt x="9877" y="424"/>
                          </a:lnTo>
                          <a:lnTo>
                            <a:pt x="9858" y="417"/>
                          </a:lnTo>
                          <a:lnTo>
                            <a:pt x="9839" y="411"/>
                          </a:lnTo>
                          <a:lnTo>
                            <a:pt x="9819" y="406"/>
                          </a:lnTo>
                          <a:lnTo>
                            <a:pt x="9799" y="400"/>
                          </a:lnTo>
                          <a:lnTo>
                            <a:pt x="9778" y="397"/>
                          </a:lnTo>
                          <a:lnTo>
                            <a:pt x="9757" y="395"/>
                          </a:lnTo>
                          <a:lnTo>
                            <a:pt x="9737" y="394"/>
                          </a:lnTo>
                          <a:lnTo>
                            <a:pt x="9716" y="393"/>
                          </a:lnTo>
                          <a:lnTo>
                            <a:pt x="816" y="393"/>
                          </a:lnTo>
                          <a:lnTo>
                            <a:pt x="794" y="394"/>
                          </a:lnTo>
                          <a:lnTo>
                            <a:pt x="773" y="395"/>
                          </a:lnTo>
                          <a:lnTo>
                            <a:pt x="753" y="397"/>
                          </a:lnTo>
                          <a:lnTo>
                            <a:pt x="732" y="400"/>
                          </a:lnTo>
                          <a:lnTo>
                            <a:pt x="713" y="406"/>
                          </a:lnTo>
                          <a:lnTo>
                            <a:pt x="693" y="411"/>
                          </a:lnTo>
                          <a:lnTo>
                            <a:pt x="673" y="417"/>
                          </a:lnTo>
                          <a:lnTo>
                            <a:pt x="653" y="424"/>
                          </a:lnTo>
                          <a:lnTo>
                            <a:pt x="635" y="433"/>
                          </a:lnTo>
                          <a:lnTo>
                            <a:pt x="616" y="442"/>
                          </a:lnTo>
                          <a:lnTo>
                            <a:pt x="599" y="452"/>
                          </a:lnTo>
                          <a:lnTo>
                            <a:pt x="581" y="463"/>
                          </a:lnTo>
                          <a:lnTo>
                            <a:pt x="565" y="475"/>
                          </a:lnTo>
                          <a:lnTo>
                            <a:pt x="548" y="488"/>
                          </a:lnTo>
                          <a:lnTo>
                            <a:pt x="532" y="502"/>
                          </a:lnTo>
                          <a:lnTo>
                            <a:pt x="517" y="516"/>
                          </a:lnTo>
                          <a:lnTo>
                            <a:pt x="502" y="532"/>
                          </a:lnTo>
                          <a:lnTo>
                            <a:pt x="489" y="547"/>
                          </a:lnTo>
                          <a:lnTo>
                            <a:pt x="476" y="563"/>
                          </a:lnTo>
                          <a:lnTo>
                            <a:pt x="464" y="580"/>
                          </a:lnTo>
                          <a:lnTo>
                            <a:pt x="453" y="597"/>
                          </a:lnTo>
                          <a:lnTo>
                            <a:pt x="443" y="616"/>
                          </a:lnTo>
                          <a:lnTo>
                            <a:pt x="433" y="633"/>
                          </a:lnTo>
                          <a:lnTo>
                            <a:pt x="425" y="653"/>
                          </a:lnTo>
                          <a:lnTo>
                            <a:pt x="418" y="672"/>
                          </a:lnTo>
                          <a:lnTo>
                            <a:pt x="411" y="691"/>
                          </a:lnTo>
                          <a:lnTo>
                            <a:pt x="405" y="711"/>
                          </a:lnTo>
                          <a:lnTo>
                            <a:pt x="401" y="731"/>
                          </a:lnTo>
                          <a:lnTo>
                            <a:pt x="398" y="752"/>
                          </a:lnTo>
                          <a:lnTo>
                            <a:pt x="396" y="772"/>
                          </a:lnTo>
                          <a:lnTo>
                            <a:pt x="393" y="793"/>
                          </a:lnTo>
                          <a:lnTo>
                            <a:pt x="393" y="814"/>
                          </a:lnTo>
                          <a:lnTo>
                            <a:pt x="393" y="7425"/>
                          </a:lnTo>
                          <a:lnTo>
                            <a:pt x="393" y="7445"/>
                          </a:lnTo>
                          <a:lnTo>
                            <a:pt x="396" y="7466"/>
                          </a:lnTo>
                          <a:lnTo>
                            <a:pt x="398" y="7487"/>
                          </a:lnTo>
                          <a:lnTo>
                            <a:pt x="401" y="7508"/>
                          </a:lnTo>
                          <a:lnTo>
                            <a:pt x="405" y="7528"/>
                          </a:lnTo>
                          <a:lnTo>
                            <a:pt x="411" y="7547"/>
                          </a:lnTo>
                          <a:lnTo>
                            <a:pt x="418" y="7567"/>
                          </a:lnTo>
                          <a:lnTo>
                            <a:pt x="425" y="7587"/>
                          </a:lnTo>
                          <a:lnTo>
                            <a:pt x="433" y="7605"/>
                          </a:lnTo>
                          <a:lnTo>
                            <a:pt x="443" y="7624"/>
                          </a:lnTo>
                          <a:lnTo>
                            <a:pt x="453" y="7641"/>
                          </a:lnTo>
                          <a:lnTo>
                            <a:pt x="464" y="7659"/>
                          </a:lnTo>
                          <a:lnTo>
                            <a:pt x="476" y="7675"/>
                          </a:lnTo>
                          <a:lnTo>
                            <a:pt x="489" y="7692"/>
                          </a:lnTo>
                          <a:lnTo>
                            <a:pt x="502" y="7708"/>
                          </a:lnTo>
                          <a:lnTo>
                            <a:pt x="517" y="7722"/>
                          </a:lnTo>
                          <a:lnTo>
                            <a:pt x="532" y="7738"/>
                          </a:lnTo>
                          <a:lnTo>
                            <a:pt x="548" y="7751"/>
                          </a:lnTo>
                          <a:lnTo>
                            <a:pt x="565" y="7764"/>
                          </a:lnTo>
                          <a:lnTo>
                            <a:pt x="581" y="7776"/>
                          </a:lnTo>
                          <a:lnTo>
                            <a:pt x="599" y="7787"/>
                          </a:lnTo>
                          <a:lnTo>
                            <a:pt x="616" y="7797"/>
                          </a:lnTo>
                          <a:lnTo>
                            <a:pt x="635" y="7807"/>
                          </a:lnTo>
                          <a:lnTo>
                            <a:pt x="653" y="7814"/>
                          </a:lnTo>
                          <a:lnTo>
                            <a:pt x="673" y="7822"/>
                          </a:lnTo>
                          <a:lnTo>
                            <a:pt x="693" y="7829"/>
                          </a:lnTo>
                          <a:lnTo>
                            <a:pt x="713" y="7834"/>
                          </a:lnTo>
                          <a:lnTo>
                            <a:pt x="732" y="7838"/>
                          </a:lnTo>
                          <a:lnTo>
                            <a:pt x="753" y="7842"/>
                          </a:lnTo>
                          <a:lnTo>
                            <a:pt x="773" y="7844"/>
                          </a:lnTo>
                          <a:lnTo>
                            <a:pt x="794" y="7846"/>
                          </a:lnTo>
                          <a:lnTo>
                            <a:pt x="816" y="7846"/>
                          </a:lnTo>
                          <a:lnTo>
                            <a:pt x="5270" y="7846"/>
                          </a:lnTo>
                          <a:lnTo>
                            <a:pt x="5270" y="8239"/>
                          </a:lnTo>
                          <a:lnTo>
                            <a:pt x="816" y="8239"/>
                          </a:lnTo>
                          <a:lnTo>
                            <a:pt x="775" y="8238"/>
                          </a:lnTo>
                          <a:lnTo>
                            <a:pt x="735" y="8236"/>
                          </a:lnTo>
                          <a:lnTo>
                            <a:pt x="694" y="8230"/>
                          </a:lnTo>
                          <a:lnTo>
                            <a:pt x="655" y="8224"/>
                          </a:lnTo>
                          <a:lnTo>
                            <a:pt x="616" y="8215"/>
                          </a:lnTo>
                          <a:lnTo>
                            <a:pt x="578" y="8204"/>
                          </a:lnTo>
                          <a:lnTo>
                            <a:pt x="539" y="8192"/>
                          </a:lnTo>
                          <a:lnTo>
                            <a:pt x="503" y="8178"/>
                          </a:lnTo>
                          <a:lnTo>
                            <a:pt x="467" y="8161"/>
                          </a:lnTo>
                          <a:lnTo>
                            <a:pt x="431" y="8144"/>
                          </a:lnTo>
                          <a:lnTo>
                            <a:pt x="397" y="8124"/>
                          </a:lnTo>
                          <a:lnTo>
                            <a:pt x="363" y="8103"/>
                          </a:lnTo>
                          <a:lnTo>
                            <a:pt x="330" y="8080"/>
                          </a:lnTo>
                          <a:lnTo>
                            <a:pt x="298" y="8055"/>
                          </a:lnTo>
                          <a:lnTo>
                            <a:pt x="267" y="8029"/>
                          </a:lnTo>
                          <a:lnTo>
                            <a:pt x="239" y="8000"/>
                          </a:lnTo>
                          <a:lnTo>
                            <a:pt x="210" y="7972"/>
                          </a:lnTo>
                          <a:lnTo>
                            <a:pt x="184" y="7941"/>
                          </a:lnTo>
                          <a:lnTo>
                            <a:pt x="159" y="7910"/>
                          </a:lnTo>
                          <a:lnTo>
                            <a:pt x="136" y="7877"/>
                          </a:lnTo>
                          <a:lnTo>
                            <a:pt x="115" y="7843"/>
                          </a:lnTo>
                          <a:lnTo>
                            <a:pt x="95" y="7809"/>
                          </a:lnTo>
                          <a:lnTo>
                            <a:pt x="76" y="7773"/>
                          </a:lnTo>
                          <a:lnTo>
                            <a:pt x="61" y="7737"/>
                          </a:lnTo>
                          <a:lnTo>
                            <a:pt x="47" y="7699"/>
                          </a:lnTo>
                          <a:lnTo>
                            <a:pt x="34" y="7662"/>
                          </a:lnTo>
                          <a:lnTo>
                            <a:pt x="24" y="7624"/>
                          </a:lnTo>
                          <a:lnTo>
                            <a:pt x="15" y="7586"/>
                          </a:lnTo>
                          <a:lnTo>
                            <a:pt x="8" y="7546"/>
                          </a:lnTo>
                          <a:lnTo>
                            <a:pt x="3" y="7506"/>
                          </a:lnTo>
                          <a:lnTo>
                            <a:pt x="0" y="7465"/>
                          </a:lnTo>
                          <a:lnTo>
                            <a:pt x="0" y="7425"/>
                          </a:lnTo>
                          <a:lnTo>
                            <a:pt x="0" y="814"/>
                          </a:lnTo>
                          <a:lnTo>
                            <a:pt x="1" y="772"/>
                          </a:lnTo>
                          <a:lnTo>
                            <a:pt x="3" y="731"/>
                          </a:lnTo>
                          <a:lnTo>
                            <a:pt x="8" y="690"/>
                          </a:lnTo>
                          <a:lnTo>
                            <a:pt x="16" y="650"/>
                          </a:lnTo>
                          <a:lnTo>
                            <a:pt x="25" y="610"/>
                          </a:lnTo>
                          <a:lnTo>
                            <a:pt x="36" y="572"/>
                          </a:lnTo>
                          <a:lnTo>
                            <a:pt x="49" y="534"/>
                          </a:lnTo>
                          <a:lnTo>
                            <a:pt x="63" y="498"/>
                          </a:lnTo>
                          <a:lnTo>
                            <a:pt x="80" y="462"/>
                          </a:lnTo>
                          <a:lnTo>
                            <a:pt x="97" y="427"/>
                          </a:lnTo>
                          <a:lnTo>
                            <a:pt x="117" y="392"/>
                          </a:lnTo>
                          <a:lnTo>
                            <a:pt x="139" y="359"/>
                          </a:lnTo>
                          <a:lnTo>
                            <a:pt x="162" y="327"/>
                          </a:lnTo>
                          <a:lnTo>
                            <a:pt x="186" y="296"/>
                          </a:lnTo>
                          <a:lnTo>
                            <a:pt x="211" y="267"/>
                          </a:lnTo>
                          <a:lnTo>
                            <a:pt x="239" y="238"/>
                          </a:lnTo>
                          <a:lnTo>
                            <a:pt x="267" y="211"/>
                          </a:lnTo>
                          <a:lnTo>
                            <a:pt x="297" y="186"/>
                          </a:lnTo>
                          <a:lnTo>
                            <a:pt x="328" y="162"/>
                          </a:lnTo>
                          <a:lnTo>
                            <a:pt x="359" y="139"/>
                          </a:lnTo>
                          <a:lnTo>
                            <a:pt x="392" y="118"/>
                          </a:lnTo>
                          <a:lnTo>
                            <a:pt x="426" y="98"/>
                          </a:lnTo>
                          <a:lnTo>
                            <a:pt x="461" y="80"/>
                          </a:lnTo>
                          <a:lnTo>
                            <a:pt x="498" y="63"/>
                          </a:lnTo>
                          <a:lnTo>
                            <a:pt x="535" y="49"/>
                          </a:lnTo>
                          <a:lnTo>
                            <a:pt x="573" y="36"/>
                          </a:lnTo>
                          <a:lnTo>
                            <a:pt x="612" y="25"/>
                          </a:lnTo>
                          <a:lnTo>
                            <a:pt x="651" y="16"/>
                          </a:lnTo>
                          <a:lnTo>
                            <a:pt x="691" y="9"/>
                          </a:lnTo>
                          <a:lnTo>
                            <a:pt x="732" y="4"/>
                          </a:lnTo>
                          <a:lnTo>
                            <a:pt x="773" y="1"/>
                          </a:lnTo>
                          <a:lnTo>
                            <a:pt x="816" y="0"/>
                          </a:lnTo>
                          <a:lnTo>
                            <a:pt x="9716" y="0"/>
                          </a:lnTo>
                          <a:lnTo>
                            <a:pt x="9756" y="1"/>
                          </a:lnTo>
                          <a:lnTo>
                            <a:pt x="9797" y="3"/>
                          </a:lnTo>
                          <a:lnTo>
                            <a:pt x="9836" y="9"/>
                          </a:lnTo>
                          <a:lnTo>
                            <a:pt x="9876" y="15"/>
                          </a:lnTo>
                          <a:lnTo>
                            <a:pt x="9915" y="24"/>
                          </a:lnTo>
                          <a:lnTo>
                            <a:pt x="9954" y="35"/>
                          </a:lnTo>
                          <a:lnTo>
                            <a:pt x="9991" y="47"/>
                          </a:lnTo>
                          <a:lnTo>
                            <a:pt x="10028" y="61"/>
                          </a:lnTo>
                          <a:lnTo>
                            <a:pt x="10065" y="77"/>
                          </a:lnTo>
                          <a:lnTo>
                            <a:pt x="10100" y="95"/>
                          </a:lnTo>
                          <a:lnTo>
                            <a:pt x="10135" y="115"/>
                          </a:lnTo>
                          <a:lnTo>
                            <a:pt x="10169" y="135"/>
                          </a:lnTo>
                          <a:lnTo>
                            <a:pt x="10201" y="160"/>
                          </a:lnTo>
                          <a:lnTo>
                            <a:pt x="10232" y="184"/>
                          </a:lnTo>
                          <a:lnTo>
                            <a:pt x="10263" y="210"/>
                          </a:lnTo>
                          <a:lnTo>
                            <a:pt x="10293" y="238"/>
                          </a:lnTo>
                          <a:lnTo>
                            <a:pt x="10321" y="268"/>
                          </a:lnTo>
                          <a:lnTo>
                            <a:pt x="10348" y="299"/>
                          </a:lnTo>
                          <a:lnTo>
                            <a:pt x="10372" y="330"/>
                          </a:lnTo>
                          <a:lnTo>
                            <a:pt x="10396" y="362"/>
                          </a:lnTo>
                          <a:lnTo>
                            <a:pt x="10417" y="396"/>
                          </a:lnTo>
                          <a:lnTo>
                            <a:pt x="10437" y="431"/>
                          </a:lnTo>
                          <a:lnTo>
                            <a:pt x="10454" y="466"/>
                          </a:lnTo>
                          <a:lnTo>
                            <a:pt x="10471" y="502"/>
                          </a:lnTo>
                          <a:lnTo>
                            <a:pt x="10485" y="539"/>
                          </a:lnTo>
                          <a:lnTo>
                            <a:pt x="10497" y="577"/>
                          </a:lnTo>
                          <a:lnTo>
                            <a:pt x="10508" y="615"/>
                          </a:lnTo>
                          <a:lnTo>
                            <a:pt x="10517" y="654"/>
                          </a:lnTo>
                          <a:lnTo>
                            <a:pt x="10523" y="694"/>
                          </a:lnTo>
                          <a:lnTo>
                            <a:pt x="10529" y="733"/>
                          </a:lnTo>
                          <a:lnTo>
                            <a:pt x="10531" y="774"/>
                          </a:lnTo>
                          <a:lnTo>
                            <a:pt x="10532" y="814"/>
                          </a:lnTo>
                          <a:lnTo>
                            <a:pt x="10532" y="7425"/>
                          </a:lnTo>
                          <a:lnTo>
                            <a:pt x="10531" y="7465"/>
                          </a:lnTo>
                          <a:lnTo>
                            <a:pt x="10529" y="7506"/>
                          </a:lnTo>
                          <a:lnTo>
                            <a:pt x="10523" y="7546"/>
                          </a:lnTo>
                          <a:lnTo>
                            <a:pt x="10517" y="7586"/>
                          </a:lnTo>
                          <a:lnTo>
                            <a:pt x="10508" y="7624"/>
                          </a:lnTo>
                          <a:lnTo>
                            <a:pt x="10497" y="7662"/>
                          </a:lnTo>
                          <a:lnTo>
                            <a:pt x="10485" y="7699"/>
                          </a:lnTo>
                          <a:lnTo>
                            <a:pt x="10471" y="7737"/>
                          </a:lnTo>
                          <a:lnTo>
                            <a:pt x="10454" y="7773"/>
                          </a:lnTo>
                          <a:lnTo>
                            <a:pt x="10437" y="7809"/>
                          </a:lnTo>
                          <a:lnTo>
                            <a:pt x="10417" y="7843"/>
                          </a:lnTo>
                          <a:lnTo>
                            <a:pt x="10396" y="7877"/>
                          </a:lnTo>
                          <a:lnTo>
                            <a:pt x="10372" y="7910"/>
                          </a:lnTo>
                          <a:lnTo>
                            <a:pt x="10348" y="7941"/>
                          </a:lnTo>
                          <a:lnTo>
                            <a:pt x="10321" y="7972"/>
                          </a:lnTo>
                          <a:lnTo>
                            <a:pt x="10293" y="8000"/>
                          </a:lnTo>
                          <a:lnTo>
                            <a:pt x="10263" y="8029"/>
                          </a:lnTo>
                          <a:lnTo>
                            <a:pt x="10232" y="8055"/>
                          </a:lnTo>
                          <a:lnTo>
                            <a:pt x="10201" y="8080"/>
                          </a:lnTo>
                          <a:lnTo>
                            <a:pt x="10169" y="8103"/>
                          </a:lnTo>
                          <a:lnTo>
                            <a:pt x="10135" y="8124"/>
                          </a:lnTo>
                          <a:lnTo>
                            <a:pt x="10100" y="8144"/>
                          </a:lnTo>
                          <a:lnTo>
                            <a:pt x="10065" y="8161"/>
                          </a:lnTo>
                          <a:lnTo>
                            <a:pt x="10028" y="8178"/>
                          </a:lnTo>
                          <a:lnTo>
                            <a:pt x="9991" y="8192"/>
                          </a:lnTo>
                          <a:lnTo>
                            <a:pt x="9954" y="8204"/>
                          </a:lnTo>
                          <a:lnTo>
                            <a:pt x="9915" y="8215"/>
                          </a:lnTo>
                          <a:lnTo>
                            <a:pt x="9876" y="8224"/>
                          </a:lnTo>
                          <a:lnTo>
                            <a:pt x="9836" y="8230"/>
                          </a:lnTo>
                          <a:lnTo>
                            <a:pt x="9797" y="8236"/>
                          </a:lnTo>
                          <a:lnTo>
                            <a:pt x="9756" y="8238"/>
                          </a:lnTo>
                          <a:lnTo>
                            <a:pt x="9716" y="8239"/>
                          </a:lnTo>
                          <a:lnTo>
                            <a:pt x="5270" y="8239"/>
                          </a:lnTo>
                          <a:lnTo>
                            <a:pt x="5270" y="784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56" name="Freeform 212"/>
                    <p:cNvSpPr>
                      <a:spLocks/>
                    </p:cNvSpPr>
                    <p:nvPr/>
                  </p:nvSpPr>
                  <p:spPr bwMode="auto">
                    <a:xfrm flipH="1">
                      <a:off x="4794" y="2061"/>
                      <a:ext cx="1349" cy="1011"/>
                    </a:xfrm>
                    <a:custGeom>
                      <a:avLst/>
                      <a:gdLst>
                        <a:gd name="T0" fmla="*/ 168 w 8026"/>
                        <a:gd name="T1" fmla="*/ 5666 h 5834"/>
                        <a:gd name="T2" fmla="*/ 168 w 8026"/>
                        <a:gd name="T3" fmla="*/ 75 h 5834"/>
                        <a:gd name="T4" fmla="*/ 164 w 8026"/>
                        <a:gd name="T5" fmla="*/ 58 h 5834"/>
                        <a:gd name="T6" fmla="*/ 158 w 8026"/>
                        <a:gd name="T7" fmla="*/ 44 h 5834"/>
                        <a:gd name="T8" fmla="*/ 149 w 8026"/>
                        <a:gd name="T9" fmla="*/ 30 h 5834"/>
                        <a:gd name="T10" fmla="*/ 137 w 8026"/>
                        <a:gd name="T11" fmla="*/ 19 h 5834"/>
                        <a:gd name="T12" fmla="*/ 124 w 8026"/>
                        <a:gd name="T13" fmla="*/ 10 h 5834"/>
                        <a:gd name="T14" fmla="*/ 108 w 8026"/>
                        <a:gd name="T15" fmla="*/ 3 h 5834"/>
                        <a:gd name="T16" fmla="*/ 92 w 8026"/>
                        <a:gd name="T17" fmla="*/ 0 h 5834"/>
                        <a:gd name="T18" fmla="*/ 75 w 8026"/>
                        <a:gd name="T19" fmla="*/ 0 h 5834"/>
                        <a:gd name="T20" fmla="*/ 59 w 8026"/>
                        <a:gd name="T21" fmla="*/ 3 h 5834"/>
                        <a:gd name="T22" fmla="*/ 44 w 8026"/>
                        <a:gd name="T23" fmla="*/ 10 h 5834"/>
                        <a:gd name="T24" fmla="*/ 30 w 8026"/>
                        <a:gd name="T25" fmla="*/ 19 h 5834"/>
                        <a:gd name="T26" fmla="*/ 19 w 8026"/>
                        <a:gd name="T27" fmla="*/ 30 h 5834"/>
                        <a:gd name="T28" fmla="*/ 10 w 8026"/>
                        <a:gd name="T29" fmla="*/ 44 h 5834"/>
                        <a:gd name="T30" fmla="*/ 4 w 8026"/>
                        <a:gd name="T31" fmla="*/ 58 h 5834"/>
                        <a:gd name="T32" fmla="*/ 1 w 8026"/>
                        <a:gd name="T33" fmla="*/ 75 h 5834"/>
                        <a:gd name="T34" fmla="*/ 0 w 8026"/>
                        <a:gd name="T35" fmla="*/ 5751 h 5834"/>
                        <a:gd name="T36" fmla="*/ 2 w 8026"/>
                        <a:gd name="T37" fmla="*/ 5767 h 5834"/>
                        <a:gd name="T38" fmla="*/ 6 w 8026"/>
                        <a:gd name="T39" fmla="*/ 5783 h 5834"/>
                        <a:gd name="T40" fmla="*/ 14 w 8026"/>
                        <a:gd name="T41" fmla="*/ 5798 h 5834"/>
                        <a:gd name="T42" fmla="*/ 25 w 8026"/>
                        <a:gd name="T43" fmla="*/ 5810 h 5834"/>
                        <a:gd name="T44" fmla="*/ 37 w 8026"/>
                        <a:gd name="T45" fmla="*/ 5819 h 5834"/>
                        <a:gd name="T46" fmla="*/ 51 w 8026"/>
                        <a:gd name="T47" fmla="*/ 5827 h 5834"/>
                        <a:gd name="T48" fmla="*/ 67 w 8026"/>
                        <a:gd name="T49" fmla="*/ 5833 h 5834"/>
                        <a:gd name="T50" fmla="*/ 84 w 8026"/>
                        <a:gd name="T51" fmla="*/ 5834 h 5834"/>
                        <a:gd name="T52" fmla="*/ 7951 w 8026"/>
                        <a:gd name="T53" fmla="*/ 5834 h 5834"/>
                        <a:gd name="T54" fmla="*/ 7968 w 8026"/>
                        <a:gd name="T55" fmla="*/ 5830 h 5834"/>
                        <a:gd name="T56" fmla="*/ 7982 w 8026"/>
                        <a:gd name="T57" fmla="*/ 5824 h 5834"/>
                        <a:gd name="T58" fmla="*/ 7996 w 8026"/>
                        <a:gd name="T59" fmla="*/ 5815 h 5834"/>
                        <a:gd name="T60" fmla="*/ 8007 w 8026"/>
                        <a:gd name="T61" fmla="*/ 5803 h 5834"/>
                        <a:gd name="T62" fmla="*/ 8016 w 8026"/>
                        <a:gd name="T63" fmla="*/ 5790 h 5834"/>
                        <a:gd name="T64" fmla="*/ 8023 w 8026"/>
                        <a:gd name="T65" fmla="*/ 5776 h 5834"/>
                        <a:gd name="T66" fmla="*/ 8026 w 8026"/>
                        <a:gd name="T67" fmla="*/ 5759 h 5834"/>
                        <a:gd name="T68" fmla="*/ 8026 w 8026"/>
                        <a:gd name="T69" fmla="*/ 5742 h 5834"/>
                        <a:gd name="T70" fmla="*/ 8023 w 8026"/>
                        <a:gd name="T71" fmla="*/ 5725 h 5834"/>
                        <a:gd name="T72" fmla="*/ 8016 w 8026"/>
                        <a:gd name="T73" fmla="*/ 5710 h 5834"/>
                        <a:gd name="T74" fmla="*/ 8007 w 8026"/>
                        <a:gd name="T75" fmla="*/ 5697 h 5834"/>
                        <a:gd name="T76" fmla="*/ 7996 w 8026"/>
                        <a:gd name="T77" fmla="*/ 5686 h 5834"/>
                        <a:gd name="T78" fmla="*/ 7982 w 8026"/>
                        <a:gd name="T79" fmla="*/ 5677 h 5834"/>
                        <a:gd name="T80" fmla="*/ 7968 w 8026"/>
                        <a:gd name="T81" fmla="*/ 5671 h 5834"/>
                        <a:gd name="T82" fmla="*/ 7951 w 8026"/>
                        <a:gd name="T83" fmla="*/ 5667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26" h="5834">
                          <a:moveTo>
                            <a:pt x="7943" y="5666"/>
                          </a:moveTo>
                          <a:lnTo>
                            <a:pt x="168" y="5666"/>
                          </a:lnTo>
                          <a:lnTo>
                            <a:pt x="168" y="83"/>
                          </a:lnTo>
                          <a:lnTo>
                            <a:pt x="168" y="75"/>
                          </a:lnTo>
                          <a:lnTo>
                            <a:pt x="165" y="67"/>
                          </a:lnTo>
                          <a:lnTo>
                            <a:pt x="164" y="58"/>
                          </a:lnTo>
                          <a:lnTo>
                            <a:pt x="161" y="51"/>
                          </a:lnTo>
                          <a:lnTo>
                            <a:pt x="158" y="44"/>
                          </a:lnTo>
                          <a:lnTo>
                            <a:pt x="153" y="36"/>
                          </a:lnTo>
                          <a:lnTo>
                            <a:pt x="149" y="30"/>
                          </a:lnTo>
                          <a:lnTo>
                            <a:pt x="143" y="24"/>
                          </a:lnTo>
                          <a:lnTo>
                            <a:pt x="137" y="19"/>
                          </a:lnTo>
                          <a:lnTo>
                            <a:pt x="130" y="14"/>
                          </a:lnTo>
                          <a:lnTo>
                            <a:pt x="124" y="10"/>
                          </a:lnTo>
                          <a:lnTo>
                            <a:pt x="116" y="7"/>
                          </a:lnTo>
                          <a:lnTo>
                            <a:pt x="108" y="3"/>
                          </a:lnTo>
                          <a:lnTo>
                            <a:pt x="101" y="1"/>
                          </a:lnTo>
                          <a:lnTo>
                            <a:pt x="92"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1"/>
                          </a:lnTo>
                          <a:lnTo>
                            <a:pt x="4" y="58"/>
                          </a:lnTo>
                          <a:lnTo>
                            <a:pt x="2" y="67"/>
                          </a:lnTo>
                          <a:lnTo>
                            <a:pt x="1" y="75"/>
                          </a:lnTo>
                          <a:lnTo>
                            <a:pt x="0" y="83"/>
                          </a:lnTo>
                          <a:lnTo>
                            <a:pt x="0" y="5751"/>
                          </a:lnTo>
                          <a:lnTo>
                            <a:pt x="1" y="5759"/>
                          </a:lnTo>
                          <a:lnTo>
                            <a:pt x="2" y="5767"/>
                          </a:lnTo>
                          <a:lnTo>
                            <a:pt x="4" y="5776"/>
                          </a:lnTo>
                          <a:lnTo>
                            <a:pt x="6" y="5783"/>
                          </a:lnTo>
                          <a:lnTo>
                            <a:pt x="10" y="5790"/>
                          </a:lnTo>
                          <a:lnTo>
                            <a:pt x="14" y="5798"/>
                          </a:lnTo>
                          <a:lnTo>
                            <a:pt x="19" y="5803"/>
                          </a:lnTo>
                          <a:lnTo>
                            <a:pt x="25" y="5810"/>
                          </a:lnTo>
                          <a:lnTo>
                            <a:pt x="30" y="5815"/>
                          </a:lnTo>
                          <a:lnTo>
                            <a:pt x="37" y="5819"/>
                          </a:lnTo>
                          <a:lnTo>
                            <a:pt x="44" y="5824"/>
                          </a:lnTo>
                          <a:lnTo>
                            <a:pt x="51" y="5827"/>
                          </a:lnTo>
                          <a:lnTo>
                            <a:pt x="59" y="5830"/>
                          </a:lnTo>
                          <a:lnTo>
                            <a:pt x="67" y="5833"/>
                          </a:lnTo>
                          <a:lnTo>
                            <a:pt x="75" y="5834"/>
                          </a:lnTo>
                          <a:lnTo>
                            <a:pt x="84" y="5834"/>
                          </a:lnTo>
                          <a:lnTo>
                            <a:pt x="7943" y="5834"/>
                          </a:lnTo>
                          <a:lnTo>
                            <a:pt x="7951" y="5834"/>
                          </a:lnTo>
                          <a:lnTo>
                            <a:pt x="7959" y="5833"/>
                          </a:lnTo>
                          <a:lnTo>
                            <a:pt x="7968" y="5830"/>
                          </a:lnTo>
                          <a:lnTo>
                            <a:pt x="7976" y="5827"/>
                          </a:lnTo>
                          <a:lnTo>
                            <a:pt x="7982" y="5824"/>
                          </a:lnTo>
                          <a:lnTo>
                            <a:pt x="7990" y="5819"/>
                          </a:lnTo>
                          <a:lnTo>
                            <a:pt x="7996" y="5815"/>
                          </a:lnTo>
                          <a:lnTo>
                            <a:pt x="8002" y="5810"/>
                          </a:lnTo>
                          <a:lnTo>
                            <a:pt x="8007" y="5803"/>
                          </a:lnTo>
                          <a:lnTo>
                            <a:pt x="8012" y="5798"/>
                          </a:lnTo>
                          <a:lnTo>
                            <a:pt x="8016" y="5790"/>
                          </a:lnTo>
                          <a:lnTo>
                            <a:pt x="8019" y="5783"/>
                          </a:lnTo>
                          <a:lnTo>
                            <a:pt x="8023" y="5776"/>
                          </a:lnTo>
                          <a:lnTo>
                            <a:pt x="8025" y="5767"/>
                          </a:lnTo>
                          <a:lnTo>
                            <a:pt x="8026" y="5759"/>
                          </a:lnTo>
                          <a:lnTo>
                            <a:pt x="8026" y="5751"/>
                          </a:lnTo>
                          <a:lnTo>
                            <a:pt x="8026" y="5742"/>
                          </a:lnTo>
                          <a:lnTo>
                            <a:pt x="8025" y="5733"/>
                          </a:lnTo>
                          <a:lnTo>
                            <a:pt x="8023" y="5725"/>
                          </a:lnTo>
                          <a:lnTo>
                            <a:pt x="8019" y="5718"/>
                          </a:lnTo>
                          <a:lnTo>
                            <a:pt x="8016" y="5710"/>
                          </a:lnTo>
                          <a:lnTo>
                            <a:pt x="8012" y="5703"/>
                          </a:lnTo>
                          <a:lnTo>
                            <a:pt x="8007" y="5697"/>
                          </a:lnTo>
                          <a:lnTo>
                            <a:pt x="8002" y="5691"/>
                          </a:lnTo>
                          <a:lnTo>
                            <a:pt x="7996" y="5686"/>
                          </a:lnTo>
                          <a:lnTo>
                            <a:pt x="7990" y="5682"/>
                          </a:lnTo>
                          <a:lnTo>
                            <a:pt x="7982" y="5677"/>
                          </a:lnTo>
                          <a:lnTo>
                            <a:pt x="7976" y="5673"/>
                          </a:lnTo>
                          <a:lnTo>
                            <a:pt x="7968" y="5671"/>
                          </a:lnTo>
                          <a:lnTo>
                            <a:pt x="7959" y="5668"/>
                          </a:lnTo>
                          <a:lnTo>
                            <a:pt x="7951" y="5667"/>
                          </a:lnTo>
                          <a:lnTo>
                            <a:pt x="7943" y="5666"/>
                          </a:lnTo>
                          <a:close/>
                        </a:path>
                      </a:pathLst>
                    </a:custGeom>
                    <a:solidFill>
                      <a:schemeClr val="accent1"/>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57" name="Freeform 213"/>
                    <p:cNvSpPr>
                      <a:spLocks/>
                    </p:cNvSpPr>
                    <p:nvPr/>
                  </p:nvSpPr>
                  <p:spPr bwMode="auto">
                    <a:xfrm flipH="1">
                      <a:off x="4730" y="2008"/>
                      <a:ext cx="1334" cy="985"/>
                    </a:xfrm>
                    <a:custGeom>
                      <a:avLst/>
                      <a:gdLst>
                        <a:gd name="T0" fmla="*/ 84 w 7930"/>
                        <a:gd name="T1" fmla="*/ 0 h 5681"/>
                        <a:gd name="T2" fmla="*/ 66 w 7930"/>
                        <a:gd name="T3" fmla="*/ 2 h 5681"/>
                        <a:gd name="T4" fmla="*/ 51 w 7930"/>
                        <a:gd name="T5" fmla="*/ 6 h 5681"/>
                        <a:gd name="T6" fmla="*/ 37 w 7930"/>
                        <a:gd name="T7" fmla="*/ 14 h 5681"/>
                        <a:gd name="T8" fmla="*/ 24 w 7930"/>
                        <a:gd name="T9" fmla="*/ 24 h 5681"/>
                        <a:gd name="T10" fmla="*/ 15 w 7930"/>
                        <a:gd name="T11" fmla="*/ 37 h 5681"/>
                        <a:gd name="T12" fmla="*/ 7 w 7930"/>
                        <a:gd name="T13" fmla="*/ 51 h 5681"/>
                        <a:gd name="T14" fmla="*/ 1 w 7930"/>
                        <a:gd name="T15" fmla="*/ 67 h 5681"/>
                        <a:gd name="T16" fmla="*/ 0 w 7930"/>
                        <a:gd name="T17" fmla="*/ 83 h 5681"/>
                        <a:gd name="T18" fmla="*/ 1 w 7930"/>
                        <a:gd name="T19" fmla="*/ 100 h 5681"/>
                        <a:gd name="T20" fmla="*/ 7 w 7930"/>
                        <a:gd name="T21" fmla="*/ 116 h 5681"/>
                        <a:gd name="T22" fmla="*/ 15 w 7930"/>
                        <a:gd name="T23" fmla="*/ 130 h 5681"/>
                        <a:gd name="T24" fmla="*/ 24 w 7930"/>
                        <a:gd name="T25" fmla="*/ 142 h 5681"/>
                        <a:gd name="T26" fmla="*/ 37 w 7930"/>
                        <a:gd name="T27" fmla="*/ 153 h 5681"/>
                        <a:gd name="T28" fmla="*/ 51 w 7930"/>
                        <a:gd name="T29" fmla="*/ 161 h 5681"/>
                        <a:gd name="T30" fmla="*/ 66 w 7930"/>
                        <a:gd name="T31" fmla="*/ 165 h 5681"/>
                        <a:gd name="T32" fmla="*/ 84 w 7930"/>
                        <a:gd name="T33" fmla="*/ 167 h 5681"/>
                        <a:gd name="T34" fmla="*/ 7763 w 7930"/>
                        <a:gd name="T35" fmla="*/ 5597 h 5681"/>
                        <a:gd name="T36" fmla="*/ 7764 w 7930"/>
                        <a:gd name="T37" fmla="*/ 5614 h 5681"/>
                        <a:gd name="T38" fmla="*/ 7770 w 7930"/>
                        <a:gd name="T39" fmla="*/ 5630 h 5681"/>
                        <a:gd name="T40" fmla="*/ 7778 w 7930"/>
                        <a:gd name="T41" fmla="*/ 5644 h 5681"/>
                        <a:gd name="T42" fmla="*/ 7787 w 7930"/>
                        <a:gd name="T43" fmla="*/ 5656 h 5681"/>
                        <a:gd name="T44" fmla="*/ 7800 w 7930"/>
                        <a:gd name="T45" fmla="*/ 5667 h 5681"/>
                        <a:gd name="T46" fmla="*/ 7814 w 7930"/>
                        <a:gd name="T47" fmla="*/ 5675 h 5681"/>
                        <a:gd name="T48" fmla="*/ 7830 w 7930"/>
                        <a:gd name="T49" fmla="*/ 5679 h 5681"/>
                        <a:gd name="T50" fmla="*/ 7847 w 7930"/>
                        <a:gd name="T51" fmla="*/ 5681 h 5681"/>
                        <a:gd name="T52" fmla="*/ 7863 w 7930"/>
                        <a:gd name="T53" fmla="*/ 5679 h 5681"/>
                        <a:gd name="T54" fmla="*/ 7880 w 7930"/>
                        <a:gd name="T55" fmla="*/ 5675 h 5681"/>
                        <a:gd name="T56" fmla="*/ 7894 w 7930"/>
                        <a:gd name="T57" fmla="*/ 5667 h 5681"/>
                        <a:gd name="T58" fmla="*/ 7906 w 7930"/>
                        <a:gd name="T59" fmla="*/ 5656 h 5681"/>
                        <a:gd name="T60" fmla="*/ 7916 w 7930"/>
                        <a:gd name="T61" fmla="*/ 5644 h 5681"/>
                        <a:gd name="T62" fmla="*/ 7924 w 7930"/>
                        <a:gd name="T63" fmla="*/ 5630 h 5681"/>
                        <a:gd name="T64" fmla="*/ 7929 w 7930"/>
                        <a:gd name="T65" fmla="*/ 5614 h 5681"/>
                        <a:gd name="T66" fmla="*/ 7930 w 7930"/>
                        <a:gd name="T67" fmla="*/ 5597 h 5681"/>
                        <a:gd name="T68" fmla="*/ 7930 w 7930"/>
                        <a:gd name="T69" fmla="*/ 75 h 5681"/>
                        <a:gd name="T70" fmla="*/ 7927 w 7930"/>
                        <a:gd name="T71" fmla="*/ 59 h 5681"/>
                        <a:gd name="T72" fmla="*/ 7920 w 7930"/>
                        <a:gd name="T73" fmla="*/ 44 h 5681"/>
                        <a:gd name="T74" fmla="*/ 7911 w 7930"/>
                        <a:gd name="T75" fmla="*/ 30 h 5681"/>
                        <a:gd name="T76" fmla="*/ 7901 w 7930"/>
                        <a:gd name="T77" fmla="*/ 20 h 5681"/>
                        <a:gd name="T78" fmla="*/ 7886 w 7930"/>
                        <a:gd name="T79" fmla="*/ 10 h 5681"/>
                        <a:gd name="T80" fmla="*/ 7872 w 7930"/>
                        <a:gd name="T81" fmla="*/ 4 h 5681"/>
                        <a:gd name="T82" fmla="*/ 7856 w 7930"/>
                        <a:gd name="T83" fmla="*/ 1 h 5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30" h="5681">
                          <a:moveTo>
                            <a:pt x="7847" y="0"/>
                          </a:moveTo>
                          <a:lnTo>
                            <a:pt x="84" y="0"/>
                          </a:lnTo>
                          <a:lnTo>
                            <a:pt x="75" y="1"/>
                          </a:lnTo>
                          <a:lnTo>
                            <a:pt x="66" y="2"/>
                          </a:lnTo>
                          <a:lnTo>
                            <a:pt x="58" y="4"/>
                          </a:lnTo>
                          <a:lnTo>
                            <a:pt x="51" y="6"/>
                          </a:lnTo>
                          <a:lnTo>
                            <a:pt x="43" y="10"/>
                          </a:lnTo>
                          <a:lnTo>
                            <a:pt x="37" y="14"/>
                          </a:lnTo>
                          <a:lnTo>
                            <a:pt x="30" y="20"/>
                          </a:lnTo>
                          <a:lnTo>
                            <a:pt x="24" y="24"/>
                          </a:lnTo>
                          <a:lnTo>
                            <a:pt x="19" y="30"/>
                          </a:lnTo>
                          <a:lnTo>
                            <a:pt x="15" y="37"/>
                          </a:lnTo>
                          <a:lnTo>
                            <a:pt x="10" y="44"/>
                          </a:lnTo>
                          <a:lnTo>
                            <a:pt x="7" y="51"/>
                          </a:lnTo>
                          <a:lnTo>
                            <a:pt x="4" y="59"/>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3"/>
                          </a:lnTo>
                          <a:lnTo>
                            <a:pt x="43" y="157"/>
                          </a:lnTo>
                          <a:lnTo>
                            <a:pt x="51" y="161"/>
                          </a:lnTo>
                          <a:lnTo>
                            <a:pt x="58" y="163"/>
                          </a:lnTo>
                          <a:lnTo>
                            <a:pt x="66" y="165"/>
                          </a:lnTo>
                          <a:lnTo>
                            <a:pt x="75" y="166"/>
                          </a:lnTo>
                          <a:lnTo>
                            <a:pt x="84" y="167"/>
                          </a:lnTo>
                          <a:lnTo>
                            <a:pt x="7763" y="167"/>
                          </a:lnTo>
                          <a:lnTo>
                            <a:pt x="7763" y="5597"/>
                          </a:lnTo>
                          <a:lnTo>
                            <a:pt x="7763" y="5606"/>
                          </a:lnTo>
                          <a:lnTo>
                            <a:pt x="7764" y="5614"/>
                          </a:lnTo>
                          <a:lnTo>
                            <a:pt x="7767" y="5622"/>
                          </a:lnTo>
                          <a:lnTo>
                            <a:pt x="7770" y="5630"/>
                          </a:lnTo>
                          <a:lnTo>
                            <a:pt x="7773" y="5637"/>
                          </a:lnTo>
                          <a:lnTo>
                            <a:pt x="7778" y="5644"/>
                          </a:lnTo>
                          <a:lnTo>
                            <a:pt x="7782" y="5651"/>
                          </a:lnTo>
                          <a:lnTo>
                            <a:pt x="7787" y="5656"/>
                          </a:lnTo>
                          <a:lnTo>
                            <a:pt x="7793" y="5661"/>
                          </a:lnTo>
                          <a:lnTo>
                            <a:pt x="7800" y="5667"/>
                          </a:lnTo>
                          <a:lnTo>
                            <a:pt x="7807" y="5671"/>
                          </a:lnTo>
                          <a:lnTo>
                            <a:pt x="7814" y="5675"/>
                          </a:lnTo>
                          <a:lnTo>
                            <a:pt x="7821" y="5677"/>
                          </a:lnTo>
                          <a:lnTo>
                            <a:pt x="7830" y="5679"/>
                          </a:lnTo>
                          <a:lnTo>
                            <a:pt x="7838" y="5680"/>
                          </a:lnTo>
                          <a:lnTo>
                            <a:pt x="7847" y="5681"/>
                          </a:lnTo>
                          <a:lnTo>
                            <a:pt x="7856" y="5680"/>
                          </a:lnTo>
                          <a:lnTo>
                            <a:pt x="7863" y="5679"/>
                          </a:lnTo>
                          <a:lnTo>
                            <a:pt x="7872" y="5677"/>
                          </a:lnTo>
                          <a:lnTo>
                            <a:pt x="7880" y="5675"/>
                          </a:lnTo>
                          <a:lnTo>
                            <a:pt x="7886" y="5671"/>
                          </a:lnTo>
                          <a:lnTo>
                            <a:pt x="7894" y="5667"/>
                          </a:lnTo>
                          <a:lnTo>
                            <a:pt x="7901" y="5661"/>
                          </a:lnTo>
                          <a:lnTo>
                            <a:pt x="7906" y="5656"/>
                          </a:lnTo>
                          <a:lnTo>
                            <a:pt x="7911" y="5651"/>
                          </a:lnTo>
                          <a:lnTo>
                            <a:pt x="7916" y="5644"/>
                          </a:lnTo>
                          <a:lnTo>
                            <a:pt x="7920" y="5637"/>
                          </a:lnTo>
                          <a:lnTo>
                            <a:pt x="7924" y="5630"/>
                          </a:lnTo>
                          <a:lnTo>
                            <a:pt x="7927" y="5622"/>
                          </a:lnTo>
                          <a:lnTo>
                            <a:pt x="7929" y="5614"/>
                          </a:lnTo>
                          <a:lnTo>
                            <a:pt x="7930" y="5606"/>
                          </a:lnTo>
                          <a:lnTo>
                            <a:pt x="7930" y="5597"/>
                          </a:lnTo>
                          <a:lnTo>
                            <a:pt x="7930" y="83"/>
                          </a:lnTo>
                          <a:lnTo>
                            <a:pt x="7930" y="75"/>
                          </a:lnTo>
                          <a:lnTo>
                            <a:pt x="7929" y="67"/>
                          </a:lnTo>
                          <a:lnTo>
                            <a:pt x="7927" y="59"/>
                          </a:lnTo>
                          <a:lnTo>
                            <a:pt x="7924" y="51"/>
                          </a:lnTo>
                          <a:lnTo>
                            <a:pt x="7920" y="44"/>
                          </a:lnTo>
                          <a:lnTo>
                            <a:pt x="7916" y="37"/>
                          </a:lnTo>
                          <a:lnTo>
                            <a:pt x="7911" y="30"/>
                          </a:lnTo>
                          <a:lnTo>
                            <a:pt x="7906" y="24"/>
                          </a:lnTo>
                          <a:lnTo>
                            <a:pt x="7901" y="20"/>
                          </a:lnTo>
                          <a:lnTo>
                            <a:pt x="7894" y="14"/>
                          </a:lnTo>
                          <a:lnTo>
                            <a:pt x="7886" y="10"/>
                          </a:lnTo>
                          <a:lnTo>
                            <a:pt x="7880" y="6"/>
                          </a:lnTo>
                          <a:lnTo>
                            <a:pt x="7872" y="4"/>
                          </a:lnTo>
                          <a:lnTo>
                            <a:pt x="7863" y="2"/>
                          </a:lnTo>
                          <a:lnTo>
                            <a:pt x="7856" y="1"/>
                          </a:lnTo>
                          <a:lnTo>
                            <a:pt x="7847"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58" name="Freeform 214"/>
                    <p:cNvSpPr>
                      <a:spLocks/>
                    </p:cNvSpPr>
                    <p:nvPr/>
                  </p:nvSpPr>
                  <p:spPr bwMode="auto">
                    <a:xfrm flipH="1">
                      <a:off x="5479" y="3271"/>
                      <a:ext cx="115" cy="225"/>
                    </a:xfrm>
                    <a:custGeom>
                      <a:avLst/>
                      <a:gdLst>
                        <a:gd name="T0" fmla="*/ 89 w 687"/>
                        <a:gd name="T1" fmla="*/ 362 h 1295"/>
                        <a:gd name="T2" fmla="*/ 114 w 687"/>
                        <a:gd name="T3" fmla="*/ 385 h 1295"/>
                        <a:gd name="T4" fmla="*/ 136 w 687"/>
                        <a:gd name="T5" fmla="*/ 413 h 1295"/>
                        <a:gd name="T6" fmla="*/ 158 w 687"/>
                        <a:gd name="T7" fmla="*/ 444 h 1295"/>
                        <a:gd name="T8" fmla="*/ 178 w 687"/>
                        <a:gd name="T9" fmla="*/ 479 h 1295"/>
                        <a:gd name="T10" fmla="*/ 197 w 687"/>
                        <a:gd name="T11" fmla="*/ 516 h 1295"/>
                        <a:gd name="T12" fmla="*/ 222 w 687"/>
                        <a:gd name="T13" fmla="*/ 580 h 1295"/>
                        <a:gd name="T14" fmla="*/ 249 w 687"/>
                        <a:gd name="T15" fmla="*/ 676 h 1295"/>
                        <a:gd name="T16" fmla="*/ 270 w 687"/>
                        <a:gd name="T17" fmla="*/ 783 h 1295"/>
                        <a:gd name="T18" fmla="*/ 284 w 687"/>
                        <a:gd name="T19" fmla="*/ 902 h 1295"/>
                        <a:gd name="T20" fmla="*/ 292 w 687"/>
                        <a:gd name="T21" fmla="*/ 1031 h 1295"/>
                        <a:gd name="T22" fmla="*/ 294 w 687"/>
                        <a:gd name="T23" fmla="*/ 1118 h 1295"/>
                        <a:gd name="T24" fmla="*/ 302 w 687"/>
                        <a:gd name="T25" fmla="*/ 1157 h 1295"/>
                        <a:gd name="T26" fmla="*/ 316 w 687"/>
                        <a:gd name="T27" fmla="*/ 1192 h 1295"/>
                        <a:gd name="T28" fmla="*/ 338 w 687"/>
                        <a:gd name="T29" fmla="*/ 1223 h 1295"/>
                        <a:gd name="T30" fmla="*/ 364 w 687"/>
                        <a:gd name="T31" fmla="*/ 1250 h 1295"/>
                        <a:gd name="T32" fmla="*/ 396 w 687"/>
                        <a:gd name="T33" fmla="*/ 1272 h 1295"/>
                        <a:gd name="T34" fmla="*/ 431 w 687"/>
                        <a:gd name="T35" fmla="*/ 1286 h 1295"/>
                        <a:gd name="T36" fmla="*/ 470 w 687"/>
                        <a:gd name="T37" fmla="*/ 1293 h 1295"/>
                        <a:gd name="T38" fmla="*/ 510 w 687"/>
                        <a:gd name="T39" fmla="*/ 1293 h 1295"/>
                        <a:gd name="T40" fmla="*/ 549 w 687"/>
                        <a:gd name="T41" fmla="*/ 1286 h 1295"/>
                        <a:gd name="T42" fmla="*/ 584 w 687"/>
                        <a:gd name="T43" fmla="*/ 1272 h 1295"/>
                        <a:gd name="T44" fmla="*/ 615 w 687"/>
                        <a:gd name="T45" fmla="*/ 1250 h 1295"/>
                        <a:gd name="T46" fmla="*/ 642 w 687"/>
                        <a:gd name="T47" fmla="*/ 1223 h 1295"/>
                        <a:gd name="T48" fmla="*/ 663 w 687"/>
                        <a:gd name="T49" fmla="*/ 1192 h 1295"/>
                        <a:gd name="T50" fmla="*/ 678 w 687"/>
                        <a:gd name="T51" fmla="*/ 1157 h 1295"/>
                        <a:gd name="T52" fmla="*/ 686 w 687"/>
                        <a:gd name="T53" fmla="*/ 1118 h 1295"/>
                        <a:gd name="T54" fmla="*/ 687 w 687"/>
                        <a:gd name="T55" fmla="*/ 1052 h 1295"/>
                        <a:gd name="T56" fmla="*/ 684 w 687"/>
                        <a:gd name="T57" fmla="*/ 960 h 1295"/>
                        <a:gd name="T58" fmla="*/ 677 w 687"/>
                        <a:gd name="T59" fmla="*/ 872 h 1295"/>
                        <a:gd name="T60" fmla="*/ 668 w 687"/>
                        <a:gd name="T61" fmla="*/ 787 h 1295"/>
                        <a:gd name="T62" fmla="*/ 657 w 687"/>
                        <a:gd name="T63" fmla="*/ 706 h 1295"/>
                        <a:gd name="T64" fmla="*/ 642 w 687"/>
                        <a:gd name="T65" fmla="*/ 628 h 1295"/>
                        <a:gd name="T66" fmla="*/ 624 w 687"/>
                        <a:gd name="T67" fmla="*/ 555 h 1295"/>
                        <a:gd name="T68" fmla="*/ 605 w 687"/>
                        <a:gd name="T69" fmla="*/ 484 h 1295"/>
                        <a:gd name="T70" fmla="*/ 581 w 687"/>
                        <a:gd name="T71" fmla="*/ 417 h 1295"/>
                        <a:gd name="T72" fmla="*/ 555 w 687"/>
                        <a:gd name="T73" fmla="*/ 354 h 1295"/>
                        <a:gd name="T74" fmla="*/ 526 w 687"/>
                        <a:gd name="T75" fmla="*/ 295 h 1295"/>
                        <a:gd name="T76" fmla="*/ 495 w 687"/>
                        <a:gd name="T77" fmla="*/ 239 h 1295"/>
                        <a:gd name="T78" fmla="*/ 460 w 687"/>
                        <a:gd name="T79" fmla="*/ 188 h 1295"/>
                        <a:gd name="T80" fmla="*/ 423 w 687"/>
                        <a:gd name="T81" fmla="*/ 141 h 1295"/>
                        <a:gd name="T82" fmla="*/ 383 w 687"/>
                        <a:gd name="T83" fmla="*/ 98 h 1295"/>
                        <a:gd name="T84" fmla="*/ 340 w 687"/>
                        <a:gd name="T85" fmla="*/ 59 h 1295"/>
                        <a:gd name="T86" fmla="*/ 302 w 687"/>
                        <a:gd name="T87" fmla="*/ 29 h 1295"/>
                        <a:gd name="T88" fmla="*/ 267 w 687"/>
                        <a:gd name="T89" fmla="*/ 12 h 1295"/>
                        <a:gd name="T90" fmla="*/ 229 w 687"/>
                        <a:gd name="T91" fmla="*/ 2 h 1295"/>
                        <a:gd name="T92" fmla="*/ 192 w 687"/>
                        <a:gd name="T93" fmla="*/ 0 h 1295"/>
                        <a:gd name="T94" fmla="*/ 155 w 687"/>
                        <a:gd name="T95" fmla="*/ 4 h 1295"/>
                        <a:gd name="T96" fmla="*/ 119 w 687"/>
                        <a:gd name="T97" fmla="*/ 16 h 1295"/>
                        <a:gd name="T98" fmla="*/ 85 w 687"/>
                        <a:gd name="T99" fmla="*/ 35 h 1295"/>
                        <a:gd name="T100" fmla="*/ 55 w 687"/>
                        <a:gd name="T101" fmla="*/ 60 h 1295"/>
                        <a:gd name="T102" fmla="*/ 31 w 687"/>
                        <a:gd name="T103" fmla="*/ 92 h 1295"/>
                        <a:gd name="T104" fmla="*/ 13 w 687"/>
                        <a:gd name="T105" fmla="*/ 127 h 1295"/>
                        <a:gd name="T106" fmla="*/ 3 w 687"/>
                        <a:gd name="T107" fmla="*/ 164 h 1295"/>
                        <a:gd name="T108" fmla="*/ 0 w 687"/>
                        <a:gd name="T109" fmla="*/ 201 h 1295"/>
                        <a:gd name="T110" fmla="*/ 6 w 687"/>
                        <a:gd name="T111" fmla="*/ 239 h 1295"/>
                        <a:gd name="T112" fmla="*/ 17 w 687"/>
                        <a:gd name="T113" fmla="*/ 274 h 1295"/>
                        <a:gd name="T114" fmla="*/ 36 w 687"/>
                        <a:gd name="T115" fmla="*/ 308 h 1295"/>
                        <a:gd name="T116" fmla="*/ 62 w 687"/>
                        <a:gd name="T117" fmla="*/ 338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7" h="1295">
                          <a:moveTo>
                            <a:pt x="77" y="351"/>
                          </a:moveTo>
                          <a:lnTo>
                            <a:pt x="89" y="362"/>
                          </a:lnTo>
                          <a:lnTo>
                            <a:pt x="102" y="373"/>
                          </a:lnTo>
                          <a:lnTo>
                            <a:pt x="114" y="385"/>
                          </a:lnTo>
                          <a:lnTo>
                            <a:pt x="125" y="398"/>
                          </a:lnTo>
                          <a:lnTo>
                            <a:pt x="136" y="413"/>
                          </a:lnTo>
                          <a:lnTo>
                            <a:pt x="147" y="428"/>
                          </a:lnTo>
                          <a:lnTo>
                            <a:pt x="158" y="444"/>
                          </a:lnTo>
                          <a:lnTo>
                            <a:pt x="168" y="461"/>
                          </a:lnTo>
                          <a:lnTo>
                            <a:pt x="178" y="479"/>
                          </a:lnTo>
                          <a:lnTo>
                            <a:pt x="188" y="498"/>
                          </a:lnTo>
                          <a:lnTo>
                            <a:pt x="197" y="516"/>
                          </a:lnTo>
                          <a:lnTo>
                            <a:pt x="205" y="537"/>
                          </a:lnTo>
                          <a:lnTo>
                            <a:pt x="222" y="580"/>
                          </a:lnTo>
                          <a:lnTo>
                            <a:pt x="236" y="626"/>
                          </a:lnTo>
                          <a:lnTo>
                            <a:pt x="249" y="676"/>
                          </a:lnTo>
                          <a:lnTo>
                            <a:pt x="260" y="728"/>
                          </a:lnTo>
                          <a:lnTo>
                            <a:pt x="270" y="783"/>
                          </a:lnTo>
                          <a:lnTo>
                            <a:pt x="279" y="841"/>
                          </a:lnTo>
                          <a:lnTo>
                            <a:pt x="284" y="902"/>
                          </a:lnTo>
                          <a:lnTo>
                            <a:pt x="289" y="965"/>
                          </a:lnTo>
                          <a:lnTo>
                            <a:pt x="292" y="1031"/>
                          </a:lnTo>
                          <a:lnTo>
                            <a:pt x="293" y="1099"/>
                          </a:lnTo>
                          <a:lnTo>
                            <a:pt x="294" y="1118"/>
                          </a:lnTo>
                          <a:lnTo>
                            <a:pt x="296" y="1138"/>
                          </a:lnTo>
                          <a:lnTo>
                            <a:pt x="302" y="1157"/>
                          </a:lnTo>
                          <a:lnTo>
                            <a:pt x="308" y="1174"/>
                          </a:lnTo>
                          <a:lnTo>
                            <a:pt x="316" y="1192"/>
                          </a:lnTo>
                          <a:lnTo>
                            <a:pt x="326" y="1208"/>
                          </a:lnTo>
                          <a:lnTo>
                            <a:pt x="338" y="1223"/>
                          </a:lnTo>
                          <a:lnTo>
                            <a:pt x="350" y="1238"/>
                          </a:lnTo>
                          <a:lnTo>
                            <a:pt x="364" y="1250"/>
                          </a:lnTo>
                          <a:lnTo>
                            <a:pt x="380" y="1262"/>
                          </a:lnTo>
                          <a:lnTo>
                            <a:pt x="396" y="1272"/>
                          </a:lnTo>
                          <a:lnTo>
                            <a:pt x="413" y="1279"/>
                          </a:lnTo>
                          <a:lnTo>
                            <a:pt x="431" y="1286"/>
                          </a:lnTo>
                          <a:lnTo>
                            <a:pt x="450" y="1291"/>
                          </a:lnTo>
                          <a:lnTo>
                            <a:pt x="470" y="1293"/>
                          </a:lnTo>
                          <a:lnTo>
                            <a:pt x="489" y="1295"/>
                          </a:lnTo>
                          <a:lnTo>
                            <a:pt x="510" y="1293"/>
                          </a:lnTo>
                          <a:lnTo>
                            <a:pt x="530" y="1291"/>
                          </a:lnTo>
                          <a:lnTo>
                            <a:pt x="549" y="1286"/>
                          </a:lnTo>
                          <a:lnTo>
                            <a:pt x="566" y="1279"/>
                          </a:lnTo>
                          <a:lnTo>
                            <a:pt x="584" y="1272"/>
                          </a:lnTo>
                          <a:lnTo>
                            <a:pt x="600" y="1262"/>
                          </a:lnTo>
                          <a:lnTo>
                            <a:pt x="615" y="1250"/>
                          </a:lnTo>
                          <a:lnTo>
                            <a:pt x="629" y="1238"/>
                          </a:lnTo>
                          <a:lnTo>
                            <a:pt x="642" y="1223"/>
                          </a:lnTo>
                          <a:lnTo>
                            <a:pt x="653" y="1208"/>
                          </a:lnTo>
                          <a:lnTo>
                            <a:pt x="663" y="1192"/>
                          </a:lnTo>
                          <a:lnTo>
                            <a:pt x="672" y="1174"/>
                          </a:lnTo>
                          <a:lnTo>
                            <a:pt x="678" y="1157"/>
                          </a:lnTo>
                          <a:lnTo>
                            <a:pt x="683" y="1138"/>
                          </a:lnTo>
                          <a:lnTo>
                            <a:pt x="686" y="1118"/>
                          </a:lnTo>
                          <a:lnTo>
                            <a:pt x="687" y="1099"/>
                          </a:lnTo>
                          <a:lnTo>
                            <a:pt x="687" y="1052"/>
                          </a:lnTo>
                          <a:lnTo>
                            <a:pt x="686" y="1006"/>
                          </a:lnTo>
                          <a:lnTo>
                            <a:pt x="684" y="960"/>
                          </a:lnTo>
                          <a:lnTo>
                            <a:pt x="680" y="916"/>
                          </a:lnTo>
                          <a:lnTo>
                            <a:pt x="677" y="872"/>
                          </a:lnTo>
                          <a:lnTo>
                            <a:pt x="674" y="829"/>
                          </a:lnTo>
                          <a:lnTo>
                            <a:pt x="668" y="787"/>
                          </a:lnTo>
                          <a:lnTo>
                            <a:pt x="663" y="746"/>
                          </a:lnTo>
                          <a:lnTo>
                            <a:pt x="657" y="706"/>
                          </a:lnTo>
                          <a:lnTo>
                            <a:pt x="650" y="666"/>
                          </a:lnTo>
                          <a:lnTo>
                            <a:pt x="642" y="628"/>
                          </a:lnTo>
                          <a:lnTo>
                            <a:pt x="634" y="591"/>
                          </a:lnTo>
                          <a:lnTo>
                            <a:pt x="624" y="555"/>
                          </a:lnTo>
                          <a:lnTo>
                            <a:pt x="615" y="519"/>
                          </a:lnTo>
                          <a:lnTo>
                            <a:pt x="605" y="484"/>
                          </a:lnTo>
                          <a:lnTo>
                            <a:pt x="593" y="450"/>
                          </a:lnTo>
                          <a:lnTo>
                            <a:pt x="581" y="417"/>
                          </a:lnTo>
                          <a:lnTo>
                            <a:pt x="568" y="385"/>
                          </a:lnTo>
                          <a:lnTo>
                            <a:pt x="555" y="354"/>
                          </a:lnTo>
                          <a:lnTo>
                            <a:pt x="541" y="324"/>
                          </a:lnTo>
                          <a:lnTo>
                            <a:pt x="526" y="295"/>
                          </a:lnTo>
                          <a:lnTo>
                            <a:pt x="510" y="267"/>
                          </a:lnTo>
                          <a:lnTo>
                            <a:pt x="495" y="239"/>
                          </a:lnTo>
                          <a:lnTo>
                            <a:pt x="477" y="213"/>
                          </a:lnTo>
                          <a:lnTo>
                            <a:pt x="460" y="188"/>
                          </a:lnTo>
                          <a:lnTo>
                            <a:pt x="442" y="164"/>
                          </a:lnTo>
                          <a:lnTo>
                            <a:pt x="423" y="141"/>
                          </a:lnTo>
                          <a:lnTo>
                            <a:pt x="404" y="119"/>
                          </a:lnTo>
                          <a:lnTo>
                            <a:pt x="383" y="98"/>
                          </a:lnTo>
                          <a:lnTo>
                            <a:pt x="362" y="77"/>
                          </a:lnTo>
                          <a:lnTo>
                            <a:pt x="340" y="59"/>
                          </a:lnTo>
                          <a:lnTo>
                            <a:pt x="318" y="40"/>
                          </a:lnTo>
                          <a:lnTo>
                            <a:pt x="302" y="29"/>
                          </a:lnTo>
                          <a:lnTo>
                            <a:pt x="284" y="19"/>
                          </a:lnTo>
                          <a:lnTo>
                            <a:pt x="267" y="12"/>
                          </a:lnTo>
                          <a:lnTo>
                            <a:pt x="248" y="6"/>
                          </a:lnTo>
                          <a:lnTo>
                            <a:pt x="229" y="2"/>
                          </a:lnTo>
                          <a:lnTo>
                            <a:pt x="211" y="0"/>
                          </a:lnTo>
                          <a:lnTo>
                            <a:pt x="192" y="0"/>
                          </a:lnTo>
                          <a:lnTo>
                            <a:pt x="173" y="1"/>
                          </a:lnTo>
                          <a:lnTo>
                            <a:pt x="155" y="4"/>
                          </a:lnTo>
                          <a:lnTo>
                            <a:pt x="136" y="10"/>
                          </a:lnTo>
                          <a:lnTo>
                            <a:pt x="119" y="16"/>
                          </a:lnTo>
                          <a:lnTo>
                            <a:pt x="101" y="24"/>
                          </a:lnTo>
                          <a:lnTo>
                            <a:pt x="85" y="35"/>
                          </a:lnTo>
                          <a:lnTo>
                            <a:pt x="69" y="47"/>
                          </a:lnTo>
                          <a:lnTo>
                            <a:pt x="55" y="60"/>
                          </a:lnTo>
                          <a:lnTo>
                            <a:pt x="42" y="75"/>
                          </a:lnTo>
                          <a:lnTo>
                            <a:pt x="31" y="92"/>
                          </a:lnTo>
                          <a:lnTo>
                            <a:pt x="21" y="109"/>
                          </a:lnTo>
                          <a:lnTo>
                            <a:pt x="13" y="127"/>
                          </a:lnTo>
                          <a:lnTo>
                            <a:pt x="7" y="145"/>
                          </a:lnTo>
                          <a:lnTo>
                            <a:pt x="3" y="164"/>
                          </a:lnTo>
                          <a:lnTo>
                            <a:pt x="1" y="183"/>
                          </a:lnTo>
                          <a:lnTo>
                            <a:pt x="0" y="201"/>
                          </a:lnTo>
                          <a:lnTo>
                            <a:pt x="2" y="221"/>
                          </a:lnTo>
                          <a:lnTo>
                            <a:pt x="6" y="239"/>
                          </a:lnTo>
                          <a:lnTo>
                            <a:pt x="10" y="257"/>
                          </a:lnTo>
                          <a:lnTo>
                            <a:pt x="17" y="274"/>
                          </a:lnTo>
                          <a:lnTo>
                            <a:pt x="25" y="292"/>
                          </a:lnTo>
                          <a:lnTo>
                            <a:pt x="36" y="308"/>
                          </a:lnTo>
                          <a:lnTo>
                            <a:pt x="47" y="324"/>
                          </a:lnTo>
                          <a:lnTo>
                            <a:pt x="62" y="338"/>
                          </a:lnTo>
                          <a:lnTo>
                            <a:pt x="77" y="351"/>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59" name="Freeform 215"/>
                    <p:cNvSpPr>
                      <a:spLocks/>
                    </p:cNvSpPr>
                    <p:nvPr/>
                  </p:nvSpPr>
                  <p:spPr bwMode="auto">
                    <a:xfrm flipH="1">
                      <a:off x="5275" y="3271"/>
                      <a:ext cx="116" cy="225"/>
                    </a:xfrm>
                    <a:custGeom>
                      <a:avLst/>
                      <a:gdLst>
                        <a:gd name="T0" fmla="*/ 347 w 687"/>
                        <a:gd name="T1" fmla="*/ 59 h 1295"/>
                        <a:gd name="T2" fmla="*/ 304 w 687"/>
                        <a:gd name="T3" fmla="*/ 98 h 1295"/>
                        <a:gd name="T4" fmla="*/ 265 w 687"/>
                        <a:gd name="T5" fmla="*/ 141 h 1295"/>
                        <a:gd name="T6" fmla="*/ 227 w 687"/>
                        <a:gd name="T7" fmla="*/ 188 h 1295"/>
                        <a:gd name="T8" fmla="*/ 192 w 687"/>
                        <a:gd name="T9" fmla="*/ 239 h 1295"/>
                        <a:gd name="T10" fmla="*/ 161 w 687"/>
                        <a:gd name="T11" fmla="*/ 295 h 1295"/>
                        <a:gd name="T12" fmla="*/ 132 w 687"/>
                        <a:gd name="T13" fmla="*/ 354 h 1295"/>
                        <a:gd name="T14" fmla="*/ 107 w 687"/>
                        <a:gd name="T15" fmla="*/ 417 h 1295"/>
                        <a:gd name="T16" fmla="*/ 82 w 687"/>
                        <a:gd name="T17" fmla="*/ 484 h 1295"/>
                        <a:gd name="T18" fmla="*/ 63 w 687"/>
                        <a:gd name="T19" fmla="*/ 555 h 1295"/>
                        <a:gd name="T20" fmla="*/ 45 w 687"/>
                        <a:gd name="T21" fmla="*/ 628 h 1295"/>
                        <a:gd name="T22" fmla="*/ 30 w 687"/>
                        <a:gd name="T23" fmla="*/ 706 h 1295"/>
                        <a:gd name="T24" fmla="*/ 19 w 687"/>
                        <a:gd name="T25" fmla="*/ 787 h 1295"/>
                        <a:gd name="T26" fmla="*/ 10 w 687"/>
                        <a:gd name="T27" fmla="*/ 872 h 1295"/>
                        <a:gd name="T28" fmla="*/ 3 w 687"/>
                        <a:gd name="T29" fmla="*/ 960 h 1295"/>
                        <a:gd name="T30" fmla="*/ 0 w 687"/>
                        <a:gd name="T31" fmla="*/ 1052 h 1295"/>
                        <a:gd name="T32" fmla="*/ 1 w 687"/>
                        <a:gd name="T33" fmla="*/ 1118 h 1295"/>
                        <a:gd name="T34" fmla="*/ 9 w 687"/>
                        <a:gd name="T35" fmla="*/ 1157 h 1295"/>
                        <a:gd name="T36" fmla="*/ 24 w 687"/>
                        <a:gd name="T37" fmla="*/ 1192 h 1295"/>
                        <a:gd name="T38" fmla="*/ 45 w 687"/>
                        <a:gd name="T39" fmla="*/ 1223 h 1295"/>
                        <a:gd name="T40" fmla="*/ 71 w 687"/>
                        <a:gd name="T41" fmla="*/ 1250 h 1295"/>
                        <a:gd name="T42" fmla="*/ 103 w 687"/>
                        <a:gd name="T43" fmla="*/ 1272 h 1295"/>
                        <a:gd name="T44" fmla="*/ 138 w 687"/>
                        <a:gd name="T45" fmla="*/ 1286 h 1295"/>
                        <a:gd name="T46" fmla="*/ 177 w 687"/>
                        <a:gd name="T47" fmla="*/ 1293 h 1295"/>
                        <a:gd name="T48" fmla="*/ 217 w 687"/>
                        <a:gd name="T49" fmla="*/ 1293 h 1295"/>
                        <a:gd name="T50" fmla="*/ 256 w 687"/>
                        <a:gd name="T51" fmla="*/ 1286 h 1295"/>
                        <a:gd name="T52" fmla="*/ 291 w 687"/>
                        <a:gd name="T53" fmla="*/ 1272 h 1295"/>
                        <a:gd name="T54" fmla="*/ 323 w 687"/>
                        <a:gd name="T55" fmla="*/ 1250 h 1295"/>
                        <a:gd name="T56" fmla="*/ 349 w 687"/>
                        <a:gd name="T57" fmla="*/ 1223 h 1295"/>
                        <a:gd name="T58" fmla="*/ 371 w 687"/>
                        <a:gd name="T59" fmla="*/ 1192 h 1295"/>
                        <a:gd name="T60" fmla="*/ 385 w 687"/>
                        <a:gd name="T61" fmla="*/ 1157 h 1295"/>
                        <a:gd name="T62" fmla="*/ 393 w 687"/>
                        <a:gd name="T63" fmla="*/ 1118 h 1295"/>
                        <a:gd name="T64" fmla="*/ 395 w 687"/>
                        <a:gd name="T65" fmla="*/ 1031 h 1295"/>
                        <a:gd name="T66" fmla="*/ 403 w 687"/>
                        <a:gd name="T67" fmla="*/ 902 h 1295"/>
                        <a:gd name="T68" fmla="*/ 417 w 687"/>
                        <a:gd name="T69" fmla="*/ 783 h 1295"/>
                        <a:gd name="T70" fmla="*/ 438 w 687"/>
                        <a:gd name="T71" fmla="*/ 676 h 1295"/>
                        <a:gd name="T72" fmla="*/ 458 w 687"/>
                        <a:gd name="T73" fmla="*/ 603 h 1295"/>
                        <a:gd name="T74" fmla="*/ 473 w 687"/>
                        <a:gd name="T75" fmla="*/ 558 h 1295"/>
                        <a:gd name="T76" fmla="*/ 491 w 687"/>
                        <a:gd name="T77" fmla="*/ 516 h 1295"/>
                        <a:gd name="T78" fmla="*/ 509 w 687"/>
                        <a:gd name="T79" fmla="*/ 479 h 1295"/>
                        <a:gd name="T80" fmla="*/ 529 w 687"/>
                        <a:gd name="T81" fmla="*/ 444 h 1295"/>
                        <a:gd name="T82" fmla="*/ 550 w 687"/>
                        <a:gd name="T83" fmla="*/ 413 h 1295"/>
                        <a:gd name="T84" fmla="*/ 573 w 687"/>
                        <a:gd name="T85" fmla="*/ 385 h 1295"/>
                        <a:gd name="T86" fmla="*/ 598 w 687"/>
                        <a:gd name="T87" fmla="*/ 362 h 1295"/>
                        <a:gd name="T88" fmla="*/ 626 w 687"/>
                        <a:gd name="T89" fmla="*/ 338 h 1295"/>
                        <a:gd name="T90" fmla="*/ 651 w 687"/>
                        <a:gd name="T91" fmla="*/ 308 h 1295"/>
                        <a:gd name="T92" fmla="*/ 669 w 687"/>
                        <a:gd name="T93" fmla="*/ 274 h 1295"/>
                        <a:gd name="T94" fmla="*/ 682 w 687"/>
                        <a:gd name="T95" fmla="*/ 239 h 1295"/>
                        <a:gd name="T96" fmla="*/ 687 w 687"/>
                        <a:gd name="T97" fmla="*/ 201 h 1295"/>
                        <a:gd name="T98" fmla="*/ 684 w 687"/>
                        <a:gd name="T99" fmla="*/ 164 h 1295"/>
                        <a:gd name="T100" fmla="*/ 674 w 687"/>
                        <a:gd name="T101" fmla="*/ 127 h 1295"/>
                        <a:gd name="T102" fmla="*/ 656 w 687"/>
                        <a:gd name="T103" fmla="*/ 92 h 1295"/>
                        <a:gd name="T104" fmla="*/ 632 w 687"/>
                        <a:gd name="T105" fmla="*/ 60 h 1295"/>
                        <a:gd name="T106" fmla="*/ 603 w 687"/>
                        <a:gd name="T107" fmla="*/ 35 h 1295"/>
                        <a:gd name="T108" fmla="*/ 569 w 687"/>
                        <a:gd name="T109" fmla="*/ 16 h 1295"/>
                        <a:gd name="T110" fmla="*/ 532 w 687"/>
                        <a:gd name="T111" fmla="*/ 4 h 1295"/>
                        <a:gd name="T112" fmla="*/ 495 w 687"/>
                        <a:gd name="T113" fmla="*/ 0 h 1295"/>
                        <a:gd name="T114" fmla="*/ 458 w 687"/>
                        <a:gd name="T115" fmla="*/ 2 h 1295"/>
                        <a:gd name="T116" fmla="*/ 420 w 687"/>
                        <a:gd name="T117" fmla="*/ 12 h 1295"/>
                        <a:gd name="T118" fmla="*/ 385 w 687"/>
                        <a:gd name="T119" fmla="*/ 2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1295">
                          <a:moveTo>
                            <a:pt x="369" y="40"/>
                          </a:moveTo>
                          <a:lnTo>
                            <a:pt x="347" y="59"/>
                          </a:lnTo>
                          <a:lnTo>
                            <a:pt x="325" y="77"/>
                          </a:lnTo>
                          <a:lnTo>
                            <a:pt x="304" y="98"/>
                          </a:lnTo>
                          <a:lnTo>
                            <a:pt x="283" y="119"/>
                          </a:lnTo>
                          <a:lnTo>
                            <a:pt x="265" y="141"/>
                          </a:lnTo>
                          <a:lnTo>
                            <a:pt x="245" y="164"/>
                          </a:lnTo>
                          <a:lnTo>
                            <a:pt x="227" y="188"/>
                          </a:lnTo>
                          <a:lnTo>
                            <a:pt x="210" y="213"/>
                          </a:lnTo>
                          <a:lnTo>
                            <a:pt x="192" y="239"/>
                          </a:lnTo>
                          <a:lnTo>
                            <a:pt x="177" y="267"/>
                          </a:lnTo>
                          <a:lnTo>
                            <a:pt x="161" y="295"/>
                          </a:lnTo>
                          <a:lnTo>
                            <a:pt x="146" y="324"/>
                          </a:lnTo>
                          <a:lnTo>
                            <a:pt x="132" y="354"/>
                          </a:lnTo>
                          <a:lnTo>
                            <a:pt x="119" y="385"/>
                          </a:lnTo>
                          <a:lnTo>
                            <a:pt x="107" y="417"/>
                          </a:lnTo>
                          <a:lnTo>
                            <a:pt x="95" y="450"/>
                          </a:lnTo>
                          <a:lnTo>
                            <a:pt x="82" y="484"/>
                          </a:lnTo>
                          <a:lnTo>
                            <a:pt x="73" y="519"/>
                          </a:lnTo>
                          <a:lnTo>
                            <a:pt x="63" y="555"/>
                          </a:lnTo>
                          <a:lnTo>
                            <a:pt x="53" y="591"/>
                          </a:lnTo>
                          <a:lnTo>
                            <a:pt x="45" y="628"/>
                          </a:lnTo>
                          <a:lnTo>
                            <a:pt x="37" y="666"/>
                          </a:lnTo>
                          <a:lnTo>
                            <a:pt x="30" y="706"/>
                          </a:lnTo>
                          <a:lnTo>
                            <a:pt x="24" y="746"/>
                          </a:lnTo>
                          <a:lnTo>
                            <a:pt x="19" y="787"/>
                          </a:lnTo>
                          <a:lnTo>
                            <a:pt x="13" y="829"/>
                          </a:lnTo>
                          <a:lnTo>
                            <a:pt x="10" y="872"/>
                          </a:lnTo>
                          <a:lnTo>
                            <a:pt x="7" y="916"/>
                          </a:lnTo>
                          <a:lnTo>
                            <a:pt x="3" y="960"/>
                          </a:lnTo>
                          <a:lnTo>
                            <a:pt x="1" y="1006"/>
                          </a:lnTo>
                          <a:lnTo>
                            <a:pt x="0" y="1052"/>
                          </a:lnTo>
                          <a:lnTo>
                            <a:pt x="0" y="1099"/>
                          </a:lnTo>
                          <a:lnTo>
                            <a:pt x="1" y="1118"/>
                          </a:lnTo>
                          <a:lnTo>
                            <a:pt x="5" y="1138"/>
                          </a:lnTo>
                          <a:lnTo>
                            <a:pt x="9" y="1157"/>
                          </a:lnTo>
                          <a:lnTo>
                            <a:pt x="16" y="1174"/>
                          </a:lnTo>
                          <a:lnTo>
                            <a:pt x="24" y="1192"/>
                          </a:lnTo>
                          <a:lnTo>
                            <a:pt x="34" y="1208"/>
                          </a:lnTo>
                          <a:lnTo>
                            <a:pt x="45" y="1223"/>
                          </a:lnTo>
                          <a:lnTo>
                            <a:pt x="58" y="1238"/>
                          </a:lnTo>
                          <a:lnTo>
                            <a:pt x="71" y="1250"/>
                          </a:lnTo>
                          <a:lnTo>
                            <a:pt x="87" y="1262"/>
                          </a:lnTo>
                          <a:lnTo>
                            <a:pt x="103" y="1272"/>
                          </a:lnTo>
                          <a:lnTo>
                            <a:pt x="121" y="1279"/>
                          </a:lnTo>
                          <a:lnTo>
                            <a:pt x="138" y="1286"/>
                          </a:lnTo>
                          <a:lnTo>
                            <a:pt x="158" y="1291"/>
                          </a:lnTo>
                          <a:lnTo>
                            <a:pt x="177" y="1293"/>
                          </a:lnTo>
                          <a:lnTo>
                            <a:pt x="198" y="1295"/>
                          </a:lnTo>
                          <a:lnTo>
                            <a:pt x="217" y="1293"/>
                          </a:lnTo>
                          <a:lnTo>
                            <a:pt x="237" y="1291"/>
                          </a:lnTo>
                          <a:lnTo>
                            <a:pt x="256" y="1286"/>
                          </a:lnTo>
                          <a:lnTo>
                            <a:pt x="274" y="1279"/>
                          </a:lnTo>
                          <a:lnTo>
                            <a:pt x="291" y="1272"/>
                          </a:lnTo>
                          <a:lnTo>
                            <a:pt x="307" y="1262"/>
                          </a:lnTo>
                          <a:lnTo>
                            <a:pt x="323" y="1250"/>
                          </a:lnTo>
                          <a:lnTo>
                            <a:pt x="337" y="1238"/>
                          </a:lnTo>
                          <a:lnTo>
                            <a:pt x="349" y="1223"/>
                          </a:lnTo>
                          <a:lnTo>
                            <a:pt x="361" y="1208"/>
                          </a:lnTo>
                          <a:lnTo>
                            <a:pt x="371" y="1192"/>
                          </a:lnTo>
                          <a:lnTo>
                            <a:pt x="379" y="1174"/>
                          </a:lnTo>
                          <a:lnTo>
                            <a:pt x="385" y="1157"/>
                          </a:lnTo>
                          <a:lnTo>
                            <a:pt x="391" y="1138"/>
                          </a:lnTo>
                          <a:lnTo>
                            <a:pt x="393" y="1118"/>
                          </a:lnTo>
                          <a:lnTo>
                            <a:pt x="394" y="1099"/>
                          </a:lnTo>
                          <a:lnTo>
                            <a:pt x="395" y="1031"/>
                          </a:lnTo>
                          <a:lnTo>
                            <a:pt x="398" y="965"/>
                          </a:lnTo>
                          <a:lnTo>
                            <a:pt x="403" y="902"/>
                          </a:lnTo>
                          <a:lnTo>
                            <a:pt x="408" y="841"/>
                          </a:lnTo>
                          <a:lnTo>
                            <a:pt x="417" y="783"/>
                          </a:lnTo>
                          <a:lnTo>
                            <a:pt x="427" y="728"/>
                          </a:lnTo>
                          <a:lnTo>
                            <a:pt x="438" y="676"/>
                          </a:lnTo>
                          <a:lnTo>
                            <a:pt x="451" y="626"/>
                          </a:lnTo>
                          <a:lnTo>
                            <a:pt x="458" y="603"/>
                          </a:lnTo>
                          <a:lnTo>
                            <a:pt x="465" y="580"/>
                          </a:lnTo>
                          <a:lnTo>
                            <a:pt x="473" y="558"/>
                          </a:lnTo>
                          <a:lnTo>
                            <a:pt x="482" y="537"/>
                          </a:lnTo>
                          <a:lnTo>
                            <a:pt x="491" y="516"/>
                          </a:lnTo>
                          <a:lnTo>
                            <a:pt x="499" y="498"/>
                          </a:lnTo>
                          <a:lnTo>
                            <a:pt x="509" y="479"/>
                          </a:lnTo>
                          <a:lnTo>
                            <a:pt x="519" y="461"/>
                          </a:lnTo>
                          <a:lnTo>
                            <a:pt x="529" y="444"/>
                          </a:lnTo>
                          <a:lnTo>
                            <a:pt x="540" y="428"/>
                          </a:lnTo>
                          <a:lnTo>
                            <a:pt x="550" y="413"/>
                          </a:lnTo>
                          <a:lnTo>
                            <a:pt x="562" y="398"/>
                          </a:lnTo>
                          <a:lnTo>
                            <a:pt x="573" y="385"/>
                          </a:lnTo>
                          <a:lnTo>
                            <a:pt x="585" y="373"/>
                          </a:lnTo>
                          <a:lnTo>
                            <a:pt x="598" y="362"/>
                          </a:lnTo>
                          <a:lnTo>
                            <a:pt x="610" y="351"/>
                          </a:lnTo>
                          <a:lnTo>
                            <a:pt x="626" y="338"/>
                          </a:lnTo>
                          <a:lnTo>
                            <a:pt x="640" y="324"/>
                          </a:lnTo>
                          <a:lnTo>
                            <a:pt x="651" y="308"/>
                          </a:lnTo>
                          <a:lnTo>
                            <a:pt x="662" y="292"/>
                          </a:lnTo>
                          <a:lnTo>
                            <a:pt x="669" y="274"/>
                          </a:lnTo>
                          <a:lnTo>
                            <a:pt x="677" y="257"/>
                          </a:lnTo>
                          <a:lnTo>
                            <a:pt x="682" y="239"/>
                          </a:lnTo>
                          <a:lnTo>
                            <a:pt x="685" y="221"/>
                          </a:lnTo>
                          <a:lnTo>
                            <a:pt x="687" y="201"/>
                          </a:lnTo>
                          <a:lnTo>
                            <a:pt x="686" y="183"/>
                          </a:lnTo>
                          <a:lnTo>
                            <a:pt x="684" y="164"/>
                          </a:lnTo>
                          <a:lnTo>
                            <a:pt x="680" y="145"/>
                          </a:lnTo>
                          <a:lnTo>
                            <a:pt x="674" y="127"/>
                          </a:lnTo>
                          <a:lnTo>
                            <a:pt x="666" y="109"/>
                          </a:lnTo>
                          <a:lnTo>
                            <a:pt x="656" y="92"/>
                          </a:lnTo>
                          <a:lnTo>
                            <a:pt x="645" y="75"/>
                          </a:lnTo>
                          <a:lnTo>
                            <a:pt x="632" y="60"/>
                          </a:lnTo>
                          <a:lnTo>
                            <a:pt x="618" y="47"/>
                          </a:lnTo>
                          <a:lnTo>
                            <a:pt x="603" y="35"/>
                          </a:lnTo>
                          <a:lnTo>
                            <a:pt x="586" y="24"/>
                          </a:lnTo>
                          <a:lnTo>
                            <a:pt x="569" y="16"/>
                          </a:lnTo>
                          <a:lnTo>
                            <a:pt x="551" y="10"/>
                          </a:lnTo>
                          <a:lnTo>
                            <a:pt x="532" y="4"/>
                          </a:lnTo>
                          <a:lnTo>
                            <a:pt x="515" y="1"/>
                          </a:lnTo>
                          <a:lnTo>
                            <a:pt x="495" y="0"/>
                          </a:lnTo>
                          <a:lnTo>
                            <a:pt x="476" y="0"/>
                          </a:lnTo>
                          <a:lnTo>
                            <a:pt x="458" y="2"/>
                          </a:lnTo>
                          <a:lnTo>
                            <a:pt x="439" y="6"/>
                          </a:lnTo>
                          <a:lnTo>
                            <a:pt x="420" y="12"/>
                          </a:lnTo>
                          <a:lnTo>
                            <a:pt x="403" y="19"/>
                          </a:lnTo>
                          <a:lnTo>
                            <a:pt x="385" y="29"/>
                          </a:lnTo>
                          <a:lnTo>
                            <a:pt x="369" y="4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25560" name="Group 216"/>
                  <p:cNvGrpSpPr>
                    <a:grpSpLocks/>
                  </p:cNvGrpSpPr>
                  <p:nvPr/>
                </p:nvGrpSpPr>
                <p:grpSpPr bwMode="auto">
                  <a:xfrm>
                    <a:off x="4397" y="3515"/>
                    <a:ext cx="2097" cy="451"/>
                    <a:chOff x="4397" y="3515"/>
                    <a:chExt cx="2097" cy="451"/>
                  </a:xfrm>
                </p:grpSpPr>
                <p:sp>
                  <p:nvSpPr>
                    <p:cNvPr id="825561" name="Freeform 217"/>
                    <p:cNvSpPr>
                      <a:spLocks/>
                    </p:cNvSpPr>
                    <p:nvPr/>
                  </p:nvSpPr>
                  <p:spPr bwMode="auto">
                    <a:xfrm flipH="1">
                      <a:off x="4398" y="3515"/>
                      <a:ext cx="1959" cy="286"/>
                    </a:xfrm>
                    <a:custGeom>
                      <a:avLst/>
                      <a:gdLst>
                        <a:gd name="T0" fmla="*/ 11295 w 11649"/>
                        <a:gd name="T1" fmla="*/ 319 h 1652"/>
                        <a:gd name="T2" fmla="*/ 11282 w 11649"/>
                        <a:gd name="T3" fmla="*/ 284 h 1652"/>
                        <a:gd name="T4" fmla="*/ 11266 w 11649"/>
                        <a:gd name="T5" fmla="*/ 250 h 1652"/>
                        <a:gd name="T6" fmla="*/ 11229 w 11649"/>
                        <a:gd name="T7" fmla="*/ 189 h 1652"/>
                        <a:gd name="T8" fmla="*/ 11207 w 11649"/>
                        <a:gd name="T9" fmla="*/ 160 h 1652"/>
                        <a:gd name="T10" fmla="*/ 11184 w 11649"/>
                        <a:gd name="T11" fmla="*/ 134 h 1652"/>
                        <a:gd name="T12" fmla="*/ 11159 w 11649"/>
                        <a:gd name="T13" fmla="*/ 110 h 1652"/>
                        <a:gd name="T14" fmla="*/ 11132 w 11649"/>
                        <a:gd name="T15" fmla="*/ 88 h 1652"/>
                        <a:gd name="T16" fmla="*/ 11105 w 11649"/>
                        <a:gd name="T17" fmla="*/ 68 h 1652"/>
                        <a:gd name="T18" fmla="*/ 11076 w 11649"/>
                        <a:gd name="T19" fmla="*/ 51 h 1652"/>
                        <a:gd name="T20" fmla="*/ 11046 w 11649"/>
                        <a:gd name="T21" fmla="*/ 35 h 1652"/>
                        <a:gd name="T22" fmla="*/ 11015 w 11649"/>
                        <a:gd name="T23" fmla="*/ 23 h 1652"/>
                        <a:gd name="T24" fmla="*/ 10983 w 11649"/>
                        <a:gd name="T25" fmla="*/ 14 h 1652"/>
                        <a:gd name="T26" fmla="*/ 10950 w 11649"/>
                        <a:gd name="T27" fmla="*/ 6 h 1652"/>
                        <a:gd name="T28" fmla="*/ 10917 w 11649"/>
                        <a:gd name="T29" fmla="*/ 3 h 1652"/>
                        <a:gd name="T30" fmla="*/ 10884 w 11649"/>
                        <a:gd name="T31" fmla="*/ 0 h 1652"/>
                        <a:gd name="T32" fmla="*/ 176 w 11649"/>
                        <a:gd name="T33" fmla="*/ 1 h 1652"/>
                        <a:gd name="T34" fmla="*/ 138 w 11649"/>
                        <a:gd name="T35" fmla="*/ 9 h 1652"/>
                        <a:gd name="T36" fmla="*/ 103 w 11649"/>
                        <a:gd name="T37" fmla="*/ 24 h 1652"/>
                        <a:gd name="T38" fmla="*/ 71 w 11649"/>
                        <a:gd name="T39" fmla="*/ 45 h 1652"/>
                        <a:gd name="T40" fmla="*/ 45 w 11649"/>
                        <a:gd name="T41" fmla="*/ 73 h 1652"/>
                        <a:gd name="T42" fmla="*/ 23 w 11649"/>
                        <a:gd name="T43" fmla="*/ 103 h 1652"/>
                        <a:gd name="T44" fmla="*/ 8 w 11649"/>
                        <a:gd name="T45" fmla="*/ 138 h 1652"/>
                        <a:gd name="T46" fmla="*/ 1 w 11649"/>
                        <a:gd name="T47" fmla="*/ 177 h 1652"/>
                        <a:gd name="T48" fmla="*/ 1 w 11649"/>
                        <a:gd name="T49" fmla="*/ 217 h 1652"/>
                        <a:gd name="T50" fmla="*/ 8 w 11649"/>
                        <a:gd name="T51" fmla="*/ 255 h 1652"/>
                        <a:gd name="T52" fmla="*/ 23 w 11649"/>
                        <a:gd name="T53" fmla="*/ 290 h 1652"/>
                        <a:gd name="T54" fmla="*/ 45 w 11649"/>
                        <a:gd name="T55" fmla="*/ 322 h 1652"/>
                        <a:gd name="T56" fmla="*/ 71 w 11649"/>
                        <a:gd name="T57" fmla="*/ 348 h 1652"/>
                        <a:gd name="T58" fmla="*/ 103 w 11649"/>
                        <a:gd name="T59" fmla="*/ 370 h 1652"/>
                        <a:gd name="T60" fmla="*/ 138 w 11649"/>
                        <a:gd name="T61" fmla="*/ 385 h 1652"/>
                        <a:gd name="T62" fmla="*/ 176 w 11649"/>
                        <a:gd name="T63" fmla="*/ 392 h 1652"/>
                        <a:gd name="T64" fmla="*/ 10884 w 11649"/>
                        <a:gd name="T65" fmla="*/ 393 h 1652"/>
                        <a:gd name="T66" fmla="*/ 10890 w 11649"/>
                        <a:gd name="T67" fmla="*/ 397 h 1652"/>
                        <a:gd name="T68" fmla="*/ 10899 w 11649"/>
                        <a:gd name="T69" fmla="*/ 404 h 1652"/>
                        <a:gd name="T70" fmla="*/ 10910 w 11649"/>
                        <a:gd name="T71" fmla="*/ 420 h 1652"/>
                        <a:gd name="T72" fmla="*/ 10921 w 11649"/>
                        <a:gd name="T73" fmla="*/ 441 h 1652"/>
                        <a:gd name="T74" fmla="*/ 10973 w 11649"/>
                        <a:gd name="T75" fmla="*/ 608 h 1652"/>
                        <a:gd name="T76" fmla="*/ 11092 w 11649"/>
                        <a:gd name="T77" fmla="*/ 978 h 1652"/>
                        <a:gd name="T78" fmla="*/ 11210 w 11649"/>
                        <a:gd name="T79" fmla="*/ 1347 h 1652"/>
                        <a:gd name="T80" fmla="*/ 11264 w 11649"/>
                        <a:gd name="T81" fmla="*/ 1515 h 1652"/>
                        <a:gd name="T82" fmla="*/ 11272 w 11649"/>
                        <a:gd name="T83" fmla="*/ 1534 h 1652"/>
                        <a:gd name="T84" fmla="*/ 11290 w 11649"/>
                        <a:gd name="T85" fmla="*/ 1569 h 1652"/>
                        <a:gd name="T86" fmla="*/ 11316 w 11649"/>
                        <a:gd name="T87" fmla="*/ 1597 h 1652"/>
                        <a:gd name="T88" fmla="*/ 11345 w 11649"/>
                        <a:gd name="T89" fmla="*/ 1620 h 1652"/>
                        <a:gd name="T90" fmla="*/ 11379 w 11649"/>
                        <a:gd name="T91" fmla="*/ 1638 h 1652"/>
                        <a:gd name="T92" fmla="*/ 11415 w 11649"/>
                        <a:gd name="T93" fmla="*/ 1649 h 1652"/>
                        <a:gd name="T94" fmla="*/ 11454 w 11649"/>
                        <a:gd name="T95" fmla="*/ 1652 h 1652"/>
                        <a:gd name="T96" fmla="*/ 11492 w 11649"/>
                        <a:gd name="T97" fmla="*/ 1648 h 1652"/>
                        <a:gd name="T98" fmla="*/ 11531 w 11649"/>
                        <a:gd name="T99" fmla="*/ 1636 h 1652"/>
                        <a:gd name="T100" fmla="*/ 11565 w 11649"/>
                        <a:gd name="T101" fmla="*/ 1617 h 1652"/>
                        <a:gd name="T102" fmla="*/ 11594 w 11649"/>
                        <a:gd name="T103" fmla="*/ 1592 h 1652"/>
                        <a:gd name="T104" fmla="*/ 11617 w 11649"/>
                        <a:gd name="T105" fmla="*/ 1562 h 1652"/>
                        <a:gd name="T106" fmla="*/ 11635 w 11649"/>
                        <a:gd name="T107" fmla="*/ 1528 h 1652"/>
                        <a:gd name="T108" fmla="*/ 11646 w 11649"/>
                        <a:gd name="T109" fmla="*/ 1492 h 1652"/>
                        <a:gd name="T110" fmla="*/ 11649 w 11649"/>
                        <a:gd name="T111" fmla="*/ 1454 h 1652"/>
                        <a:gd name="T112" fmla="*/ 11645 w 11649"/>
                        <a:gd name="T113" fmla="*/ 1414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49" h="1652">
                          <a:moveTo>
                            <a:pt x="11640" y="1396"/>
                          </a:moveTo>
                          <a:lnTo>
                            <a:pt x="11295" y="319"/>
                          </a:lnTo>
                          <a:lnTo>
                            <a:pt x="11288" y="301"/>
                          </a:lnTo>
                          <a:lnTo>
                            <a:pt x="11282" y="284"/>
                          </a:lnTo>
                          <a:lnTo>
                            <a:pt x="11274" y="266"/>
                          </a:lnTo>
                          <a:lnTo>
                            <a:pt x="11266" y="250"/>
                          </a:lnTo>
                          <a:lnTo>
                            <a:pt x="11248" y="218"/>
                          </a:lnTo>
                          <a:lnTo>
                            <a:pt x="11229" y="189"/>
                          </a:lnTo>
                          <a:lnTo>
                            <a:pt x="11218" y="174"/>
                          </a:lnTo>
                          <a:lnTo>
                            <a:pt x="11207" y="160"/>
                          </a:lnTo>
                          <a:lnTo>
                            <a:pt x="11196" y="147"/>
                          </a:lnTo>
                          <a:lnTo>
                            <a:pt x="11184" y="134"/>
                          </a:lnTo>
                          <a:lnTo>
                            <a:pt x="11172" y="122"/>
                          </a:lnTo>
                          <a:lnTo>
                            <a:pt x="11159" y="110"/>
                          </a:lnTo>
                          <a:lnTo>
                            <a:pt x="11146" y="99"/>
                          </a:lnTo>
                          <a:lnTo>
                            <a:pt x="11132" y="88"/>
                          </a:lnTo>
                          <a:lnTo>
                            <a:pt x="11119" y="78"/>
                          </a:lnTo>
                          <a:lnTo>
                            <a:pt x="11105" y="68"/>
                          </a:lnTo>
                          <a:lnTo>
                            <a:pt x="11091" y="59"/>
                          </a:lnTo>
                          <a:lnTo>
                            <a:pt x="11076" y="51"/>
                          </a:lnTo>
                          <a:lnTo>
                            <a:pt x="11061" y="43"/>
                          </a:lnTo>
                          <a:lnTo>
                            <a:pt x="11046" y="35"/>
                          </a:lnTo>
                          <a:lnTo>
                            <a:pt x="11030" y="29"/>
                          </a:lnTo>
                          <a:lnTo>
                            <a:pt x="11015" y="23"/>
                          </a:lnTo>
                          <a:lnTo>
                            <a:pt x="11000" y="18"/>
                          </a:lnTo>
                          <a:lnTo>
                            <a:pt x="10983" y="14"/>
                          </a:lnTo>
                          <a:lnTo>
                            <a:pt x="10967" y="9"/>
                          </a:lnTo>
                          <a:lnTo>
                            <a:pt x="10950" y="6"/>
                          </a:lnTo>
                          <a:lnTo>
                            <a:pt x="10934" y="4"/>
                          </a:lnTo>
                          <a:lnTo>
                            <a:pt x="10917" y="3"/>
                          </a:lnTo>
                          <a:lnTo>
                            <a:pt x="10901" y="1"/>
                          </a:lnTo>
                          <a:lnTo>
                            <a:pt x="10884" y="0"/>
                          </a:lnTo>
                          <a:lnTo>
                            <a:pt x="197" y="0"/>
                          </a:lnTo>
                          <a:lnTo>
                            <a:pt x="176" y="1"/>
                          </a:lnTo>
                          <a:lnTo>
                            <a:pt x="157" y="5"/>
                          </a:lnTo>
                          <a:lnTo>
                            <a:pt x="138" y="9"/>
                          </a:lnTo>
                          <a:lnTo>
                            <a:pt x="120" y="16"/>
                          </a:lnTo>
                          <a:lnTo>
                            <a:pt x="103" y="24"/>
                          </a:lnTo>
                          <a:lnTo>
                            <a:pt x="86" y="34"/>
                          </a:lnTo>
                          <a:lnTo>
                            <a:pt x="71" y="45"/>
                          </a:lnTo>
                          <a:lnTo>
                            <a:pt x="57" y="58"/>
                          </a:lnTo>
                          <a:lnTo>
                            <a:pt x="45" y="73"/>
                          </a:lnTo>
                          <a:lnTo>
                            <a:pt x="34" y="87"/>
                          </a:lnTo>
                          <a:lnTo>
                            <a:pt x="23" y="103"/>
                          </a:lnTo>
                          <a:lnTo>
                            <a:pt x="15" y="121"/>
                          </a:lnTo>
                          <a:lnTo>
                            <a:pt x="8" y="138"/>
                          </a:lnTo>
                          <a:lnTo>
                            <a:pt x="4" y="158"/>
                          </a:lnTo>
                          <a:lnTo>
                            <a:pt x="1" y="177"/>
                          </a:lnTo>
                          <a:lnTo>
                            <a:pt x="0" y="197"/>
                          </a:lnTo>
                          <a:lnTo>
                            <a:pt x="1" y="217"/>
                          </a:lnTo>
                          <a:lnTo>
                            <a:pt x="4" y="237"/>
                          </a:lnTo>
                          <a:lnTo>
                            <a:pt x="8" y="255"/>
                          </a:lnTo>
                          <a:lnTo>
                            <a:pt x="15" y="274"/>
                          </a:lnTo>
                          <a:lnTo>
                            <a:pt x="23" y="290"/>
                          </a:lnTo>
                          <a:lnTo>
                            <a:pt x="34" y="307"/>
                          </a:lnTo>
                          <a:lnTo>
                            <a:pt x="45" y="322"/>
                          </a:lnTo>
                          <a:lnTo>
                            <a:pt x="57" y="336"/>
                          </a:lnTo>
                          <a:lnTo>
                            <a:pt x="71" y="348"/>
                          </a:lnTo>
                          <a:lnTo>
                            <a:pt x="86" y="360"/>
                          </a:lnTo>
                          <a:lnTo>
                            <a:pt x="103" y="370"/>
                          </a:lnTo>
                          <a:lnTo>
                            <a:pt x="120" y="378"/>
                          </a:lnTo>
                          <a:lnTo>
                            <a:pt x="138" y="385"/>
                          </a:lnTo>
                          <a:lnTo>
                            <a:pt x="157" y="390"/>
                          </a:lnTo>
                          <a:lnTo>
                            <a:pt x="176" y="392"/>
                          </a:lnTo>
                          <a:lnTo>
                            <a:pt x="197" y="393"/>
                          </a:lnTo>
                          <a:lnTo>
                            <a:pt x="10884" y="393"/>
                          </a:lnTo>
                          <a:lnTo>
                            <a:pt x="10885" y="394"/>
                          </a:lnTo>
                          <a:lnTo>
                            <a:pt x="10890" y="397"/>
                          </a:lnTo>
                          <a:lnTo>
                            <a:pt x="10894" y="400"/>
                          </a:lnTo>
                          <a:lnTo>
                            <a:pt x="10899" y="404"/>
                          </a:lnTo>
                          <a:lnTo>
                            <a:pt x="10904" y="411"/>
                          </a:lnTo>
                          <a:lnTo>
                            <a:pt x="10910" y="420"/>
                          </a:lnTo>
                          <a:lnTo>
                            <a:pt x="10915" y="429"/>
                          </a:lnTo>
                          <a:lnTo>
                            <a:pt x="10921" y="441"/>
                          </a:lnTo>
                          <a:lnTo>
                            <a:pt x="10935" y="487"/>
                          </a:lnTo>
                          <a:lnTo>
                            <a:pt x="10973" y="608"/>
                          </a:lnTo>
                          <a:lnTo>
                            <a:pt x="11029" y="780"/>
                          </a:lnTo>
                          <a:lnTo>
                            <a:pt x="11092" y="978"/>
                          </a:lnTo>
                          <a:lnTo>
                            <a:pt x="11155" y="1175"/>
                          </a:lnTo>
                          <a:lnTo>
                            <a:pt x="11210" y="1347"/>
                          </a:lnTo>
                          <a:lnTo>
                            <a:pt x="11250" y="1469"/>
                          </a:lnTo>
                          <a:lnTo>
                            <a:pt x="11264" y="1515"/>
                          </a:lnTo>
                          <a:lnTo>
                            <a:pt x="11264" y="1515"/>
                          </a:lnTo>
                          <a:lnTo>
                            <a:pt x="11272" y="1534"/>
                          </a:lnTo>
                          <a:lnTo>
                            <a:pt x="11281" y="1551"/>
                          </a:lnTo>
                          <a:lnTo>
                            <a:pt x="11290" y="1569"/>
                          </a:lnTo>
                          <a:lnTo>
                            <a:pt x="11302" y="1583"/>
                          </a:lnTo>
                          <a:lnTo>
                            <a:pt x="11316" y="1597"/>
                          </a:lnTo>
                          <a:lnTo>
                            <a:pt x="11330" y="1609"/>
                          </a:lnTo>
                          <a:lnTo>
                            <a:pt x="11345" y="1620"/>
                          </a:lnTo>
                          <a:lnTo>
                            <a:pt x="11362" y="1630"/>
                          </a:lnTo>
                          <a:lnTo>
                            <a:pt x="11379" y="1638"/>
                          </a:lnTo>
                          <a:lnTo>
                            <a:pt x="11397" y="1644"/>
                          </a:lnTo>
                          <a:lnTo>
                            <a:pt x="11415" y="1649"/>
                          </a:lnTo>
                          <a:lnTo>
                            <a:pt x="11434" y="1651"/>
                          </a:lnTo>
                          <a:lnTo>
                            <a:pt x="11454" y="1652"/>
                          </a:lnTo>
                          <a:lnTo>
                            <a:pt x="11474" y="1651"/>
                          </a:lnTo>
                          <a:lnTo>
                            <a:pt x="11492" y="1648"/>
                          </a:lnTo>
                          <a:lnTo>
                            <a:pt x="11512" y="1642"/>
                          </a:lnTo>
                          <a:lnTo>
                            <a:pt x="11531" y="1636"/>
                          </a:lnTo>
                          <a:lnTo>
                            <a:pt x="11548" y="1627"/>
                          </a:lnTo>
                          <a:lnTo>
                            <a:pt x="11565" y="1617"/>
                          </a:lnTo>
                          <a:lnTo>
                            <a:pt x="11580" y="1605"/>
                          </a:lnTo>
                          <a:lnTo>
                            <a:pt x="11594" y="1592"/>
                          </a:lnTo>
                          <a:lnTo>
                            <a:pt x="11606" y="1577"/>
                          </a:lnTo>
                          <a:lnTo>
                            <a:pt x="11617" y="1562"/>
                          </a:lnTo>
                          <a:lnTo>
                            <a:pt x="11627" y="1546"/>
                          </a:lnTo>
                          <a:lnTo>
                            <a:pt x="11635" y="1528"/>
                          </a:lnTo>
                          <a:lnTo>
                            <a:pt x="11641" y="1511"/>
                          </a:lnTo>
                          <a:lnTo>
                            <a:pt x="11646" y="1492"/>
                          </a:lnTo>
                          <a:lnTo>
                            <a:pt x="11648" y="1474"/>
                          </a:lnTo>
                          <a:lnTo>
                            <a:pt x="11649" y="1454"/>
                          </a:lnTo>
                          <a:lnTo>
                            <a:pt x="11648" y="1434"/>
                          </a:lnTo>
                          <a:lnTo>
                            <a:pt x="11645" y="1414"/>
                          </a:lnTo>
                          <a:lnTo>
                            <a:pt x="11640" y="139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2" name="Freeform 218"/>
                    <p:cNvSpPr>
                      <a:spLocks/>
                    </p:cNvSpPr>
                    <p:nvPr/>
                  </p:nvSpPr>
                  <p:spPr bwMode="auto">
                    <a:xfrm flipH="1">
                      <a:off x="4397" y="3585"/>
                      <a:ext cx="2097" cy="381"/>
                    </a:xfrm>
                    <a:custGeom>
                      <a:avLst/>
                      <a:gdLst>
                        <a:gd name="T0" fmla="*/ 12229 w 12466"/>
                        <a:gd name="T1" fmla="*/ 1527 h 2195"/>
                        <a:gd name="T2" fmla="*/ 12174 w 12466"/>
                        <a:gd name="T3" fmla="*/ 1548 h 2195"/>
                        <a:gd name="T4" fmla="*/ 12129 w 12466"/>
                        <a:gd name="T5" fmla="*/ 1581 h 2195"/>
                        <a:gd name="T6" fmla="*/ 12095 w 12466"/>
                        <a:gd name="T7" fmla="*/ 1627 h 2195"/>
                        <a:gd name="T8" fmla="*/ 12075 w 12466"/>
                        <a:gd name="T9" fmla="*/ 1680 h 2195"/>
                        <a:gd name="T10" fmla="*/ 12071 w 12466"/>
                        <a:gd name="T11" fmla="*/ 1801 h 2195"/>
                        <a:gd name="T12" fmla="*/ 395 w 12466"/>
                        <a:gd name="T13" fmla="*/ 1715 h 2195"/>
                        <a:gd name="T14" fmla="*/ 395 w 12466"/>
                        <a:gd name="T15" fmla="*/ 1586 h 2195"/>
                        <a:gd name="T16" fmla="*/ 394 w 12466"/>
                        <a:gd name="T17" fmla="*/ 1490 h 2195"/>
                        <a:gd name="T18" fmla="*/ 503 w 12466"/>
                        <a:gd name="T19" fmla="*/ 1154 h 2195"/>
                        <a:gd name="T20" fmla="*/ 681 w 12466"/>
                        <a:gd name="T21" fmla="*/ 611 h 2195"/>
                        <a:gd name="T22" fmla="*/ 804 w 12466"/>
                        <a:gd name="T23" fmla="*/ 239 h 2195"/>
                        <a:gd name="T24" fmla="*/ 808 w 12466"/>
                        <a:gd name="T25" fmla="*/ 181 h 2195"/>
                        <a:gd name="T26" fmla="*/ 796 w 12466"/>
                        <a:gd name="T27" fmla="*/ 126 h 2195"/>
                        <a:gd name="T28" fmla="*/ 767 w 12466"/>
                        <a:gd name="T29" fmla="*/ 77 h 2195"/>
                        <a:gd name="T30" fmla="*/ 726 w 12466"/>
                        <a:gd name="T31" fmla="*/ 38 h 2195"/>
                        <a:gd name="T32" fmla="*/ 674 w 12466"/>
                        <a:gd name="T33" fmla="*/ 10 h 2195"/>
                        <a:gd name="T34" fmla="*/ 616 w 12466"/>
                        <a:gd name="T35" fmla="*/ 0 h 2195"/>
                        <a:gd name="T36" fmla="*/ 559 w 12466"/>
                        <a:gd name="T37" fmla="*/ 8 h 2195"/>
                        <a:gd name="T38" fmla="*/ 507 w 12466"/>
                        <a:gd name="T39" fmla="*/ 31 h 2195"/>
                        <a:gd name="T40" fmla="*/ 463 w 12466"/>
                        <a:gd name="T41" fmla="*/ 67 h 2195"/>
                        <a:gd name="T42" fmla="*/ 431 w 12466"/>
                        <a:gd name="T43" fmla="*/ 116 h 2195"/>
                        <a:gd name="T44" fmla="*/ 181 w 12466"/>
                        <a:gd name="T45" fmla="*/ 868 h 2195"/>
                        <a:gd name="T46" fmla="*/ 25 w 12466"/>
                        <a:gd name="T47" fmla="*/ 1352 h 2195"/>
                        <a:gd name="T48" fmla="*/ 1 w 12466"/>
                        <a:gd name="T49" fmla="*/ 1449 h 2195"/>
                        <a:gd name="T50" fmla="*/ 0 w 12466"/>
                        <a:gd name="T51" fmla="*/ 1455 h 2195"/>
                        <a:gd name="T52" fmla="*/ 0 w 12466"/>
                        <a:gd name="T53" fmla="*/ 1461 h 2195"/>
                        <a:gd name="T54" fmla="*/ 2 w 12466"/>
                        <a:gd name="T55" fmla="*/ 1928 h 2195"/>
                        <a:gd name="T56" fmla="*/ 4 w 12466"/>
                        <a:gd name="T57" fmla="*/ 1968 h 2195"/>
                        <a:gd name="T58" fmla="*/ 13 w 12466"/>
                        <a:gd name="T59" fmla="*/ 2008 h 2195"/>
                        <a:gd name="T60" fmla="*/ 27 w 12466"/>
                        <a:gd name="T61" fmla="*/ 2044 h 2195"/>
                        <a:gd name="T62" fmla="*/ 47 w 12466"/>
                        <a:gd name="T63" fmla="*/ 2079 h 2195"/>
                        <a:gd name="T64" fmla="*/ 71 w 12466"/>
                        <a:gd name="T65" fmla="*/ 2110 h 2195"/>
                        <a:gd name="T66" fmla="*/ 100 w 12466"/>
                        <a:gd name="T67" fmla="*/ 2137 h 2195"/>
                        <a:gd name="T68" fmla="*/ 140 w 12466"/>
                        <a:gd name="T69" fmla="*/ 2164 h 2195"/>
                        <a:gd name="T70" fmla="*/ 210 w 12466"/>
                        <a:gd name="T71" fmla="*/ 2189 h 2195"/>
                        <a:gd name="T72" fmla="*/ 247 w 12466"/>
                        <a:gd name="T73" fmla="*/ 2194 h 2195"/>
                        <a:gd name="T74" fmla="*/ 12220 w 12466"/>
                        <a:gd name="T75" fmla="*/ 2194 h 2195"/>
                        <a:gd name="T76" fmla="*/ 12257 w 12466"/>
                        <a:gd name="T77" fmla="*/ 2189 h 2195"/>
                        <a:gd name="T78" fmla="*/ 12327 w 12466"/>
                        <a:gd name="T79" fmla="*/ 2164 h 2195"/>
                        <a:gd name="T80" fmla="*/ 12387 w 12466"/>
                        <a:gd name="T81" fmla="*/ 2119 h 2195"/>
                        <a:gd name="T82" fmla="*/ 12412 w 12466"/>
                        <a:gd name="T83" fmla="*/ 2090 h 2195"/>
                        <a:gd name="T84" fmla="*/ 12445 w 12466"/>
                        <a:gd name="T85" fmla="*/ 2032 h 2195"/>
                        <a:gd name="T86" fmla="*/ 12457 w 12466"/>
                        <a:gd name="T87" fmla="*/ 1994 h 2195"/>
                        <a:gd name="T88" fmla="*/ 12464 w 12466"/>
                        <a:gd name="T89" fmla="*/ 1954 h 2195"/>
                        <a:gd name="T90" fmla="*/ 12466 w 12466"/>
                        <a:gd name="T91" fmla="*/ 1720 h 2195"/>
                        <a:gd name="T92" fmla="*/ 12457 w 12466"/>
                        <a:gd name="T93" fmla="*/ 1662 h 2195"/>
                        <a:gd name="T94" fmla="*/ 12432 w 12466"/>
                        <a:gd name="T95" fmla="*/ 1610 h 2195"/>
                        <a:gd name="T96" fmla="*/ 12393 w 12466"/>
                        <a:gd name="T97" fmla="*/ 1569 h 2195"/>
                        <a:gd name="T98" fmla="*/ 12345 w 12466"/>
                        <a:gd name="T99" fmla="*/ 1539 h 2195"/>
                        <a:gd name="T100" fmla="*/ 12288 w 12466"/>
                        <a:gd name="T101" fmla="*/ 1525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66" h="2195">
                          <a:moveTo>
                            <a:pt x="12268" y="1524"/>
                          </a:moveTo>
                          <a:lnTo>
                            <a:pt x="12249" y="1525"/>
                          </a:lnTo>
                          <a:lnTo>
                            <a:pt x="12229" y="1527"/>
                          </a:lnTo>
                          <a:lnTo>
                            <a:pt x="12210" y="1533"/>
                          </a:lnTo>
                          <a:lnTo>
                            <a:pt x="12192" y="1539"/>
                          </a:lnTo>
                          <a:lnTo>
                            <a:pt x="12174" y="1548"/>
                          </a:lnTo>
                          <a:lnTo>
                            <a:pt x="12159" y="1557"/>
                          </a:lnTo>
                          <a:lnTo>
                            <a:pt x="12143" y="1569"/>
                          </a:lnTo>
                          <a:lnTo>
                            <a:pt x="12129" y="1581"/>
                          </a:lnTo>
                          <a:lnTo>
                            <a:pt x="12116" y="1595"/>
                          </a:lnTo>
                          <a:lnTo>
                            <a:pt x="12105" y="1610"/>
                          </a:lnTo>
                          <a:lnTo>
                            <a:pt x="12095" y="1627"/>
                          </a:lnTo>
                          <a:lnTo>
                            <a:pt x="12087" y="1644"/>
                          </a:lnTo>
                          <a:lnTo>
                            <a:pt x="12080" y="1662"/>
                          </a:lnTo>
                          <a:lnTo>
                            <a:pt x="12075" y="1680"/>
                          </a:lnTo>
                          <a:lnTo>
                            <a:pt x="12072" y="1700"/>
                          </a:lnTo>
                          <a:lnTo>
                            <a:pt x="12071" y="1720"/>
                          </a:lnTo>
                          <a:lnTo>
                            <a:pt x="12071" y="1801"/>
                          </a:lnTo>
                          <a:lnTo>
                            <a:pt x="395" y="1801"/>
                          </a:lnTo>
                          <a:lnTo>
                            <a:pt x="395" y="1759"/>
                          </a:lnTo>
                          <a:lnTo>
                            <a:pt x="395" y="1715"/>
                          </a:lnTo>
                          <a:lnTo>
                            <a:pt x="395" y="1672"/>
                          </a:lnTo>
                          <a:lnTo>
                            <a:pt x="395" y="1628"/>
                          </a:lnTo>
                          <a:lnTo>
                            <a:pt x="395" y="1586"/>
                          </a:lnTo>
                          <a:lnTo>
                            <a:pt x="394" y="1549"/>
                          </a:lnTo>
                          <a:lnTo>
                            <a:pt x="394" y="1516"/>
                          </a:lnTo>
                          <a:lnTo>
                            <a:pt x="394" y="1490"/>
                          </a:lnTo>
                          <a:lnTo>
                            <a:pt x="417" y="1417"/>
                          </a:lnTo>
                          <a:lnTo>
                            <a:pt x="454" y="1302"/>
                          </a:lnTo>
                          <a:lnTo>
                            <a:pt x="503" y="1154"/>
                          </a:lnTo>
                          <a:lnTo>
                            <a:pt x="559" y="984"/>
                          </a:lnTo>
                          <a:lnTo>
                            <a:pt x="619" y="799"/>
                          </a:lnTo>
                          <a:lnTo>
                            <a:pt x="681" y="611"/>
                          </a:lnTo>
                          <a:lnTo>
                            <a:pt x="743" y="427"/>
                          </a:lnTo>
                          <a:lnTo>
                            <a:pt x="799" y="259"/>
                          </a:lnTo>
                          <a:lnTo>
                            <a:pt x="804" y="239"/>
                          </a:lnTo>
                          <a:lnTo>
                            <a:pt x="808" y="220"/>
                          </a:lnTo>
                          <a:lnTo>
                            <a:pt x="809" y="201"/>
                          </a:lnTo>
                          <a:lnTo>
                            <a:pt x="808" y="181"/>
                          </a:lnTo>
                          <a:lnTo>
                            <a:pt x="805" y="162"/>
                          </a:lnTo>
                          <a:lnTo>
                            <a:pt x="801" y="144"/>
                          </a:lnTo>
                          <a:lnTo>
                            <a:pt x="796" y="126"/>
                          </a:lnTo>
                          <a:lnTo>
                            <a:pt x="788" y="109"/>
                          </a:lnTo>
                          <a:lnTo>
                            <a:pt x="778" y="92"/>
                          </a:lnTo>
                          <a:lnTo>
                            <a:pt x="767" y="77"/>
                          </a:lnTo>
                          <a:lnTo>
                            <a:pt x="755" y="63"/>
                          </a:lnTo>
                          <a:lnTo>
                            <a:pt x="742" y="50"/>
                          </a:lnTo>
                          <a:lnTo>
                            <a:pt x="726" y="38"/>
                          </a:lnTo>
                          <a:lnTo>
                            <a:pt x="710" y="27"/>
                          </a:lnTo>
                          <a:lnTo>
                            <a:pt x="692" y="18"/>
                          </a:lnTo>
                          <a:lnTo>
                            <a:pt x="674" y="10"/>
                          </a:lnTo>
                          <a:lnTo>
                            <a:pt x="654" y="5"/>
                          </a:lnTo>
                          <a:lnTo>
                            <a:pt x="634" y="1"/>
                          </a:lnTo>
                          <a:lnTo>
                            <a:pt x="616" y="0"/>
                          </a:lnTo>
                          <a:lnTo>
                            <a:pt x="596" y="1"/>
                          </a:lnTo>
                          <a:lnTo>
                            <a:pt x="577" y="4"/>
                          </a:lnTo>
                          <a:lnTo>
                            <a:pt x="559" y="8"/>
                          </a:lnTo>
                          <a:lnTo>
                            <a:pt x="540" y="13"/>
                          </a:lnTo>
                          <a:lnTo>
                            <a:pt x="523" y="21"/>
                          </a:lnTo>
                          <a:lnTo>
                            <a:pt x="507" y="31"/>
                          </a:lnTo>
                          <a:lnTo>
                            <a:pt x="492" y="41"/>
                          </a:lnTo>
                          <a:lnTo>
                            <a:pt x="476" y="54"/>
                          </a:lnTo>
                          <a:lnTo>
                            <a:pt x="463" y="67"/>
                          </a:lnTo>
                          <a:lnTo>
                            <a:pt x="451" y="82"/>
                          </a:lnTo>
                          <a:lnTo>
                            <a:pt x="441" y="99"/>
                          </a:lnTo>
                          <a:lnTo>
                            <a:pt x="431" y="116"/>
                          </a:lnTo>
                          <a:lnTo>
                            <a:pt x="425" y="135"/>
                          </a:lnTo>
                          <a:lnTo>
                            <a:pt x="285" y="553"/>
                          </a:lnTo>
                          <a:lnTo>
                            <a:pt x="181" y="868"/>
                          </a:lnTo>
                          <a:lnTo>
                            <a:pt x="106" y="1097"/>
                          </a:lnTo>
                          <a:lnTo>
                            <a:pt x="56" y="1253"/>
                          </a:lnTo>
                          <a:lnTo>
                            <a:pt x="25" y="1352"/>
                          </a:lnTo>
                          <a:lnTo>
                            <a:pt x="9" y="1408"/>
                          </a:lnTo>
                          <a:lnTo>
                            <a:pt x="2" y="1435"/>
                          </a:lnTo>
                          <a:lnTo>
                            <a:pt x="1" y="1449"/>
                          </a:lnTo>
                          <a:lnTo>
                            <a:pt x="0" y="1450"/>
                          </a:lnTo>
                          <a:lnTo>
                            <a:pt x="0" y="1453"/>
                          </a:lnTo>
                          <a:lnTo>
                            <a:pt x="0" y="1455"/>
                          </a:lnTo>
                          <a:lnTo>
                            <a:pt x="0" y="1457"/>
                          </a:lnTo>
                          <a:lnTo>
                            <a:pt x="0" y="1459"/>
                          </a:lnTo>
                          <a:lnTo>
                            <a:pt x="0" y="1461"/>
                          </a:lnTo>
                          <a:lnTo>
                            <a:pt x="0" y="1463"/>
                          </a:lnTo>
                          <a:lnTo>
                            <a:pt x="0" y="1465"/>
                          </a:lnTo>
                          <a:lnTo>
                            <a:pt x="2" y="1928"/>
                          </a:lnTo>
                          <a:lnTo>
                            <a:pt x="2" y="1942"/>
                          </a:lnTo>
                          <a:lnTo>
                            <a:pt x="3" y="1955"/>
                          </a:lnTo>
                          <a:lnTo>
                            <a:pt x="4" y="1968"/>
                          </a:lnTo>
                          <a:lnTo>
                            <a:pt x="7" y="1981"/>
                          </a:lnTo>
                          <a:lnTo>
                            <a:pt x="10" y="1994"/>
                          </a:lnTo>
                          <a:lnTo>
                            <a:pt x="13" y="2008"/>
                          </a:lnTo>
                          <a:lnTo>
                            <a:pt x="18" y="2020"/>
                          </a:lnTo>
                          <a:lnTo>
                            <a:pt x="22" y="2032"/>
                          </a:lnTo>
                          <a:lnTo>
                            <a:pt x="27" y="2044"/>
                          </a:lnTo>
                          <a:lnTo>
                            <a:pt x="34" y="2056"/>
                          </a:lnTo>
                          <a:lnTo>
                            <a:pt x="41" y="2068"/>
                          </a:lnTo>
                          <a:lnTo>
                            <a:pt x="47" y="2079"/>
                          </a:lnTo>
                          <a:lnTo>
                            <a:pt x="55" y="2090"/>
                          </a:lnTo>
                          <a:lnTo>
                            <a:pt x="63" y="2101"/>
                          </a:lnTo>
                          <a:lnTo>
                            <a:pt x="71" y="2110"/>
                          </a:lnTo>
                          <a:lnTo>
                            <a:pt x="81" y="2119"/>
                          </a:lnTo>
                          <a:lnTo>
                            <a:pt x="90" y="2128"/>
                          </a:lnTo>
                          <a:lnTo>
                            <a:pt x="100" y="2137"/>
                          </a:lnTo>
                          <a:lnTo>
                            <a:pt x="110" y="2144"/>
                          </a:lnTo>
                          <a:lnTo>
                            <a:pt x="120" y="2152"/>
                          </a:lnTo>
                          <a:lnTo>
                            <a:pt x="140" y="2164"/>
                          </a:lnTo>
                          <a:lnTo>
                            <a:pt x="163" y="2175"/>
                          </a:lnTo>
                          <a:lnTo>
                            <a:pt x="187" y="2184"/>
                          </a:lnTo>
                          <a:lnTo>
                            <a:pt x="210" y="2189"/>
                          </a:lnTo>
                          <a:lnTo>
                            <a:pt x="223" y="2191"/>
                          </a:lnTo>
                          <a:lnTo>
                            <a:pt x="235" y="2194"/>
                          </a:lnTo>
                          <a:lnTo>
                            <a:pt x="247" y="2194"/>
                          </a:lnTo>
                          <a:lnTo>
                            <a:pt x="260" y="2195"/>
                          </a:lnTo>
                          <a:lnTo>
                            <a:pt x="12208" y="2195"/>
                          </a:lnTo>
                          <a:lnTo>
                            <a:pt x="12220" y="2194"/>
                          </a:lnTo>
                          <a:lnTo>
                            <a:pt x="12232" y="2194"/>
                          </a:lnTo>
                          <a:lnTo>
                            <a:pt x="12245" y="2191"/>
                          </a:lnTo>
                          <a:lnTo>
                            <a:pt x="12257" y="2189"/>
                          </a:lnTo>
                          <a:lnTo>
                            <a:pt x="12282" y="2184"/>
                          </a:lnTo>
                          <a:lnTo>
                            <a:pt x="12305" y="2175"/>
                          </a:lnTo>
                          <a:lnTo>
                            <a:pt x="12327" y="2164"/>
                          </a:lnTo>
                          <a:lnTo>
                            <a:pt x="12347" y="2152"/>
                          </a:lnTo>
                          <a:lnTo>
                            <a:pt x="12368" y="2137"/>
                          </a:lnTo>
                          <a:lnTo>
                            <a:pt x="12387" y="2119"/>
                          </a:lnTo>
                          <a:lnTo>
                            <a:pt x="12396" y="2110"/>
                          </a:lnTo>
                          <a:lnTo>
                            <a:pt x="12404" y="2101"/>
                          </a:lnTo>
                          <a:lnTo>
                            <a:pt x="12412" y="2090"/>
                          </a:lnTo>
                          <a:lnTo>
                            <a:pt x="12420" y="2079"/>
                          </a:lnTo>
                          <a:lnTo>
                            <a:pt x="12434" y="2056"/>
                          </a:lnTo>
                          <a:lnTo>
                            <a:pt x="12445" y="2032"/>
                          </a:lnTo>
                          <a:lnTo>
                            <a:pt x="12449" y="2020"/>
                          </a:lnTo>
                          <a:lnTo>
                            <a:pt x="12454" y="2006"/>
                          </a:lnTo>
                          <a:lnTo>
                            <a:pt x="12457" y="1994"/>
                          </a:lnTo>
                          <a:lnTo>
                            <a:pt x="12460" y="1981"/>
                          </a:lnTo>
                          <a:lnTo>
                            <a:pt x="12463" y="1968"/>
                          </a:lnTo>
                          <a:lnTo>
                            <a:pt x="12464" y="1954"/>
                          </a:lnTo>
                          <a:lnTo>
                            <a:pt x="12465" y="1941"/>
                          </a:lnTo>
                          <a:lnTo>
                            <a:pt x="12466" y="1928"/>
                          </a:lnTo>
                          <a:lnTo>
                            <a:pt x="12466" y="1720"/>
                          </a:lnTo>
                          <a:lnTo>
                            <a:pt x="12465" y="1700"/>
                          </a:lnTo>
                          <a:lnTo>
                            <a:pt x="12461" y="1680"/>
                          </a:lnTo>
                          <a:lnTo>
                            <a:pt x="12457" y="1662"/>
                          </a:lnTo>
                          <a:lnTo>
                            <a:pt x="12450" y="1644"/>
                          </a:lnTo>
                          <a:lnTo>
                            <a:pt x="12442" y="1627"/>
                          </a:lnTo>
                          <a:lnTo>
                            <a:pt x="12432" y="1610"/>
                          </a:lnTo>
                          <a:lnTo>
                            <a:pt x="12421" y="1595"/>
                          </a:lnTo>
                          <a:lnTo>
                            <a:pt x="12408" y="1581"/>
                          </a:lnTo>
                          <a:lnTo>
                            <a:pt x="12393" y="1569"/>
                          </a:lnTo>
                          <a:lnTo>
                            <a:pt x="12378" y="1557"/>
                          </a:lnTo>
                          <a:lnTo>
                            <a:pt x="12363" y="1548"/>
                          </a:lnTo>
                          <a:lnTo>
                            <a:pt x="12345" y="1539"/>
                          </a:lnTo>
                          <a:lnTo>
                            <a:pt x="12327" y="1533"/>
                          </a:lnTo>
                          <a:lnTo>
                            <a:pt x="12308" y="1527"/>
                          </a:lnTo>
                          <a:lnTo>
                            <a:pt x="12288" y="1525"/>
                          </a:lnTo>
                          <a:lnTo>
                            <a:pt x="12268" y="1524"/>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3" name="Freeform 219"/>
                    <p:cNvSpPr>
                      <a:spLocks/>
                    </p:cNvSpPr>
                    <p:nvPr/>
                  </p:nvSpPr>
                  <p:spPr bwMode="auto">
                    <a:xfrm flipH="1">
                      <a:off x="4488" y="3832"/>
                      <a:ext cx="1897" cy="29"/>
                    </a:xfrm>
                    <a:custGeom>
                      <a:avLst/>
                      <a:gdLst>
                        <a:gd name="T0" fmla="*/ 11195 w 11279"/>
                        <a:gd name="T1" fmla="*/ 167 h 167"/>
                        <a:gd name="T2" fmla="*/ 11212 w 11279"/>
                        <a:gd name="T3" fmla="*/ 166 h 167"/>
                        <a:gd name="T4" fmla="*/ 11228 w 11279"/>
                        <a:gd name="T5" fmla="*/ 161 h 167"/>
                        <a:gd name="T6" fmla="*/ 11242 w 11279"/>
                        <a:gd name="T7" fmla="*/ 153 h 167"/>
                        <a:gd name="T8" fmla="*/ 11254 w 11279"/>
                        <a:gd name="T9" fmla="*/ 143 h 167"/>
                        <a:gd name="T10" fmla="*/ 11265 w 11279"/>
                        <a:gd name="T11" fmla="*/ 131 h 167"/>
                        <a:gd name="T12" fmla="*/ 11273 w 11279"/>
                        <a:gd name="T13" fmla="*/ 117 h 167"/>
                        <a:gd name="T14" fmla="*/ 11277 w 11279"/>
                        <a:gd name="T15" fmla="*/ 100 h 167"/>
                        <a:gd name="T16" fmla="*/ 11279 w 11279"/>
                        <a:gd name="T17" fmla="*/ 84 h 167"/>
                        <a:gd name="T18" fmla="*/ 11277 w 11279"/>
                        <a:gd name="T19" fmla="*/ 67 h 167"/>
                        <a:gd name="T20" fmla="*/ 11273 w 11279"/>
                        <a:gd name="T21" fmla="*/ 51 h 167"/>
                        <a:gd name="T22" fmla="*/ 11265 w 11279"/>
                        <a:gd name="T23" fmla="*/ 37 h 167"/>
                        <a:gd name="T24" fmla="*/ 11254 w 11279"/>
                        <a:gd name="T25" fmla="*/ 25 h 167"/>
                        <a:gd name="T26" fmla="*/ 11242 w 11279"/>
                        <a:gd name="T27" fmla="*/ 15 h 167"/>
                        <a:gd name="T28" fmla="*/ 11228 w 11279"/>
                        <a:gd name="T29" fmla="*/ 6 h 167"/>
                        <a:gd name="T30" fmla="*/ 11212 w 11279"/>
                        <a:gd name="T31" fmla="*/ 2 h 167"/>
                        <a:gd name="T32" fmla="*/ 11195 w 11279"/>
                        <a:gd name="T33" fmla="*/ 0 h 167"/>
                        <a:gd name="T34" fmla="*/ 75 w 11279"/>
                        <a:gd name="T35" fmla="*/ 1 h 167"/>
                        <a:gd name="T36" fmla="*/ 59 w 11279"/>
                        <a:gd name="T37" fmla="*/ 4 h 167"/>
                        <a:gd name="T38" fmla="*/ 44 w 11279"/>
                        <a:gd name="T39" fmla="*/ 11 h 167"/>
                        <a:gd name="T40" fmla="*/ 30 w 11279"/>
                        <a:gd name="T41" fmla="*/ 19 h 167"/>
                        <a:gd name="T42" fmla="*/ 19 w 11279"/>
                        <a:gd name="T43" fmla="*/ 30 h 167"/>
                        <a:gd name="T44" fmla="*/ 10 w 11279"/>
                        <a:gd name="T45" fmla="*/ 44 h 167"/>
                        <a:gd name="T46" fmla="*/ 4 w 11279"/>
                        <a:gd name="T47" fmla="*/ 59 h 167"/>
                        <a:gd name="T48" fmla="*/ 1 w 11279"/>
                        <a:gd name="T49" fmla="*/ 75 h 167"/>
                        <a:gd name="T50" fmla="*/ 1 w 11279"/>
                        <a:gd name="T51" fmla="*/ 93 h 167"/>
                        <a:gd name="T52" fmla="*/ 4 w 11279"/>
                        <a:gd name="T53" fmla="*/ 109 h 167"/>
                        <a:gd name="T54" fmla="*/ 10 w 11279"/>
                        <a:gd name="T55" fmla="*/ 123 h 167"/>
                        <a:gd name="T56" fmla="*/ 19 w 11279"/>
                        <a:gd name="T57" fmla="*/ 137 h 167"/>
                        <a:gd name="T58" fmla="*/ 30 w 11279"/>
                        <a:gd name="T59" fmla="*/ 149 h 167"/>
                        <a:gd name="T60" fmla="*/ 44 w 11279"/>
                        <a:gd name="T61" fmla="*/ 157 h 167"/>
                        <a:gd name="T62" fmla="*/ 59 w 11279"/>
                        <a:gd name="T63" fmla="*/ 164 h 167"/>
                        <a:gd name="T64" fmla="*/ 75 w 11279"/>
                        <a:gd name="T6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79" h="167">
                          <a:moveTo>
                            <a:pt x="84" y="167"/>
                          </a:moveTo>
                          <a:lnTo>
                            <a:pt x="11195" y="167"/>
                          </a:lnTo>
                          <a:lnTo>
                            <a:pt x="11204" y="167"/>
                          </a:lnTo>
                          <a:lnTo>
                            <a:pt x="11212" y="166"/>
                          </a:lnTo>
                          <a:lnTo>
                            <a:pt x="11220" y="164"/>
                          </a:lnTo>
                          <a:lnTo>
                            <a:pt x="11228" y="161"/>
                          </a:lnTo>
                          <a:lnTo>
                            <a:pt x="11236" y="157"/>
                          </a:lnTo>
                          <a:lnTo>
                            <a:pt x="11242" y="153"/>
                          </a:lnTo>
                          <a:lnTo>
                            <a:pt x="11249" y="149"/>
                          </a:lnTo>
                          <a:lnTo>
                            <a:pt x="11254" y="143"/>
                          </a:lnTo>
                          <a:lnTo>
                            <a:pt x="11260" y="137"/>
                          </a:lnTo>
                          <a:lnTo>
                            <a:pt x="11265" y="131"/>
                          </a:lnTo>
                          <a:lnTo>
                            <a:pt x="11270" y="123"/>
                          </a:lnTo>
                          <a:lnTo>
                            <a:pt x="11273" y="117"/>
                          </a:lnTo>
                          <a:lnTo>
                            <a:pt x="11275" y="109"/>
                          </a:lnTo>
                          <a:lnTo>
                            <a:pt x="11277" y="100"/>
                          </a:lnTo>
                          <a:lnTo>
                            <a:pt x="11278" y="93"/>
                          </a:lnTo>
                          <a:lnTo>
                            <a:pt x="11279" y="84"/>
                          </a:lnTo>
                          <a:lnTo>
                            <a:pt x="11278" y="75"/>
                          </a:lnTo>
                          <a:lnTo>
                            <a:pt x="11277" y="67"/>
                          </a:lnTo>
                          <a:lnTo>
                            <a:pt x="11275" y="59"/>
                          </a:lnTo>
                          <a:lnTo>
                            <a:pt x="11273" y="51"/>
                          </a:lnTo>
                          <a:lnTo>
                            <a:pt x="11270" y="44"/>
                          </a:lnTo>
                          <a:lnTo>
                            <a:pt x="11265" y="37"/>
                          </a:lnTo>
                          <a:lnTo>
                            <a:pt x="11260" y="30"/>
                          </a:lnTo>
                          <a:lnTo>
                            <a:pt x="11254" y="25"/>
                          </a:lnTo>
                          <a:lnTo>
                            <a:pt x="11249" y="19"/>
                          </a:lnTo>
                          <a:lnTo>
                            <a:pt x="11242" y="15"/>
                          </a:lnTo>
                          <a:lnTo>
                            <a:pt x="11236" y="11"/>
                          </a:lnTo>
                          <a:lnTo>
                            <a:pt x="11228" y="6"/>
                          </a:lnTo>
                          <a:lnTo>
                            <a:pt x="11220" y="4"/>
                          </a:lnTo>
                          <a:lnTo>
                            <a:pt x="11212" y="2"/>
                          </a:lnTo>
                          <a:lnTo>
                            <a:pt x="11204" y="1"/>
                          </a:lnTo>
                          <a:lnTo>
                            <a:pt x="11195" y="0"/>
                          </a:lnTo>
                          <a:lnTo>
                            <a:pt x="84" y="0"/>
                          </a:lnTo>
                          <a:lnTo>
                            <a:pt x="75" y="1"/>
                          </a:lnTo>
                          <a:lnTo>
                            <a:pt x="67" y="2"/>
                          </a:lnTo>
                          <a:lnTo>
                            <a:pt x="59" y="4"/>
                          </a:lnTo>
                          <a:lnTo>
                            <a:pt x="51" y="6"/>
                          </a:lnTo>
                          <a:lnTo>
                            <a:pt x="44" y="11"/>
                          </a:lnTo>
                          <a:lnTo>
                            <a:pt x="37" y="15"/>
                          </a:lnTo>
                          <a:lnTo>
                            <a:pt x="30" y="19"/>
                          </a:lnTo>
                          <a:lnTo>
                            <a:pt x="25" y="25"/>
                          </a:lnTo>
                          <a:lnTo>
                            <a:pt x="19" y="30"/>
                          </a:lnTo>
                          <a:lnTo>
                            <a:pt x="14" y="37"/>
                          </a:lnTo>
                          <a:lnTo>
                            <a:pt x="10" y="44"/>
                          </a:lnTo>
                          <a:lnTo>
                            <a:pt x="6" y="51"/>
                          </a:lnTo>
                          <a:lnTo>
                            <a:pt x="4" y="59"/>
                          </a:lnTo>
                          <a:lnTo>
                            <a:pt x="2" y="67"/>
                          </a:lnTo>
                          <a:lnTo>
                            <a:pt x="1" y="75"/>
                          </a:lnTo>
                          <a:lnTo>
                            <a:pt x="0" y="84"/>
                          </a:lnTo>
                          <a:lnTo>
                            <a:pt x="1" y="93"/>
                          </a:lnTo>
                          <a:lnTo>
                            <a:pt x="2" y="100"/>
                          </a:lnTo>
                          <a:lnTo>
                            <a:pt x="4" y="109"/>
                          </a:lnTo>
                          <a:lnTo>
                            <a:pt x="6" y="117"/>
                          </a:lnTo>
                          <a:lnTo>
                            <a:pt x="10" y="123"/>
                          </a:lnTo>
                          <a:lnTo>
                            <a:pt x="14" y="131"/>
                          </a:lnTo>
                          <a:lnTo>
                            <a:pt x="19" y="137"/>
                          </a:lnTo>
                          <a:lnTo>
                            <a:pt x="25" y="143"/>
                          </a:lnTo>
                          <a:lnTo>
                            <a:pt x="30" y="149"/>
                          </a:lnTo>
                          <a:lnTo>
                            <a:pt x="37" y="153"/>
                          </a:lnTo>
                          <a:lnTo>
                            <a:pt x="44" y="157"/>
                          </a:lnTo>
                          <a:lnTo>
                            <a:pt x="51" y="161"/>
                          </a:lnTo>
                          <a:lnTo>
                            <a:pt x="59" y="164"/>
                          </a:lnTo>
                          <a:lnTo>
                            <a:pt x="67" y="166"/>
                          </a:lnTo>
                          <a:lnTo>
                            <a:pt x="75" y="167"/>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4" name="Freeform 220"/>
                    <p:cNvSpPr>
                      <a:spLocks/>
                    </p:cNvSpPr>
                    <p:nvPr/>
                  </p:nvSpPr>
                  <p:spPr bwMode="auto">
                    <a:xfrm flipH="1">
                      <a:off x="6189" y="3621"/>
                      <a:ext cx="118" cy="29"/>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5" name="Freeform 221"/>
                    <p:cNvSpPr>
                      <a:spLocks/>
                    </p:cNvSpPr>
                    <p:nvPr/>
                  </p:nvSpPr>
                  <p:spPr bwMode="auto">
                    <a:xfrm flipH="1">
                      <a:off x="6040" y="3621"/>
                      <a:ext cx="117" cy="29"/>
                    </a:xfrm>
                    <a:custGeom>
                      <a:avLst/>
                      <a:gdLst>
                        <a:gd name="T0" fmla="*/ 611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1 w 695"/>
                        <a:gd name="T33" fmla="*/ 0 h 167"/>
                        <a:gd name="T34" fmla="*/ 74 w 695"/>
                        <a:gd name="T35" fmla="*/ 1 h 167"/>
                        <a:gd name="T36" fmla="*/ 58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8 w 695"/>
                        <a:gd name="T63" fmla="*/ 163 h 167"/>
                        <a:gd name="T64" fmla="*/ 74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1"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4" y="123"/>
                          </a:lnTo>
                          <a:lnTo>
                            <a:pt x="689" y="116"/>
                          </a:lnTo>
                          <a:lnTo>
                            <a:pt x="691" y="108"/>
                          </a:lnTo>
                          <a:lnTo>
                            <a:pt x="693" y="100"/>
                          </a:lnTo>
                          <a:lnTo>
                            <a:pt x="694" y="92"/>
                          </a:lnTo>
                          <a:lnTo>
                            <a:pt x="695" y="83"/>
                          </a:lnTo>
                          <a:lnTo>
                            <a:pt x="694" y="75"/>
                          </a:lnTo>
                          <a:lnTo>
                            <a:pt x="693" y="66"/>
                          </a:lnTo>
                          <a:lnTo>
                            <a:pt x="691" y="59"/>
                          </a:lnTo>
                          <a:lnTo>
                            <a:pt x="689" y="51"/>
                          </a:lnTo>
                          <a:lnTo>
                            <a:pt x="684" y="43"/>
                          </a:lnTo>
                          <a:lnTo>
                            <a:pt x="681" y="37"/>
                          </a:lnTo>
                          <a:lnTo>
                            <a:pt x="676" y="30"/>
                          </a:lnTo>
                          <a:lnTo>
                            <a:pt x="670" y="24"/>
                          </a:lnTo>
                          <a:lnTo>
                            <a:pt x="665" y="19"/>
                          </a:lnTo>
                          <a:lnTo>
                            <a:pt x="658" y="14"/>
                          </a:lnTo>
                          <a:lnTo>
                            <a:pt x="651" y="10"/>
                          </a:lnTo>
                          <a:lnTo>
                            <a:pt x="644" y="6"/>
                          </a:lnTo>
                          <a:lnTo>
                            <a:pt x="636" y="4"/>
                          </a:lnTo>
                          <a:lnTo>
                            <a:pt x="628" y="2"/>
                          </a:lnTo>
                          <a:lnTo>
                            <a:pt x="620" y="1"/>
                          </a:lnTo>
                          <a:lnTo>
                            <a:pt x="611" y="0"/>
                          </a:lnTo>
                          <a:lnTo>
                            <a:pt x="83" y="0"/>
                          </a:lnTo>
                          <a:lnTo>
                            <a:pt x="74" y="1"/>
                          </a:lnTo>
                          <a:lnTo>
                            <a:pt x="67" y="2"/>
                          </a:lnTo>
                          <a:lnTo>
                            <a:pt x="58" y="4"/>
                          </a:lnTo>
                          <a:lnTo>
                            <a:pt x="50" y="6"/>
                          </a:lnTo>
                          <a:lnTo>
                            <a:pt x="44" y="10"/>
                          </a:lnTo>
                          <a:lnTo>
                            <a:pt x="36" y="14"/>
                          </a:lnTo>
                          <a:lnTo>
                            <a:pt x="30" y="19"/>
                          </a:lnTo>
                          <a:lnTo>
                            <a:pt x="24" y="24"/>
                          </a:lnTo>
                          <a:lnTo>
                            <a:pt x="18" y="30"/>
                          </a:lnTo>
                          <a:lnTo>
                            <a:pt x="14" y="37"/>
                          </a:lnTo>
                          <a:lnTo>
                            <a:pt x="10" y="43"/>
                          </a:lnTo>
                          <a:lnTo>
                            <a:pt x="6" y="51"/>
                          </a:lnTo>
                          <a:lnTo>
                            <a:pt x="3" y="59"/>
                          </a:lnTo>
                          <a:lnTo>
                            <a:pt x="1" y="66"/>
                          </a:lnTo>
                          <a:lnTo>
                            <a:pt x="0" y="75"/>
                          </a:lnTo>
                          <a:lnTo>
                            <a:pt x="0" y="83"/>
                          </a:lnTo>
                          <a:lnTo>
                            <a:pt x="0" y="92"/>
                          </a:lnTo>
                          <a:lnTo>
                            <a:pt x="1" y="100"/>
                          </a:lnTo>
                          <a:lnTo>
                            <a:pt x="3" y="108"/>
                          </a:lnTo>
                          <a:lnTo>
                            <a:pt x="6" y="116"/>
                          </a:lnTo>
                          <a:lnTo>
                            <a:pt x="10" y="123"/>
                          </a:lnTo>
                          <a:lnTo>
                            <a:pt x="14" y="130"/>
                          </a:lnTo>
                          <a:lnTo>
                            <a:pt x="18" y="137"/>
                          </a:lnTo>
                          <a:lnTo>
                            <a:pt x="24" y="142"/>
                          </a:lnTo>
                          <a:lnTo>
                            <a:pt x="30" y="147"/>
                          </a:lnTo>
                          <a:lnTo>
                            <a:pt x="36" y="153"/>
                          </a:lnTo>
                          <a:lnTo>
                            <a:pt x="44" y="157"/>
                          </a:lnTo>
                          <a:lnTo>
                            <a:pt x="50" y="161"/>
                          </a:lnTo>
                          <a:lnTo>
                            <a:pt x="58" y="163"/>
                          </a:lnTo>
                          <a:lnTo>
                            <a:pt x="67" y="165"/>
                          </a:lnTo>
                          <a:lnTo>
                            <a:pt x="74"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6" name="Freeform 222"/>
                    <p:cNvSpPr>
                      <a:spLocks/>
                    </p:cNvSpPr>
                    <p:nvPr/>
                  </p:nvSpPr>
                  <p:spPr bwMode="auto">
                    <a:xfrm flipH="1">
                      <a:off x="5891" y="3621"/>
                      <a:ext cx="117" cy="29"/>
                    </a:xfrm>
                    <a:custGeom>
                      <a:avLst/>
                      <a:gdLst>
                        <a:gd name="T0" fmla="*/ 613 w 696"/>
                        <a:gd name="T1" fmla="*/ 167 h 167"/>
                        <a:gd name="T2" fmla="*/ 629 w 696"/>
                        <a:gd name="T3" fmla="*/ 165 h 167"/>
                        <a:gd name="T4" fmla="*/ 644 w 696"/>
                        <a:gd name="T5" fmla="*/ 161 h 167"/>
                        <a:gd name="T6" fmla="*/ 659 w 696"/>
                        <a:gd name="T7" fmla="*/ 153 h 167"/>
                        <a:gd name="T8" fmla="*/ 671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1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60 w 696"/>
                        <a:gd name="T37" fmla="*/ 4 h 167"/>
                        <a:gd name="T38" fmla="*/ 44 w 696"/>
                        <a:gd name="T39" fmla="*/ 10 h 167"/>
                        <a:gd name="T40" fmla="*/ 31 w 696"/>
                        <a:gd name="T41" fmla="*/ 19 h 167"/>
                        <a:gd name="T42" fmla="*/ 19 w 696"/>
                        <a:gd name="T43" fmla="*/ 30 h 167"/>
                        <a:gd name="T44" fmla="*/ 10 w 696"/>
                        <a:gd name="T45" fmla="*/ 43 h 167"/>
                        <a:gd name="T46" fmla="*/ 4 w 696"/>
                        <a:gd name="T47" fmla="*/ 59 h 167"/>
                        <a:gd name="T48" fmla="*/ 0 w 696"/>
                        <a:gd name="T49" fmla="*/ 75 h 167"/>
                        <a:gd name="T50" fmla="*/ 0 w 696"/>
                        <a:gd name="T51" fmla="*/ 92 h 167"/>
                        <a:gd name="T52" fmla="*/ 4 w 696"/>
                        <a:gd name="T53" fmla="*/ 108 h 167"/>
                        <a:gd name="T54" fmla="*/ 10 w 696"/>
                        <a:gd name="T55" fmla="*/ 123 h 167"/>
                        <a:gd name="T56" fmla="*/ 19 w 696"/>
                        <a:gd name="T57" fmla="*/ 137 h 167"/>
                        <a:gd name="T58" fmla="*/ 31 w 696"/>
                        <a:gd name="T59" fmla="*/ 147 h 167"/>
                        <a:gd name="T60" fmla="*/ 44 w 696"/>
                        <a:gd name="T61" fmla="*/ 157 h 167"/>
                        <a:gd name="T62" fmla="*/ 60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4" y="167"/>
                          </a:moveTo>
                          <a:lnTo>
                            <a:pt x="613" y="167"/>
                          </a:lnTo>
                          <a:lnTo>
                            <a:pt x="620" y="166"/>
                          </a:lnTo>
                          <a:lnTo>
                            <a:pt x="629" y="165"/>
                          </a:lnTo>
                          <a:lnTo>
                            <a:pt x="637" y="163"/>
                          </a:lnTo>
                          <a:lnTo>
                            <a:pt x="644" y="161"/>
                          </a:lnTo>
                          <a:lnTo>
                            <a:pt x="652" y="157"/>
                          </a:lnTo>
                          <a:lnTo>
                            <a:pt x="659" y="153"/>
                          </a:lnTo>
                          <a:lnTo>
                            <a:pt x="665" y="147"/>
                          </a:lnTo>
                          <a:lnTo>
                            <a:pt x="671" y="142"/>
                          </a:lnTo>
                          <a:lnTo>
                            <a:pt x="676" y="137"/>
                          </a:lnTo>
                          <a:lnTo>
                            <a:pt x="682" y="130"/>
                          </a:lnTo>
                          <a:lnTo>
                            <a:pt x="686" y="123"/>
                          </a:lnTo>
                          <a:lnTo>
                            <a:pt x="689" y="116"/>
                          </a:lnTo>
                          <a:lnTo>
                            <a:pt x="692" y="108"/>
                          </a:lnTo>
                          <a:lnTo>
                            <a:pt x="694" y="100"/>
                          </a:lnTo>
                          <a:lnTo>
                            <a:pt x="695" y="92"/>
                          </a:lnTo>
                          <a:lnTo>
                            <a:pt x="696" y="83"/>
                          </a:lnTo>
                          <a:lnTo>
                            <a:pt x="695" y="75"/>
                          </a:lnTo>
                          <a:lnTo>
                            <a:pt x="694" y="66"/>
                          </a:lnTo>
                          <a:lnTo>
                            <a:pt x="692" y="59"/>
                          </a:lnTo>
                          <a:lnTo>
                            <a:pt x="689" y="51"/>
                          </a:lnTo>
                          <a:lnTo>
                            <a:pt x="686" y="43"/>
                          </a:lnTo>
                          <a:lnTo>
                            <a:pt x="682" y="37"/>
                          </a:lnTo>
                          <a:lnTo>
                            <a:pt x="676" y="30"/>
                          </a:lnTo>
                          <a:lnTo>
                            <a:pt x="671" y="24"/>
                          </a:lnTo>
                          <a:lnTo>
                            <a:pt x="665" y="19"/>
                          </a:lnTo>
                          <a:lnTo>
                            <a:pt x="659" y="14"/>
                          </a:lnTo>
                          <a:lnTo>
                            <a:pt x="652" y="10"/>
                          </a:lnTo>
                          <a:lnTo>
                            <a:pt x="644" y="6"/>
                          </a:lnTo>
                          <a:lnTo>
                            <a:pt x="637" y="4"/>
                          </a:lnTo>
                          <a:lnTo>
                            <a:pt x="629" y="2"/>
                          </a:lnTo>
                          <a:lnTo>
                            <a:pt x="620" y="1"/>
                          </a:lnTo>
                          <a:lnTo>
                            <a:pt x="613" y="0"/>
                          </a:lnTo>
                          <a:lnTo>
                            <a:pt x="84" y="0"/>
                          </a:lnTo>
                          <a:lnTo>
                            <a:pt x="76" y="1"/>
                          </a:lnTo>
                          <a:lnTo>
                            <a:pt x="67" y="2"/>
                          </a:lnTo>
                          <a:lnTo>
                            <a:pt x="60" y="4"/>
                          </a:lnTo>
                          <a:lnTo>
                            <a:pt x="52" y="6"/>
                          </a:lnTo>
                          <a:lnTo>
                            <a:pt x="44" y="10"/>
                          </a:lnTo>
                          <a:lnTo>
                            <a:pt x="38" y="14"/>
                          </a:lnTo>
                          <a:lnTo>
                            <a:pt x="31" y="19"/>
                          </a:lnTo>
                          <a:lnTo>
                            <a:pt x="24" y="24"/>
                          </a:lnTo>
                          <a:lnTo>
                            <a:pt x="19" y="30"/>
                          </a:lnTo>
                          <a:lnTo>
                            <a:pt x="15" y="37"/>
                          </a:lnTo>
                          <a:lnTo>
                            <a:pt x="10" y="43"/>
                          </a:lnTo>
                          <a:lnTo>
                            <a:pt x="7" y="51"/>
                          </a:lnTo>
                          <a:lnTo>
                            <a:pt x="4" y="59"/>
                          </a:lnTo>
                          <a:lnTo>
                            <a:pt x="2" y="66"/>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7" name="Freeform 223"/>
                    <p:cNvSpPr>
                      <a:spLocks/>
                    </p:cNvSpPr>
                    <p:nvPr/>
                  </p:nvSpPr>
                  <p:spPr bwMode="auto">
                    <a:xfrm flipH="1">
                      <a:off x="5742" y="3621"/>
                      <a:ext cx="116" cy="29"/>
                    </a:xfrm>
                    <a:custGeom>
                      <a:avLst/>
                      <a:gdLst>
                        <a:gd name="T0" fmla="*/ 612 w 695"/>
                        <a:gd name="T1" fmla="*/ 167 h 167"/>
                        <a:gd name="T2" fmla="*/ 629 w 695"/>
                        <a:gd name="T3" fmla="*/ 165 h 167"/>
                        <a:gd name="T4" fmla="*/ 644 w 695"/>
                        <a:gd name="T5" fmla="*/ 161 h 167"/>
                        <a:gd name="T6" fmla="*/ 658 w 695"/>
                        <a:gd name="T7" fmla="*/ 153 h 167"/>
                        <a:gd name="T8" fmla="*/ 671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1 w 695"/>
                        <a:gd name="T25" fmla="*/ 24 h 167"/>
                        <a:gd name="T26" fmla="*/ 658 w 695"/>
                        <a:gd name="T27" fmla="*/ 14 h 167"/>
                        <a:gd name="T28" fmla="*/ 644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0 w 695"/>
                        <a:gd name="T45" fmla="*/ 43 h 167"/>
                        <a:gd name="T46" fmla="*/ 4 w 695"/>
                        <a:gd name="T47" fmla="*/ 59 h 167"/>
                        <a:gd name="T48" fmla="*/ 1 w 695"/>
                        <a:gd name="T49" fmla="*/ 75 h 167"/>
                        <a:gd name="T50" fmla="*/ 1 w 695"/>
                        <a:gd name="T51" fmla="*/ 92 h 167"/>
                        <a:gd name="T52" fmla="*/ 4 w 695"/>
                        <a:gd name="T53" fmla="*/ 108 h 167"/>
                        <a:gd name="T54" fmla="*/ 10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6" y="163"/>
                          </a:lnTo>
                          <a:lnTo>
                            <a:pt x="644" y="161"/>
                          </a:lnTo>
                          <a:lnTo>
                            <a:pt x="652" y="157"/>
                          </a:lnTo>
                          <a:lnTo>
                            <a:pt x="658" y="153"/>
                          </a:lnTo>
                          <a:lnTo>
                            <a:pt x="665" y="147"/>
                          </a:lnTo>
                          <a:lnTo>
                            <a:pt x="671" y="142"/>
                          </a:lnTo>
                          <a:lnTo>
                            <a:pt x="677" y="137"/>
                          </a:lnTo>
                          <a:lnTo>
                            <a:pt x="681" y="130"/>
                          </a:lnTo>
                          <a:lnTo>
                            <a:pt x="686" y="123"/>
                          </a:lnTo>
                          <a:lnTo>
                            <a:pt x="689" y="116"/>
                          </a:lnTo>
                          <a:lnTo>
                            <a:pt x="692" y="108"/>
                          </a:lnTo>
                          <a:lnTo>
                            <a:pt x="693" y="100"/>
                          </a:lnTo>
                          <a:lnTo>
                            <a:pt x="695" y="92"/>
                          </a:lnTo>
                          <a:lnTo>
                            <a:pt x="695" y="83"/>
                          </a:lnTo>
                          <a:lnTo>
                            <a:pt x="695" y="75"/>
                          </a:lnTo>
                          <a:lnTo>
                            <a:pt x="693" y="66"/>
                          </a:lnTo>
                          <a:lnTo>
                            <a:pt x="692" y="59"/>
                          </a:lnTo>
                          <a:lnTo>
                            <a:pt x="689" y="51"/>
                          </a:lnTo>
                          <a:lnTo>
                            <a:pt x="686" y="43"/>
                          </a:lnTo>
                          <a:lnTo>
                            <a:pt x="681" y="37"/>
                          </a:lnTo>
                          <a:lnTo>
                            <a:pt x="677" y="30"/>
                          </a:lnTo>
                          <a:lnTo>
                            <a:pt x="671" y="24"/>
                          </a:lnTo>
                          <a:lnTo>
                            <a:pt x="665" y="19"/>
                          </a:lnTo>
                          <a:lnTo>
                            <a:pt x="658" y="14"/>
                          </a:lnTo>
                          <a:lnTo>
                            <a:pt x="652" y="10"/>
                          </a:lnTo>
                          <a:lnTo>
                            <a:pt x="644" y="6"/>
                          </a:lnTo>
                          <a:lnTo>
                            <a:pt x="636"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0" y="43"/>
                          </a:lnTo>
                          <a:lnTo>
                            <a:pt x="6" y="51"/>
                          </a:lnTo>
                          <a:lnTo>
                            <a:pt x="4" y="59"/>
                          </a:lnTo>
                          <a:lnTo>
                            <a:pt x="2" y="66"/>
                          </a:lnTo>
                          <a:lnTo>
                            <a:pt x="1" y="75"/>
                          </a:lnTo>
                          <a:lnTo>
                            <a:pt x="0" y="83"/>
                          </a:lnTo>
                          <a:lnTo>
                            <a:pt x="1" y="92"/>
                          </a:lnTo>
                          <a:lnTo>
                            <a:pt x="2" y="100"/>
                          </a:lnTo>
                          <a:lnTo>
                            <a:pt x="4" y="108"/>
                          </a:lnTo>
                          <a:lnTo>
                            <a:pt x="6" y="116"/>
                          </a:lnTo>
                          <a:lnTo>
                            <a:pt x="10"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8" name="Freeform 224"/>
                    <p:cNvSpPr>
                      <a:spLocks/>
                    </p:cNvSpPr>
                    <p:nvPr/>
                  </p:nvSpPr>
                  <p:spPr bwMode="auto">
                    <a:xfrm flipH="1">
                      <a:off x="5592" y="3621"/>
                      <a:ext cx="117" cy="29"/>
                    </a:xfrm>
                    <a:custGeom>
                      <a:avLst/>
                      <a:gdLst>
                        <a:gd name="T0" fmla="*/ 611 w 694"/>
                        <a:gd name="T1" fmla="*/ 167 h 167"/>
                        <a:gd name="T2" fmla="*/ 627 w 694"/>
                        <a:gd name="T3" fmla="*/ 165 h 167"/>
                        <a:gd name="T4" fmla="*/ 644 w 694"/>
                        <a:gd name="T5" fmla="*/ 161 h 167"/>
                        <a:gd name="T6" fmla="*/ 658 w 694"/>
                        <a:gd name="T7" fmla="*/ 153 h 167"/>
                        <a:gd name="T8" fmla="*/ 670 w 694"/>
                        <a:gd name="T9" fmla="*/ 142 h 167"/>
                        <a:gd name="T10" fmla="*/ 680 w 694"/>
                        <a:gd name="T11" fmla="*/ 130 h 167"/>
                        <a:gd name="T12" fmla="*/ 687 w 694"/>
                        <a:gd name="T13" fmla="*/ 116 h 167"/>
                        <a:gd name="T14" fmla="*/ 693 w 694"/>
                        <a:gd name="T15" fmla="*/ 100 h 167"/>
                        <a:gd name="T16" fmla="*/ 694 w 694"/>
                        <a:gd name="T17" fmla="*/ 83 h 167"/>
                        <a:gd name="T18" fmla="*/ 693 w 694"/>
                        <a:gd name="T19" fmla="*/ 66 h 167"/>
                        <a:gd name="T20" fmla="*/ 687 w 694"/>
                        <a:gd name="T21" fmla="*/ 51 h 167"/>
                        <a:gd name="T22" fmla="*/ 680 w 694"/>
                        <a:gd name="T23" fmla="*/ 37 h 167"/>
                        <a:gd name="T24" fmla="*/ 670 w 694"/>
                        <a:gd name="T25" fmla="*/ 24 h 167"/>
                        <a:gd name="T26" fmla="*/ 658 w 694"/>
                        <a:gd name="T27" fmla="*/ 14 h 167"/>
                        <a:gd name="T28" fmla="*/ 644 w 694"/>
                        <a:gd name="T29" fmla="*/ 6 h 167"/>
                        <a:gd name="T30" fmla="*/ 627 w 694"/>
                        <a:gd name="T31" fmla="*/ 2 h 167"/>
                        <a:gd name="T32" fmla="*/ 611 w 694"/>
                        <a:gd name="T33" fmla="*/ 0 h 167"/>
                        <a:gd name="T34" fmla="*/ 74 w 694"/>
                        <a:gd name="T35" fmla="*/ 1 h 167"/>
                        <a:gd name="T36" fmla="*/ 58 w 694"/>
                        <a:gd name="T37" fmla="*/ 4 h 167"/>
                        <a:gd name="T38" fmla="*/ 42 w 694"/>
                        <a:gd name="T39" fmla="*/ 10 h 167"/>
                        <a:gd name="T40" fmla="*/ 29 w 694"/>
                        <a:gd name="T41" fmla="*/ 19 h 167"/>
                        <a:gd name="T42" fmla="*/ 18 w 694"/>
                        <a:gd name="T43" fmla="*/ 30 h 167"/>
                        <a:gd name="T44" fmla="*/ 9 w 694"/>
                        <a:gd name="T45" fmla="*/ 43 h 167"/>
                        <a:gd name="T46" fmla="*/ 3 w 694"/>
                        <a:gd name="T47" fmla="*/ 59 h 167"/>
                        <a:gd name="T48" fmla="*/ 0 w 694"/>
                        <a:gd name="T49" fmla="*/ 75 h 167"/>
                        <a:gd name="T50" fmla="*/ 0 w 694"/>
                        <a:gd name="T51" fmla="*/ 92 h 167"/>
                        <a:gd name="T52" fmla="*/ 3 w 694"/>
                        <a:gd name="T53" fmla="*/ 108 h 167"/>
                        <a:gd name="T54" fmla="*/ 9 w 694"/>
                        <a:gd name="T55" fmla="*/ 123 h 167"/>
                        <a:gd name="T56" fmla="*/ 18 w 694"/>
                        <a:gd name="T57" fmla="*/ 137 h 167"/>
                        <a:gd name="T58" fmla="*/ 29 w 694"/>
                        <a:gd name="T59" fmla="*/ 147 h 167"/>
                        <a:gd name="T60" fmla="*/ 42 w 694"/>
                        <a:gd name="T61" fmla="*/ 157 h 167"/>
                        <a:gd name="T62" fmla="*/ 58 w 694"/>
                        <a:gd name="T63" fmla="*/ 163 h 167"/>
                        <a:gd name="T64" fmla="*/ 74 w 694"/>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4" h="167">
                          <a:moveTo>
                            <a:pt x="83" y="167"/>
                          </a:moveTo>
                          <a:lnTo>
                            <a:pt x="611" y="167"/>
                          </a:lnTo>
                          <a:lnTo>
                            <a:pt x="619" y="166"/>
                          </a:lnTo>
                          <a:lnTo>
                            <a:pt x="627" y="165"/>
                          </a:lnTo>
                          <a:lnTo>
                            <a:pt x="636" y="163"/>
                          </a:lnTo>
                          <a:lnTo>
                            <a:pt x="644" y="161"/>
                          </a:lnTo>
                          <a:lnTo>
                            <a:pt x="650" y="157"/>
                          </a:lnTo>
                          <a:lnTo>
                            <a:pt x="658" y="153"/>
                          </a:lnTo>
                          <a:lnTo>
                            <a:pt x="663" y="147"/>
                          </a:lnTo>
                          <a:lnTo>
                            <a:pt x="670" y="142"/>
                          </a:lnTo>
                          <a:lnTo>
                            <a:pt x="675" y="137"/>
                          </a:lnTo>
                          <a:lnTo>
                            <a:pt x="680" y="130"/>
                          </a:lnTo>
                          <a:lnTo>
                            <a:pt x="684" y="123"/>
                          </a:lnTo>
                          <a:lnTo>
                            <a:pt x="687" y="116"/>
                          </a:lnTo>
                          <a:lnTo>
                            <a:pt x="691" y="108"/>
                          </a:lnTo>
                          <a:lnTo>
                            <a:pt x="693" y="100"/>
                          </a:lnTo>
                          <a:lnTo>
                            <a:pt x="694" y="92"/>
                          </a:lnTo>
                          <a:lnTo>
                            <a:pt x="694" y="83"/>
                          </a:lnTo>
                          <a:lnTo>
                            <a:pt x="694" y="75"/>
                          </a:lnTo>
                          <a:lnTo>
                            <a:pt x="693" y="66"/>
                          </a:lnTo>
                          <a:lnTo>
                            <a:pt x="691" y="59"/>
                          </a:lnTo>
                          <a:lnTo>
                            <a:pt x="687" y="51"/>
                          </a:lnTo>
                          <a:lnTo>
                            <a:pt x="684" y="43"/>
                          </a:lnTo>
                          <a:lnTo>
                            <a:pt x="680" y="37"/>
                          </a:lnTo>
                          <a:lnTo>
                            <a:pt x="675" y="30"/>
                          </a:lnTo>
                          <a:lnTo>
                            <a:pt x="670" y="24"/>
                          </a:lnTo>
                          <a:lnTo>
                            <a:pt x="663" y="19"/>
                          </a:lnTo>
                          <a:lnTo>
                            <a:pt x="658" y="14"/>
                          </a:lnTo>
                          <a:lnTo>
                            <a:pt x="650" y="10"/>
                          </a:lnTo>
                          <a:lnTo>
                            <a:pt x="644" y="6"/>
                          </a:lnTo>
                          <a:lnTo>
                            <a:pt x="636" y="4"/>
                          </a:lnTo>
                          <a:lnTo>
                            <a:pt x="627" y="2"/>
                          </a:lnTo>
                          <a:lnTo>
                            <a:pt x="619" y="1"/>
                          </a:lnTo>
                          <a:lnTo>
                            <a:pt x="611" y="0"/>
                          </a:lnTo>
                          <a:lnTo>
                            <a:pt x="83" y="0"/>
                          </a:lnTo>
                          <a:lnTo>
                            <a:pt x="74" y="1"/>
                          </a:lnTo>
                          <a:lnTo>
                            <a:pt x="65" y="2"/>
                          </a:lnTo>
                          <a:lnTo>
                            <a:pt x="58" y="4"/>
                          </a:lnTo>
                          <a:lnTo>
                            <a:pt x="50" y="6"/>
                          </a:lnTo>
                          <a:lnTo>
                            <a:pt x="42" y="10"/>
                          </a:lnTo>
                          <a:lnTo>
                            <a:pt x="36" y="14"/>
                          </a:lnTo>
                          <a:lnTo>
                            <a:pt x="29" y="19"/>
                          </a:lnTo>
                          <a:lnTo>
                            <a:pt x="24" y="24"/>
                          </a:lnTo>
                          <a:lnTo>
                            <a:pt x="18" y="30"/>
                          </a:lnTo>
                          <a:lnTo>
                            <a:pt x="14" y="37"/>
                          </a:lnTo>
                          <a:lnTo>
                            <a:pt x="9" y="43"/>
                          </a:lnTo>
                          <a:lnTo>
                            <a:pt x="5" y="51"/>
                          </a:lnTo>
                          <a:lnTo>
                            <a:pt x="3" y="59"/>
                          </a:lnTo>
                          <a:lnTo>
                            <a:pt x="1" y="66"/>
                          </a:lnTo>
                          <a:lnTo>
                            <a:pt x="0" y="75"/>
                          </a:lnTo>
                          <a:lnTo>
                            <a:pt x="0" y="83"/>
                          </a:lnTo>
                          <a:lnTo>
                            <a:pt x="0" y="92"/>
                          </a:lnTo>
                          <a:lnTo>
                            <a:pt x="1" y="100"/>
                          </a:lnTo>
                          <a:lnTo>
                            <a:pt x="3" y="108"/>
                          </a:lnTo>
                          <a:lnTo>
                            <a:pt x="5" y="116"/>
                          </a:lnTo>
                          <a:lnTo>
                            <a:pt x="9" y="123"/>
                          </a:lnTo>
                          <a:lnTo>
                            <a:pt x="14" y="130"/>
                          </a:lnTo>
                          <a:lnTo>
                            <a:pt x="18" y="137"/>
                          </a:lnTo>
                          <a:lnTo>
                            <a:pt x="24" y="142"/>
                          </a:lnTo>
                          <a:lnTo>
                            <a:pt x="29" y="147"/>
                          </a:lnTo>
                          <a:lnTo>
                            <a:pt x="36" y="153"/>
                          </a:lnTo>
                          <a:lnTo>
                            <a:pt x="42" y="157"/>
                          </a:lnTo>
                          <a:lnTo>
                            <a:pt x="50" y="161"/>
                          </a:lnTo>
                          <a:lnTo>
                            <a:pt x="58" y="163"/>
                          </a:lnTo>
                          <a:lnTo>
                            <a:pt x="65" y="165"/>
                          </a:lnTo>
                          <a:lnTo>
                            <a:pt x="74"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69" name="Freeform 225"/>
                    <p:cNvSpPr>
                      <a:spLocks/>
                    </p:cNvSpPr>
                    <p:nvPr/>
                  </p:nvSpPr>
                  <p:spPr bwMode="auto">
                    <a:xfrm flipH="1">
                      <a:off x="5443" y="3621"/>
                      <a:ext cx="117" cy="29"/>
                    </a:xfrm>
                    <a:custGeom>
                      <a:avLst/>
                      <a:gdLst>
                        <a:gd name="T0" fmla="*/ 611 w 696"/>
                        <a:gd name="T1" fmla="*/ 167 h 167"/>
                        <a:gd name="T2" fmla="*/ 629 w 696"/>
                        <a:gd name="T3" fmla="*/ 165 h 167"/>
                        <a:gd name="T4" fmla="*/ 644 w 696"/>
                        <a:gd name="T5" fmla="*/ 161 h 167"/>
                        <a:gd name="T6" fmla="*/ 658 w 696"/>
                        <a:gd name="T7" fmla="*/ 153 h 167"/>
                        <a:gd name="T8" fmla="*/ 671 w 696"/>
                        <a:gd name="T9" fmla="*/ 142 h 167"/>
                        <a:gd name="T10" fmla="*/ 681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1 w 696"/>
                        <a:gd name="T23" fmla="*/ 37 h 167"/>
                        <a:gd name="T24" fmla="*/ 671 w 696"/>
                        <a:gd name="T25" fmla="*/ 24 h 167"/>
                        <a:gd name="T26" fmla="*/ 658 w 696"/>
                        <a:gd name="T27" fmla="*/ 14 h 167"/>
                        <a:gd name="T28" fmla="*/ 644 w 696"/>
                        <a:gd name="T29" fmla="*/ 6 h 167"/>
                        <a:gd name="T30" fmla="*/ 629 w 696"/>
                        <a:gd name="T31" fmla="*/ 2 h 167"/>
                        <a:gd name="T32" fmla="*/ 611 w 696"/>
                        <a:gd name="T33" fmla="*/ 0 h 167"/>
                        <a:gd name="T34" fmla="*/ 75 w 696"/>
                        <a:gd name="T35" fmla="*/ 1 h 167"/>
                        <a:gd name="T36" fmla="*/ 58 w 696"/>
                        <a:gd name="T37" fmla="*/ 4 h 167"/>
                        <a:gd name="T38" fmla="*/ 44 w 696"/>
                        <a:gd name="T39" fmla="*/ 10 h 167"/>
                        <a:gd name="T40" fmla="*/ 30 w 696"/>
                        <a:gd name="T41" fmla="*/ 19 h 167"/>
                        <a:gd name="T42" fmla="*/ 19 w 696"/>
                        <a:gd name="T43" fmla="*/ 30 h 167"/>
                        <a:gd name="T44" fmla="*/ 10 w 696"/>
                        <a:gd name="T45" fmla="*/ 43 h 167"/>
                        <a:gd name="T46" fmla="*/ 3 w 696"/>
                        <a:gd name="T47" fmla="*/ 59 h 167"/>
                        <a:gd name="T48" fmla="*/ 0 w 696"/>
                        <a:gd name="T49" fmla="*/ 75 h 167"/>
                        <a:gd name="T50" fmla="*/ 0 w 696"/>
                        <a:gd name="T51" fmla="*/ 92 h 167"/>
                        <a:gd name="T52" fmla="*/ 3 w 696"/>
                        <a:gd name="T53" fmla="*/ 108 h 167"/>
                        <a:gd name="T54" fmla="*/ 10 w 696"/>
                        <a:gd name="T55" fmla="*/ 123 h 167"/>
                        <a:gd name="T56" fmla="*/ 19 w 696"/>
                        <a:gd name="T57" fmla="*/ 137 h 167"/>
                        <a:gd name="T58" fmla="*/ 30 w 696"/>
                        <a:gd name="T59" fmla="*/ 147 h 167"/>
                        <a:gd name="T60" fmla="*/ 44 w 696"/>
                        <a:gd name="T61" fmla="*/ 157 h 167"/>
                        <a:gd name="T62" fmla="*/ 58 w 696"/>
                        <a:gd name="T63" fmla="*/ 163 h 167"/>
                        <a:gd name="T64" fmla="*/ 75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3" y="167"/>
                          </a:moveTo>
                          <a:lnTo>
                            <a:pt x="611" y="167"/>
                          </a:lnTo>
                          <a:lnTo>
                            <a:pt x="620" y="166"/>
                          </a:lnTo>
                          <a:lnTo>
                            <a:pt x="629" y="165"/>
                          </a:lnTo>
                          <a:lnTo>
                            <a:pt x="636" y="163"/>
                          </a:lnTo>
                          <a:lnTo>
                            <a:pt x="644" y="161"/>
                          </a:lnTo>
                          <a:lnTo>
                            <a:pt x="652" y="157"/>
                          </a:lnTo>
                          <a:lnTo>
                            <a:pt x="658" y="153"/>
                          </a:lnTo>
                          <a:lnTo>
                            <a:pt x="665" y="147"/>
                          </a:lnTo>
                          <a:lnTo>
                            <a:pt x="671" y="142"/>
                          </a:lnTo>
                          <a:lnTo>
                            <a:pt x="676" y="137"/>
                          </a:lnTo>
                          <a:lnTo>
                            <a:pt x="681" y="130"/>
                          </a:lnTo>
                          <a:lnTo>
                            <a:pt x="685" y="123"/>
                          </a:lnTo>
                          <a:lnTo>
                            <a:pt x="689" y="116"/>
                          </a:lnTo>
                          <a:lnTo>
                            <a:pt x="691" y="108"/>
                          </a:lnTo>
                          <a:lnTo>
                            <a:pt x="694" y="100"/>
                          </a:lnTo>
                          <a:lnTo>
                            <a:pt x="695" y="92"/>
                          </a:lnTo>
                          <a:lnTo>
                            <a:pt x="696" y="83"/>
                          </a:lnTo>
                          <a:lnTo>
                            <a:pt x="695" y="75"/>
                          </a:lnTo>
                          <a:lnTo>
                            <a:pt x="694" y="66"/>
                          </a:lnTo>
                          <a:lnTo>
                            <a:pt x="691" y="59"/>
                          </a:lnTo>
                          <a:lnTo>
                            <a:pt x="689" y="51"/>
                          </a:lnTo>
                          <a:lnTo>
                            <a:pt x="685" y="43"/>
                          </a:lnTo>
                          <a:lnTo>
                            <a:pt x="681" y="37"/>
                          </a:lnTo>
                          <a:lnTo>
                            <a:pt x="676" y="30"/>
                          </a:lnTo>
                          <a:lnTo>
                            <a:pt x="671" y="24"/>
                          </a:lnTo>
                          <a:lnTo>
                            <a:pt x="665" y="19"/>
                          </a:lnTo>
                          <a:lnTo>
                            <a:pt x="658" y="14"/>
                          </a:lnTo>
                          <a:lnTo>
                            <a:pt x="652" y="10"/>
                          </a:lnTo>
                          <a:lnTo>
                            <a:pt x="644" y="6"/>
                          </a:lnTo>
                          <a:lnTo>
                            <a:pt x="636" y="4"/>
                          </a:lnTo>
                          <a:lnTo>
                            <a:pt x="629" y="2"/>
                          </a:lnTo>
                          <a:lnTo>
                            <a:pt x="620" y="1"/>
                          </a:lnTo>
                          <a:lnTo>
                            <a:pt x="611" y="0"/>
                          </a:lnTo>
                          <a:lnTo>
                            <a:pt x="83" y="0"/>
                          </a:lnTo>
                          <a:lnTo>
                            <a:pt x="75" y="1"/>
                          </a:lnTo>
                          <a:lnTo>
                            <a:pt x="67" y="2"/>
                          </a:lnTo>
                          <a:lnTo>
                            <a:pt x="58" y="4"/>
                          </a:lnTo>
                          <a:lnTo>
                            <a:pt x="51" y="6"/>
                          </a:lnTo>
                          <a:lnTo>
                            <a:pt x="44" y="10"/>
                          </a:lnTo>
                          <a:lnTo>
                            <a:pt x="36" y="14"/>
                          </a:lnTo>
                          <a:lnTo>
                            <a:pt x="30" y="19"/>
                          </a:lnTo>
                          <a:lnTo>
                            <a:pt x="24" y="24"/>
                          </a:lnTo>
                          <a:lnTo>
                            <a:pt x="19" y="30"/>
                          </a:lnTo>
                          <a:lnTo>
                            <a:pt x="14" y="37"/>
                          </a:lnTo>
                          <a:lnTo>
                            <a:pt x="10" y="43"/>
                          </a:lnTo>
                          <a:lnTo>
                            <a:pt x="7" y="51"/>
                          </a:lnTo>
                          <a:lnTo>
                            <a:pt x="3" y="59"/>
                          </a:lnTo>
                          <a:lnTo>
                            <a:pt x="1" y="66"/>
                          </a:lnTo>
                          <a:lnTo>
                            <a:pt x="0" y="75"/>
                          </a:lnTo>
                          <a:lnTo>
                            <a:pt x="0" y="83"/>
                          </a:lnTo>
                          <a:lnTo>
                            <a:pt x="0" y="92"/>
                          </a:lnTo>
                          <a:lnTo>
                            <a:pt x="1" y="100"/>
                          </a:lnTo>
                          <a:lnTo>
                            <a:pt x="3" y="108"/>
                          </a:lnTo>
                          <a:lnTo>
                            <a:pt x="7" y="116"/>
                          </a:lnTo>
                          <a:lnTo>
                            <a:pt x="10" y="123"/>
                          </a:lnTo>
                          <a:lnTo>
                            <a:pt x="14" y="130"/>
                          </a:lnTo>
                          <a:lnTo>
                            <a:pt x="19" y="137"/>
                          </a:lnTo>
                          <a:lnTo>
                            <a:pt x="24" y="142"/>
                          </a:lnTo>
                          <a:lnTo>
                            <a:pt x="30" y="147"/>
                          </a:lnTo>
                          <a:lnTo>
                            <a:pt x="36" y="153"/>
                          </a:lnTo>
                          <a:lnTo>
                            <a:pt x="44" y="157"/>
                          </a:lnTo>
                          <a:lnTo>
                            <a:pt x="51" y="161"/>
                          </a:lnTo>
                          <a:lnTo>
                            <a:pt x="58"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0" name="Freeform 226"/>
                    <p:cNvSpPr>
                      <a:spLocks/>
                    </p:cNvSpPr>
                    <p:nvPr/>
                  </p:nvSpPr>
                  <p:spPr bwMode="auto">
                    <a:xfrm flipH="1">
                      <a:off x="5294" y="3621"/>
                      <a:ext cx="117" cy="29"/>
                    </a:xfrm>
                    <a:custGeom>
                      <a:avLst/>
                      <a:gdLst>
                        <a:gd name="T0" fmla="*/ 612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2 w 695"/>
                        <a:gd name="T33" fmla="*/ 0 h 167"/>
                        <a:gd name="T34" fmla="*/ 75 w 695"/>
                        <a:gd name="T35" fmla="*/ 1 h 167"/>
                        <a:gd name="T36" fmla="*/ 59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9 w 695"/>
                        <a:gd name="T63" fmla="*/ 163 h 167"/>
                        <a:gd name="T64" fmla="*/ 75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2"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5" y="123"/>
                          </a:lnTo>
                          <a:lnTo>
                            <a:pt x="689" y="116"/>
                          </a:lnTo>
                          <a:lnTo>
                            <a:pt x="691" y="108"/>
                          </a:lnTo>
                          <a:lnTo>
                            <a:pt x="693" y="100"/>
                          </a:lnTo>
                          <a:lnTo>
                            <a:pt x="694" y="92"/>
                          </a:lnTo>
                          <a:lnTo>
                            <a:pt x="695" y="83"/>
                          </a:lnTo>
                          <a:lnTo>
                            <a:pt x="694" y="75"/>
                          </a:lnTo>
                          <a:lnTo>
                            <a:pt x="693" y="66"/>
                          </a:lnTo>
                          <a:lnTo>
                            <a:pt x="691" y="59"/>
                          </a:lnTo>
                          <a:lnTo>
                            <a:pt x="689" y="51"/>
                          </a:lnTo>
                          <a:lnTo>
                            <a:pt x="685" y="43"/>
                          </a:lnTo>
                          <a:lnTo>
                            <a:pt x="681" y="37"/>
                          </a:lnTo>
                          <a:lnTo>
                            <a:pt x="676" y="30"/>
                          </a:lnTo>
                          <a:lnTo>
                            <a:pt x="670" y="24"/>
                          </a:lnTo>
                          <a:lnTo>
                            <a:pt x="665" y="19"/>
                          </a:lnTo>
                          <a:lnTo>
                            <a:pt x="658" y="14"/>
                          </a:lnTo>
                          <a:lnTo>
                            <a:pt x="651" y="10"/>
                          </a:lnTo>
                          <a:lnTo>
                            <a:pt x="644" y="6"/>
                          </a:lnTo>
                          <a:lnTo>
                            <a:pt x="636" y="4"/>
                          </a:lnTo>
                          <a:lnTo>
                            <a:pt x="628" y="2"/>
                          </a:lnTo>
                          <a:lnTo>
                            <a:pt x="620" y="1"/>
                          </a:lnTo>
                          <a:lnTo>
                            <a:pt x="612"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1" name="Freeform 227"/>
                    <p:cNvSpPr>
                      <a:spLocks/>
                    </p:cNvSpPr>
                    <p:nvPr/>
                  </p:nvSpPr>
                  <p:spPr bwMode="auto">
                    <a:xfrm flipH="1">
                      <a:off x="5145" y="3621"/>
                      <a:ext cx="117" cy="29"/>
                    </a:xfrm>
                    <a:custGeom>
                      <a:avLst/>
                      <a:gdLst>
                        <a:gd name="T0" fmla="*/ 613 w 696"/>
                        <a:gd name="T1" fmla="*/ 167 h 167"/>
                        <a:gd name="T2" fmla="*/ 629 w 696"/>
                        <a:gd name="T3" fmla="*/ 165 h 167"/>
                        <a:gd name="T4" fmla="*/ 644 w 696"/>
                        <a:gd name="T5" fmla="*/ 161 h 167"/>
                        <a:gd name="T6" fmla="*/ 659 w 696"/>
                        <a:gd name="T7" fmla="*/ 153 h 167"/>
                        <a:gd name="T8" fmla="*/ 672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2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59 w 696"/>
                        <a:gd name="T37" fmla="*/ 4 h 167"/>
                        <a:gd name="T38" fmla="*/ 44 w 696"/>
                        <a:gd name="T39" fmla="*/ 10 h 167"/>
                        <a:gd name="T40" fmla="*/ 31 w 696"/>
                        <a:gd name="T41" fmla="*/ 19 h 167"/>
                        <a:gd name="T42" fmla="*/ 20 w 696"/>
                        <a:gd name="T43" fmla="*/ 30 h 167"/>
                        <a:gd name="T44" fmla="*/ 10 w 696"/>
                        <a:gd name="T45" fmla="*/ 43 h 167"/>
                        <a:gd name="T46" fmla="*/ 5 w 696"/>
                        <a:gd name="T47" fmla="*/ 59 h 167"/>
                        <a:gd name="T48" fmla="*/ 1 w 696"/>
                        <a:gd name="T49" fmla="*/ 75 h 167"/>
                        <a:gd name="T50" fmla="*/ 1 w 696"/>
                        <a:gd name="T51" fmla="*/ 92 h 167"/>
                        <a:gd name="T52" fmla="*/ 5 w 696"/>
                        <a:gd name="T53" fmla="*/ 108 h 167"/>
                        <a:gd name="T54" fmla="*/ 10 w 696"/>
                        <a:gd name="T55" fmla="*/ 123 h 167"/>
                        <a:gd name="T56" fmla="*/ 20 w 696"/>
                        <a:gd name="T57" fmla="*/ 137 h 167"/>
                        <a:gd name="T58" fmla="*/ 31 w 696"/>
                        <a:gd name="T59" fmla="*/ 147 h 167"/>
                        <a:gd name="T60" fmla="*/ 44 w 696"/>
                        <a:gd name="T61" fmla="*/ 157 h 167"/>
                        <a:gd name="T62" fmla="*/ 59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5" y="167"/>
                          </a:moveTo>
                          <a:lnTo>
                            <a:pt x="613" y="167"/>
                          </a:lnTo>
                          <a:lnTo>
                            <a:pt x="620" y="166"/>
                          </a:lnTo>
                          <a:lnTo>
                            <a:pt x="629" y="165"/>
                          </a:lnTo>
                          <a:lnTo>
                            <a:pt x="637" y="163"/>
                          </a:lnTo>
                          <a:lnTo>
                            <a:pt x="644" y="161"/>
                          </a:lnTo>
                          <a:lnTo>
                            <a:pt x="652" y="157"/>
                          </a:lnTo>
                          <a:lnTo>
                            <a:pt x="659" y="153"/>
                          </a:lnTo>
                          <a:lnTo>
                            <a:pt x="665" y="147"/>
                          </a:lnTo>
                          <a:lnTo>
                            <a:pt x="672" y="142"/>
                          </a:lnTo>
                          <a:lnTo>
                            <a:pt x="677" y="137"/>
                          </a:lnTo>
                          <a:lnTo>
                            <a:pt x="682" y="130"/>
                          </a:lnTo>
                          <a:lnTo>
                            <a:pt x="686" y="123"/>
                          </a:lnTo>
                          <a:lnTo>
                            <a:pt x="689" y="116"/>
                          </a:lnTo>
                          <a:lnTo>
                            <a:pt x="693" y="108"/>
                          </a:lnTo>
                          <a:lnTo>
                            <a:pt x="694" y="100"/>
                          </a:lnTo>
                          <a:lnTo>
                            <a:pt x="696" y="92"/>
                          </a:lnTo>
                          <a:lnTo>
                            <a:pt x="696" y="83"/>
                          </a:lnTo>
                          <a:lnTo>
                            <a:pt x="696" y="75"/>
                          </a:lnTo>
                          <a:lnTo>
                            <a:pt x="694" y="66"/>
                          </a:lnTo>
                          <a:lnTo>
                            <a:pt x="693" y="59"/>
                          </a:lnTo>
                          <a:lnTo>
                            <a:pt x="689" y="51"/>
                          </a:lnTo>
                          <a:lnTo>
                            <a:pt x="686" y="43"/>
                          </a:lnTo>
                          <a:lnTo>
                            <a:pt x="682" y="37"/>
                          </a:lnTo>
                          <a:lnTo>
                            <a:pt x="677" y="30"/>
                          </a:lnTo>
                          <a:lnTo>
                            <a:pt x="672" y="24"/>
                          </a:lnTo>
                          <a:lnTo>
                            <a:pt x="665" y="19"/>
                          </a:lnTo>
                          <a:lnTo>
                            <a:pt x="659" y="14"/>
                          </a:lnTo>
                          <a:lnTo>
                            <a:pt x="652" y="10"/>
                          </a:lnTo>
                          <a:lnTo>
                            <a:pt x="644" y="6"/>
                          </a:lnTo>
                          <a:lnTo>
                            <a:pt x="637" y="4"/>
                          </a:lnTo>
                          <a:lnTo>
                            <a:pt x="629" y="2"/>
                          </a:lnTo>
                          <a:lnTo>
                            <a:pt x="620" y="1"/>
                          </a:lnTo>
                          <a:lnTo>
                            <a:pt x="613" y="0"/>
                          </a:lnTo>
                          <a:lnTo>
                            <a:pt x="85" y="0"/>
                          </a:lnTo>
                          <a:lnTo>
                            <a:pt x="76" y="1"/>
                          </a:lnTo>
                          <a:lnTo>
                            <a:pt x="67" y="2"/>
                          </a:lnTo>
                          <a:lnTo>
                            <a:pt x="59" y="4"/>
                          </a:lnTo>
                          <a:lnTo>
                            <a:pt x="52" y="6"/>
                          </a:lnTo>
                          <a:lnTo>
                            <a:pt x="44" y="10"/>
                          </a:lnTo>
                          <a:lnTo>
                            <a:pt x="38" y="14"/>
                          </a:lnTo>
                          <a:lnTo>
                            <a:pt x="31" y="19"/>
                          </a:lnTo>
                          <a:lnTo>
                            <a:pt x="25" y="24"/>
                          </a:lnTo>
                          <a:lnTo>
                            <a:pt x="20" y="30"/>
                          </a:lnTo>
                          <a:lnTo>
                            <a:pt x="15" y="37"/>
                          </a:lnTo>
                          <a:lnTo>
                            <a:pt x="10" y="43"/>
                          </a:lnTo>
                          <a:lnTo>
                            <a:pt x="7" y="51"/>
                          </a:lnTo>
                          <a:lnTo>
                            <a:pt x="5" y="59"/>
                          </a:lnTo>
                          <a:lnTo>
                            <a:pt x="2" y="66"/>
                          </a:lnTo>
                          <a:lnTo>
                            <a:pt x="1" y="75"/>
                          </a:lnTo>
                          <a:lnTo>
                            <a:pt x="0" y="83"/>
                          </a:lnTo>
                          <a:lnTo>
                            <a:pt x="1" y="92"/>
                          </a:lnTo>
                          <a:lnTo>
                            <a:pt x="2" y="100"/>
                          </a:lnTo>
                          <a:lnTo>
                            <a:pt x="5" y="108"/>
                          </a:lnTo>
                          <a:lnTo>
                            <a:pt x="7" y="116"/>
                          </a:lnTo>
                          <a:lnTo>
                            <a:pt x="10" y="123"/>
                          </a:lnTo>
                          <a:lnTo>
                            <a:pt x="15" y="130"/>
                          </a:lnTo>
                          <a:lnTo>
                            <a:pt x="20" y="137"/>
                          </a:lnTo>
                          <a:lnTo>
                            <a:pt x="25" y="142"/>
                          </a:lnTo>
                          <a:lnTo>
                            <a:pt x="31" y="147"/>
                          </a:lnTo>
                          <a:lnTo>
                            <a:pt x="38" y="153"/>
                          </a:lnTo>
                          <a:lnTo>
                            <a:pt x="44" y="157"/>
                          </a:lnTo>
                          <a:lnTo>
                            <a:pt x="52" y="161"/>
                          </a:lnTo>
                          <a:lnTo>
                            <a:pt x="59" y="163"/>
                          </a:lnTo>
                          <a:lnTo>
                            <a:pt x="67" y="165"/>
                          </a:lnTo>
                          <a:lnTo>
                            <a:pt x="76" y="166"/>
                          </a:lnTo>
                          <a:lnTo>
                            <a:pt x="85"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2" name="Freeform 228"/>
                    <p:cNvSpPr>
                      <a:spLocks/>
                    </p:cNvSpPr>
                    <p:nvPr/>
                  </p:nvSpPr>
                  <p:spPr bwMode="auto">
                    <a:xfrm flipH="1">
                      <a:off x="4996" y="3621"/>
                      <a:ext cx="117" cy="29"/>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3" name="Freeform 229"/>
                    <p:cNvSpPr>
                      <a:spLocks/>
                    </p:cNvSpPr>
                    <p:nvPr/>
                  </p:nvSpPr>
                  <p:spPr bwMode="auto">
                    <a:xfrm flipH="1">
                      <a:off x="4854" y="3621"/>
                      <a:ext cx="69" cy="29"/>
                    </a:xfrm>
                    <a:custGeom>
                      <a:avLst/>
                      <a:gdLst>
                        <a:gd name="T0" fmla="*/ 327 w 410"/>
                        <a:gd name="T1" fmla="*/ 166 h 166"/>
                        <a:gd name="T2" fmla="*/ 343 w 410"/>
                        <a:gd name="T3" fmla="*/ 165 h 166"/>
                        <a:gd name="T4" fmla="*/ 358 w 410"/>
                        <a:gd name="T5" fmla="*/ 160 h 166"/>
                        <a:gd name="T6" fmla="*/ 373 w 410"/>
                        <a:gd name="T7" fmla="*/ 152 h 166"/>
                        <a:gd name="T8" fmla="*/ 386 w 410"/>
                        <a:gd name="T9" fmla="*/ 142 h 166"/>
                        <a:gd name="T10" fmla="*/ 396 w 410"/>
                        <a:gd name="T11" fmla="*/ 130 h 166"/>
                        <a:gd name="T12" fmla="*/ 403 w 410"/>
                        <a:gd name="T13" fmla="*/ 116 h 166"/>
                        <a:gd name="T14" fmla="*/ 409 w 410"/>
                        <a:gd name="T15" fmla="*/ 99 h 166"/>
                        <a:gd name="T16" fmla="*/ 410 w 410"/>
                        <a:gd name="T17" fmla="*/ 83 h 166"/>
                        <a:gd name="T18" fmla="*/ 409 w 410"/>
                        <a:gd name="T19" fmla="*/ 67 h 166"/>
                        <a:gd name="T20" fmla="*/ 403 w 410"/>
                        <a:gd name="T21" fmla="*/ 50 h 166"/>
                        <a:gd name="T22" fmla="*/ 396 w 410"/>
                        <a:gd name="T23" fmla="*/ 36 h 166"/>
                        <a:gd name="T24" fmla="*/ 386 w 410"/>
                        <a:gd name="T25" fmla="*/ 24 h 166"/>
                        <a:gd name="T26" fmla="*/ 373 w 410"/>
                        <a:gd name="T27" fmla="*/ 14 h 166"/>
                        <a:gd name="T28" fmla="*/ 358 w 410"/>
                        <a:gd name="T29" fmla="*/ 6 h 166"/>
                        <a:gd name="T30" fmla="*/ 343 w 410"/>
                        <a:gd name="T31" fmla="*/ 1 h 166"/>
                        <a:gd name="T32" fmla="*/ 327 w 410"/>
                        <a:gd name="T33" fmla="*/ 0 h 166"/>
                        <a:gd name="T34" fmla="*/ 75 w 410"/>
                        <a:gd name="T35" fmla="*/ 0 h 166"/>
                        <a:gd name="T36" fmla="*/ 59 w 410"/>
                        <a:gd name="T37" fmla="*/ 3 h 166"/>
                        <a:gd name="T38" fmla="*/ 43 w 410"/>
                        <a:gd name="T39" fmla="*/ 10 h 166"/>
                        <a:gd name="T40" fmla="*/ 30 w 410"/>
                        <a:gd name="T41" fmla="*/ 18 h 166"/>
                        <a:gd name="T42" fmla="*/ 19 w 410"/>
                        <a:gd name="T43" fmla="*/ 30 h 166"/>
                        <a:gd name="T44" fmla="*/ 11 w 410"/>
                        <a:gd name="T45" fmla="*/ 44 h 166"/>
                        <a:gd name="T46" fmla="*/ 4 w 410"/>
                        <a:gd name="T47" fmla="*/ 58 h 166"/>
                        <a:gd name="T48" fmla="*/ 1 w 410"/>
                        <a:gd name="T49" fmla="*/ 74 h 166"/>
                        <a:gd name="T50" fmla="*/ 1 w 410"/>
                        <a:gd name="T51" fmla="*/ 92 h 166"/>
                        <a:gd name="T52" fmla="*/ 4 w 410"/>
                        <a:gd name="T53" fmla="*/ 108 h 166"/>
                        <a:gd name="T54" fmla="*/ 11 w 410"/>
                        <a:gd name="T55" fmla="*/ 122 h 166"/>
                        <a:gd name="T56" fmla="*/ 19 w 410"/>
                        <a:gd name="T57" fmla="*/ 137 h 166"/>
                        <a:gd name="T58" fmla="*/ 30 w 410"/>
                        <a:gd name="T59" fmla="*/ 148 h 166"/>
                        <a:gd name="T60" fmla="*/ 43 w 410"/>
                        <a:gd name="T61" fmla="*/ 156 h 166"/>
                        <a:gd name="T62" fmla="*/ 59 w 410"/>
                        <a:gd name="T63" fmla="*/ 163 h 166"/>
                        <a:gd name="T64" fmla="*/ 75 w 410"/>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6">
                          <a:moveTo>
                            <a:pt x="84" y="166"/>
                          </a:moveTo>
                          <a:lnTo>
                            <a:pt x="327" y="166"/>
                          </a:lnTo>
                          <a:lnTo>
                            <a:pt x="335" y="166"/>
                          </a:lnTo>
                          <a:lnTo>
                            <a:pt x="343" y="165"/>
                          </a:lnTo>
                          <a:lnTo>
                            <a:pt x="351" y="163"/>
                          </a:lnTo>
                          <a:lnTo>
                            <a:pt x="358" y="160"/>
                          </a:lnTo>
                          <a:lnTo>
                            <a:pt x="366" y="156"/>
                          </a:lnTo>
                          <a:lnTo>
                            <a:pt x="373" y="152"/>
                          </a:lnTo>
                          <a:lnTo>
                            <a:pt x="379" y="148"/>
                          </a:lnTo>
                          <a:lnTo>
                            <a:pt x="386" y="142"/>
                          </a:lnTo>
                          <a:lnTo>
                            <a:pt x="391" y="137"/>
                          </a:lnTo>
                          <a:lnTo>
                            <a:pt x="396" y="130"/>
                          </a:lnTo>
                          <a:lnTo>
                            <a:pt x="400" y="122"/>
                          </a:lnTo>
                          <a:lnTo>
                            <a:pt x="403" y="116"/>
                          </a:lnTo>
                          <a:lnTo>
                            <a:pt x="407" y="108"/>
                          </a:lnTo>
                          <a:lnTo>
                            <a:pt x="409" y="99"/>
                          </a:lnTo>
                          <a:lnTo>
                            <a:pt x="410" y="92"/>
                          </a:lnTo>
                          <a:lnTo>
                            <a:pt x="410" y="83"/>
                          </a:lnTo>
                          <a:lnTo>
                            <a:pt x="410" y="74"/>
                          </a:lnTo>
                          <a:lnTo>
                            <a:pt x="409" y="67"/>
                          </a:lnTo>
                          <a:lnTo>
                            <a:pt x="407" y="58"/>
                          </a:lnTo>
                          <a:lnTo>
                            <a:pt x="403" y="50"/>
                          </a:lnTo>
                          <a:lnTo>
                            <a:pt x="400" y="44"/>
                          </a:lnTo>
                          <a:lnTo>
                            <a:pt x="396" y="36"/>
                          </a:lnTo>
                          <a:lnTo>
                            <a:pt x="391" y="30"/>
                          </a:lnTo>
                          <a:lnTo>
                            <a:pt x="386" y="24"/>
                          </a:lnTo>
                          <a:lnTo>
                            <a:pt x="379" y="18"/>
                          </a:lnTo>
                          <a:lnTo>
                            <a:pt x="373" y="14"/>
                          </a:lnTo>
                          <a:lnTo>
                            <a:pt x="366" y="10"/>
                          </a:lnTo>
                          <a:lnTo>
                            <a:pt x="358" y="6"/>
                          </a:lnTo>
                          <a:lnTo>
                            <a:pt x="351" y="3"/>
                          </a:lnTo>
                          <a:lnTo>
                            <a:pt x="343" y="1"/>
                          </a:lnTo>
                          <a:lnTo>
                            <a:pt x="335" y="0"/>
                          </a:lnTo>
                          <a:lnTo>
                            <a:pt x="327" y="0"/>
                          </a:lnTo>
                          <a:lnTo>
                            <a:pt x="84" y="0"/>
                          </a:lnTo>
                          <a:lnTo>
                            <a:pt x="75" y="0"/>
                          </a:lnTo>
                          <a:lnTo>
                            <a:pt x="67" y="1"/>
                          </a:lnTo>
                          <a:lnTo>
                            <a:pt x="59" y="3"/>
                          </a:lnTo>
                          <a:lnTo>
                            <a:pt x="51" y="6"/>
                          </a:lnTo>
                          <a:lnTo>
                            <a:pt x="43" y="10"/>
                          </a:lnTo>
                          <a:lnTo>
                            <a:pt x="37" y="14"/>
                          </a:lnTo>
                          <a:lnTo>
                            <a:pt x="30" y="18"/>
                          </a:lnTo>
                          <a:lnTo>
                            <a:pt x="25" y="24"/>
                          </a:lnTo>
                          <a:lnTo>
                            <a:pt x="19" y="30"/>
                          </a:lnTo>
                          <a:lnTo>
                            <a:pt x="14" y="36"/>
                          </a:lnTo>
                          <a:lnTo>
                            <a:pt x="11" y="44"/>
                          </a:lnTo>
                          <a:lnTo>
                            <a:pt x="6" y="50"/>
                          </a:lnTo>
                          <a:lnTo>
                            <a:pt x="4" y="58"/>
                          </a:lnTo>
                          <a:lnTo>
                            <a:pt x="2" y="67"/>
                          </a:lnTo>
                          <a:lnTo>
                            <a:pt x="1" y="74"/>
                          </a:lnTo>
                          <a:lnTo>
                            <a:pt x="0" y="83"/>
                          </a:lnTo>
                          <a:lnTo>
                            <a:pt x="1" y="92"/>
                          </a:lnTo>
                          <a:lnTo>
                            <a:pt x="2" y="99"/>
                          </a:lnTo>
                          <a:lnTo>
                            <a:pt x="4" y="108"/>
                          </a:lnTo>
                          <a:lnTo>
                            <a:pt x="6" y="116"/>
                          </a:lnTo>
                          <a:lnTo>
                            <a:pt x="11" y="122"/>
                          </a:lnTo>
                          <a:lnTo>
                            <a:pt x="14" y="130"/>
                          </a:lnTo>
                          <a:lnTo>
                            <a:pt x="19" y="137"/>
                          </a:lnTo>
                          <a:lnTo>
                            <a:pt x="25" y="142"/>
                          </a:lnTo>
                          <a:lnTo>
                            <a:pt x="30" y="148"/>
                          </a:lnTo>
                          <a:lnTo>
                            <a:pt x="37" y="152"/>
                          </a:lnTo>
                          <a:lnTo>
                            <a:pt x="43" y="156"/>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4" name="Freeform 230"/>
                    <p:cNvSpPr>
                      <a:spLocks/>
                    </p:cNvSpPr>
                    <p:nvPr/>
                  </p:nvSpPr>
                  <p:spPr bwMode="auto">
                    <a:xfrm flipH="1">
                      <a:off x="4754" y="3621"/>
                      <a:ext cx="68" cy="29"/>
                    </a:xfrm>
                    <a:custGeom>
                      <a:avLst/>
                      <a:gdLst>
                        <a:gd name="T0" fmla="*/ 326 w 409"/>
                        <a:gd name="T1" fmla="*/ 167 h 167"/>
                        <a:gd name="T2" fmla="*/ 342 w 409"/>
                        <a:gd name="T3" fmla="*/ 165 h 167"/>
                        <a:gd name="T4" fmla="*/ 359 w 409"/>
                        <a:gd name="T5" fmla="*/ 161 h 167"/>
                        <a:gd name="T6" fmla="*/ 372 w 409"/>
                        <a:gd name="T7" fmla="*/ 153 h 167"/>
                        <a:gd name="T8" fmla="*/ 385 w 409"/>
                        <a:gd name="T9" fmla="*/ 142 h 167"/>
                        <a:gd name="T10" fmla="*/ 395 w 409"/>
                        <a:gd name="T11" fmla="*/ 130 h 167"/>
                        <a:gd name="T12" fmla="*/ 403 w 409"/>
                        <a:gd name="T13" fmla="*/ 116 h 167"/>
                        <a:gd name="T14" fmla="*/ 408 w 409"/>
                        <a:gd name="T15" fmla="*/ 100 h 167"/>
                        <a:gd name="T16" fmla="*/ 409 w 409"/>
                        <a:gd name="T17" fmla="*/ 83 h 167"/>
                        <a:gd name="T18" fmla="*/ 408 w 409"/>
                        <a:gd name="T19" fmla="*/ 66 h 167"/>
                        <a:gd name="T20" fmla="*/ 403 w 409"/>
                        <a:gd name="T21" fmla="*/ 51 h 167"/>
                        <a:gd name="T22" fmla="*/ 395 w 409"/>
                        <a:gd name="T23" fmla="*/ 37 h 167"/>
                        <a:gd name="T24" fmla="*/ 385 w 409"/>
                        <a:gd name="T25" fmla="*/ 24 h 167"/>
                        <a:gd name="T26" fmla="*/ 372 w 409"/>
                        <a:gd name="T27" fmla="*/ 14 h 167"/>
                        <a:gd name="T28" fmla="*/ 359 w 409"/>
                        <a:gd name="T29" fmla="*/ 6 h 167"/>
                        <a:gd name="T30" fmla="*/ 342 w 409"/>
                        <a:gd name="T31" fmla="*/ 2 h 167"/>
                        <a:gd name="T32" fmla="*/ 326 w 409"/>
                        <a:gd name="T33" fmla="*/ 0 h 167"/>
                        <a:gd name="T34" fmla="*/ 75 w 409"/>
                        <a:gd name="T35" fmla="*/ 1 h 167"/>
                        <a:gd name="T36" fmla="*/ 58 w 409"/>
                        <a:gd name="T37" fmla="*/ 4 h 167"/>
                        <a:gd name="T38" fmla="*/ 43 w 409"/>
                        <a:gd name="T39" fmla="*/ 10 h 167"/>
                        <a:gd name="T40" fmla="*/ 30 w 409"/>
                        <a:gd name="T41" fmla="*/ 19 h 167"/>
                        <a:gd name="T42" fmla="*/ 19 w 409"/>
                        <a:gd name="T43" fmla="*/ 30 h 167"/>
                        <a:gd name="T44" fmla="*/ 10 w 409"/>
                        <a:gd name="T45" fmla="*/ 43 h 167"/>
                        <a:gd name="T46" fmla="*/ 3 w 409"/>
                        <a:gd name="T47" fmla="*/ 59 h 167"/>
                        <a:gd name="T48" fmla="*/ 0 w 409"/>
                        <a:gd name="T49" fmla="*/ 75 h 167"/>
                        <a:gd name="T50" fmla="*/ 0 w 409"/>
                        <a:gd name="T51" fmla="*/ 92 h 167"/>
                        <a:gd name="T52" fmla="*/ 3 w 409"/>
                        <a:gd name="T53" fmla="*/ 108 h 167"/>
                        <a:gd name="T54" fmla="*/ 10 w 409"/>
                        <a:gd name="T55" fmla="*/ 123 h 167"/>
                        <a:gd name="T56" fmla="*/ 19 w 409"/>
                        <a:gd name="T57" fmla="*/ 137 h 167"/>
                        <a:gd name="T58" fmla="*/ 30 w 409"/>
                        <a:gd name="T59" fmla="*/ 147 h 167"/>
                        <a:gd name="T60" fmla="*/ 43 w 409"/>
                        <a:gd name="T61" fmla="*/ 157 h 167"/>
                        <a:gd name="T62" fmla="*/ 58 w 409"/>
                        <a:gd name="T63" fmla="*/ 163 h 167"/>
                        <a:gd name="T64" fmla="*/ 75 w 40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9" h="167">
                          <a:moveTo>
                            <a:pt x="83" y="167"/>
                          </a:moveTo>
                          <a:lnTo>
                            <a:pt x="326" y="167"/>
                          </a:lnTo>
                          <a:lnTo>
                            <a:pt x="335" y="166"/>
                          </a:lnTo>
                          <a:lnTo>
                            <a:pt x="342" y="165"/>
                          </a:lnTo>
                          <a:lnTo>
                            <a:pt x="350" y="163"/>
                          </a:lnTo>
                          <a:lnTo>
                            <a:pt x="359" y="161"/>
                          </a:lnTo>
                          <a:lnTo>
                            <a:pt x="365" y="157"/>
                          </a:lnTo>
                          <a:lnTo>
                            <a:pt x="372" y="153"/>
                          </a:lnTo>
                          <a:lnTo>
                            <a:pt x="379" y="147"/>
                          </a:lnTo>
                          <a:lnTo>
                            <a:pt x="385" y="142"/>
                          </a:lnTo>
                          <a:lnTo>
                            <a:pt x="391" y="137"/>
                          </a:lnTo>
                          <a:lnTo>
                            <a:pt x="395" y="130"/>
                          </a:lnTo>
                          <a:lnTo>
                            <a:pt x="399" y="123"/>
                          </a:lnTo>
                          <a:lnTo>
                            <a:pt x="403" y="116"/>
                          </a:lnTo>
                          <a:lnTo>
                            <a:pt x="406" y="108"/>
                          </a:lnTo>
                          <a:lnTo>
                            <a:pt x="408" y="100"/>
                          </a:lnTo>
                          <a:lnTo>
                            <a:pt x="409" y="92"/>
                          </a:lnTo>
                          <a:lnTo>
                            <a:pt x="409" y="83"/>
                          </a:lnTo>
                          <a:lnTo>
                            <a:pt x="409" y="75"/>
                          </a:lnTo>
                          <a:lnTo>
                            <a:pt x="408" y="66"/>
                          </a:lnTo>
                          <a:lnTo>
                            <a:pt x="406" y="59"/>
                          </a:lnTo>
                          <a:lnTo>
                            <a:pt x="403" y="51"/>
                          </a:lnTo>
                          <a:lnTo>
                            <a:pt x="399" y="43"/>
                          </a:lnTo>
                          <a:lnTo>
                            <a:pt x="395" y="37"/>
                          </a:lnTo>
                          <a:lnTo>
                            <a:pt x="391" y="30"/>
                          </a:lnTo>
                          <a:lnTo>
                            <a:pt x="385" y="24"/>
                          </a:lnTo>
                          <a:lnTo>
                            <a:pt x="379" y="19"/>
                          </a:lnTo>
                          <a:lnTo>
                            <a:pt x="372" y="14"/>
                          </a:lnTo>
                          <a:lnTo>
                            <a:pt x="365" y="10"/>
                          </a:lnTo>
                          <a:lnTo>
                            <a:pt x="359" y="6"/>
                          </a:lnTo>
                          <a:lnTo>
                            <a:pt x="350" y="4"/>
                          </a:lnTo>
                          <a:lnTo>
                            <a:pt x="342" y="2"/>
                          </a:lnTo>
                          <a:lnTo>
                            <a:pt x="335" y="1"/>
                          </a:lnTo>
                          <a:lnTo>
                            <a:pt x="326" y="0"/>
                          </a:lnTo>
                          <a:lnTo>
                            <a:pt x="83" y="0"/>
                          </a:lnTo>
                          <a:lnTo>
                            <a:pt x="75" y="1"/>
                          </a:lnTo>
                          <a:lnTo>
                            <a:pt x="66" y="2"/>
                          </a:lnTo>
                          <a:lnTo>
                            <a:pt x="58" y="4"/>
                          </a:lnTo>
                          <a:lnTo>
                            <a:pt x="50" y="6"/>
                          </a:lnTo>
                          <a:lnTo>
                            <a:pt x="43" y="10"/>
                          </a:lnTo>
                          <a:lnTo>
                            <a:pt x="36" y="14"/>
                          </a:lnTo>
                          <a:lnTo>
                            <a:pt x="30" y="19"/>
                          </a:lnTo>
                          <a:lnTo>
                            <a:pt x="24" y="24"/>
                          </a:lnTo>
                          <a:lnTo>
                            <a:pt x="19" y="30"/>
                          </a:lnTo>
                          <a:lnTo>
                            <a:pt x="14" y="37"/>
                          </a:lnTo>
                          <a:lnTo>
                            <a:pt x="10" y="43"/>
                          </a:lnTo>
                          <a:lnTo>
                            <a:pt x="5" y="51"/>
                          </a:lnTo>
                          <a:lnTo>
                            <a:pt x="3" y="59"/>
                          </a:lnTo>
                          <a:lnTo>
                            <a:pt x="1" y="66"/>
                          </a:lnTo>
                          <a:lnTo>
                            <a:pt x="0" y="75"/>
                          </a:lnTo>
                          <a:lnTo>
                            <a:pt x="0" y="83"/>
                          </a:lnTo>
                          <a:lnTo>
                            <a:pt x="0" y="92"/>
                          </a:lnTo>
                          <a:lnTo>
                            <a:pt x="1" y="100"/>
                          </a:lnTo>
                          <a:lnTo>
                            <a:pt x="3" y="108"/>
                          </a:lnTo>
                          <a:lnTo>
                            <a:pt x="5" y="116"/>
                          </a:lnTo>
                          <a:lnTo>
                            <a:pt x="10" y="123"/>
                          </a:lnTo>
                          <a:lnTo>
                            <a:pt x="14" y="130"/>
                          </a:lnTo>
                          <a:lnTo>
                            <a:pt x="19" y="137"/>
                          </a:lnTo>
                          <a:lnTo>
                            <a:pt x="24" y="142"/>
                          </a:lnTo>
                          <a:lnTo>
                            <a:pt x="30" y="147"/>
                          </a:lnTo>
                          <a:lnTo>
                            <a:pt x="36" y="153"/>
                          </a:lnTo>
                          <a:lnTo>
                            <a:pt x="43" y="157"/>
                          </a:lnTo>
                          <a:lnTo>
                            <a:pt x="50" y="161"/>
                          </a:lnTo>
                          <a:lnTo>
                            <a:pt x="58" y="163"/>
                          </a:lnTo>
                          <a:lnTo>
                            <a:pt x="66"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5" name="Freeform 231"/>
                    <p:cNvSpPr>
                      <a:spLocks/>
                    </p:cNvSpPr>
                    <p:nvPr/>
                  </p:nvSpPr>
                  <p:spPr bwMode="auto">
                    <a:xfrm flipH="1">
                      <a:off x="6198" y="3681"/>
                      <a:ext cx="117" cy="29"/>
                    </a:xfrm>
                    <a:custGeom>
                      <a:avLst/>
                      <a:gdLst>
                        <a:gd name="T0" fmla="*/ 615 w 699"/>
                        <a:gd name="T1" fmla="*/ 167 h 167"/>
                        <a:gd name="T2" fmla="*/ 632 w 699"/>
                        <a:gd name="T3" fmla="*/ 165 h 167"/>
                        <a:gd name="T4" fmla="*/ 647 w 699"/>
                        <a:gd name="T5" fmla="*/ 161 h 167"/>
                        <a:gd name="T6" fmla="*/ 662 w 699"/>
                        <a:gd name="T7" fmla="*/ 153 h 167"/>
                        <a:gd name="T8" fmla="*/ 674 w 699"/>
                        <a:gd name="T9" fmla="*/ 142 h 167"/>
                        <a:gd name="T10" fmla="*/ 685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5 w 699"/>
                        <a:gd name="T23" fmla="*/ 37 h 167"/>
                        <a:gd name="T24" fmla="*/ 674 w 699"/>
                        <a:gd name="T25" fmla="*/ 24 h 167"/>
                        <a:gd name="T26" fmla="*/ 662 w 699"/>
                        <a:gd name="T27" fmla="*/ 14 h 167"/>
                        <a:gd name="T28" fmla="*/ 647 w 699"/>
                        <a:gd name="T29" fmla="*/ 6 h 167"/>
                        <a:gd name="T30" fmla="*/ 632 w 699"/>
                        <a:gd name="T31" fmla="*/ 2 h 167"/>
                        <a:gd name="T32" fmla="*/ 615 w 699"/>
                        <a:gd name="T33" fmla="*/ 0 h 167"/>
                        <a:gd name="T34" fmla="*/ 76 w 699"/>
                        <a:gd name="T35" fmla="*/ 0 h 167"/>
                        <a:gd name="T36" fmla="*/ 59 w 699"/>
                        <a:gd name="T37" fmla="*/ 3 h 167"/>
                        <a:gd name="T38" fmla="*/ 44 w 699"/>
                        <a:gd name="T39" fmla="*/ 10 h 167"/>
                        <a:gd name="T40" fmla="*/ 31 w 699"/>
                        <a:gd name="T41" fmla="*/ 18 h 167"/>
                        <a:gd name="T42" fmla="*/ 19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9 w 699"/>
                        <a:gd name="T57" fmla="*/ 137 h 167"/>
                        <a:gd name="T58" fmla="*/ 31 w 699"/>
                        <a:gd name="T59" fmla="*/ 147 h 167"/>
                        <a:gd name="T60" fmla="*/ 44 w 699"/>
                        <a:gd name="T61" fmla="*/ 157 h 167"/>
                        <a:gd name="T62" fmla="*/ 59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5" y="167"/>
                          </a:lnTo>
                          <a:lnTo>
                            <a:pt x="623" y="166"/>
                          </a:lnTo>
                          <a:lnTo>
                            <a:pt x="632" y="165"/>
                          </a:lnTo>
                          <a:lnTo>
                            <a:pt x="640" y="163"/>
                          </a:lnTo>
                          <a:lnTo>
                            <a:pt x="647" y="161"/>
                          </a:lnTo>
                          <a:lnTo>
                            <a:pt x="655" y="157"/>
                          </a:lnTo>
                          <a:lnTo>
                            <a:pt x="662" y="153"/>
                          </a:lnTo>
                          <a:lnTo>
                            <a:pt x="668" y="147"/>
                          </a:lnTo>
                          <a:lnTo>
                            <a:pt x="674" y="142"/>
                          </a:lnTo>
                          <a:lnTo>
                            <a:pt x="679" y="137"/>
                          </a:lnTo>
                          <a:lnTo>
                            <a:pt x="685" y="130"/>
                          </a:lnTo>
                          <a:lnTo>
                            <a:pt x="688" y="123"/>
                          </a:lnTo>
                          <a:lnTo>
                            <a:pt x="692" y="116"/>
                          </a:lnTo>
                          <a:lnTo>
                            <a:pt x="695" y="108"/>
                          </a:lnTo>
                          <a:lnTo>
                            <a:pt x="697" y="100"/>
                          </a:lnTo>
                          <a:lnTo>
                            <a:pt x="698" y="92"/>
                          </a:lnTo>
                          <a:lnTo>
                            <a:pt x="699" y="83"/>
                          </a:lnTo>
                          <a:lnTo>
                            <a:pt x="698" y="75"/>
                          </a:lnTo>
                          <a:lnTo>
                            <a:pt x="697" y="67"/>
                          </a:lnTo>
                          <a:lnTo>
                            <a:pt x="695" y="59"/>
                          </a:lnTo>
                          <a:lnTo>
                            <a:pt x="692" y="51"/>
                          </a:lnTo>
                          <a:lnTo>
                            <a:pt x="688" y="44"/>
                          </a:lnTo>
                          <a:lnTo>
                            <a:pt x="685" y="37"/>
                          </a:lnTo>
                          <a:lnTo>
                            <a:pt x="679" y="30"/>
                          </a:lnTo>
                          <a:lnTo>
                            <a:pt x="674" y="24"/>
                          </a:lnTo>
                          <a:lnTo>
                            <a:pt x="668" y="18"/>
                          </a:lnTo>
                          <a:lnTo>
                            <a:pt x="662" y="14"/>
                          </a:lnTo>
                          <a:lnTo>
                            <a:pt x="655" y="10"/>
                          </a:lnTo>
                          <a:lnTo>
                            <a:pt x="647" y="6"/>
                          </a:lnTo>
                          <a:lnTo>
                            <a:pt x="640" y="3"/>
                          </a:lnTo>
                          <a:lnTo>
                            <a:pt x="632" y="2"/>
                          </a:lnTo>
                          <a:lnTo>
                            <a:pt x="623" y="0"/>
                          </a:lnTo>
                          <a:lnTo>
                            <a:pt x="615" y="0"/>
                          </a:lnTo>
                          <a:lnTo>
                            <a:pt x="83" y="0"/>
                          </a:lnTo>
                          <a:lnTo>
                            <a:pt x="76" y="0"/>
                          </a:lnTo>
                          <a:lnTo>
                            <a:pt x="67" y="2"/>
                          </a:lnTo>
                          <a:lnTo>
                            <a:pt x="59" y="3"/>
                          </a:lnTo>
                          <a:lnTo>
                            <a:pt x="52" y="6"/>
                          </a:lnTo>
                          <a:lnTo>
                            <a:pt x="44" y="10"/>
                          </a:lnTo>
                          <a:lnTo>
                            <a:pt x="37" y="14"/>
                          </a:lnTo>
                          <a:lnTo>
                            <a:pt x="31" y="18"/>
                          </a:lnTo>
                          <a:lnTo>
                            <a:pt x="24" y="24"/>
                          </a:lnTo>
                          <a:lnTo>
                            <a:pt x="19" y="30"/>
                          </a:lnTo>
                          <a:lnTo>
                            <a:pt x="14" y="37"/>
                          </a:lnTo>
                          <a:lnTo>
                            <a:pt x="10" y="44"/>
                          </a:lnTo>
                          <a:lnTo>
                            <a:pt x="7" y="51"/>
                          </a:lnTo>
                          <a:lnTo>
                            <a:pt x="3" y="59"/>
                          </a:lnTo>
                          <a:lnTo>
                            <a:pt x="2" y="67"/>
                          </a:lnTo>
                          <a:lnTo>
                            <a:pt x="0" y="75"/>
                          </a:lnTo>
                          <a:lnTo>
                            <a:pt x="0" y="83"/>
                          </a:lnTo>
                          <a:lnTo>
                            <a:pt x="0" y="92"/>
                          </a:lnTo>
                          <a:lnTo>
                            <a:pt x="2" y="100"/>
                          </a:lnTo>
                          <a:lnTo>
                            <a:pt x="3" y="108"/>
                          </a:lnTo>
                          <a:lnTo>
                            <a:pt x="7" y="116"/>
                          </a:lnTo>
                          <a:lnTo>
                            <a:pt x="10" y="123"/>
                          </a:lnTo>
                          <a:lnTo>
                            <a:pt x="14" y="130"/>
                          </a:lnTo>
                          <a:lnTo>
                            <a:pt x="19" y="137"/>
                          </a:lnTo>
                          <a:lnTo>
                            <a:pt x="24" y="142"/>
                          </a:lnTo>
                          <a:lnTo>
                            <a:pt x="31" y="147"/>
                          </a:lnTo>
                          <a:lnTo>
                            <a:pt x="37" y="153"/>
                          </a:lnTo>
                          <a:lnTo>
                            <a:pt x="44" y="157"/>
                          </a:lnTo>
                          <a:lnTo>
                            <a:pt x="52" y="161"/>
                          </a:lnTo>
                          <a:lnTo>
                            <a:pt x="59" y="163"/>
                          </a:lnTo>
                          <a:lnTo>
                            <a:pt x="67" y="165"/>
                          </a:lnTo>
                          <a:lnTo>
                            <a:pt x="76"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6" name="Freeform 232"/>
                    <p:cNvSpPr>
                      <a:spLocks/>
                    </p:cNvSpPr>
                    <p:nvPr/>
                  </p:nvSpPr>
                  <p:spPr bwMode="auto">
                    <a:xfrm flipH="1">
                      <a:off x="6048" y="3681"/>
                      <a:ext cx="118"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79"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79"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4" y="24"/>
                          </a:lnTo>
                          <a:lnTo>
                            <a:pt x="19" y="30"/>
                          </a:lnTo>
                          <a:lnTo>
                            <a:pt x="15" y="37"/>
                          </a:lnTo>
                          <a:lnTo>
                            <a:pt x="10" y="44"/>
                          </a:lnTo>
                          <a:lnTo>
                            <a:pt x="7" y="51"/>
                          </a:lnTo>
                          <a:lnTo>
                            <a:pt x="4" y="59"/>
                          </a:lnTo>
                          <a:lnTo>
                            <a:pt x="2" y="67"/>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7" name="Freeform 233"/>
                    <p:cNvSpPr>
                      <a:spLocks/>
                    </p:cNvSpPr>
                    <p:nvPr/>
                  </p:nvSpPr>
                  <p:spPr bwMode="auto">
                    <a:xfrm flipH="1">
                      <a:off x="5897" y="3681"/>
                      <a:ext cx="118"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8" name="Freeform 234"/>
                    <p:cNvSpPr>
                      <a:spLocks/>
                    </p:cNvSpPr>
                    <p:nvPr/>
                  </p:nvSpPr>
                  <p:spPr bwMode="auto">
                    <a:xfrm flipH="1">
                      <a:off x="5748" y="3681"/>
                      <a:ext cx="117"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79" name="Freeform 235"/>
                    <p:cNvSpPr>
                      <a:spLocks/>
                    </p:cNvSpPr>
                    <p:nvPr/>
                  </p:nvSpPr>
                  <p:spPr bwMode="auto">
                    <a:xfrm flipH="1">
                      <a:off x="5598" y="3681"/>
                      <a:ext cx="117" cy="29"/>
                    </a:xfrm>
                    <a:custGeom>
                      <a:avLst/>
                      <a:gdLst>
                        <a:gd name="T0" fmla="*/ 615 w 699"/>
                        <a:gd name="T1" fmla="*/ 167 h 167"/>
                        <a:gd name="T2" fmla="*/ 633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3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3" y="165"/>
                          </a:lnTo>
                          <a:lnTo>
                            <a:pt x="640" y="163"/>
                          </a:lnTo>
                          <a:lnTo>
                            <a:pt x="648" y="161"/>
                          </a:lnTo>
                          <a:lnTo>
                            <a:pt x="656"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6" y="10"/>
                          </a:lnTo>
                          <a:lnTo>
                            <a:pt x="648" y="6"/>
                          </a:lnTo>
                          <a:lnTo>
                            <a:pt x="640" y="3"/>
                          </a:lnTo>
                          <a:lnTo>
                            <a:pt x="633"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0" name="Freeform 236"/>
                    <p:cNvSpPr>
                      <a:spLocks/>
                    </p:cNvSpPr>
                    <p:nvPr/>
                  </p:nvSpPr>
                  <p:spPr bwMode="auto">
                    <a:xfrm flipH="1">
                      <a:off x="5447" y="3681"/>
                      <a:ext cx="118"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3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3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6" y="2"/>
                          </a:lnTo>
                          <a:lnTo>
                            <a:pt x="59" y="3"/>
                          </a:lnTo>
                          <a:lnTo>
                            <a:pt x="51" y="6"/>
                          </a:lnTo>
                          <a:lnTo>
                            <a:pt x="43"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3" y="157"/>
                          </a:lnTo>
                          <a:lnTo>
                            <a:pt x="51" y="161"/>
                          </a:lnTo>
                          <a:lnTo>
                            <a:pt x="59" y="163"/>
                          </a:lnTo>
                          <a:lnTo>
                            <a:pt x="66"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1" name="Freeform 237"/>
                    <p:cNvSpPr>
                      <a:spLocks/>
                    </p:cNvSpPr>
                    <p:nvPr/>
                  </p:nvSpPr>
                  <p:spPr bwMode="auto">
                    <a:xfrm flipH="1">
                      <a:off x="5298" y="3681"/>
                      <a:ext cx="116"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2" name="Freeform 238"/>
                    <p:cNvSpPr>
                      <a:spLocks/>
                    </p:cNvSpPr>
                    <p:nvPr/>
                  </p:nvSpPr>
                  <p:spPr bwMode="auto">
                    <a:xfrm flipH="1">
                      <a:off x="5147" y="3681"/>
                      <a:ext cx="118"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8" y="92"/>
                          </a:lnTo>
                          <a:lnTo>
                            <a:pt x="699" y="83"/>
                          </a:lnTo>
                          <a:lnTo>
                            <a:pt x="698"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3" name="Freeform 239"/>
                    <p:cNvSpPr>
                      <a:spLocks/>
                    </p:cNvSpPr>
                    <p:nvPr/>
                  </p:nvSpPr>
                  <p:spPr bwMode="auto">
                    <a:xfrm flipH="1">
                      <a:off x="4998" y="3681"/>
                      <a:ext cx="117"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7" y="100"/>
                          </a:lnTo>
                          <a:lnTo>
                            <a:pt x="698" y="92"/>
                          </a:lnTo>
                          <a:lnTo>
                            <a:pt x="699" y="83"/>
                          </a:lnTo>
                          <a:lnTo>
                            <a:pt x="698" y="75"/>
                          </a:lnTo>
                          <a:lnTo>
                            <a:pt x="697"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4" name="Freeform 240"/>
                    <p:cNvSpPr>
                      <a:spLocks/>
                    </p:cNvSpPr>
                    <p:nvPr/>
                  </p:nvSpPr>
                  <p:spPr bwMode="auto">
                    <a:xfrm flipH="1">
                      <a:off x="4847" y="3681"/>
                      <a:ext cx="69" cy="29"/>
                    </a:xfrm>
                    <a:custGeom>
                      <a:avLst/>
                      <a:gdLst>
                        <a:gd name="T0" fmla="*/ 327 w 412"/>
                        <a:gd name="T1" fmla="*/ 166 h 166"/>
                        <a:gd name="T2" fmla="*/ 345 w 412"/>
                        <a:gd name="T3" fmla="*/ 165 h 166"/>
                        <a:gd name="T4" fmla="*/ 360 w 412"/>
                        <a:gd name="T5" fmla="*/ 160 h 166"/>
                        <a:gd name="T6" fmla="*/ 375 w 412"/>
                        <a:gd name="T7" fmla="*/ 152 h 166"/>
                        <a:gd name="T8" fmla="*/ 387 w 412"/>
                        <a:gd name="T9" fmla="*/ 142 h 166"/>
                        <a:gd name="T10" fmla="*/ 398 w 412"/>
                        <a:gd name="T11" fmla="*/ 130 h 166"/>
                        <a:gd name="T12" fmla="*/ 405 w 412"/>
                        <a:gd name="T13" fmla="*/ 116 h 166"/>
                        <a:gd name="T14" fmla="*/ 410 w 412"/>
                        <a:gd name="T15" fmla="*/ 99 h 166"/>
                        <a:gd name="T16" fmla="*/ 412 w 412"/>
                        <a:gd name="T17" fmla="*/ 83 h 166"/>
                        <a:gd name="T18" fmla="*/ 410 w 412"/>
                        <a:gd name="T19" fmla="*/ 67 h 166"/>
                        <a:gd name="T20" fmla="*/ 405 w 412"/>
                        <a:gd name="T21" fmla="*/ 50 h 166"/>
                        <a:gd name="T22" fmla="*/ 398 w 412"/>
                        <a:gd name="T23" fmla="*/ 36 h 166"/>
                        <a:gd name="T24" fmla="*/ 387 w 412"/>
                        <a:gd name="T25" fmla="*/ 24 h 166"/>
                        <a:gd name="T26" fmla="*/ 375 w 412"/>
                        <a:gd name="T27" fmla="*/ 14 h 166"/>
                        <a:gd name="T28" fmla="*/ 360 w 412"/>
                        <a:gd name="T29" fmla="*/ 6 h 166"/>
                        <a:gd name="T30" fmla="*/ 345 w 412"/>
                        <a:gd name="T31" fmla="*/ 1 h 166"/>
                        <a:gd name="T32" fmla="*/ 327 w 412"/>
                        <a:gd name="T33" fmla="*/ 0 h 166"/>
                        <a:gd name="T34" fmla="*/ 75 w 412"/>
                        <a:gd name="T35" fmla="*/ 0 h 166"/>
                        <a:gd name="T36" fmla="*/ 59 w 412"/>
                        <a:gd name="T37" fmla="*/ 3 h 166"/>
                        <a:gd name="T38" fmla="*/ 44 w 412"/>
                        <a:gd name="T39" fmla="*/ 10 h 166"/>
                        <a:gd name="T40" fmla="*/ 31 w 412"/>
                        <a:gd name="T41" fmla="*/ 18 h 166"/>
                        <a:gd name="T42" fmla="*/ 19 w 412"/>
                        <a:gd name="T43" fmla="*/ 29 h 166"/>
                        <a:gd name="T44" fmla="*/ 10 w 412"/>
                        <a:gd name="T45" fmla="*/ 44 h 166"/>
                        <a:gd name="T46" fmla="*/ 4 w 412"/>
                        <a:gd name="T47" fmla="*/ 58 h 166"/>
                        <a:gd name="T48" fmla="*/ 0 w 412"/>
                        <a:gd name="T49" fmla="*/ 74 h 166"/>
                        <a:gd name="T50" fmla="*/ 0 w 412"/>
                        <a:gd name="T51" fmla="*/ 92 h 166"/>
                        <a:gd name="T52" fmla="*/ 4 w 412"/>
                        <a:gd name="T53" fmla="*/ 108 h 166"/>
                        <a:gd name="T54" fmla="*/ 10 w 412"/>
                        <a:gd name="T55" fmla="*/ 122 h 166"/>
                        <a:gd name="T56" fmla="*/ 19 w 412"/>
                        <a:gd name="T57" fmla="*/ 137 h 166"/>
                        <a:gd name="T58" fmla="*/ 31 w 412"/>
                        <a:gd name="T59" fmla="*/ 148 h 166"/>
                        <a:gd name="T60" fmla="*/ 44 w 412"/>
                        <a:gd name="T61" fmla="*/ 156 h 166"/>
                        <a:gd name="T62" fmla="*/ 59 w 412"/>
                        <a:gd name="T63" fmla="*/ 163 h 166"/>
                        <a:gd name="T64" fmla="*/ 75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4" y="166"/>
                          </a:moveTo>
                          <a:lnTo>
                            <a:pt x="327" y="166"/>
                          </a:lnTo>
                          <a:lnTo>
                            <a:pt x="336" y="166"/>
                          </a:lnTo>
                          <a:lnTo>
                            <a:pt x="345" y="165"/>
                          </a:lnTo>
                          <a:lnTo>
                            <a:pt x="353" y="163"/>
                          </a:lnTo>
                          <a:lnTo>
                            <a:pt x="360" y="160"/>
                          </a:lnTo>
                          <a:lnTo>
                            <a:pt x="368" y="156"/>
                          </a:lnTo>
                          <a:lnTo>
                            <a:pt x="375" y="152"/>
                          </a:lnTo>
                          <a:lnTo>
                            <a:pt x="381" y="148"/>
                          </a:lnTo>
                          <a:lnTo>
                            <a:pt x="387" y="142"/>
                          </a:lnTo>
                          <a:lnTo>
                            <a:pt x="392" y="137"/>
                          </a:lnTo>
                          <a:lnTo>
                            <a:pt x="398" y="130"/>
                          </a:lnTo>
                          <a:lnTo>
                            <a:pt x="402" y="122"/>
                          </a:lnTo>
                          <a:lnTo>
                            <a:pt x="405" y="116"/>
                          </a:lnTo>
                          <a:lnTo>
                            <a:pt x="407" y="108"/>
                          </a:lnTo>
                          <a:lnTo>
                            <a:pt x="410" y="99"/>
                          </a:lnTo>
                          <a:lnTo>
                            <a:pt x="411" y="92"/>
                          </a:lnTo>
                          <a:lnTo>
                            <a:pt x="412" y="83"/>
                          </a:lnTo>
                          <a:lnTo>
                            <a:pt x="411" y="74"/>
                          </a:lnTo>
                          <a:lnTo>
                            <a:pt x="410" y="67"/>
                          </a:lnTo>
                          <a:lnTo>
                            <a:pt x="407" y="58"/>
                          </a:lnTo>
                          <a:lnTo>
                            <a:pt x="405" y="50"/>
                          </a:lnTo>
                          <a:lnTo>
                            <a:pt x="402" y="44"/>
                          </a:lnTo>
                          <a:lnTo>
                            <a:pt x="398" y="36"/>
                          </a:lnTo>
                          <a:lnTo>
                            <a:pt x="392" y="29"/>
                          </a:lnTo>
                          <a:lnTo>
                            <a:pt x="387" y="24"/>
                          </a:lnTo>
                          <a:lnTo>
                            <a:pt x="381" y="18"/>
                          </a:lnTo>
                          <a:lnTo>
                            <a:pt x="375" y="14"/>
                          </a:lnTo>
                          <a:lnTo>
                            <a:pt x="368" y="10"/>
                          </a:lnTo>
                          <a:lnTo>
                            <a:pt x="360" y="6"/>
                          </a:lnTo>
                          <a:lnTo>
                            <a:pt x="353" y="3"/>
                          </a:lnTo>
                          <a:lnTo>
                            <a:pt x="345" y="1"/>
                          </a:lnTo>
                          <a:lnTo>
                            <a:pt x="336" y="0"/>
                          </a:lnTo>
                          <a:lnTo>
                            <a:pt x="327" y="0"/>
                          </a:lnTo>
                          <a:lnTo>
                            <a:pt x="84" y="0"/>
                          </a:lnTo>
                          <a:lnTo>
                            <a:pt x="75" y="0"/>
                          </a:lnTo>
                          <a:lnTo>
                            <a:pt x="67" y="1"/>
                          </a:lnTo>
                          <a:lnTo>
                            <a:pt x="59" y="3"/>
                          </a:lnTo>
                          <a:lnTo>
                            <a:pt x="51" y="6"/>
                          </a:lnTo>
                          <a:lnTo>
                            <a:pt x="44" y="10"/>
                          </a:lnTo>
                          <a:lnTo>
                            <a:pt x="37" y="14"/>
                          </a:lnTo>
                          <a:lnTo>
                            <a:pt x="31" y="18"/>
                          </a:lnTo>
                          <a:lnTo>
                            <a:pt x="25" y="24"/>
                          </a:lnTo>
                          <a:lnTo>
                            <a:pt x="19" y="29"/>
                          </a:lnTo>
                          <a:lnTo>
                            <a:pt x="15" y="36"/>
                          </a:lnTo>
                          <a:lnTo>
                            <a:pt x="10" y="44"/>
                          </a:lnTo>
                          <a:lnTo>
                            <a:pt x="7" y="50"/>
                          </a:lnTo>
                          <a:lnTo>
                            <a:pt x="4" y="58"/>
                          </a:lnTo>
                          <a:lnTo>
                            <a:pt x="1" y="67"/>
                          </a:lnTo>
                          <a:lnTo>
                            <a:pt x="0" y="74"/>
                          </a:lnTo>
                          <a:lnTo>
                            <a:pt x="0" y="83"/>
                          </a:lnTo>
                          <a:lnTo>
                            <a:pt x="0" y="92"/>
                          </a:lnTo>
                          <a:lnTo>
                            <a:pt x="1" y="99"/>
                          </a:lnTo>
                          <a:lnTo>
                            <a:pt x="4" y="108"/>
                          </a:lnTo>
                          <a:lnTo>
                            <a:pt x="7" y="116"/>
                          </a:lnTo>
                          <a:lnTo>
                            <a:pt x="10" y="122"/>
                          </a:lnTo>
                          <a:lnTo>
                            <a:pt x="15" y="130"/>
                          </a:lnTo>
                          <a:lnTo>
                            <a:pt x="19" y="137"/>
                          </a:lnTo>
                          <a:lnTo>
                            <a:pt x="25" y="142"/>
                          </a:lnTo>
                          <a:lnTo>
                            <a:pt x="31" y="148"/>
                          </a:lnTo>
                          <a:lnTo>
                            <a:pt x="37" y="152"/>
                          </a:lnTo>
                          <a:lnTo>
                            <a:pt x="44" y="156"/>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5" name="Freeform 241"/>
                    <p:cNvSpPr>
                      <a:spLocks/>
                    </p:cNvSpPr>
                    <p:nvPr/>
                  </p:nvSpPr>
                  <p:spPr bwMode="auto">
                    <a:xfrm flipH="1">
                      <a:off x="6204" y="3740"/>
                      <a:ext cx="118" cy="29"/>
                    </a:xfrm>
                    <a:custGeom>
                      <a:avLst/>
                      <a:gdLst>
                        <a:gd name="T0" fmla="*/ 619 w 703"/>
                        <a:gd name="T1" fmla="*/ 166 h 166"/>
                        <a:gd name="T2" fmla="*/ 636 w 703"/>
                        <a:gd name="T3" fmla="*/ 165 h 166"/>
                        <a:gd name="T4" fmla="*/ 651 w 703"/>
                        <a:gd name="T5" fmla="*/ 160 h 166"/>
                        <a:gd name="T6" fmla="*/ 665 w 703"/>
                        <a:gd name="T7" fmla="*/ 152 h 166"/>
                        <a:gd name="T8" fmla="*/ 679 w 703"/>
                        <a:gd name="T9" fmla="*/ 142 h 166"/>
                        <a:gd name="T10" fmla="*/ 688 w 703"/>
                        <a:gd name="T11" fmla="*/ 130 h 166"/>
                        <a:gd name="T12" fmla="*/ 696 w 703"/>
                        <a:gd name="T13" fmla="*/ 116 h 166"/>
                        <a:gd name="T14" fmla="*/ 700 w 703"/>
                        <a:gd name="T15" fmla="*/ 100 h 166"/>
                        <a:gd name="T16" fmla="*/ 703 w 703"/>
                        <a:gd name="T17" fmla="*/ 83 h 166"/>
                        <a:gd name="T18" fmla="*/ 700 w 703"/>
                        <a:gd name="T19" fmla="*/ 67 h 166"/>
                        <a:gd name="T20" fmla="*/ 696 w 703"/>
                        <a:gd name="T21" fmla="*/ 50 h 166"/>
                        <a:gd name="T22" fmla="*/ 688 w 703"/>
                        <a:gd name="T23" fmla="*/ 36 h 166"/>
                        <a:gd name="T24" fmla="*/ 679 w 703"/>
                        <a:gd name="T25" fmla="*/ 24 h 166"/>
                        <a:gd name="T26" fmla="*/ 665 w 703"/>
                        <a:gd name="T27" fmla="*/ 14 h 166"/>
                        <a:gd name="T28" fmla="*/ 651 w 703"/>
                        <a:gd name="T29" fmla="*/ 7 h 166"/>
                        <a:gd name="T30" fmla="*/ 636 w 703"/>
                        <a:gd name="T31" fmla="*/ 1 h 166"/>
                        <a:gd name="T32" fmla="*/ 619 w 703"/>
                        <a:gd name="T33" fmla="*/ 0 h 166"/>
                        <a:gd name="T34" fmla="*/ 76 w 703"/>
                        <a:gd name="T35" fmla="*/ 0 h 166"/>
                        <a:gd name="T36" fmla="*/ 60 w 703"/>
                        <a:gd name="T37" fmla="*/ 3 h 166"/>
                        <a:gd name="T38" fmla="*/ 44 w 703"/>
                        <a:gd name="T39" fmla="*/ 10 h 166"/>
                        <a:gd name="T40" fmla="*/ 31 w 703"/>
                        <a:gd name="T41" fmla="*/ 19 h 166"/>
                        <a:gd name="T42" fmla="*/ 20 w 703"/>
                        <a:gd name="T43" fmla="*/ 30 h 166"/>
                        <a:gd name="T44" fmla="*/ 11 w 703"/>
                        <a:gd name="T45" fmla="*/ 44 h 166"/>
                        <a:gd name="T46" fmla="*/ 5 w 703"/>
                        <a:gd name="T47" fmla="*/ 58 h 166"/>
                        <a:gd name="T48" fmla="*/ 2 w 703"/>
                        <a:gd name="T49" fmla="*/ 75 h 166"/>
                        <a:gd name="T50" fmla="*/ 2 w 703"/>
                        <a:gd name="T51" fmla="*/ 92 h 166"/>
                        <a:gd name="T52" fmla="*/ 5 w 703"/>
                        <a:gd name="T53" fmla="*/ 108 h 166"/>
                        <a:gd name="T54" fmla="*/ 11 w 703"/>
                        <a:gd name="T55" fmla="*/ 123 h 166"/>
                        <a:gd name="T56" fmla="*/ 20 w 703"/>
                        <a:gd name="T57" fmla="*/ 137 h 166"/>
                        <a:gd name="T58" fmla="*/ 31 w 703"/>
                        <a:gd name="T59" fmla="*/ 148 h 166"/>
                        <a:gd name="T60" fmla="*/ 44 w 703"/>
                        <a:gd name="T61" fmla="*/ 157 h 166"/>
                        <a:gd name="T62" fmla="*/ 60 w 703"/>
                        <a:gd name="T63" fmla="*/ 163 h 166"/>
                        <a:gd name="T64" fmla="*/ 76 w 703"/>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3" h="166">
                          <a:moveTo>
                            <a:pt x="85" y="166"/>
                          </a:moveTo>
                          <a:lnTo>
                            <a:pt x="619" y="166"/>
                          </a:lnTo>
                          <a:lnTo>
                            <a:pt x="627" y="166"/>
                          </a:lnTo>
                          <a:lnTo>
                            <a:pt x="636" y="165"/>
                          </a:lnTo>
                          <a:lnTo>
                            <a:pt x="643" y="163"/>
                          </a:lnTo>
                          <a:lnTo>
                            <a:pt x="651" y="160"/>
                          </a:lnTo>
                          <a:lnTo>
                            <a:pt x="659" y="157"/>
                          </a:lnTo>
                          <a:lnTo>
                            <a:pt x="665" y="152"/>
                          </a:lnTo>
                          <a:lnTo>
                            <a:pt x="672" y="148"/>
                          </a:lnTo>
                          <a:lnTo>
                            <a:pt x="679" y="142"/>
                          </a:lnTo>
                          <a:lnTo>
                            <a:pt x="683" y="137"/>
                          </a:lnTo>
                          <a:lnTo>
                            <a:pt x="688" y="130"/>
                          </a:lnTo>
                          <a:lnTo>
                            <a:pt x="693" y="123"/>
                          </a:lnTo>
                          <a:lnTo>
                            <a:pt x="696" y="116"/>
                          </a:lnTo>
                          <a:lnTo>
                            <a:pt x="698" y="108"/>
                          </a:lnTo>
                          <a:lnTo>
                            <a:pt x="700" y="100"/>
                          </a:lnTo>
                          <a:lnTo>
                            <a:pt x="702" y="92"/>
                          </a:lnTo>
                          <a:lnTo>
                            <a:pt x="703" y="83"/>
                          </a:lnTo>
                          <a:lnTo>
                            <a:pt x="702" y="75"/>
                          </a:lnTo>
                          <a:lnTo>
                            <a:pt x="700" y="67"/>
                          </a:lnTo>
                          <a:lnTo>
                            <a:pt x="698" y="58"/>
                          </a:lnTo>
                          <a:lnTo>
                            <a:pt x="696" y="50"/>
                          </a:lnTo>
                          <a:lnTo>
                            <a:pt x="693" y="44"/>
                          </a:lnTo>
                          <a:lnTo>
                            <a:pt x="688" y="36"/>
                          </a:lnTo>
                          <a:lnTo>
                            <a:pt x="683" y="30"/>
                          </a:lnTo>
                          <a:lnTo>
                            <a:pt x="679" y="24"/>
                          </a:lnTo>
                          <a:lnTo>
                            <a:pt x="672" y="19"/>
                          </a:lnTo>
                          <a:lnTo>
                            <a:pt x="665" y="14"/>
                          </a:lnTo>
                          <a:lnTo>
                            <a:pt x="659" y="10"/>
                          </a:lnTo>
                          <a:lnTo>
                            <a:pt x="651" y="7"/>
                          </a:lnTo>
                          <a:lnTo>
                            <a:pt x="643" y="3"/>
                          </a:lnTo>
                          <a:lnTo>
                            <a:pt x="636" y="1"/>
                          </a:lnTo>
                          <a:lnTo>
                            <a:pt x="627" y="0"/>
                          </a:lnTo>
                          <a:lnTo>
                            <a:pt x="619" y="0"/>
                          </a:lnTo>
                          <a:lnTo>
                            <a:pt x="85" y="0"/>
                          </a:lnTo>
                          <a:lnTo>
                            <a:pt x="76" y="0"/>
                          </a:lnTo>
                          <a:lnTo>
                            <a:pt x="67" y="1"/>
                          </a:lnTo>
                          <a:lnTo>
                            <a:pt x="60" y="3"/>
                          </a:lnTo>
                          <a:lnTo>
                            <a:pt x="52" y="7"/>
                          </a:lnTo>
                          <a:lnTo>
                            <a:pt x="44" y="10"/>
                          </a:lnTo>
                          <a:lnTo>
                            <a:pt x="38" y="14"/>
                          </a:lnTo>
                          <a:lnTo>
                            <a:pt x="31" y="19"/>
                          </a:lnTo>
                          <a:lnTo>
                            <a:pt x="26" y="24"/>
                          </a:lnTo>
                          <a:lnTo>
                            <a:pt x="20" y="30"/>
                          </a:lnTo>
                          <a:lnTo>
                            <a:pt x="15" y="36"/>
                          </a:lnTo>
                          <a:lnTo>
                            <a:pt x="11" y="44"/>
                          </a:lnTo>
                          <a:lnTo>
                            <a:pt x="7" y="50"/>
                          </a:lnTo>
                          <a:lnTo>
                            <a:pt x="5" y="58"/>
                          </a:lnTo>
                          <a:lnTo>
                            <a:pt x="3" y="67"/>
                          </a:lnTo>
                          <a:lnTo>
                            <a:pt x="2" y="75"/>
                          </a:lnTo>
                          <a:lnTo>
                            <a:pt x="0" y="83"/>
                          </a:lnTo>
                          <a:lnTo>
                            <a:pt x="2" y="92"/>
                          </a:lnTo>
                          <a:lnTo>
                            <a:pt x="3" y="100"/>
                          </a:lnTo>
                          <a:lnTo>
                            <a:pt x="5" y="108"/>
                          </a:lnTo>
                          <a:lnTo>
                            <a:pt x="7" y="116"/>
                          </a:lnTo>
                          <a:lnTo>
                            <a:pt x="11" y="123"/>
                          </a:lnTo>
                          <a:lnTo>
                            <a:pt x="15" y="130"/>
                          </a:lnTo>
                          <a:lnTo>
                            <a:pt x="20" y="137"/>
                          </a:lnTo>
                          <a:lnTo>
                            <a:pt x="26" y="142"/>
                          </a:lnTo>
                          <a:lnTo>
                            <a:pt x="31" y="148"/>
                          </a:lnTo>
                          <a:lnTo>
                            <a:pt x="38" y="152"/>
                          </a:lnTo>
                          <a:lnTo>
                            <a:pt x="44" y="157"/>
                          </a:lnTo>
                          <a:lnTo>
                            <a:pt x="52" y="160"/>
                          </a:lnTo>
                          <a:lnTo>
                            <a:pt x="60" y="163"/>
                          </a:lnTo>
                          <a:lnTo>
                            <a:pt x="67" y="165"/>
                          </a:lnTo>
                          <a:lnTo>
                            <a:pt x="76" y="166"/>
                          </a:lnTo>
                          <a:lnTo>
                            <a:pt x="85"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6" name="Freeform 242"/>
                    <p:cNvSpPr>
                      <a:spLocks/>
                    </p:cNvSpPr>
                    <p:nvPr/>
                  </p:nvSpPr>
                  <p:spPr bwMode="auto">
                    <a:xfrm flipH="1">
                      <a:off x="6052" y="3740"/>
                      <a:ext cx="119" cy="29"/>
                    </a:xfrm>
                    <a:custGeom>
                      <a:avLst/>
                      <a:gdLst>
                        <a:gd name="T0" fmla="*/ 618 w 702"/>
                        <a:gd name="T1" fmla="*/ 166 h 166"/>
                        <a:gd name="T2" fmla="*/ 635 w 702"/>
                        <a:gd name="T3" fmla="*/ 165 h 166"/>
                        <a:gd name="T4" fmla="*/ 651 w 702"/>
                        <a:gd name="T5" fmla="*/ 160 h 166"/>
                        <a:gd name="T6" fmla="*/ 665 w 702"/>
                        <a:gd name="T7" fmla="*/ 152 h 166"/>
                        <a:gd name="T8" fmla="*/ 677 w 702"/>
                        <a:gd name="T9" fmla="*/ 142 h 166"/>
                        <a:gd name="T10" fmla="*/ 688 w 702"/>
                        <a:gd name="T11" fmla="*/ 130 h 166"/>
                        <a:gd name="T12" fmla="*/ 696 w 702"/>
                        <a:gd name="T13" fmla="*/ 116 h 166"/>
                        <a:gd name="T14" fmla="*/ 700 w 702"/>
                        <a:gd name="T15" fmla="*/ 100 h 166"/>
                        <a:gd name="T16" fmla="*/ 702 w 702"/>
                        <a:gd name="T17" fmla="*/ 83 h 166"/>
                        <a:gd name="T18" fmla="*/ 700 w 702"/>
                        <a:gd name="T19" fmla="*/ 67 h 166"/>
                        <a:gd name="T20" fmla="*/ 696 w 702"/>
                        <a:gd name="T21" fmla="*/ 50 h 166"/>
                        <a:gd name="T22" fmla="*/ 688 w 702"/>
                        <a:gd name="T23" fmla="*/ 36 h 166"/>
                        <a:gd name="T24" fmla="*/ 677 w 702"/>
                        <a:gd name="T25" fmla="*/ 24 h 166"/>
                        <a:gd name="T26" fmla="*/ 665 w 702"/>
                        <a:gd name="T27" fmla="*/ 14 h 166"/>
                        <a:gd name="T28" fmla="*/ 651 w 702"/>
                        <a:gd name="T29" fmla="*/ 7 h 166"/>
                        <a:gd name="T30" fmla="*/ 635 w 702"/>
                        <a:gd name="T31" fmla="*/ 1 h 166"/>
                        <a:gd name="T32" fmla="*/ 618 w 702"/>
                        <a:gd name="T33" fmla="*/ 0 h 166"/>
                        <a:gd name="T34" fmla="*/ 76 w 702"/>
                        <a:gd name="T35" fmla="*/ 0 h 166"/>
                        <a:gd name="T36" fmla="*/ 59 w 702"/>
                        <a:gd name="T37" fmla="*/ 3 h 166"/>
                        <a:gd name="T38" fmla="*/ 44 w 702"/>
                        <a:gd name="T39" fmla="*/ 10 h 166"/>
                        <a:gd name="T40" fmla="*/ 31 w 702"/>
                        <a:gd name="T41" fmla="*/ 19 h 166"/>
                        <a:gd name="T42" fmla="*/ 20 w 702"/>
                        <a:gd name="T43" fmla="*/ 30 h 166"/>
                        <a:gd name="T44" fmla="*/ 10 w 702"/>
                        <a:gd name="T45" fmla="*/ 44 h 166"/>
                        <a:gd name="T46" fmla="*/ 5 w 702"/>
                        <a:gd name="T47" fmla="*/ 58 h 166"/>
                        <a:gd name="T48" fmla="*/ 1 w 702"/>
                        <a:gd name="T49" fmla="*/ 75 h 166"/>
                        <a:gd name="T50" fmla="*/ 1 w 702"/>
                        <a:gd name="T51" fmla="*/ 92 h 166"/>
                        <a:gd name="T52" fmla="*/ 5 w 702"/>
                        <a:gd name="T53" fmla="*/ 108 h 166"/>
                        <a:gd name="T54" fmla="*/ 10 w 702"/>
                        <a:gd name="T55" fmla="*/ 123 h 166"/>
                        <a:gd name="T56" fmla="*/ 20 w 702"/>
                        <a:gd name="T57" fmla="*/ 137 h 166"/>
                        <a:gd name="T58" fmla="*/ 31 w 702"/>
                        <a:gd name="T59" fmla="*/ 148 h 166"/>
                        <a:gd name="T60" fmla="*/ 44 w 702"/>
                        <a:gd name="T61" fmla="*/ 157 h 166"/>
                        <a:gd name="T62" fmla="*/ 59 w 702"/>
                        <a:gd name="T63" fmla="*/ 163 h 166"/>
                        <a:gd name="T64" fmla="*/ 76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5" y="166"/>
                          </a:moveTo>
                          <a:lnTo>
                            <a:pt x="618" y="166"/>
                          </a:lnTo>
                          <a:lnTo>
                            <a:pt x="627" y="166"/>
                          </a:lnTo>
                          <a:lnTo>
                            <a:pt x="635" y="165"/>
                          </a:lnTo>
                          <a:lnTo>
                            <a:pt x="643" y="163"/>
                          </a:lnTo>
                          <a:lnTo>
                            <a:pt x="651" y="160"/>
                          </a:lnTo>
                          <a:lnTo>
                            <a:pt x="659" y="157"/>
                          </a:lnTo>
                          <a:lnTo>
                            <a:pt x="665" y="152"/>
                          </a:lnTo>
                          <a:lnTo>
                            <a:pt x="672" y="148"/>
                          </a:lnTo>
                          <a:lnTo>
                            <a:pt x="677" y="142"/>
                          </a:lnTo>
                          <a:lnTo>
                            <a:pt x="683" y="137"/>
                          </a:lnTo>
                          <a:lnTo>
                            <a:pt x="688" y="130"/>
                          </a:lnTo>
                          <a:lnTo>
                            <a:pt x="691" y="123"/>
                          </a:lnTo>
                          <a:lnTo>
                            <a:pt x="696" y="116"/>
                          </a:lnTo>
                          <a:lnTo>
                            <a:pt x="698" y="108"/>
                          </a:lnTo>
                          <a:lnTo>
                            <a:pt x="700" y="100"/>
                          </a:lnTo>
                          <a:lnTo>
                            <a:pt x="701" y="92"/>
                          </a:lnTo>
                          <a:lnTo>
                            <a:pt x="702" y="83"/>
                          </a:lnTo>
                          <a:lnTo>
                            <a:pt x="701" y="75"/>
                          </a:lnTo>
                          <a:lnTo>
                            <a:pt x="700" y="67"/>
                          </a:lnTo>
                          <a:lnTo>
                            <a:pt x="698" y="58"/>
                          </a:lnTo>
                          <a:lnTo>
                            <a:pt x="696" y="50"/>
                          </a:lnTo>
                          <a:lnTo>
                            <a:pt x="691" y="44"/>
                          </a:lnTo>
                          <a:lnTo>
                            <a:pt x="688" y="36"/>
                          </a:lnTo>
                          <a:lnTo>
                            <a:pt x="683" y="30"/>
                          </a:lnTo>
                          <a:lnTo>
                            <a:pt x="677" y="24"/>
                          </a:lnTo>
                          <a:lnTo>
                            <a:pt x="672" y="19"/>
                          </a:lnTo>
                          <a:lnTo>
                            <a:pt x="665" y="14"/>
                          </a:lnTo>
                          <a:lnTo>
                            <a:pt x="659" y="10"/>
                          </a:lnTo>
                          <a:lnTo>
                            <a:pt x="651" y="7"/>
                          </a:lnTo>
                          <a:lnTo>
                            <a:pt x="643" y="3"/>
                          </a:lnTo>
                          <a:lnTo>
                            <a:pt x="635" y="1"/>
                          </a:lnTo>
                          <a:lnTo>
                            <a:pt x="627" y="0"/>
                          </a:lnTo>
                          <a:lnTo>
                            <a:pt x="618" y="0"/>
                          </a:lnTo>
                          <a:lnTo>
                            <a:pt x="85" y="0"/>
                          </a:lnTo>
                          <a:lnTo>
                            <a:pt x="76" y="0"/>
                          </a:lnTo>
                          <a:lnTo>
                            <a:pt x="67" y="1"/>
                          </a:lnTo>
                          <a:lnTo>
                            <a:pt x="59" y="3"/>
                          </a:lnTo>
                          <a:lnTo>
                            <a:pt x="52" y="7"/>
                          </a:lnTo>
                          <a:lnTo>
                            <a:pt x="44" y="10"/>
                          </a:lnTo>
                          <a:lnTo>
                            <a:pt x="37" y="14"/>
                          </a:lnTo>
                          <a:lnTo>
                            <a:pt x="31" y="19"/>
                          </a:lnTo>
                          <a:lnTo>
                            <a:pt x="25" y="24"/>
                          </a:lnTo>
                          <a:lnTo>
                            <a:pt x="20" y="30"/>
                          </a:lnTo>
                          <a:lnTo>
                            <a:pt x="14" y="36"/>
                          </a:lnTo>
                          <a:lnTo>
                            <a:pt x="10" y="44"/>
                          </a:lnTo>
                          <a:lnTo>
                            <a:pt x="7" y="50"/>
                          </a:lnTo>
                          <a:lnTo>
                            <a:pt x="5" y="58"/>
                          </a:lnTo>
                          <a:lnTo>
                            <a:pt x="2" y="67"/>
                          </a:lnTo>
                          <a:lnTo>
                            <a:pt x="1" y="75"/>
                          </a:lnTo>
                          <a:lnTo>
                            <a:pt x="0" y="83"/>
                          </a:lnTo>
                          <a:lnTo>
                            <a:pt x="1" y="92"/>
                          </a:lnTo>
                          <a:lnTo>
                            <a:pt x="2" y="100"/>
                          </a:lnTo>
                          <a:lnTo>
                            <a:pt x="5" y="108"/>
                          </a:lnTo>
                          <a:lnTo>
                            <a:pt x="7" y="116"/>
                          </a:lnTo>
                          <a:lnTo>
                            <a:pt x="10" y="123"/>
                          </a:lnTo>
                          <a:lnTo>
                            <a:pt x="14" y="130"/>
                          </a:lnTo>
                          <a:lnTo>
                            <a:pt x="20" y="137"/>
                          </a:lnTo>
                          <a:lnTo>
                            <a:pt x="25" y="142"/>
                          </a:lnTo>
                          <a:lnTo>
                            <a:pt x="31" y="148"/>
                          </a:lnTo>
                          <a:lnTo>
                            <a:pt x="37" y="152"/>
                          </a:lnTo>
                          <a:lnTo>
                            <a:pt x="44" y="157"/>
                          </a:lnTo>
                          <a:lnTo>
                            <a:pt x="52" y="160"/>
                          </a:lnTo>
                          <a:lnTo>
                            <a:pt x="59" y="163"/>
                          </a:lnTo>
                          <a:lnTo>
                            <a:pt x="67" y="165"/>
                          </a:lnTo>
                          <a:lnTo>
                            <a:pt x="76" y="166"/>
                          </a:lnTo>
                          <a:lnTo>
                            <a:pt x="85"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7" name="Freeform 243"/>
                    <p:cNvSpPr>
                      <a:spLocks/>
                    </p:cNvSpPr>
                    <p:nvPr/>
                  </p:nvSpPr>
                  <p:spPr bwMode="auto">
                    <a:xfrm flipH="1">
                      <a:off x="5616" y="3740"/>
                      <a:ext cx="389" cy="29"/>
                    </a:xfrm>
                    <a:custGeom>
                      <a:avLst/>
                      <a:gdLst>
                        <a:gd name="T0" fmla="*/ 83 w 2316"/>
                        <a:gd name="T1" fmla="*/ 0 h 166"/>
                        <a:gd name="T2" fmla="*/ 66 w 2316"/>
                        <a:gd name="T3" fmla="*/ 1 h 166"/>
                        <a:gd name="T4" fmla="*/ 50 w 2316"/>
                        <a:gd name="T5" fmla="*/ 7 h 166"/>
                        <a:gd name="T6" fmla="*/ 36 w 2316"/>
                        <a:gd name="T7" fmla="*/ 14 h 166"/>
                        <a:gd name="T8" fmla="*/ 24 w 2316"/>
                        <a:gd name="T9" fmla="*/ 24 h 166"/>
                        <a:gd name="T10" fmla="*/ 14 w 2316"/>
                        <a:gd name="T11" fmla="*/ 36 h 166"/>
                        <a:gd name="T12" fmla="*/ 6 w 2316"/>
                        <a:gd name="T13" fmla="*/ 50 h 166"/>
                        <a:gd name="T14" fmla="*/ 1 w 2316"/>
                        <a:gd name="T15" fmla="*/ 67 h 166"/>
                        <a:gd name="T16" fmla="*/ 0 w 2316"/>
                        <a:gd name="T17" fmla="*/ 83 h 166"/>
                        <a:gd name="T18" fmla="*/ 1 w 2316"/>
                        <a:gd name="T19" fmla="*/ 100 h 166"/>
                        <a:gd name="T20" fmla="*/ 6 w 2316"/>
                        <a:gd name="T21" fmla="*/ 116 h 166"/>
                        <a:gd name="T22" fmla="*/ 14 w 2316"/>
                        <a:gd name="T23" fmla="*/ 130 h 166"/>
                        <a:gd name="T24" fmla="*/ 24 w 2316"/>
                        <a:gd name="T25" fmla="*/ 142 h 166"/>
                        <a:gd name="T26" fmla="*/ 36 w 2316"/>
                        <a:gd name="T27" fmla="*/ 152 h 166"/>
                        <a:gd name="T28" fmla="*/ 50 w 2316"/>
                        <a:gd name="T29" fmla="*/ 160 h 166"/>
                        <a:gd name="T30" fmla="*/ 66 w 2316"/>
                        <a:gd name="T31" fmla="*/ 165 h 166"/>
                        <a:gd name="T32" fmla="*/ 83 w 2316"/>
                        <a:gd name="T33" fmla="*/ 166 h 166"/>
                        <a:gd name="T34" fmla="*/ 2240 w 2316"/>
                        <a:gd name="T35" fmla="*/ 166 h 166"/>
                        <a:gd name="T36" fmla="*/ 2257 w 2316"/>
                        <a:gd name="T37" fmla="*/ 163 h 166"/>
                        <a:gd name="T38" fmla="*/ 2272 w 2316"/>
                        <a:gd name="T39" fmla="*/ 157 h 166"/>
                        <a:gd name="T40" fmla="*/ 2285 w 2316"/>
                        <a:gd name="T41" fmla="*/ 148 h 166"/>
                        <a:gd name="T42" fmla="*/ 2296 w 2316"/>
                        <a:gd name="T43" fmla="*/ 137 h 166"/>
                        <a:gd name="T44" fmla="*/ 2305 w 2316"/>
                        <a:gd name="T45" fmla="*/ 123 h 166"/>
                        <a:gd name="T46" fmla="*/ 2312 w 2316"/>
                        <a:gd name="T47" fmla="*/ 108 h 166"/>
                        <a:gd name="T48" fmla="*/ 2315 w 2316"/>
                        <a:gd name="T49" fmla="*/ 92 h 166"/>
                        <a:gd name="T50" fmla="*/ 2315 w 2316"/>
                        <a:gd name="T51" fmla="*/ 75 h 166"/>
                        <a:gd name="T52" fmla="*/ 2312 w 2316"/>
                        <a:gd name="T53" fmla="*/ 58 h 166"/>
                        <a:gd name="T54" fmla="*/ 2305 w 2316"/>
                        <a:gd name="T55" fmla="*/ 44 h 166"/>
                        <a:gd name="T56" fmla="*/ 2296 w 2316"/>
                        <a:gd name="T57" fmla="*/ 30 h 166"/>
                        <a:gd name="T58" fmla="*/ 2285 w 2316"/>
                        <a:gd name="T59" fmla="*/ 19 h 166"/>
                        <a:gd name="T60" fmla="*/ 2272 w 2316"/>
                        <a:gd name="T61" fmla="*/ 10 h 166"/>
                        <a:gd name="T62" fmla="*/ 2257 w 2316"/>
                        <a:gd name="T63" fmla="*/ 3 h 166"/>
                        <a:gd name="T64" fmla="*/ 2240 w 2316"/>
                        <a:gd name="T6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6" h="166">
                          <a:moveTo>
                            <a:pt x="2232" y="0"/>
                          </a:move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lnTo>
                            <a:pt x="2232" y="166"/>
                          </a:lnTo>
                          <a:lnTo>
                            <a:pt x="2240" y="166"/>
                          </a:lnTo>
                          <a:lnTo>
                            <a:pt x="2249" y="165"/>
                          </a:lnTo>
                          <a:lnTo>
                            <a:pt x="2257" y="163"/>
                          </a:lnTo>
                          <a:lnTo>
                            <a:pt x="2264" y="160"/>
                          </a:lnTo>
                          <a:lnTo>
                            <a:pt x="2272" y="157"/>
                          </a:lnTo>
                          <a:lnTo>
                            <a:pt x="2279" y="152"/>
                          </a:lnTo>
                          <a:lnTo>
                            <a:pt x="2285" y="148"/>
                          </a:lnTo>
                          <a:lnTo>
                            <a:pt x="2291" y="142"/>
                          </a:lnTo>
                          <a:lnTo>
                            <a:pt x="2296" y="137"/>
                          </a:lnTo>
                          <a:lnTo>
                            <a:pt x="2302" y="130"/>
                          </a:lnTo>
                          <a:lnTo>
                            <a:pt x="2305" y="123"/>
                          </a:lnTo>
                          <a:lnTo>
                            <a:pt x="2309" y="116"/>
                          </a:lnTo>
                          <a:lnTo>
                            <a:pt x="2312" y="108"/>
                          </a:lnTo>
                          <a:lnTo>
                            <a:pt x="2314" y="100"/>
                          </a:lnTo>
                          <a:lnTo>
                            <a:pt x="2315" y="92"/>
                          </a:lnTo>
                          <a:lnTo>
                            <a:pt x="2316" y="83"/>
                          </a:lnTo>
                          <a:lnTo>
                            <a:pt x="2315" y="75"/>
                          </a:lnTo>
                          <a:lnTo>
                            <a:pt x="2314" y="67"/>
                          </a:lnTo>
                          <a:lnTo>
                            <a:pt x="2312" y="58"/>
                          </a:lnTo>
                          <a:lnTo>
                            <a:pt x="2309" y="50"/>
                          </a:lnTo>
                          <a:lnTo>
                            <a:pt x="2305" y="44"/>
                          </a:lnTo>
                          <a:lnTo>
                            <a:pt x="2302" y="36"/>
                          </a:lnTo>
                          <a:lnTo>
                            <a:pt x="2296" y="30"/>
                          </a:lnTo>
                          <a:lnTo>
                            <a:pt x="2291" y="24"/>
                          </a:lnTo>
                          <a:lnTo>
                            <a:pt x="2285" y="19"/>
                          </a:lnTo>
                          <a:lnTo>
                            <a:pt x="2279" y="14"/>
                          </a:lnTo>
                          <a:lnTo>
                            <a:pt x="2272" y="10"/>
                          </a:lnTo>
                          <a:lnTo>
                            <a:pt x="2264" y="7"/>
                          </a:lnTo>
                          <a:lnTo>
                            <a:pt x="2257" y="3"/>
                          </a:lnTo>
                          <a:lnTo>
                            <a:pt x="2249" y="1"/>
                          </a:lnTo>
                          <a:lnTo>
                            <a:pt x="2240" y="0"/>
                          </a:lnTo>
                          <a:lnTo>
                            <a:pt x="2232"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8" name="Freeform 244"/>
                    <p:cNvSpPr>
                      <a:spLocks/>
                    </p:cNvSpPr>
                    <p:nvPr/>
                  </p:nvSpPr>
                  <p:spPr bwMode="auto">
                    <a:xfrm flipH="1">
                      <a:off x="5450" y="3740"/>
                      <a:ext cx="117" cy="29"/>
                    </a:xfrm>
                    <a:custGeom>
                      <a:avLst/>
                      <a:gdLst>
                        <a:gd name="T0" fmla="*/ 618 w 701"/>
                        <a:gd name="T1" fmla="*/ 166 h 166"/>
                        <a:gd name="T2" fmla="*/ 635 w 701"/>
                        <a:gd name="T3" fmla="*/ 165 h 166"/>
                        <a:gd name="T4" fmla="*/ 650 w 701"/>
                        <a:gd name="T5" fmla="*/ 160 h 166"/>
                        <a:gd name="T6" fmla="*/ 664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4 w 701"/>
                        <a:gd name="T27" fmla="*/ 14 h 166"/>
                        <a:gd name="T28" fmla="*/ 650 w 701"/>
                        <a:gd name="T29" fmla="*/ 7 h 166"/>
                        <a:gd name="T30" fmla="*/ 635 w 701"/>
                        <a:gd name="T31" fmla="*/ 1 h 166"/>
                        <a:gd name="T32" fmla="*/ 618 w 701"/>
                        <a:gd name="T33" fmla="*/ 0 h 166"/>
                        <a:gd name="T34" fmla="*/ 75 w 701"/>
                        <a:gd name="T35" fmla="*/ 0 h 166"/>
                        <a:gd name="T36" fmla="*/ 58 w 701"/>
                        <a:gd name="T37" fmla="*/ 3 h 166"/>
                        <a:gd name="T38" fmla="*/ 44 w 701"/>
                        <a:gd name="T39" fmla="*/ 10 h 166"/>
                        <a:gd name="T40" fmla="*/ 30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0 w 701"/>
                        <a:gd name="T59" fmla="*/ 148 h 166"/>
                        <a:gd name="T60" fmla="*/ 44 w 701"/>
                        <a:gd name="T61" fmla="*/ 157 h 166"/>
                        <a:gd name="T62" fmla="*/ 58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2" y="163"/>
                          </a:lnTo>
                          <a:lnTo>
                            <a:pt x="650" y="160"/>
                          </a:lnTo>
                          <a:lnTo>
                            <a:pt x="658" y="157"/>
                          </a:lnTo>
                          <a:lnTo>
                            <a:pt x="664" y="152"/>
                          </a:lnTo>
                          <a:lnTo>
                            <a:pt x="671"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1" y="19"/>
                          </a:lnTo>
                          <a:lnTo>
                            <a:pt x="664" y="14"/>
                          </a:lnTo>
                          <a:lnTo>
                            <a:pt x="658" y="10"/>
                          </a:lnTo>
                          <a:lnTo>
                            <a:pt x="650" y="7"/>
                          </a:lnTo>
                          <a:lnTo>
                            <a:pt x="642" y="3"/>
                          </a:lnTo>
                          <a:lnTo>
                            <a:pt x="635" y="1"/>
                          </a:lnTo>
                          <a:lnTo>
                            <a:pt x="627" y="0"/>
                          </a:lnTo>
                          <a:lnTo>
                            <a:pt x="618" y="0"/>
                          </a:lnTo>
                          <a:lnTo>
                            <a:pt x="84" y="0"/>
                          </a:lnTo>
                          <a:lnTo>
                            <a:pt x="75" y="0"/>
                          </a:lnTo>
                          <a:lnTo>
                            <a:pt x="67" y="1"/>
                          </a:lnTo>
                          <a:lnTo>
                            <a:pt x="58" y="3"/>
                          </a:lnTo>
                          <a:lnTo>
                            <a:pt x="51" y="7"/>
                          </a:lnTo>
                          <a:lnTo>
                            <a:pt x="44" y="10"/>
                          </a:lnTo>
                          <a:lnTo>
                            <a:pt x="37" y="14"/>
                          </a:lnTo>
                          <a:lnTo>
                            <a:pt x="30"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2"/>
                          </a:lnTo>
                          <a:lnTo>
                            <a:pt x="44" y="157"/>
                          </a:lnTo>
                          <a:lnTo>
                            <a:pt x="51" y="160"/>
                          </a:lnTo>
                          <a:lnTo>
                            <a:pt x="58"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89" name="Freeform 245"/>
                    <p:cNvSpPr>
                      <a:spLocks/>
                    </p:cNvSpPr>
                    <p:nvPr/>
                  </p:nvSpPr>
                  <p:spPr bwMode="auto">
                    <a:xfrm flipH="1">
                      <a:off x="5299" y="3740"/>
                      <a:ext cx="118" cy="29"/>
                    </a:xfrm>
                    <a:custGeom>
                      <a:avLst/>
                      <a:gdLst>
                        <a:gd name="T0" fmla="*/ 617 w 702"/>
                        <a:gd name="T1" fmla="*/ 166 h 166"/>
                        <a:gd name="T2" fmla="*/ 635 w 702"/>
                        <a:gd name="T3" fmla="*/ 165 h 166"/>
                        <a:gd name="T4" fmla="*/ 650 w 702"/>
                        <a:gd name="T5" fmla="*/ 160 h 166"/>
                        <a:gd name="T6" fmla="*/ 665 w 702"/>
                        <a:gd name="T7" fmla="*/ 152 h 166"/>
                        <a:gd name="T8" fmla="*/ 677 w 702"/>
                        <a:gd name="T9" fmla="*/ 142 h 166"/>
                        <a:gd name="T10" fmla="*/ 688 w 702"/>
                        <a:gd name="T11" fmla="*/ 130 h 166"/>
                        <a:gd name="T12" fmla="*/ 695 w 702"/>
                        <a:gd name="T13" fmla="*/ 116 h 166"/>
                        <a:gd name="T14" fmla="*/ 700 w 702"/>
                        <a:gd name="T15" fmla="*/ 100 h 166"/>
                        <a:gd name="T16" fmla="*/ 702 w 702"/>
                        <a:gd name="T17" fmla="*/ 83 h 166"/>
                        <a:gd name="T18" fmla="*/ 700 w 702"/>
                        <a:gd name="T19" fmla="*/ 67 h 166"/>
                        <a:gd name="T20" fmla="*/ 695 w 702"/>
                        <a:gd name="T21" fmla="*/ 50 h 166"/>
                        <a:gd name="T22" fmla="*/ 688 w 702"/>
                        <a:gd name="T23" fmla="*/ 36 h 166"/>
                        <a:gd name="T24" fmla="*/ 677 w 702"/>
                        <a:gd name="T25" fmla="*/ 24 h 166"/>
                        <a:gd name="T26" fmla="*/ 665 w 702"/>
                        <a:gd name="T27" fmla="*/ 14 h 166"/>
                        <a:gd name="T28" fmla="*/ 650 w 702"/>
                        <a:gd name="T29" fmla="*/ 7 h 166"/>
                        <a:gd name="T30" fmla="*/ 635 w 702"/>
                        <a:gd name="T31" fmla="*/ 1 h 166"/>
                        <a:gd name="T32" fmla="*/ 617 w 702"/>
                        <a:gd name="T33" fmla="*/ 0 h 166"/>
                        <a:gd name="T34" fmla="*/ 75 w 702"/>
                        <a:gd name="T35" fmla="*/ 0 h 166"/>
                        <a:gd name="T36" fmla="*/ 59 w 702"/>
                        <a:gd name="T37" fmla="*/ 3 h 166"/>
                        <a:gd name="T38" fmla="*/ 44 w 702"/>
                        <a:gd name="T39" fmla="*/ 10 h 166"/>
                        <a:gd name="T40" fmla="*/ 30 w 702"/>
                        <a:gd name="T41" fmla="*/ 19 h 166"/>
                        <a:gd name="T42" fmla="*/ 19 w 702"/>
                        <a:gd name="T43" fmla="*/ 30 h 166"/>
                        <a:gd name="T44" fmla="*/ 10 w 702"/>
                        <a:gd name="T45" fmla="*/ 44 h 166"/>
                        <a:gd name="T46" fmla="*/ 4 w 702"/>
                        <a:gd name="T47" fmla="*/ 58 h 166"/>
                        <a:gd name="T48" fmla="*/ 1 w 702"/>
                        <a:gd name="T49" fmla="*/ 75 h 166"/>
                        <a:gd name="T50" fmla="*/ 1 w 702"/>
                        <a:gd name="T51" fmla="*/ 92 h 166"/>
                        <a:gd name="T52" fmla="*/ 4 w 702"/>
                        <a:gd name="T53" fmla="*/ 108 h 166"/>
                        <a:gd name="T54" fmla="*/ 10 w 702"/>
                        <a:gd name="T55" fmla="*/ 123 h 166"/>
                        <a:gd name="T56" fmla="*/ 19 w 702"/>
                        <a:gd name="T57" fmla="*/ 137 h 166"/>
                        <a:gd name="T58" fmla="*/ 30 w 702"/>
                        <a:gd name="T59" fmla="*/ 148 h 166"/>
                        <a:gd name="T60" fmla="*/ 44 w 702"/>
                        <a:gd name="T61" fmla="*/ 157 h 166"/>
                        <a:gd name="T62" fmla="*/ 59 w 702"/>
                        <a:gd name="T63" fmla="*/ 163 h 166"/>
                        <a:gd name="T64" fmla="*/ 75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4" y="166"/>
                          </a:moveTo>
                          <a:lnTo>
                            <a:pt x="617" y="166"/>
                          </a:lnTo>
                          <a:lnTo>
                            <a:pt x="626" y="166"/>
                          </a:lnTo>
                          <a:lnTo>
                            <a:pt x="635" y="165"/>
                          </a:lnTo>
                          <a:lnTo>
                            <a:pt x="643" y="163"/>
                          </a:lnTo>
                          <a:lnTo>
                            <a:pt x="650" y="160"/>
                          </a:lnTo>
                          <a:lnTo>
                            <a:pt x="658" y="157"/>
                          </a:lnTo>
                          <a:lnTo>
                            <a:pt x="665" y="152"/>
                          </a:lnTo>
                          <a:lnTo>
                            <a:pt x="671" y="148"/>
                          </a:lnTo>
                          <a:lnTo>
                            <a:pt x="677" y="142"/>
                          </a:lnTo>
                          <a:lnTo>
                            <a:pt x="682" y="137"/>
                          </a:lnTo>
                          <a:lnTo>
                            <a:pt x="688" y="130"/>
                          </a:lnTo>
                          <a:lnTo>
                            <a:pt x="691" y="123"/>
                          </a:lnTo>
                          <a:lnTo>
                            <a:pt x="695" y="116"/>
                          </a:lnTo>
                          <a:lnTo>
                            <a:pt x="698" y="108"/>
                          </a:lnTo>
                          <a:lnTo>
                            <a:pt x="700" y="100"/>
                          </a:lnTo>
                          <a:lnTo>
                            <a:pt x="701" y="92"/>
                          </a:lnTo>
                          <a:lnTo>
                            <a:pt x="702" y="83"/>
                          </a:lnTo>
                          <a:lnTo>
                            <a:pt x="701" y="75"/>
                          </a:lnTo>
                          <a:lnTo>
                            <a:pt x="700" y="67"/>
                          </a:lnTo>
                          <a:lnTo>
                            <a:pt x="698" y="58"/>
                          </a:lnTo>
                          <a:lnTo>
                            <a:pt x="695" y="50"/>
                          </a:lnTo>
                          <a:lnTo>
                            <a:pt x="691" y="44"/>
                          </a:lnTo>
                          <a:lnTo>
                            <a:pt x="688" y="36"/>
                          </a:lnTo>
                          <a:lnTo>
                            <a:pt x="682" y="30"/>
                          </a:lnTo>
                          <a:lnTo>
                            <a:pt x="677" y="24"/>
                          </a:lnTo>
                          <a:lnTo>
                            <a:pt x="671" y="19"/>
                          </a:lnTo>
                          <a:lnTo>
                            <a:pt x="665" y="14"/>
                          </a:lnTo>
                          <a:lnTo>
                            <a:pt x="658" y="10"/>
                          </a:lnTo>
                          <a:lnTo>
                            <a:pt x="650" y="7"/>
                          </a:lnTo>
                          <a:lnTo>
                            <a:pt x="643" y="3"/>
                          </a:lnTo>
                          <a:lnTo>
                            <a:pt x="635" y="1"/>
                          </a:lnTo>
                          <a:lnTo>
                            <a:pt x="626" y="0"/>
                          </a:lnTo>
                          <a:lnTo>
                            <a:pt x="617"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0"/>
                          </a:lnTo>
                          <a:lnTo>
                            <a:pt x="4" y="58"/>
                          </a:lnTo>
                          <a:lnTo>
                            <a:pt x="2" y="67"/>
                          </a:lnTo>
                          <a:lnTo>
                            <a:pt x="1" y="75"/>
                          </a:lnTo>
                          <a:lnTo>
                            <a:pt x="0" y="83"/>
                          </a:lnTo>
                          <a:lnTo>
                            <a:pt x="1" y="92"/>
                          </a:lnTo>
                          <a:lnTo>
                            <a:pt x="2" y="100"/>
                          </a:lnTo>
                          <a:lnTo>
                            <a:pt x="4" y="108"/>
                          </a:lnTo>
                          <a:lnTo>
                            <a:pt x="6" y="116"/>
                          </a:lnTo>
                          <a:lnTo>
                            <a:pt x="10" y="123"/>
                          </a:lnTo>
                          <a:lnTo>
                            <a:pt x="14" y="130"/>
                          </a:lnTo>
                          <a:lnTo>
                            <a:pt x="19" y="137"/>
                          </a:lnTo>
                          <a:lnTo>
                            <a:pt x="25" y="142"/>
                          </a:lnTo>
                          <a:lnTo>
                            <a:pt x="30" y="148"/>
                          </a:lnTo>
                          <a:lnTo>
                            <a:pt x="37" y="152"/>
                          </a:lnTo>
                          <a:lnTo>
                            <a:pt x="44" y="157"/>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0" name="Freeform 246"/>
                    <p:cNvSpPr>
                      <a:spLocks/>
                    </p:cNvSpPr>
                    <p:nvPr/>
                  </p:nvSpPr>
                  <p:spPr bwMode="auto">
                    <a:xfrm flipH="1">
                      <a:off x="5148" y="3740"/>
                      <a:ext cx="118" cy="29"/>
                    </a:xfrm>
                    <a:custGeom>
                      <a:avLst/>
                      <a:gdLst>
                        <a:gd name="T0" fmla="*/ 618 w 701"/>
                        <a:gd name="T1" fmla="*/ 166 h 166"/>
                        <a:gd name="T2" fmla="*/ 635 w 701"/>
                        <a:gd name="T3" fmla="*/ 165 h 166"/>
                        <a:gd name="T4" fmla="*/ 651 w 701"/>
                        <a:gd name="T5" fmla="*/ 160 h 166"/>
                        <a:gd name="T6" fmla="*/ 665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5 w 701"/>
                        <a:gd name="T27" fmla="*/ 14 h 166"/>
                        <a:gd name="T28" fmla="*/ 651 w 701"/>
                        <a:gd name="T29" fmla="*/ 7 h 166"/>
                        <a:gd name="T30" fmla="*/ 635 w 701"/>
                        <a:gd name="T31" fmla="*/ 1 h 166"/>
                        <a:gd name="T32" fmla="*/ 618 w 701"/>
                        <a:gd name="T33" fmla="*/ 0 h 166"/>
                        <a:gd name="T34" fmla="*/ 75 w 701"/>
                        <a:gd name="T35" fmla="*/ 0 h 166"/>
                        <a:gd name="T36" fmla="*/ 60 w 701"/>
                        <a:gd name="T37" fmla="*/ 3 h 166"/>
                        <a:gd name="T38" fmla="*/ 44 w 701"/>
                        <a:gd name="T39" fmla="*/ 10 h 166"/>
                        <a:gd name="T40" fmla="*/ 31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1 w 701"/>
                        <a:gd name="T59" fmla="*/ 148 h 166"/>
                        <a:gd name="T60" fmla="*/ 44 w 701"/>
                        <a:gd name="T61" fmla="*/ 157 h 166"/>
                        <a:gd name="T62" fmla="*/ 60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3" y="163"/>
                          </a:lnTo>
                          <a:lnTo>
                            <a:pt x="651" y="160"/>
                          </a:lnTo>
                          <a:lnTo>
                            <a:pt x="658" y="157"/>
                          </a:lnTo>
                          <a:lnTo>
                            <a:pt x="665" y="152"/>
                          </a:lnTo>
                          <a:lnTo>
                            <a:pt x="672"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2" y="19"/>
                          </a:lnTo>
                          <a:lnTo>
                            <a:pt x="665" y="14"/>
                          </a:lnTo>
                          <a:lnTo>
                            <a:pt x="658" y="10"/>
                          </a:lnTo>
                          <a:lnTo>
                            <a:pt x="651" y="7"/>
                          </a:lnTo>
                          <a:lnTo>
                            <a:pt x="643" y="3"/>
                          </a:lnTo>
                          <a:lnTo>
                            <a:pt x="635" y="1"/>
                          </a:lnTo>
                          <a:lnTo>
                            <a:pt x="627" y="0"/>
                          </a:lnTo>
                          <a:lnTo>
                            <a:pt x="618" y="0"/>
                          </a:lnTo>
                          <a:lnTo>
                            <a:pt x="84" y="0"/>
                          </a:lnTo>
                          <a:lnTo>
                            <a:pt x="75" y="0"/>
                          </a:lnTo>
                          <a:lnTo>
                            <a:pt x="67" y="1"/>
                          </a:lnTo>
                          <a:lnTo>
                            <a:pt x="60" y="3"/>
                          </a:lnTo>
                          <a:lnTo>
                            <a:pt x="52" y="7"/>
                          </a:lnTo>
                          <a:lnTo>
                            <a:pt x="44" y="10"/>
                          </a:lnTo>
                          <a:lnTo>
                            <a:pt x="38" y="14"/>
                          </a:lnTo>
                          <a:lnTo>
                            <a:pt x="31"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1" y="148"/>
                          </a:lnTo>
                          <a:lnTo>
                            <a:pt x="38" y="152"/>
                          </a:lnTo>
                          <a:lnTo>
                            <a:pt x="44" y="157"/>
                          </a:lnTo>
                          <a:lnTo>
                            <a:pt x="52" y="160"/>
                          </a:lnTo>
                          <a:lnTo>
                            <a:pt x="60"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1" name="Freeform 247"/>
                    <p:cNvSpPr>
                      <a:spLocks/>
                    </p:cNvSpPr>
                    <p:nvPr/>
                  </p:nvSpPr>
                  <p:spPr bwMode="auto">
                    <a:xfrm flipH="1">
                      <a:off x="4996" y="3740"/>
                      <a:ext cx="118" cy="29"/>
                    </a:xfrm>
                    <a:custGeom>
                      <a:avLst/>
                      <a:gdLst>
                        <a:gd name="T0" fmla="*/ 618 w 701"/>
                        <a:gd name="T1" fmla="*/ 166 h 166"/>
                        <a:gd name="T2" fmla="*/ 634 w 701"/>
                        <a:gd name="T3" fmla="*/ 165 h 166"/>
                        <a:gd name="T4" fmla="*/ 649 w 701"/>
                        <a:gd name="T5" fmla="*/ 160 h 166"/>
                        <a:gd name="T6" fmla="*/ 664 w 701"/>
                        <a:gd name="T7" fmla="*/ 152 h 166"/>
                        <a:gd name="T8" fmla="*/ 677 w 701"/>
                        <a:gd name="T9" fmla="*/ 142 h 166"/>
                        <a:gd name="T10" fmla="*/ 687 w 701"/>
                        <a:gd name="T11" fmla="*/ 130 h 166"/>
                        <a:gd name="T12" fmla="*/ 694 w 701"/>
                        <a:gd name="T13" fmla="*/ 116 h 166"/>
                        <a:gd name="T14" fmla="*/ 699 w 701"/>
                        <a:gd name="T15" fmla="*/ 100 h 166"/>
                        <a:gd name="T16" fmla="*/ 701 w 701"/>
                        <a:gd name="T17" fmla="*/ 83 h 166"/>
                        <a:gd name="T18" fmla="*/ 699 w 701"/>
                        <a:gd name="T19" fmla="*/ 67 h 166"/>
                        <a:gd name="T20" fmla="*/ 694 w 701"/>
                        <a:gd name="T21" fmla="*/ 50 h 166"/>
                        <a:gd name="T22" fmla="*/ 687 w 701"/>
                        <a:gd name="T23" fmla="*/ 36 h 166"/>
                        <a:gd name="T24" fmla="*/ 677 w 701"/>
                        <a:gd name="T25" fmla="*/ 24 h 166"/>
                        <a:gd name="T26" fmla="*/ 664 w 701"/>
                        <a:gd name="T27" fmla="*/ 14 h 166"/>
                        <a:gd name="T28" fmla="*/ 649 w 701"/>
                        <a:gd name="T29" fmla="*/ 7 h 166"/>
                        <a:gd name="T30" fmla="*/ 634 w 701"/>
                        <a:gd name="T31" fmla="*/ 1 h 166"/>
                        <a:gd name="T32" fmla="*/ 618 w 701"/>
                        <a:gd name="T33" fmla="*/ 0 h 166"/>
                        <a:gd name="T34" fmla="*/ 74 w 701"/>
                        <a:gd name="T35" fmla="*/ 0 h 166"/>
                        <a:gd name="T36" fmla="*/ 58 w 701"/>
                        <a:gd name="T37" fmla="*/ 3 h 166"/>
                        <a:gd name="T38" fmla="*/ 43 w 701"/>
                        <a:gd name="T39" fmla="*/ 10 h 166"/>
                        <a:gd name="T40" fmla="*/ 29 w 701"/>
                        <a:gd name="T41" fmla="*/ 19 h 166"/>
                        <a:gd name="T42" fmla="*/ 18 w 701"/>
                        <a:gd name="T43" fmla="*/ 30 h 166"/>
                        <a:gd name="T44" fmla="*/ 10 w 701"/>
                        <a:gd name="T45" fmla="*/ 44 h 166"/>
                        <a:gd name="T46" fmla="*/ 3 w 701"/>
                        <a:gd name="T47" fmla="*/ 58 h 166"/>
                        <a:gd name="T48" fmla="*/ 0 w 701"/>
                        <a:gd name="T49" fmla="*/ 75 h 166"/>
                        <a:gd name="T50" fmla="*/ 0 w 701"/>
                        <a:gd name="T51" fmla="*/ 92 h 166"/>
                        <a:gd name="T52" fmla="*/ 3 w 701"/>
                        <a:gd name="T53" fmla="*/ 108 h 166"/>
                        <a:gd name="T54" fmla="*/ 10 w 701"/>
                        <a:gd name="T55" fmla="*/ 123 h 166"/>
                        <a:gd name="T56" fmla="*/ 18 w 701"/>
                        <a:gd name="T57" fmla="*/ 137 h 166"/>
                        <a:gd name="T58" fmla="*/ 29 w 701"/>
                        <a:gd name="T59" fmla="*/ 148 h 166"/>
                        <a:gd name="T60" fmla="*/ 43 w 701"/>
                        <a:gd name="T61" fmla="*/ 157 h 166"/>
                        <a:gd name="T62" fmla="*/ 58 w 701"/>
                        <a:gd name="T63" fmla="*/ 163 h 166"/>
                        <a:gd name="T64" fmla="*/ 74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3" y="166"/>
                          </a:moveTo>
                          <a:lnTo>
                            <a:pt x="618" y="166"/>
                          </a:lnTo>
                          <a:lnTo>
                            <a:pt x="625" y="166"/>
                          </a:lnTo>
                          <a:lnTo>
                            <a:pt x="634" y="165"/>
                          </a:lnTo>
                          <a:lnTo>
                            <a:pt x="642" y="163"/>
                          </a:lnTo>
                          <a:lnTo>
                            <a:pt x="649" y="160"/>
                          </a:lnTo>
                          <a:lnTo>
                            <a:pt x="657" y="157"/>
                          </a:lnTo>
                          <a:lnTo>
                            <a:pt x="664" y="152"/>
                          </a:lnTo>
                          <a:lnTo>
                            <a:pt x="670" y="148"/>
                          </a:lnTo>
                          <a:lnTo>
                            <a:pt x="677" y="142"/>
                          </a:lnTo>
                          <a:lnTo>
                            <a:pt x="681" y="137"/>
                          </a:lnTo>
                          <a:lnTo>
                            <a:pt x="687" y="130"/>
                          </a:lnTo>
                          <a:lnTo>
                            <a:pt x="691" y="123"/>
                          </a:lnTo>
                          <a:lnTo>
                            <a:pt x="694" y="116"/>
                          </a:lnTo>
                          <a:lnTo>
                            <a:pt x="697" y="108"/>
                          </a:lnTo>
                          <a:lnTo>
                            <a:pt x="699" y="100"/>
                          </a:lnTo>
                          <a:lnTo>
                            <a:pt x="701" y="92"/>
                          </a:lnTo>
                          <a:lnTo>
                            <a:pt x="701" y="83"/>
                          </a:lnTo>
                          <a:lnTo>
                            <a:pt x="701" y="75"/>
                          </a:lnTo>
                          <a:lnTo>
                            <a:pt x="699" y="67"/>
                          </a:lnTo>
                          <a:lnTo>
                            <a:pt x="697" y="58"/>
                          </a:lnTo>
                          <a:lnTo>
                            <a:pt x="694" y="50"/>
                          </a:lnTo>
                          <a:lnTo>
                            <a:pt x="691" y="44"/>
                          </a:lnTo>
                          <a:lnTo>
                            <a:pt x="687" y="36"/>
                          </a:lnTo>
                          <a:lnTo>
                            <a:pt x="681" y="30"/>
                          </a:lnTo>
                          <a:lnTo>
                            <a:pt x="677" y="24"/>
                          </a:lnTo>
                          <a:lnTo>
                            <a:pt x="670" y="19"/>
                          </a:lnTo>
                          <a:lnTo>
                            <a:pt x="664" y="14"/>
                          </a:lnTo>
                          <a:lnTo>
                            <a:pt x="657" y="10"/>
                          </a:lnTo>
                          <a:lnTo>
                            <a:pt x="649" y="7"/>
                          </a:lnTo>
                          <a:lnTo>
                            <a:pt x="642" y="3"/>
                          </a:lnTo>
                          <a:lnTo>
                            <a:pt x="634" y="1"/>
                          </a:lnTo>
                          <a:lnTo>
                            <a:pt x="625" y="0"/>
                          </a:lnTo>
                          <a:lnTo>
                            <a:pt x="618" y="0"/>
                          </a:ln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2" name="Freeform 248"/>
                    <p:cNvSpPr>
                      <a:spLocks/>
                    </p:cNvSpPr>
                    <p:nvPr/>
                  </p:nvSpPr>
                  <p:spPr bwMode="auto">
                    <a:xfrm flipH="1">
                      <a:off x="4744" y="3740"/>
                      <a:ext cx="163" cy="29"/>
                    </a:xfrm>
                    <a:custGeom>
                      <a:avLst/>
                      <a:gdLst>
                        <a:gd name="T0" fmla="*/ 84 w 966"/>
                        <a:gd name="T1" fmla="*/ 0 h 168"/>
                        <a:gd name="T2" fmla="*/ 66 w 966"/>
                        <a:gd name="T3" fmla="*/ 2 h 168"/>
                        <a:gd name="T4" fmla="*/ 51 w 966"/>
                        <a:gd name="T5" fmla="*/ 7 h 168"/>
                        <a:gd name="T6" fmla="*/ 37 w 966"/>
                        <a:gd name="T7" fmla="*/ 14 h 168"/>
                        <a:gd name="T8" fmla="*/ 24 w 966"/>
                        <a:gd name="T9" fmla="*/ 25 h 168"/>
                        <a:gd name="T10" fmla="*/ 15 w 966"/>
                        <a:gd name="T11" fmla="*/ 37 h 168"/>
                        <a:gd name="T12" fmla="*/ 7 w 966"/>
                        <a:gd name="T13" fmla="*/ 52 h 168"/>
                        <a:gd name="T14" fmla="*/ 1 w 966"/>
                        <a:gd name="T15" fmla="*/ 67 h 168"/>
                        <a:gd name="T16" fmla="*/ 0 w 966"/>
                        <a:gd name="T17" fmla="*/ 84 h 168"/>
                        <a:gd name="T18" fmla="*/ 1 w 966"/>
                        <a:gd name="T19" fmla="*/ 101 h 168"/>
                        <a:gd name="T20" fmla="*/ 7 w 966"/>
                        <a:gd name="T21" fmla="*/ 116 h 168"/>
                        <a:gd name="T22" fmla="*/ 15 w 966"/>
                        <a:gd name="T23" fmla="*/ 130 h 168"/>
                        <a:gd name="T24" fmla="*/ 24 w 966"/>
                        <a:gd name="T25" fmla="*/ 144 h 168"/>
                        <a:gd name="T26" fmla="*/ 37 w 966"/>
                        <a:gd name="T27" fmla="*/ 153 h 168"/>
                        <a:gd name="T28" fmla="*/ 51 w 966"/>
                        <a:gd name="T29" fmla="*/ 161 h 168"/>
                        <a:gd name="T30" fmla="*/ 67 w 966"/>
                        <a:gd name="T31" fmla="*/ 165 h 168"/>
                        <a:gd name="T32" fmla="*/ 84 w 966"/>
                        <a:gd name="T33" fmla="*/ 168 h 168"/>
                        <a:gd name="T34" fmla="*/ 891 w 966"/>
                        <a:gd name="T35" fmla="*/ 166 h 168"/>
                        <a:gd name="T36" fmla="*/ 908 w 966"/>
                        <a:gd name="T37" fmla="*/ 163 h 168"/>
                        <a:gd name="T38" fmla="*/ 922 w 966"/>
                        <a:gd name="T39" fmla="*/ 157 h 168"/>
                        <a:gd name="T40" fmla="*/ 935 w 966"/>
                        <a:gd name="T41" fmla="*/ 148 h 168"/>
                        <a:gd name="T42" fmla="*/ 947 w 966"/>
                        <a:gd name="T43" fmla="*/ 137 h 168"/>
                        <a:gd name="T44" fmla="*/ 956 w 966"/>
                        <a:gd name="T45" fmla="*/ 123 h 168"/>
                        <a:gd name="T46" fmla="*/ 963 w 966"/>
                        <a:gd name="T47" fmla="*/ 108 h 168"/>
                        <a:gd name="T48" fmla="*/ 966 w 966"/>
                        <a:gd name="T49" fmla="*/ 92 h 168"/>
                        <a:gd name="T50" fmla="*/ 966 w 966"/>
                        <a:gd name="T51" fmla="*/ 75 h 168"/>
                        <a:gd name="T52" fmla="*/ 963 w 966"/>
                        <a:gd name="T53" fmla="*/ 58 h 168"/>
                        <a:gd name="T54" fmla="*/ 956 w 966"/>
                        <a:gd name="T55" fmla="*/ 44 h 168"/>
                        <a:gd name="T56" fmla="*/ 947 w 966"/>
                        <a:gd name="T57" fmla="*/ 30 h 168"/>
                        <a:gd name="T58" fmla="*/ 935 w 966"/>
                        <a:gd name="T59" fmla="*/ 19 h 168"/>
                        <a:gd name="T60" fmla="*/ 922 w 966"/>
                        <a:gd name="T61" fmla="*/ 10 h 168"/>
                        <a:gd name="T62" fmla="*/ 907 w 966"/>
                        <a:gd name="T63" fmla="*/ 3 h 168"/>
                        <a:gd name="T64" fmla="*/ 891 w 966"/>
                        <a:gd name="T6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6" h="168">
                          <a:moveTo>
                            <a:pt x="883" y="0"/>
                          </a:moveTo>
                          <a:lnTo>
                            <a:pt x="84" y="0"/>
                          </a:lnTo>
                          <a:lnTo>
                            <a:pt x="75" y="1"/>
                          </a:lnTo>
                          <a:lnTo>
                            <a:pt x="66" y="2"/>
                          </a:lnTo>
                          <a:lnTo>
                            <a:pt x="59" y="5"/>
                          </a:lnTo>
                          <a:lnTo>
                            <a:pt x="51" y="7"/>
                          </a:lnTo>
                          <a:lnTo>
                            <a:pt x="43" y="11"/>
                          </a:lnTo>
                          <a:lnTo>
                            <a:pt x="37" y="14"/>
                          </a:lnTo>
                          <a:lnTo>
                            <a:pt x="30" y="20"/>
                          </a:lnTo>
                          <a:lnTo>
                            <a:pt x="24" y="25"/>
                          </a:lnTo>
                          <a:lnTo>
                            <a:pt x="19" y="31"/>
                          </a:lnTo>
                          <a:lnTo>
                            <a:pt x="15" y="37"/>
                          </a:lnTo>
                          <a:lnTo>
                            <a:pt x="10" y="44"/>
                          </a:lnTo>
                          <a:lnTo>
                            <a:pt x="7" y="52"/>
                          </a:lnTo>
                          <a:lnTo>
                            <a:pt x="4" y="59"/>
                          </a:lnTo>
                          <a:lnTo>
                            <a:pt x="1" y="67"/>
                          </a:lnTo>
                          <a:lnTo>
                            <a:pt x="0" y="76"/>
                          </a:lnTo>
                          <a:lnTo>
                            <a:pt x="0" y="84"/>
                          </a:lnTo>
                          <a:lnTo>
                            <a:pt x="0" y="92"/>
                          </a:lnTo>
                          <a:lnTo>
                            <a:pt x="1" y="101"/>
                          </a:lnTo>
                          <a:lnTo>
                            <a:pt x="4" y="108"/>
                          </a:lnTo>
                          <a:lnTo>
                            <a:pt x="7" y="116"/>
                          </a:lnTo>
                          <a:lnTo>
                            <a:pt x="10" y="124"/>
                          </a:lnTo>
                          <a:lnTo>
                            <a:pt x="15" y="130"/>
                          </a:lnTo>
                          <a:lnTo>
                            <a:pt x="19" y="137"/>
                          </a:lnTo>
                          <a:lnTo>
                            <a:pt x="24" y="144"/>
                          </a:lnTo>
                          <a:lnTo>
                            <a:pt x="30" y="149"/>
                          </a:lnTo>
                          <a:lnTo>
                            <a:pt x="37" y="153"/>
                          </a:lnTo>
                          <a:lnTo>
                            <a:pt x="44" y="158"/>
                          </a:lnTo>
                          <a:lnTo>
                            <a:pt x="51" y="161"/>
                          </a:lnTo>
                          <a:lnTo>
                            <a:pt x="59" y="164"/>
                          </a:lnTo>
                          <a:lnTo>
                            <a:pt x="67" y="165"/>
                          </a:lnTo>
                          <a:lnTo>
                            <a:pt x="75" y="168"/>
                          </a:lnTo>
                          <a:lnTo>
                            <a:pt x="84" y="168"/>
                          </a:lnTo>
                          <a:lnTo>
                            <a:pt x="883" y="166"/>
                          </a:lnTo>
                          <a:lnTo>
                            <a:pt x="891" y="166"/>
                          </a:lnTo>
                          <a:lnTo>
                            <a:pt x="899" y="165"/>
                          </a:lnTo>
                          <a:lnTo>
                            <a:pt x="908" y="163"/>
                          </a:lnTo>
                          <a:lnTo>
                            <a:pt x="915" y="160"/>
                          </a:lnTo>
                          <a:lnTo>
                            <a:pt x="922" y="157"/>
                          </a:lnTo>
                          <a:lnTo>
                            <a:pt x="929" y="152"/>
                          </a:lnTo>
                          <a:lnTo>
                            <a:pt x="935" y="148"/>
                          </a:lnTo>
                          <a:lnTo>
                            <a:pt x="942" y="142"/>
                          </a:lnTo>
                          <a:lnTo>
                            <a:pt x="947" y="137"/>
                          </a:lnTo>
                          <a:lnTo>
                            <a:pt x="952" y="130"/>
                          </a:lnTo>
                          <a:lnTo>
                            <a:pt x="956" y="123"/>
                          </a:lnTo>
                          <a:lnTo>
                            <a:pt x="959" y="116"/>
                          </a:lnTo>
                          <a:lnTo>
                            <a:pt x="963" y="108"/>
                          </a:lnTo>
                          <a:lnTo>
                            <a:pt x="965" y="100"/>
                          </a:lnTo>
                          <a:lnTo>
                            <a:pt x="966" y="92"/>
                          </a:lnTo>
                          <a:lnTo>
                            <a:pt x="966" y="83"/>
                          </a:lnTo>
                          <a:lnTo>
                            <a:pt x="966" y="75"/>
                          </a:lnTo>
                          <a:lnTo>
                            <a:pt x="965" y="67"/>
                          </a:lnTo>
                          <a:lnTo>
                            <a:pt x="963" y="58"/>
                          </a:lnTo>
                          <a:lnTo>
                            <a:pt x="959" y="50"/>
                          </a:lnTo>
                          <a:lnTo>
                            <a:pt x="956" y="44"/>
                          </a:lnTo>
                          <a:lnTo>
                            <a:pt x="952" y="36"/>
                          </a:lnTo>
                          <a:lnTo>
                            <a:pt x="947" y="30"/>
                          </a:lnTo>
                          <a:lnTo>
                            <a:pt x="942" y="24"/>
                          </a:lnTo>
                          <a:lnTo>
                            <a:pt x="935" y="19"/>
                          </a:lnTo>
                          <a:lnTo>
                            <a:pt x="929" y="14"/>
                          </a:lnTo>
                          <a:lnTo>
                            <a:pt x="922" y="10"/>
                          </a:lnTo>
                          <a:lnTo>
                            <a:pt x="914" y="7"/>
                          </a:lnTo>
                          <a:lnTo>
                            <a:pt x="907" y="3"/>
                          </a:lnTo>
                          <a:lnTo>
                            <a:pt x="899" y="1"/>
                          </a:lnTo>
                          <a:lnTo>
                            <a:pt x="891" y="0"/>
                          </a:lnTo>
                          <a:lnTo>
                            <a:pt x="883"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3" name="Freeform 249"/>
                    <p:cNvSpPr>
                      <a:spLocks/>
                    </p:cNvSpPr>
                    <p:nvPr/>
                  </p:nvSpPr>
                  <p:spPr bwMode="auto">
                    <a:xfrm flipH="1">
                      <a:off x="4653" y="3621"/>
                      <a:ext cx="69" cy="29"/>
                    </a:xfrm>
                    <a:custGeom>
                      <a:avLst/>
                      <a:gdLst>
                        <a:gd name="T0" fmla="*/ 326 w 410"/>
                        <a:gd name="T1" fmla="*/ 167 h 167"/>
                        <a:gd name="T2" fmla="*/ 343 w 410"/>
                        <a:gd name="T3" fmla="*/ 165 h 167"/>
                        <a:gd name="T4" fmla="*/ 358 w 410"/>
                        <a:gd name="T5" fmla="*/ 161 h 167"/>
                        <a:gd name="T6" fmla="*/ 373 w 410"/>
                        <a:gd name="T7" fmla="*/ 153 h 167"/>
                        <a:gd name="T8" fmla="*/ 385 w 410"/>
                        <a:gd name="T9" fmla="*/ 142 h 167"/>
                        <a:gd name="T10" fmla="*/ 396 w 410"/>
                        <a:gd name="T11" fmla="*/ 130 h 167"/>
                        <a:gd name="T12" fmla="*/ 403 w 410"/>
                        <a:gd name="T13" fmla="*/ 116 h 167"/>
                        <a:gd name="T14" fmla="*/ 408 w 410"/>
                        <a:gd name="T15" fmla="*/ 100 h 167"/>
                        <a:gd name="T16" fmla="*/ 410 w 410"/>
                        <a:gd name="T17" fmla="*/ 83 h 167"/>
                        <a:gd name="T18" fmla="*/ 408 w 410"/>
                        <a:gd name="T19" fmla="*/ 66 h 167"/>
                        <a:gd name="T20" fmla="*/ 403 w 410"/>
                        <a:gd name="T21" fmla="*/ 51 h 167"/>
                        <a:gd name="T22" fmla="*/ 396 w 410"/>
                        <a:gd name="T23" fmla="*/ 37 h 167"/>
                        <a:gd name="T24" fmla="*/ 385 w 410"/>
                        <a:gd name="T25" fmla="*/ 24 h 167"/>
                        <a:gd name="T26" fmla="*/ 373 w 410"/>
                        <a:gd name="T27" fmla="*/ 14 h 167"/>
                        <a:gd name="T28" fmla="*/ 358 w 410"/>
                        <a:gd name="T29" fmla="*/ 6 h 167"/>
                        <a:gd name="T30" fmla="*/ 343 w 410"/>
                        <a:gd name="T31" fmla="*/ 2 h 167"/>
                        <a:gd name="T32" fmla="*/ 326 w 410"/>
                        <a:gd name="T33" fmla="*/ 0 h 167"/>
                        <a:gd name="T34" fmla="*/ 75 w 410"/>
                        <a:gd name="T35" fmla="*/ 1 h 167"/>
                        <a:gd name="T36" fmla="*/ 59 w 410"/>
                        <a:gd name="T37" fmla="*/ 4 h 167"/>
                        <a:gd name="T38" fmla="*/ 44 w 410"/>
                        <a:gd name="T39" fmla="*/ 10 h 167"/>
                        <a:gd name="T40" fmla="*/ 30 w 410"/>
                        <a:gd name="T41" fmla="*/ 19 h 167"/>
                        <a:gd name="T42" fmla="*/ 18 w 410"/>
                        <a:gd name="T43" fmla="*/ 30 h 167"/>
                        <a:gd name="T44" fmla="*/ 10 w 410"/>
                        <a:gd name="T45" fmla="*/ 43 h 167"/>
                        <a:gd name="T46" fmla="*/ 3 w 410"/>
                        <a:gd name="T47" fmla="*/ 59 h 167"/>
                        <a:gd name="T48" fmla="*/ 0 w 410"/>
                        <a:gd name="T49" fmla="*/ 75 h 167"/>
                        <a:gd name="T50" fmla="*/ 0 w 410"/>
                        <a:gd name="T51" fmla="*/ 92 h 167"/>
                        <a:gd name="T52" fmla="*/ 3 w 410"/>
                        <a:gd name="T53" fmla="*/ 108 h 167"/>
                        <a:gd name="T54" fmla="*/ 10 w 410"/>
                        <a:gd name="T55" fmla="*/ 123 h 167"/>
                        <a:gd name="T56" fmla="*/ 18 w 410"/>
                        <a:gd name="T57" fmla="*/ 137 h 167"/>
                        <a:gd name="T58" fmla="*/ 30 w 410"/>
                        <a:gd name="T59" fmla="*/ 147 h 167"/>
                        <a:gd name="T60" fmla="*/ 44 w 410"/>
                        <a:gd name="T61" fmla="*/ 157 h 167"/>
                        <a:gd name="T62" fmla="*/ 59 w 410"/>
                        <a:gd name="T63" fmla="*/ 163 h 167"/>
                        <a:gd name="T64" fmla="*/ 75 w 410"/>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7">
                          <a:moveTo>
                            <a:pt x="83" y="167"/>
                          </a:moveTo>
                          <a:lnTo>
                            <a:pt x="326" y="167"/>
                          </a:lnTo>
                          <a:lnTo>
                            <a:pt x="334" y="166"/>
                          </a:lnTo>
                          <a:lnTo>
                            <a:pt x="343" y="165"/>
                          </a:lnTo>
                          <a:lnTo>
                            <a:pt x="351" y="163"/>
                          </a:lnTo>
                          <a:lnTo>
                            <a:pt x="358" y="161"/>
                          </a:lnTo>
                          <a:lnTo>
                            <a:pt x="366" y="157"/>
                          </a:lnTo>
                          <a:lnTo>
                            <a:pt x="373" y="153"/>
                          </a:lnTo>
                          <a:lnTo>
                            <a:pt x="379" y="147"/>
                          </a:lnTo>
                          <a:lnTo>
                            <a:pt x="385" y="142"/>
                          </a:lnTo>
                          <a:lnTo>
                            <a:pt x="390" y="137"/>
                          </a:lnTo>
                          <a:lnTo>
                            <a:pt x="396" y="130"/>
                          </a:lnTo>
                          <a:lnTo>
                            <a:pt x="399" y="123"/>
                          </a:lnTo>
                          <a:lnTo>
                            <a:pt x="403" y="116"/>
                          </a:lnTo>
                          <a:lnTo>
                            <a:pt x="406" y="108"/>
                          </a:lnTo>
                          <a:lnTo>
                            <a:pt x="408" y="100"/>
                          </a:lnTo>
                          <a:lnTo>
                            <a:pt x="409" y="92"/>
                          </a:lnTo>
                          <a:lnTo>
                            <a:pt x="410" y="83"/>
                          </a:lnTo>
                          <a:lnTo>
                            <a:pt x="409" y="75"/>
                          </a:lnTo>
                          <a:lnTo>
                            <a:pt x="408" y="66"/>
                          </a:lnTo>
                          <a:lnTo>
                            <a:pt x="406" y="59"/>
                          </a:lnTo>
                          <a:lnTo>
                            <a:pt x="403" y="51"/>
                          </a:lnTo>
                          <a:lnTo>
                            <a:pt x="399" y="43"/>
                          </a:lnTo>
                          <a:lnTo>
                            <a:pt x="396" y="37"/>
                          </a:lnTo>
                          <a:lnTo>
                            <a:pt x="390" y="30"/>
                          </a:lnTo>
                          <a:lnTo>
                            <a:pt x="385" y="24"/>
                          </a:lnTo>
                          <a:lnTo>
                            <a:pt x="379" y="19"/>
                          </a:lnTo>
                          <a:lnTo>
                            <a:pt x="373" y="14"/>
                          </a:lnTo>
                          <a:lnTo>
                            <a:pt x="366" y="10"/>
                          </a:lnTo>
                          <a:lnTo>
                            <a:pt x="358" y="6"/>
                          </a:lnTo>
                          <a:lnTo>
                            <a:pt x="351" y="4"/>
                          </a:lnTo>
                          <a:lnTo>
                            <a:pt x="343" y="2"/>
                          </a:lnTo>
                          <a:lnTo>
                            <a:pt x="334" y="1"/>
                          </a:lnTo>
                          <a:lnTo>
                            <a:pt x="326"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4" name="Freeform 250"/>
                    <p:cNvSpPr>
                      <a:spLocks/>
                    </p:cNvSpPr>
                    <p:nvPr/>
                  </p:nvSpPr>
                  <p:spPr bwMode="auto">
                    <a:xfrm flipH="1">
                      <a:off x="4644" y="3681"/>
                      <a:ext cx="70" cy="29"/>
                    </a:xfrm>
                    <a:custGeom>
                      <a:avLst/>
                      <a:gdLst>
                        <a:gd name="T0" fmla="*/ 327 w 412"/>
                        <a:gd name="T1" fmla="*/ 167 h 167"/>
                        <a:gd name="T2" fmla="*/ 345 w 412"/>
                        <a:gd name="T3" fmla="*/ 165 h 167"/>
                        <a:gd name="T4" fmla="*/ 360 w 412"/>
                        <a:gd name="T5" fmla="*/ 161 h 167"/>
                        <a:gd name="T6" fmla="*/ 374 w 412"/>
                        <a:gd name="T7" fmla="*/ 153 h 167"/>
                        <a:gd name="T8" fmla="*/ 386 w 412"/>
                        <a:gd name="T9" fmla="*/ 142 h 167"/>
                        <a:gd name="T10" fmla="*/ 397 w 412"/>
                        <a:gd name="T11" fmla="*/ 130 h 167"/>
                        <a:gd name="T12" fmla="*/ 405 w 412"/>
                        <a:gd name="T13" fmla="*/ 116 h 167"/>
                        <a:gd name="T14" fmla="*/ 409 w 412"/>
                        <a:gd name="T15" fmla="*/ 100 h 167"/>
                        <a:gd name="T16" fmla="*/ 412 w 412"/>
                        <a:gd name="T17" fmla="*/ 83 h 167"/>
                        <a:gd name="T18" fmla="*/ 409 w 412"/>
                        <a:gd name="T19" fmla="*/ 67 h 167"/>
                        <a:gd name="T20" fmla="*/ 405 w 412"/>
                        <a:gd name="T21" fmla="*/ 51 h 167"/>
                        <a:gd name="T22" fmla="*/ 397 w 412"/>
                        <a:gd name="T23" fmla="*/ 37 h 167"/>
                        <a:gd name="T24" fmla="*/ 386 w 412"/>
                        <a:gd name="T25" fmla="*/ 24 h 167"/>
                        <a:gd name="T26" fmla="*/ 374 w 412"/>
                        <a:gd name="T27" fmla="*/ 14 h 167"/>
                        <a:gd name="T28" fmla="*/ 360 w 412"/>
                        <a:gd name="T29" fmla="*/ 6 h 167"/>
                        <a:gd name="T30" fmla="*/ 345 w 412"/>
                        <a:gd name="T31" fmla="*/ 2 h 167"/>
                        <a:gd name="T32" fmla="*/ 327 w 412"/>
                        <a:gd name="T33" fmla="*/ 0 h 167"/>
                        <a:gd name="T34" fmla="*/ 75 w 412"/>
                        <a:gd name="T35" fmla="*/ 0 h 167"/>
                        <a:gd name="T36" fmla="*/ 58 w 412"/>
                        <a:gd name="T37" fmla="*/ 3 h 167"/>
                        <a:gd name="T38" fmla="*/ 44 w 412"/>
                        <a:gd name="T39" fmla="*/ 10 h 167"/>
                        <a:gd name="T40" fmla="*/ 31 w 412"/>
                        <a:gd name="T41" fmla="*/ 18 h 167"/>
                        <a:gd name="T42" fmla="*/ 19 w 412"/>
                        <a:gd name="T43" fmla="*/ 30 h 167"/>
                        <a:gd name="T44" fmla="*/ 10 w 412"/>
                        <a:gd name="T45" fmla="*/ 44 h 167"/>
                        <a:gd name="T46" fmla="*/ 3 w 412"/>
                        <a:gd name="T47" fmla="*/ 59 h 167"/>
                        <a:gd name="T48" fmla="*/ 0 w 412"/>
                        <a:gd name="T49" fmla="*/ 75 h 167"/>
                        <a:gd name="T50" fmla="*/ 0 w 412"/>
                        <a:gd name="T51" fmla="*/ 92 h 167"/>
                        <a:gd name="T52" fmla="*/ 3 w 412"/>
                        <a:gd name="T53" fmla="*/ 108 h 167"/>
                        <a:gd name="T54" fmla="*/ 10 w 412"/>
                        <a:gd name="T55" fmla="*/ 123 h 167"/>
                        <a:gd name="T56" fmla="*/ 19 w 412"/>
                        <a:gd name="T57" fmla="*/ 137 h 167"/>
                        <a:gd name="T58" fmla="*/ 31 w 412"/>
                        <a:gd name="T59" fmla="*/ 147 h 167"/>
                        <a:gd name="T60" fmla="*/ 44 w 412"/>
                        <a:gd name="T61" fmla="*/ 157 h 167"/>
                        <a:gd name="T62" fmla="*/ 58 w 412"/>
                        <a:gd name="T63" fmla="*/ 163 h 167"/>
                        <a:gd name="T64" fmla="*/ 75 w 412"/>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7">
                          <a:moveTo>
                            <a:pt x="83" y="167"/>
                          </a:moveTo>
                          <a:lnTo>
                            <a:pt x="327" y="167"/>
                          </a:lnTo>
                          <a:lnTo>
                            <a:pt x="336" y="166"/>
                          </a:lnTo>
                          <a:lnTo>
                            <a:pt x="345" y="165"/>
                          </a:lnTo>
                          <a:lnTo>
                            <a:pt x="352" y="163"/>
                          </a:lnTo>
                          <a:lnTo>
                            <a:pt x="360" y="161"/>
                          </a:lnTo>
                          <a:lnTo>
                            <a:pt x="368" y="157"/>
                          </a:lnTo>
                          <a:lnTo>
                            <a:pt x="374" y="153"/>
                          </a:lnTo>
                          <a:lnTo>
                            <a:pt x="381" y="147"/>
                          </a:lnTo>
                          <a:lnTo>
                            <a:pt x="386" y="142"/>
                          </a:lnTo>
                          <a:lnTo>
                            <a:pt x="392" y="137"/>
                          </a:lnTo>
                          <a:lnTo>
                            <a:pt x="397" y="130"/>
                          </a:lnTo>
                          <a:lnTo>
                            <a:pt x="401" y="123"/>
                          </a:lnTo>
                          <a:lnTo>
                            <a:pt x="405" y="116"/>
                          </a:lnTo>
                          <a:lnTo>
                            <a:pt x="407" y="108"/>
                          </a:lnTo>
                          <a:lnTo>
                            <a:pt x="409" y="100"/>
                          </a:lnTo>
                          <a:lnTo>
                            <a:pt x="410" y="92"/>
                          </a:lnTo>
                          <a:lnTo>
                            <a:pt x="412" y="83"/>
                          </a:lnTo>
                          <a:lnTo>
                            <a:pt x="410" y="75"/>
                          </a:lnTo>
                          <a:lnTo>
                            <a:pt x="409" y="67"/>
                          </a:lnTo>
                          <a:lnTo>
                            <a:pt x="407" y="59"/>
                          </a:lnTo>
                          <a:lnTo>
                            <a:pt x="405" y="51"/>
                          </a:lnTo>
                          <a:lnTo>
                            <a:pt x="401" y="44"/>
                          </a:lnTo>
                          <a:lnTo>
                            <a:pt x="397" y="37"/>
                          </a:lnTo>
                          <a:lnTo>
                            <a:pt x="392" y="30"/>
                          </a:lnTo>
                          <a:lnTo>
                            <a:pt x="386" y="24"/>
                          </a:lnTo>
                          <a:lnTo>
                            <a:pt x="381" y="18"/>
                          </a:lnTo>
                          <a:lnTo>
                            <a:pt x="374" y="14"/>
                          </a:lnTo>
                          <a:lnTo>
                            <a:pt x="368" y="10"/>
                          </a:lnTo>
                          <a:lnTo>
                            <a:pt x="360" y="6"/>
                          </a:lnTo>
                          <a:lnTo>
                            <a:pt x="352" y="3"/>
                          </a:lnTo>
                          <a:lnTo>
                            <a:pt x="345" y="2"/>
                          </a:lnTo>
                          <a:lnTo>
                            <a:pt x="336" y="0"/>
                          </a:lnTo>
                          <a:lnTo>
                            <a:pt x="327" y="0"/>
                          </a:lnTo>
                          <a:lnTo>
                            <a:pt x="83" y="0"/>
                          </a:lnTo>
                          <a:lnTo>
                            <a:pt x="75" y="0"/>
                          </a:lnTo>
                          <a:lnTo>
                            <a:pt x="67" y="2"/>
                          </a:lnTo>
                          <a:lnTo>
                            <a:pt x="58" y="3"/>
                          </a:lnTo>
                          <a:lnTo>
                            <a:pt x="51" y="6"/>
                          </a:lnTo>
                          <a:lnTo>
                            <a:pt x="44" y="10"/>
                          </a:lnTo>
                          <a:lnTo>
                            <a:pt x="36" y="14"/>
                          </a:lnTo>
                          <a:lnTo>
                            <a:pt x="31" y="18"/>
                          </a:lnTo>
                          <a:lnTo>
                            <a:pt x="24" y="24"/>
                          </a:lnTo>
                          <a:lnTo>
                            <a:pt x="19" y="30"/>
                          </a:lnTo>
                          <a:lnTo>
                            <a:pt x="14" y="37"/>
                          </a:lnTo>
                          <a:lnTo>
                            <a:pt x="10" y="44"/>
                          </a:lnTo>
                          <a:lnTo>
                            <a:pt x="7" y="51"/>
                          </a:lnTo>
                          <a:lnTo>
                            <a:pt x="3" y="59"/>
                          </a:lnTo>
                          <a:lnTo>
                            <a:pt x="1" y="67"/>
                          </a:lnTo>
                          <a:lnTo>
                            <a:pt x="0" y="75"/>
                          </a:lnTo>
                          <a:lnTo>
                            <a:pt x="0" y="83"/>
                          </a:lnTo>
                          <a:lnTo>
                            <a:pt x="0" y="92"/>
                          </a:lnTo>
                          <a:lnTo>
                            <a:pt x="1" y="100"/>
                          </a:lnTo>
                          <a:lnTo>
                            <a:pt x="3" y="108"/>
                          </a:lnTo>
                          <a:lnTo>
                            <a:pt x="7" y="116"/>
                          </a:lnTo>
                          <a:lnTo>
                            <a:pt x="10" y="123"/>
                          </a:lnTo>
                          <a:lnTo>
                            <a:pt x="14" y="130"/>
                          </a:lnTo>
                          <a:lnTo>
                            <a:pt x="19" y="137"/>
                          </a:lnTo>
                          <a:lnTo>
                            <a:pt x="24" y="142"/>
                          </a:lnTo>
                          <a:lnTo>
                            <a:pt x="31" y="147"/>
                          </a:lnTo>
                          <a:lnTo>
                            <a:pt x="36" y="153"/>
                          </a:lnTo>
                          <a:lnTo>
                            <a:pt x="44" y="157"/>
                          </a:lnTo>
                          <a:lnTo>
                            <a:pt x="51" y="161"/>
                          </a:lnTo>
                          <a:lnTo>
                            <a:pt x="58"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5" name="Freeform 251"/>
                    <p:cNvSpPr>
                      <a:spLocks/>
                    </p:cNvSpPr>
                    <p:nvPr/>
                  </p:nvSpPr>
                  <p:spPr bwMode="auto">
                    <a:xfrm flipH="1">
                      <a:off x="4634" y="3740"/>
                      <a:ext cx="69" cy="29"/>
                    </a:xfrm>
                    <a:custGeom>
                      <a:avLst/>
                      <a:gdLst>
                        <a:gd name="T0" fmla="*/ 329 w 412"/>
                        <a:gd name="T1" fmla="*/ 166 h 166"/>
                        <a:gd name="T2" fmla="*/ 345 w 412"/>
                        <a:gd name="T3" fmla="*/ 165 h 166"/>
                        <a:gd name="T4" fmla="*/ 361 w 412"/>
                        <a:gd name="T5" fmla="*/ 160 h 166"/>
                        <a:gd name="T6" fmla="*/ 375 w 412"/>
                        <a:gd name="T7" fmla="*/ 152 h 166"/>
                        <a:gd name="T8" fmla="*/ 388 w 412"/>
                        <a:gd name="T9" fmla="*/ 142 h 166"/>
                        <a:gd name="T10" fmla="*/ 398 w 412"/>
                        <a:gd name="T11" fmla="*/ 130 h 166"/>
                        <a:gd name="T12" fmla="*/ 406 w 412"/>
                        <a:gd name="T13" fmla="*/ 116 h 166"/>
                        <a:gd name="T14" fmla="*/ 410 w 412"/>
                        <a:gd name="T15" fmla="*/ 100 h 166"/>
                        <a:gd name="T16" fmla="*/ 412 w 412"/>
                        <a:gd name="T17" fmla="*/ 83 h 166"/>
                        <a:gd name="T18" fmla="*/ 410 w 412"/>
                        <a:gd name="T19" fmla="*/ 67 h 166"/>
                        <a:gd name="T20" fmla="*/ 406 w 412"/>
                        <a:gd name="T21" fmla="*/ 50 h 166"/>
                        <a:gd name="T22" fmla="*/ 398 w 412"/>
                        <a:gd name="T23" fmla="*/ 36 h 166"/>
                        <a:gd name="T24" fmla="*/ 388 w 412"/>
                        <a:gd name="T25" fmla="*/ 24 h 166"/>
                        <a:gd name="T26" fmla="*/ 375 w 412"/>
                        <a:gd name="T27" fmla="*/ 14 h 166"/>
                        <a:gd name="T28" fmla="*/ 361 w 412"/>
                        <a:gd name="T29" fmla="*/ 7 h 166"/>
                        <a:gd name="T30" fmla="*/ 345 w 412"/>
                        <a:gd name="T31" fmla="*/ 1 h 166"/>
                        <a:gd name="T32" fmla="*/ 329 w 412"/>
                        <a:gd name="T33" fmla="*/ 0 h 166"/>
                        <a:gd name="T34" fmla="*/ 74 w 412"/>
                        <a:gd name="T35" fmla="*/ 0 h 166"/>
                        <a:gd name="T36" fmla="*/ 58 w 412"/>
                        <a:gd name="T37" fmla="*/ 3 h 166"/>
                        <a:gd name="T38" fmla="*/ 44 w 412"/>
                        <a:gd name="T39" fmla="*/ 10 h 166"/>
                        <a:gd name="T40" fmla="*/ 30 w 412"/>
                        <a:gd name="T41" fmla="*/ 19 h 166"/>
                        <a:gd name="T42" fmla="*/ 18 w 412"/>
                        <a:gd name="T43" fmla="*/ 30 h 166"/>
                        <a:gd name="T44" fmla="*/ 9 w 412"/>
                        <a:gd name="T45" fmla="*/ 44 h 166"/>
                        <a:gd name="T46" fmla="*/ 3 w 412"/>
                        <a:gd name="T47" fmla="*/ 58 h 166"/>
                        <a:gd name="T48" fmla="*/ 0 w 412"/>
                        <a:gd name="T49" fmla="*/ 75 h 166"/>
                        <a:gd name="T50" fmla="*/ 0 w 412"/>
                        <a:gd name="T51" fmla="*/ 92 h 166"/>
                        <a:gd name="T52" fmla="*/ 3 w 412"/>
                        <a:gd name="T53" fmla="*/ 108 h 166"/>
                        <a:gd name="T54" fmla="*/ 9 w 412"/>
                        <a:gd name="T55" fmla="*/ 123 h 166"/>
                        <a:gd name="T56" fmla="*/ 18 w 412"/>
                        <a:gd name="T57" fmla="*/ 137 h 166"/>
                        <a:gd name="T58" fmla="*/ 30 w 412"/>
                        <a:gd name="T59" fmla="*/ 148 h 166"/>
                        <a:gd name="T60" fmla="*/ 44 w 412"/>
                        <a:gd name="T61" fmla="*/ 157 h 166"/>
                        <a:gd name="T62" fmla="*/ 58 w 412"/>
                        <a:gd name="T63" fmla="*/ 163 h 166"/>
                        <a:gd name="T64" fmla="*/ 74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3" y="166"/>
                          </a:moveTo>
                          <a:lnTo>
                            <a:pt x="329" y="166"/>
                          </a:lnTo>
                          <a:lnTo>
                            <a:pt x="336" y="166"/>
                          </a:lnTo>
                          <a:lnTo>
                            <a:pt x="345" y="165"/>
                          </a:lnTo>
                          <a:lnTo>
                            <a:pt x="353" y="163"/>
                          </a:lnTo>
                          <a:lnTo>
                            <a:pt x="361" y="160"/>
                          </a:lnTo>
                          <a:lnTo>
                            <a:pt x="368" y="157"/>
                          </a:lnTo>
                          <a:lnTo>
                            <a:pt x="375" y="152"/>
                          </a:lnTo>
                          <a:lnTo>
                            <a:pt x="381" y="148"/>
                          </a:lnTo>
                          <a:lnTo>
                            <a:pt x="388" y="142"/>
                          </a:lnTo>
                          <a:lnTo>
                            <a:pt x="392" y="137"/>
                          </a:lnTo>
                          <a:lnTo>
                            <a:pt x="398" y="130"/>
                          </a:lnTo>
                          <a:lnTo>
                            <a:pt x="402" y="123"/>
                          </a:lnTo>
                          <a:lnTo>
                            <a:pt x="406" y="116"/>
                          </a:lnTo>
                          <a:lnTo>
                            <a:pt x="408" y="108"/>
                          </a:lnTo>
                          <a:lnTo>
                            <a:pt x="410" y="100"/>
                          </a:lnTo>
                          <a:lnTo>
                            <a:pt x="412" y="92"/>
                          </a:lnTo>
                          <a:lnTo>
                            <a:pt x="412" y="83"/>
                          </a:lnTo>
                          <a:lnTo>
                            <a:pt x="412" y="75"/>
                          </a:lnTo>
                          <a:lnTo>
                            <a:pt x="410" y="67"/>
                          </a:lnTo>
                          <a:lnTo>
                            <a:pt x="408" y="58"/>
                          </a:lnTo>
                          <a:lnTo>
                            <a:pt x="406" y="50"/>
                          </a:lnTo>
                          <a:lnTo>
                            <a:pt x="402" y="44"/>
                          </a:lnTo>
                          <a:lnTo>
                            <a:pt x="398" y="36"/>
                          </a:lnTo>
                          <a:lnTo>
                            <a:pt x="392" y="30"/>
                          </a:lnTo>
                          <a:lnTo>
                            <a:pt x="388" y="24"/>
                          </a:lnTo>
                          <a:lnTo>
                            <a:pt x="381" y="19"/>
                          </a:lnTo>
                          <a:lnTo>
                            <a:pt x="375" y="14"/>
                          </a:lnTo>
                          <a:lnTo>
                            <a:pt x="368" y="10"/>
                          </a:lnTo>
                          <a:lnTo>
                            <a:pt x="361" y="7"/>
                          </a:lnTo>
                          <a:lnTo>
                            <a:pt x="353" y="3"/>
                          </a:lnTo>
                          <a:lnTo>
                            <a:pt x="345" y="1"/>
                          </a:lnTo>
                          <a:lnTo>
                            <a:pt x="336" y="0"/>
                          </a:lnTo>
                          <a:lnTo>
                            <a:pt x="329" y="0"/>
                          </a:lnTo>
                          <a:lnTo>
                            <a:pt x="83" y="0"/>
                          </a:lnTo>
                          <a:lnTo>
                            <a:pt x="74" y="0"/>
                          </a:lnTo>
                          <a:lnTo>
                            <a:pt x="67" y="1"/>
                          </a:lnTo>
                          <a:lnTo>
                            <a:pt x="58" y="3"/>
                          </a:lnTo>
                          <a:lnTo>
                            <a:pt x="50" y="7"/>
                          </a:lnTo>
                          <a:lnTo>
                            <a:pt x="44" y="10"/>
                          </a:lnTo>
                          <a:lnTo>
                            <a:pt x="36" y="14"/>
                          </a:lnTo>
                          <a:lnTo>
                            <a:pt x="30" y="19"/>
                          </a:lnTo>
                          <a:lnTo>
                            <a:pt x="24" y="24"/>
                          </a:lnTo>
                          <a:lnTo>
                            <a:pt x="18" y="30"/>
                          </a:lnTo>
                          <a:lnTo>
                            <a:pt x="14" y="36"/>
                          </a:lnTo>
                          <a:lnTo>
                            <a:pt x="9" y="44"/>
                          </a:lnTo>
                          <a:lnTo>
                            <a:pt x="6" y="50"/>
                          </a:lnTo>
                          <a:lnTo>
                            <a:pt x="3" y="58"/>
                          </a:lnTo>
                          <a:lnTo>
                            <a:pt x="1" y="67"/>
                          </a:lnTo>
                          <a:lnTo>
                            <a:pt x="0" y="75"/>
                          </a:lnTo>
                          <a:lnTo>
                            <a:pt x="0" y="83"/>
                          </a:lnTo>
                          <a:lnTo>
                            <a:pt x="0" y="92"/>
                          </a:lnTo>
                          <a:lnTo>
                            <a:pt x="1" y="100"/>
                          </a:lnTo>
                          <a:lnTo>
                            <a:pt x="3" y="108"/>
                          </a:lnTo>
                          <a:lnTo>
                            <a:pt x="6" y="116"/>
                          </a:lnTo>
                          <a:lnTo>
                            <a:pt x="9" y="123"/>
                          </a:lnTo>
                          <a:lnTo>
                            <a:pt x="14" y="130"/>
                          </a:lnTo>
                          <a:lnTo>
                            <a:pt x="18" y="137"/>
                          </a:lnTo>
                          <a:lnTo>
                            <a:pt x="24" y="142"/>
                          </a:lnTo>
                          <a:lnTo>
                            <a:pt x="30" y="148"/>
                          </a:lnTo>
                          <a:lnTo>
                            <a:pt x="36" y="152"/>
                          </a:lnTo>
                          <a:lnTo>
                            <a:pt x="44" y="157"/>
                          </a:lnTo>
                          <a:lnTo>
                            <a:pt x="50" y="160"/>
                          </a:lnTo>
                          <a:lnTo>
                            <a:pt x="58" y="163"/>
                          </a:lnTo>
                          <a:lnTo>
                            <a:pt x="67" y="165"/>
                          </a:lnTo>
                          <a:lnTo>
                            <a:pt x="74" y="166"/>
                          </a:lnTo>
                          <a:lnTo>
                            <a:pt x="83"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6" name="Freeform 252"/>
                    <p:cNvSpPr>
                      <a:spLocks/>
                    </p:cNvSpPr>
                    <p:nvPr/>
                  </p:nvSpPr>
                  <p:spPr bwMode="auto">
                    <a:xfrm flipH="1">
                      <a:off x="4552" y="3621"/>
                      <a:ext cx="69" cy="29"/>
                    </a:xfrm>
                    <a:custGeom>
                      <a:avLst/>
                      <a:gdLst>
                        <a:gd name="T0" fmla="*/ 326 w 410"/>
                        <a:gd name="T1" fmla="*/ 168 h 168"/>
                        <a:gd name="T2" fmla="*/ 343 w 410"/>
                        <a:gd name="T3" fmla="*/ 167 h 168"/>
                        <a:gd name="T4" fmla="*/ 359 w 410"/>
                        <a:gd name="T5" fmla="*/ 161 h 168"/>
                        <a:gd name="T6" fmla="*/ 373 w 410"/>
                        <a:gd name="T7" fmla="*/ 154 h 168"/>
                        <a:gd name="T8" fmla="*/ 385 w 410"/>
                        <a:gd name="T9" fmla="*/ 144 h 168"/>
                        <a:gd name="T10" fmla="*/ 395 w 410"/>
                        <a:gd name="T11" fmla="*/ 131 h 168"/>
                        <a:gd name="T12" fmla="*/ 404 w 410"/>
                        <a:gd name="T13" fmla="*/ 118 h 168"/>
                        <a:gd name="T14" fmla="*/ 408 w 410"/>
                        <a:gd name="T15" fmla="*/ 101 h 168"/>
                        <a:gd name="T16" fmla="*/ 410 w 410"/>
                        <a:gd name="T17" fmla="*/ 85 h 168"/>
                        <a:gd name="T18" fmla="*/ 408 w 410"/>
                        <a:gd name="T19" fmla="*/ 67 h 168"/>
                        <a:gd name="T20" fmla="*/ 404 w 410"/>
                        <a:gd name="T21" fmla="*/ 52 h 168"/>
                        <a:gd name="T22" fmla="*/ 395 w 410"/>
                        <a:gd name="T23" fmla="*/ 38 h 168"/>
                        <a:gd name="T24" fmla="*/ 385 w 410"/>
                        <a:gd name="T25" fmla="*/ 26 h 168"/>
                        <a:gd name="T26" fmla="*/ 373 w 410"/>
                        <a:gd name="T27" fmla="*/ 15 h 168"/>
                        <a:gd name="T28" fmla="*/ 359 w 410"/>
                        <a:gd name="T29" fmla="*/ 7 h 168"/>
                        <a:gd name="T30" fmla="*/ 343 w 410"/>
                        <a:gd name="T31" fmla="*/ 3 h 168"/>
                        <a:gd name="T32" fmla="*/ 326 w 410"/>
                        <a:gd name="T33" fmla="*/ 0 h 168"/>
                        <a:gd name="T34" fmla="*/ 75 w 410"/>
                        <a:gd name="T35" fmla="*/ 2 h 168"/>
                        <a:gd name="T36" fmla="*/ 59 w 410"/>
                        <a:gd name="T37" fmla="*/ 5 h 168"/>
                        <a:gd name="T38" fmla="*/ 44 w 410"/>
                        <a:gd name="T39" fmla="*/ 11 h 168"/>
                        <a:gd name="T40" fmla="*/ 31 w 410"/>
                        <a:gd name="T41" fmla="*/ 20 h 168"/>
                        <a:gd name="T42" fmla="*/ 19 w 410"/>
                        <a:gd name="T43" fmla="*/ 31 h 168"/>
                        <a:gd name="T44" fmla="*/ 10 w 410"/>
                        <a:gd name="T45" fmla="*/ 44 h 168"/>
                        <a:gd name="T46" fmla="*/ 3 w 410"/>
                        <a:gd name="T47" fmla="*/ 60 h 168"/>
                        <a:gd name="T48" fmla="*/ 0 w 410"/>
                        <a:gd name="T49" fmla="*/ 76 h 168"/>
                        <a:gd name="T50" fmla="*/ 0 w 410"/>
                        <a:gd name="T51" fmla="*/ 93 h 168"/>
                        <a:gd name="T52" fmla="*/ 3 w 410"/>
                        <a:gd name="T53" fmla="*/ 110 h 168"/>
                        <a:gd name="T54" fmla="*/ 10 w 410"/>
                        <a:gd name="T55" fmla="*/ 124 h 168"/>
                        <a:gd name="T56" fmla="*/ 19 w 410"/>
                        <a:gd name="T57" fmla="*/ 137 h 168"/>
                        <a:gd name="T58" fmla="*/ 31 w 410"/>
                        <a:gd name="T59" fmla="*/ 149 h 168"/>
                        <a:gd name="T60" fmla="*/ 44 w 410"/>
                        <a:gd name="T61" fmla="*/ 158 h 168"/>
                        <a:gd name="T62" fmla="*/ 59 w 410"/>
                        <a:gd name="T63" fmla="*/ 165 h 168"/>
                        <a:gd name="T64" fmla="*/ 75 w 410"/>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8">
                          <a:moveTo>
                            <a:pt x="83" y="168"/>
                          </a:moveTo>
                          <a:lnTo>
                            <a:pt x="326" y="168"/>
                          </a:lnTo>
                          <a:lnTo>
                            <a:pt x="335" y="168"/>
                          </a:lnTo>
                          <a:lnTo>
                            <a:pt x="343" y="167"/>
                          </a:lnTo>
                          <a:lnTo>
                            <a:pt x="351" y="165"/>
                          </a:lnTo>
                          <a:lnTo>
                            <a:pt x="359" y="161"/>
                          </a:lnTo>
                          <a:lnTo>
                            <a:pt x="366" y="158"/>
                          </a:lnTo>
                          <a:lnTo>
                            <a:pt x="373" y="154"/>
                          </a:lnTo>
                          <a:lnTo>
                            <a:pt x="380" y="149"/>
                          </a:lnTo>
                          <a:lnTo>
                            <a:pt x="385" y="144"/>
                          </a:lnTo>
                          <a:lnTo>
                            <a:pt x="391" y="137"/>
                          </a:lnTo>
                          <a:lnTo>
                            <a:pt x="395" y="131"/>
                          </a:lnTo>
                          <a:lnTo>
                            <a:pt x="399" y="124"/>
                          </a:lnTo>
                          <a:lnTo>
                            <a:pt x="404" y="118"/>
                          </a:lnTo>
                          <a:lnTo>
                            <a:pt x="406" y="110"/>
                          </a:lnTo>
                          <a:lnTo>
                            <a:pt x="408" y="101"/>
                          </a:lnTo>
                          <a:lnTo>
                            <a:pt x="409" y="93"/>
                          </a:lnTo>
                          <a:lnTo>
                            <a:pt x="410" y="85"/>
                          </a:lnTo>
                          <a:lnTo>
                            <a:pt x="409" y="76"/>
                          </a:lnTo>
                          <a:lnTo>
                            <a:pt x="408" y="67"/>
                          </a:lnTo>
                          <a:lnTo>
                            <a:pt x="406" y="60"/>
                          </a:lnTo>
                          <a:lnTo>
                            <a:pt x="404" y="52"/>
                          </a:lnTo>
                          <a:lnTo>
                            <a:pt x="399" y="44"/>
                          </a:lnTo>
                          <a:lnTo>
                            <a:pt x="395" y="38"/>
                          </a:lnTo>
                          <a:lnTo>
                            <a:pt x="391" y="31"/>
                          </a:lnTo>
                          <a:lnTo>
                            <a:pt x="385" y="26"/>
                          </a:lnTo>
                          <a:lnTo>
                            <a:pt x="380" y="20"/>
                          </a:lnTo>
                          <a:lnTo>
                            <a:pt x="373" y="15"/>
                          </a:lnTo>
                          <a:lnTo>
                            <a:pt x="366" y="11"/>
                          </a:lnTo>
                          <a:lnTo>
                            <a:pt x="359" y="7"/>
                          </a:lnTo>
                          <a:lnTo>
                            <a:pt x="351" y="5"/>
                          </a:lnTo>
                          <a:lnTo>
                            <a:pt x="343" y="3"/>
                          </a:lnTo>
                          <a:lnTo>
                            <a:pt x="335" y="2"/>
                          </a:lnTo>
                          <a:lnTo>
                            <a:pt x="326" y="0"/>
                          </a:lnTo>
                          <a:lnTo>
                            <a:pt x="83" y="0"/>
                          </a:lnTo>
                          <a:lnTo>
                            <a:pt x="75" y="2"/>
                          </a:lnTo>
                          <a:lnTo>
                            <a:pt x="67" y="3"/>
                          </a:lnTo>
                          <a:lnTo>
                            <a:pt x="59" y="5"/>
                          </a:lnTo>
                          <a:lnTo>
                            <a:pt x="52" y="7"/>
                          </a:lnTo>
                          <a:lnTo>
                            <a:pt x="44" y="11"/>
                          </a:lnTo>
                          <a:lnTo>
                            <a:pt x="37" y="15"/>
                          </a:lnTo>
                          <a:lnTo>
                            <a:pt x="31" y="20"/>
                          </a:lnTo>
                          <a:lnTo>
                            <a:pt x="24" y="26"/>
                          </a:lnTo>
                          <a:lnTo>
                            <a:pt x="19" y="31"/>
                          </a:lnTo>
                          <a:lnTo>
                            <a:pt x="14" y="38"/>
                          </a:lnTo>
                          <a:lnTo>
                            <a:pt x="10" y="44"/>
                          </a:lnTo>
                          <a:lnTo>
                            <a:pt x="7" y="52"/>
                          </a:lnTo>
                          <a:lnTo>
                            <a:pt x="3" y="60"/>
                          </a:lnTo>
                          <a:lnTo>
                            <a:pt x="1" y="67"/>
                          </a:lnTo>
                          <a:lnTo>
                            <a:pt x="0" y="76"/>
                          </a:lnTo>
                          <a:lnTo>
                            <a:pt x="0" y="85"/>
                          </a:lnTo>
                          <a:lnTo>
                            <a:pt x="0" y="93"/>
                          </a:lnTo>
                          <a:lnTo>
                            <a:pt x="1" y="101"/>
                          </a:lnTo>
                          <a:lnTo>
                            <a:pt x="3" y="110"/>
                          </a:lnTo>
                          <a:lnTo>
                            <a:pt x="7" y="118"/>
                          </a:lnTo>
                          <a:lnTo>
                            <a:pt x="10" y="124"/>
                          </a:lnTo>
                          <a:lnTo>
                            <a:pt x="14" y="131"/>
                          </a:lnTo>
                          <a:lnTo>
                            <a:pt x="19" y="137"/>
                          </a:lnTo>
                          <a:lnTo>
                            <a:pt x="24" y="144"/>
                          </a:lnTo>
                          <a:lnTo>
                            <a:pt x="31" y="149"/>
                          </a:lnTo>
                          <a:lnTo>
                            <a:pt x="37" y="154"/>
                          </a:lnTo>
                          <a:lnTo>
                            <a:pt x="44" y="158"/>
                          </a:lnTo>
                          <a:lnTo>
                            <a:pt x="52" y="161"/>
                          </a:lnTo>
                          <a:lnTo>
                            <a:pt x="59" y="165"/>
                          </a:lnTo>
                          <a:lnTo>
                            <a:pt x="67" y="167"/>
                          </a:lnTo>
                          <a:lnTo>
                            <a:pt x="75" y="168"/>
                          </a:lnTo>
                          <a:lnTo>
                            <a:pt x="83" y="168"/>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7" name="Freeform 253"/>
                    <p:cNvSpPr>
                      <a:spLocks/>
                    </p:cNvSpPr>
                    <p:nvPr/>
                  </p:nvSpPr>
                  <p:spPr bwMode="auto">
                    <a:xfrm flipH="1">
                      <a:off x="4543" y="3680"/>
                      <a:ext cx="70" cy="29"/>
                    </a:xfrm>
                    <a:custGeom>
                      <a:avLst/>
                      <a:gdLst>
                        <a:gd name="T0" fmla="*/ 327 w 411"/>
                        <a:gd name="T1" fmla="*/ 168 h 168"/>
                        <a:gd name="T2" fmla="*/ 344 w 411"/>
                        <a:gd name="T3" fmla="*/ 166 h 168"/>
                        <a:gd name="T4" fmla="*/ 360 w 411"/>
                        <a:gd name="T5" fmla="*/ 161 h 168"/>
                        <a:gd name="T6" fmla="*/ 374 w 411"/>
                        <a:gd name="T7" fmla="*/ 154 h 168"/>
                        <a:gd name="T8" fmla="*/ 386 w 411"/>
                        <a:gd name="T9" fmla="*/ 144 h 168"/>
                        <a:gd name="T10" fmla="*/ 397 w 411"/>
                        <a:gd name="T11" fmla="*/ 131 h 168"/>
                        <a:gd name="T12" fmla="*/ 405 w 411"/>
                        <a:gd name="T13" fmla="*/ 116 h 168"/>
                        <a:gd name="T14" fmla="*/ 409 w 411"/>
                        <a:gd name="T15" fmla="*/ 101 h 168"/>
                        <a:gd name="T16" fmla="*/ 411 w 411"/>
                        <a:gd name="T17" fmla="*/ 85 h 168"/>
                        <a:gd name="T18" fmla="*/ 409 w 411"/>
                        <a:gd name="T19" fmla="*/ 67 h 168"/>
                        <a:gd name="T20" fmla="*/ 405 w 411"/>
                        <a:gd name="T21" fmla="*/ 52 h 168"/>
                        <a:gd name="T22" fmla="*/ 397 w 411"/>
                        <a:gd name="T23" fmla="*/ 38 h 168"/>
                        <a:gd name="T24" fmla="*/ 386 w 411"/>
                        <a:gd name="T25" fmla="*/ 26 h 168"/>
                        <a:gd name="T26" fmla="*/ 374 w 411"/>
                        <a:gd name="T27" fmla="*/ 15 h 168"/>
                        <a:gd name="T28" fmla="*/ 360 w 411"/>
                        <a:gd name="T29" fmla="*/ 7 h 168"/>
                        <a:gd name="T30" fmla="*/ 344 w 411"/>
                        <a:gd name="T31" fmla="*/ 3 h 168"/>
                        <a:gd name="T32" fmla="*/ 327 w 411"/>
                        <a:gd name="T33" fmla="*/ 0 h 168"/>
                        <a:gd name="T34" fmla="*/ 74 w 411"/>
                        <a:gd name="T35" fmla="*/ 2 h 168"/>
                        <a:gd name="T36" fmla="*/ 59 w 411"/>
                        <a:gd name="T37" fmla="*/ 5 h 168"/>
                        <a:gd name="T38" fmla="*/ 44 w 411"/>
                        <a:gd name="T39" fmla="*/ 11 h 168"/>
                        <a:gd name="T40" fmla="*/ 30 w 411"/>
                        <a:gd name="T41" fmla="*/ 20 h 168"/>
                        <a:gd name="T42" fmla="*/ 18 w 411"/>
                        <a:gd name="T43" fmla="*/ 31 h 168"/>
                        <a:gd name="T44" fmla="*/ 10 w 411"/>
                        <a:gd name="T45" fmla="*/ 44 h 168"/>
                        <a:gd name="T46" fmla="*/ 3 w 411"/>
                        <a:gd name="T47" fmla="*/ 60 h 168"/>
                        <a:gd name="T48" fmla="*/ 0 w 411"/>
                        <a:gd name="T49" fmla="*/ 76 h 168"/>
                        <a:gd name="T50" fmla="*/ 0 w 411"/>
                        <a:gd name="T51" fmla="*/ 92 h 168"/>
                        <a:gd name="T52" fmla="*/ 3 w 411"/>
                        <a:gd name="T53" fmla="*/ 109 h 168"/>
                        <a:gd name="T54" fmla="*/ 10 w 411"/>
                        <a:gd name="T55" fmla="*/ 124 h 168"/>
                        <a:gd name="T56" fmla="*/ 18 w 411"/>
                        <a:gd name="T57" fmla="*/ 137 h 168"/>
                        <a:gd name="T58" fmla="*/ 30 w 411"/>
                        <a:gd name="T59" fmla="*/ 149 h 168"/>
                        <a:gd name="T60" fmla="*/ 44 w 411"/>
                        <a:gd name="T61" fmla="*/ 158 h 168"/>
                        <a:gd name="T62" fmla="*/ 59 w 411"/>
                        <a:gd name="T63" fmla="*/ 165 h 168"/>
                        <a:gd name="T64" fmla="*/ 74 w 411"/>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68">
                          <a:moveTo>
                            <a:pt x="83" y="168"/>
                          </a:moveTo>
                          <a:lnTo>
                            <a:pt x="327" y="168"/>
                          </a:lnTo>
                          <a:lnTo>
                            <a:pt x="335" y="168"/>
                          </a:lnTo>
                          <a:lnTo>
                            <a:pt x="344" y="166"/>
                          </a:lnTo>
                          <a:lnTo>
                            <a:pt x="352" y="165"/>
                          </a:lnTo>
                          <a:lnTo>
                            <a:pt x="360" y="161"/>
                          </a:lnTo>
                          <a:lnTo>
                            <a:pt x="367" y="158"/>
                          </a:lnTo>
                          <a:lnTo>
                            <a:pt x="374" y="154"/>
                          </a:lnTo>
                          <a:lnTo>
                            <a:pt x="380" y="149"/>
                          </a:lnTo>
                          <a:lnTo>
                            <a:pt x="386" y="144"/>
                          </a:lnTo>
                          <a:lnTo>
                            <a:pt x="391" y="137"/>
                          </a:lnTo>
                          <a:lnTo>
                            <a:pt x="397" y="131"/>
                          </a:lnTo>
                          <a:lnTo>
                            <a:pt x="401" y="124"/>
                          </a:lnTo>
                          <a:lnTo>
                            <a:pt x="405" y="116"/>
                          </a:lnTo>
                          <a:lnTo>
                            <a:pt x="407" y="109"/>
                          </a:lnTo>
                          <a:lnTo>
                            <a:pt x="409" y="101"/>
                          </a:lnTo>
                          <a:lnTo>
                            <a:pt x="410" y="92"/>
                          </a:lnTo>
                          <a:lnTo>
                            <a:pt x="411" y="85"/>
                          </a:lnTo>
                          <a:lnTo>
                            <a:pt x="410" y="76"/>
                          </a:lnTo>
                          <a:lnTo>
                            <a:pt x="409" y="67"/>
                          </a:lnTo>
                          <a:lnTo>
                            <a:pt x="407" y="60"/>
                          </a:lnTo>
                          <a:lnTo>
                            <a:pt x="405" y="52"/>
                          </a:lnTo>
                          <a:lnTo>
                            <a:pt x="401" y="44"/>
                          </a:lnTo>
                          <a:lnTo>
                            <a:pt x="397" y="38"/>
                          </a:lnTo>
                          <a:lnTo>
                            <a:pt x="391" y="31"/>
                          </a:lnTo>
                          <a:lnTo>
                            <a:pt x="386" y="26"/>
                          </a:lnTo>
                          <a:lnTo>
                            <a:pt x="380" y="20"/>
                          </a:lnTo>
                          <a:lnTo>
                            <a:pt x="374" y="15"/>
                          </a:lnTo>
                          <a:lnTo>
                            <a:pt x="367" y="11"/>
                          </a:lnTo>
                          <a:lnTo>
                            <a:pt x="360" y="7"/>
                          </a:lnTo>
                          <a:lnTo>
                            <a:pt x="352" y="5"/>
                          </a:lnTo>
                          <a:lnTo>
                            <a:pt x="344" y="3"/>
                          </a:lnTo>
                          <a:lnTo>
                            <a:pt x="335" y="2"/>
                          </a:lnTo>
                          <a:lnTo>
                            <a:pt x="327" y="0"/>
                          </a:lnTo>
                          <a:lnTo>
                            <a:pt x="83" y="0"/>
                          </a:lnTo>
                          <a:lnTo>
                            <a:pt x="74" y="2"/>
                          </a:lnTo>
                          <a:lnTo>
                            <a:pt x="67" y="3"/>
                          </a:lnTo>
                          <a:lnTo>
                            <a:pt x="59" y="5"/>
                          </a:lnTo>
                          <a:lnTo>
                            <a:pt x="51" y="7"/>
                          </a:lnTo>
                          <a:lnTo>
                            <a:pt x="44" y="11"/>
                          </a:lnTo>
                          <a:lnTo>
                            <a:pt x="37" y="15"/>
                          </a:lnTo>
                          <a:lnTo>
                            <a:pt x="30" y="20"/>
                          </a:lnTo>
                          <a:lnTo>
                            <a:pt x="24" y="26"/>
                          </a:lnTo>
                          <a:lnTo>
                            <a:pt x="18" y="31"/>
                          </a:lnTo>
                          <a:lnTo>
                            <a:pt x="14" y="38"/>
                          </a:lnTo>
                          <a:lnTo>
                            <a:pt x="10" y="44"/>
                          </a:lnTo>
                          <a:lnTo>
                            <a:pt x="6" y="52"/>
                          </a:lnTo>
                          <a:lnTo>
                            <a:pt x="3" y="60"/>
                          </a:lnTo>
                          <a:lnTo>
                            <a:pt x="1" y="67"/>
                          </a:lnTo>
                          <a:lnTo>
                            <a:pt x="0" y="76"/>
                          </a:lnTo>
                          <a:lnTo>
                            <a:pt x="0" y="85"/>
                          </a:lnTo>
                          <a:lnTo>
                            <a:pt x="0" y="92"/>
                          </a:lnTo>
                          <a:lnTo>
                            <a:pt x="1" y="101"/>
                          </a:lnTo>
                          <a:lnTo>
                            <a:pt x="3" y="109"/>
                          </a:lnTo>
                          <a:lnTo>
                            <a:pt x="6" y="116"/>
                          </a:lnTo>
                          <a:lnTo>
                            <a:pt x="10" y="124"/>
                          </a:lnTo>
                          <a:lnTo>
                            <a:pt x="14" y="131"/>
                          </a:lnTo>
                          <a:lnTo>
                            <a:pt x="18" y="137"/>
                          </a:lnTo>
                          <a:lnTo>
                            <a:pt x="24" y="144"/>
                          </a:lnTo>
                          <a:lnTo>
                            <a:pt x="30" y="149"/>
                          </a:lnTo>
                          <a:lnTo>
                            <a:pt x="37" y="154"/>
                          </a:lnTo>
                          <a:lnTo>
                            <a:pt x="44" y="158"/>
                          </a:lnTo>
                          <a:lnTo>
                            <a:pt x="51" y="161"/>
                          </a:lnTo>
                          <a:lnTo>
                            <a:pt x="59" y="165"/>
                          </a:lnTo>
                          <a:lnTo>
                            <a:pt x="67" y="166"/>
                          </a:lnTo>
                          <a:lnTo>
                            <a:pt x="74" y="168"/>
                          </a:lnTo>
                          <a:lnTo>
                            <a:pt x="83" y="168"/>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598" name="Freeform 254"/>
                    <p:cNvSpPr>
                      <a:spLocks/>
                    </p:cNvSpPr>
                    <p:nvPr/>
                  </p:nvSpPr>
                  <p:spPr bwMode="auto">
                    <a:xfrm flipH="1">
                      <a:off x="4531" y="3740"/>
                      <a:ext cx="70" cy="29"/>
                    </a:xfrm>
                    <a:custGeom>
                      <a:avLst/>
                      <a:gdLst>
                        <a:gd name="T0" fmla="*/ 330 w 413"/>
                        <a:gd name="T1" fmla="*/ 167 h 167"/>
                        <a:gd name="T2" fmla="*/ 346 w 413"/>
                        <a:gd name="T3" fmla="*/ 165 h 167"/>
                        <a:gd name="T4" fmla="*/ 363 w 413"/>
                        <a:gd name="T5" fmla="*/ 161 h 167"/>
                        <a:gd name="T6" fmla="*/ 377 w 413"/>
                        <a:gd name="T7" fmla="*/ 153 h 167"/>
                        <a:gd name="T8" fmla="*/ 389 w 413"/>
                        <a:gd name="T9" fmla="*/ 142 h 167"/>
                        <a:gd name="T10" fmla="*/ 399 w 413"/>
                        <a:gd name="T11" fmla="*/ 130 h 167"/>
                        <a:gd name="T12" fmla="*/ 406 w 413"/>
                        <a:gd name="T13" fmla="*/ 116 h 167"/>
                        <a:gd name="T14" fmla="*/ 412 w 413"/>
                        <a:gd name="T15" fmla="*/ 101 h 167"/>
                        <a:gd name="T16" fmla="*/ 413 w 413"/>
                        <a:gd name="T17" fmla="*/ 83 h 167"/>
                        <a:gd name="T18" fmla="*/ 412 w 413"/>
                        <a:gd name="T19" fmla="*/ 67 h 167"/>
                        <a:gd name="T20" fmla="*/ 406 w 413"/>
                        <a:gd name="T21" fmla="*/ 51 h 167"/>
                        <a:gd name="T22" fmla="*/ 399 w 413"/>
                        <a:gd name="T23" fmla="*/ 37 h 167"/>
                        <a:gd name="T24" fmla="*/ 389 w 413"/>
                        <a:gd name="T25" fmla="*/ 24 h 167"/>
                        <a:gd name="T26" fmla="*/ 377 w 413"/>
                        <a:gd name="T27" fmla="*/ 14 h 167"/>
                        <a:gd name="T28" fmla="*/ 363 w 413"/>
                        <a:gd name="T29" fmla="*/ 6 h 167"/>
                        <a:gd name="T30" fmla="*/ 346 w 413"/>
                        <a:gd name="T31" fmla="*/ 2 h 167"/>
                        <a:gd name="T32" fmla="*/ 330 w 413"/>
                        <a:gd name="T33" fmla="*/ 0 h 167"/>
                        <a:gd name="T34" fmla="*/ 76 w 413"/>
                        <a:gd name="T35" fmla="*/ 0 h 167"/>
                        <a:gd name="T36" fmla="*/ 60 w 413"/>
                        <a:gd name="T37" fmla="*/ 3 h 167"/>
                        <a:gd name="T38" fmla="*/ 44 w 413"/>
                        <a:gd name="T39" fmla="*/ 10 h 167"/>
                        <a:gd name="T40" fmla="*/ 31 w 413"/>
                        <a:gd name="T41" fmla="*/ 18 h 167"/>
                        <a:gd name="T42" fmla="*/ 19 w 413"/>
                        <a:gd name="T43" fmla="*/ 30 h 167"/>
                        <a:gd name="T44" fmla="*/ 10 w 413"/>
                        <a:gd name="T45" fmla="*/ 44 h 167"/>
                        <a:gd name="T46" fmla="*/ 4 w 413"/>
                        <a:gd name="T47" fmla="*/ 59 h 167"/>
                        <a:gd name="T48" fmla="*/ 0 w 413"/>
                        <a:gd name="T49" fmla="*/ 74 h 167"/>
                        <a:gd name="T50" fmla="*/ 0 w 413"/>
                        <a:gd name="T51" fmla="*/ 92 h 167"/>
                        <a:gd name="T52" fmla="*/ 4 w 413"/>
                        <a:gd name="T53" fmla="*/ 108 h 167"/>
                        <a:gd name="T54" fmla="*/ 10 w 413"/>
                        <a:gd name="T55" fmla="*/ 124 h 167"/>
                        <a:gd name="T56" fmla="*/ 19 w 413"/>
                        <a:gd name="T57" fmla="*/ 137 h 167"/>
                        <a:gd name="T58" fmla="*/ 31 w 413"/>
                        <a:gd name="T59" fmla="*/ 148 h 167"/>
                        <a:gd name="T60" fmla="*/ 44 w 413"/>
                        <a:gd name="T61" fmla="*/ 156 h 167"/>
                        <a:gd name="T62" fmla="*/ 60 w 413"/>
                        <a:gd name="T63" fmla="*/ 163 h 167"/>
                        <a:gd name="T64" fmla="*/ 76 w 413"/>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3" h="167">
                          <a:moveTo>
                            <a:pt x="84" y="167"/>
                          </a:moveTo>
                          <a:lnTo>
                            <a:pt x="330" y="167"/>
                          </a:lnTo>
                          <a:lnTo>
                            <a:pt x="338" y="166"/>
                          </a:lnTo>
                          <a:lnTo>
                            <a:pt x="346" y="165"/>
                          </a:lnTo>
                          <a:lnTo>
                            <a:pt x="355" y="163"/>
                          </a:lnTo>
                          <a:lnTo>
                            <a:pt x="363" y="161"/>
                          </a:lnTo>
                          <a:lnTo>
                            <a:pt x="369" y="156"/>
                          </a:lnTo>
                          <a:lnTo>
                            <a:pt x="377" y="153"/>
                          </a:lnTo>
                          <a:lnTo>
                            <a:pt x="382" y="148"/>
                          </a:lnTo>
                          <a:lnTo>
                            <a:pt x="389" y="142"/>
                          </a:lnTo>
                          <a:lnTo>
                            <a:pt x="394" y="137"/>
                          </a:lnTo>
                          <a:lnTo>
                            <a:pt x="399" y="130"/>
                          </a:lnTo>
                          <a:lnTo>
                            <a:pt x="403" y="124"/>
                          </a:lnTo>
                          <a:lnTo>
                            <a:pt x="406" y="116"/>
                          </a:lnTo>
                          <a:lnTo>
                            <a:pt x="410" y="108"/>
                          </a:lnTo>
                          <a:lnTo>
                            <a:pt x="412" y="101"/>
                          </a:lnTo>
                          <a:lnTo>
                            <a:pt x="413" y="92"/>
                          </a:lnTo>
                          <a:lnTo>
                            <a:pt x="413" y="83"/>
                          </a:lnTo>
                          <a:lnTo>
                            <a:pt x="413" y="74"/>
                          </a:lnTo>
                          <a:lnTo>
                            <a:pt x="412" y="67"/>
                          </a:lnTo>
                          <a:lnTo>
                            <a:pt x="410" y="59"/>
                          </a:lnTo>
                          <a:lnTo>
                            <a:pt x="406" y="51"/>
                          </a:lnTo>
                          <a:lnTo>
                            <a:pt x="403" y="44"/>
                          </a:lnTo>
                          <a:lnTo>
                            <a:pt x="399" y="37"/>
                          </a:lnTo>
                          <a:lnTo>
                            <a:pt x="394" y="30"/>
                          </a:lnTo>
                          <a:lnTo>
                            <a:pt x="389" y="24"/>
                          </a:lnTo>
                          <a:lnTo>
                            <a:pt x="382" y="18"/>
                          </a:lnTo>
                          <a:lnTo>
                            <a:pt x="377" y="14"/>
                          </a:lnTo>
                          <a:lnTo>
                            <a:pt x="369" y="10"/>
                          </a:lnTo>
                          <a:lnTo>
                            <a:pt x="363" y="6"/>
                          </a:lnTo>
                          <a:lnTo>
                            <a:pt x="355" y="3"/>
                          </a:lnTo>
                          <a:lnTo>
                            <a:pt x="346" y="2"/>
                          </a:lnTo>
                          <a:lnTo>
                            <a:pt x="338" y="0"/>
                          </a:lnTo>
                          <a:lnTo>
                            <a:pt x="330"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4"/>
                          </a:lnTo>
                          <a:lnTo>
                            <a:pt x="0" y="83"/>
                          </a:lnTo>
                          <a:lnTo>
                            <a:pt x="0" y="92"/>
                          </a:lnTo>
                          <a:lnTo>
                            <a:pt x="3" y="101"/>
                          </a:lnTo>
                          <a:lnTo>
                            <a:pt x="4" y="108"/>
                          </a:lnTo>
                          <a:lnTo>
                            <a:pt x="7" y="116"/>
                          </a:lnTo>
                          <a:lnTo>
                            <a:pt x="10" y="124"/>
                          </a:lnTo>
                          <a:lnTo>
                            <a:pt x="15" y="130"/>
                          </a:lnTo>
                          <a:lnTo>
                            <a:pt x="19" y="137"/>
                          </a:lnTo>
                          <a:lnTo>
                            <a:pt x="25" y="142"/>
                          </a:lnTo>
                          <a:lnTo>
                            <a:pt x="31" y="148"/>
                          </a:lnTo>
                          <a:lnTo>
                            <a:pt x="38" y="153"/>
                          </a:lnTo>
                          <a:lnTo>
                            <a:pt x="44" y="156"/>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25599" name="Group 255"/>
                  <p:cNvGrpSpPr>
                    <a:grpSpLocks/>
                  </p:cNvGrpSpPr>
                  <p:nvPr/>
                </p:nvGrpSpPr>
                <p:grpSpPr bwMode="auto">
                  <a:xfrm flipH="1">
                    <a:off x="6380" y="3530"/>
                    <a:ext cx="627" cy="603"/>
                    <a:chOff x="3627" y="3611"/>
                    <a:chExt cx="783" cy="603"/>
                  </a:xfrm>
                </p:grpSpPr>
                <p:sp>
                  <p:nvSpPr>
                    <p:cNvPr id="825600" name="Freeform 256"/>
                    <p:cNvSpPr>
                      <a:spLocks/>
                    </p:cNvSpPr>
                    <p:nvPr/>
                  </p:nvSpPr>
                  <p:spPr bwMode="auto">
                    <a:xfrm flipH="1">
                      <a:off x="4047" y="3611"/>
                      <a:ext cx="363" cy="284"/>
                    </a:xfrm>
                    <a:custGeom>
                      <a:avLst/>
                      <a:gdLst>
                        <a:gd name="T0" fmla="*/ 269 w 2159"/>
                        <a:gd name="T1" fmla="*/ 216 h 1638"/>
                        <a:gd name="T2" fmla="*/ 730 w 2159"/>
                        <a:gd name="T3" fmla="*/ 170 h 1638"/>
                        <a:gd name="T4" fmla="*/ 1076 w 2159"/>
                        <a:gd name="T5" fmla="*/ 171 h 1638"/>
                        <a:gd name="T6" fmla="*/ 1253 w 2159"/>
                        <a:gd name="T7" fmla="*/ 190 h 1638"/>
                        <a:gd name="T8" fmla="*/ 1378 w 2159"/>
                        <a:gd name="T9" fmla="*/ 222 h 1638"/>
                        <a:gd name="T10" fmla="*/ 1487 w 2159"/>
                        <a:gd name="T11" fmla="*/ 288 h 1638"/>
                        <a:gd name="T12" fmla="*/ 1566 w 2159"/>
                        <a:gd name="T13" fmla="*/ 380 h 1638"/>
                        <a:gd name="T14" fmla="*/ 1605 w 2159"/>
                        <a:gd name="T15" fmla="*/ 487 h 1638"/>
                        <a:gd name="T16" fmla="*/ 1604 w 2159"/>
                        <a:gd name="T17" fmla="*/ 572 h 1638"/>
                        <a:gd name="T18" fmla="*/ 1575 w 2159"/>
                        <a:gd name="T19" fmla="*/ 642 h 1638"/>
                        <a:gd name="T20" fmla="*/ 1520 w 2159"/>
                        <a:gd name="T21" fmla="*/ 701 h 1638"/>
                        <a:gd name="T22" fmla="*/ 1440 w 2159"/>
                        <a:gd name="T23" fmla="*/ 751 h 1638"/>
                        <a:gd name="T24" fmla="*/ 1347 w 2159"/>
                        <a:gd name="T25" fmla="*/ 803 h 1638"/>
                        <a:gd name="T26" fmla="*/ 1085 w 2159"/>
                        <a:gd name="T27" fmla="*/ 960 h 1638"/>
                        <a:gd name="T28" fmla="*/ 967 w 2159"/>
                        <a:gd name="T29" fmla="*/ 1061 h 1638"/>
                        <a:gd name="T30" fmla="*/ 914 w 2159"/>
                        <a:gd name="T31" fmla="*/ 1129 h 1638"/>
                        <a:gd name="T32" fmla="*/ 883 w 2159"/>
                        <a:gd name="T33" fmla="*/ 1203 h 1638"/>
                        <a:gd name="T34" fmla="*/ 878 w 2159"/>
                        <a:gd name="T35" fmla="*/ 1264 h 1638"/>
                        <a:gd name="T36" fmla="*/ 888 w 2159"/>
                        <a:gd name="T37" fmla="*/ 1325 h 1638"/>
                        <a:gd name="T38" fmla="*/ 915 w 2159"/>
                        <a:gd name="T39" fmla="*/ 1384 h 1638"/>
                        <a:gd name="T40" fmla="*/ 1021 w 2159"/>
                        <a:gd name="T41" fmla="*/ 1488 h 1638"/>
                        <a:gd name="T42" fmla="*/ 1208 w 2159"/>
                        <a:gd name="T43" fmla="*/ 1567 h 1638"/>
                        <a:gd name="T44" fmla="*/ 1435 w 2159"/>
                        <a:gd name="T45" fmla="*/ 1613 h 1638"/>
                        <a:gd name="T46" fmla="*/ 1669 w 2159"/>
                        <a:gd name="T47" fmla="*/ 1635 h 1638"/>
                        <a:gd name="T48" fmla="*/ 2009 w 2159"/>
                        <a:gd name="T49" fmla="*/ 1635 h 1638"/>
                        <a:gd name="T50" fmla="*/ 2110 w 2159"/>
                        <a:gd name="T51" fmla="*/ 1622 h 1638"/>
                        <a:gd name="T52" fmla="*/ 2142 w 2159"/>
                        <a:gd name="T53" fmla="*/ 1596 h 1638"/>
                        <a:gd name="T54" fmla="*/ 2158 w 2159"/>
                        <a:gd name="T55" fmla="*/ 1560 h 1638"/>
                        <a:gd name="T56" fmla="*/ 2155 w 2159"/>
                        <a:gd name="T57" fmla="*/ 1519 h 1638"/>
                        <a:gd name="T58" fmla="*/ 2133 w 2159"/>
                        <a:gd name="T59" fmla="*/ 1485 h 1638"/>
                        <a:gd name="T60" fmla="*/ 2098 w 2159"/>
                        <a:gd name="T61" fmla="*/ 1465 h 1638"/>
                        <a:gd name="T62" fmla="*/ 2015 w 2159"/>
                        <a:gd name="T63" fmla="*/ 1467 h 1638"/>
                        <a:gd name="T64" fmla="*/ 1668 w 2159"/>
                        <a:gd name="T65" fmla="*/ 1468 h 1638"/>
                        <a:gd name="T66" fmla="*/ 1398 w 2159"/>
                        <a:gd name="T67" fmla="*/ 1439 h 1638"/>
                        <a:gd name="T68" fmla="*/ 1229 w 2159"/>
                        <a:gd name="T69" fmla="*/ 1400 h 1638"/>
                        <a:gd name="T70" fmla="*/ 1105 w 2159"/>
                        <a:gd name="T71" fmla="*/ 1345 h 1638"/>
                        <a:gd name="T72" fmla="*/ 1050 w 2159"/>
                        <a:gd name="T73" fmla="*/ 1283 h 1638"/>
                        <a:gd name="T74" fmla="*/ 1046 w 2159"/>
                        <a:gd name="T75" fmla="*/ 1247 h 1638"/>
                        <a:gd name="T76" fmla="*/ 1063 w 2159"/>
                        <a:gd name="T77" fmla="*/ 1207 h 1638"/>
                        <a:gd name="T78" fmla="*/ 1160 w 2159"/>
                        <a:gd name="T79" fmla="*/ 1113 h 1638"/>
                        <a:gd name="T80" fmla="*/ 1305 w 2159"/>
                        <a:gd name="T81" fmla="*/ 1020 h 1638"/>
                        <a:gd name="T82" fmla="*/ 1486 w 2159"/>
                        <a:gd name="T83" fmla="*/ 917 h 1638"/>
                        <a:gd name="T84" fmla="*/ 1577 w 2159"/>
                        <a:gd name="T85" fmla="*/ 864 h 1638"/>
                        <a:gd name="T86" fmla="*/ 1685 w 2159"/>
                        <a:gd name="T87" fmla="*/ 773 h 1638"/>
                        <a:gd name="T88" fmla="*/ 1753 w 2159"/>
                        <a:gd name="T89" fmla="*/ 657 h 1638"/>
                        <a:gd name="T90" fmla="*/ 1776 w 2159"/>
                        <a:gd name="T91" fmla="*/ 524 h 1638"/>
                        <a:gd name="T92" fmla="*/ 1764 w 2159"/>
                        <a:gd name="T93" fmla="*/ 429 h 1638"/>
                        <a:gd name="T94" fmla="*/ 1695 w 2159"/>
                        <a:gd name="T95" fmla="*/ 272 h 1638"/>
                        <a:gd name="T96" fmla="*/ 1572 w 2159"/>
                        <a:gd name="T97" fmla="*/ 142 h 1638"/>
                        <a:gd name="T98" fmla="*/ 1417 w 2159"/>
                        <a:gd name="T99" fmla="*/ 59 h 1638"/>
                        <a:gd name="T100" fmla="*/ 1255 w 2159"/>
                        <a:gd name="T101" fmla="*/ 21 h 1638"/>
                        <a:gd name="T102" fmla="*/ 1048 w 2159"/>
                        <a:gd name="T103" fmla="*/ 3 h 1638"/>
                        <a:gd name="T104" fmla="*/ 812 w 2159"/>
                        <a:gd name="T105" fmla="*/ 1 h 1638"/>
                        <a:gd name="T106" fmla="*/ 323 w 2159"/>
                        <a:gd name="T107" fmla="*/ 40 h 1638"/>
                        <a:gd name="T108" fmla="*/ 65 w 2159"/>
                        <a:gd name="T109" fmla="*/ 86 h 1638"/>
                        <a:gd name="T110" fmla="*/ 27 w 2159"/>
                        <a:gd name="T111" fmla="*/ 105 h 1638"/>
                        <a:gd name="T112" fmla="*/ 5 w 2159"/>
                        <a:gd name="T113" fmla="*/ 137 h 1638"/>
                        <a:gd name="T114" fmla="*/ 0 w 2159"/>
                        <a:gd name="T115" fmla="*/ 178 h 1638"/>
                        <a:gd name="T116" fmla="*/ 15 w 2159"/>
                        <a:gd name="T117" fmla="*/ 216 h 1638"/>
                        <a:gd name="T118" fmla="*/ 46 w 2159"/>
                        <a:gd name="T119" fmla="*/ 242 h 1638"/>
                        <a:gd name="T120" fmla="*/ 86 w 2159"/>
                        <a:gd name="T121" fmla="*/ 251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9" h="1638">
                          <a:moveTo>
                            <a:pt x="102" y="249"/>
                          </a:moveTo>
                          <a:lnTo>
                            <a:pt x="143" y="240"/>
                          </a:lnTo>
                          <a:lnTo>
                            <a:pt x="183" y="232"/>
                          </a:lnTo>
                          <a:lnTo>
                            <a:pt x="225" y="224"/>
                          </a:lnTo>
                          <a:lnTo>
                            <a:pt x="269" y="216"/>
                          </a:lnTo>
                          <a:lnTo>
                            <a:pt x="358" y="203"/>
                          </a:lnTo>
                          <a:lnTo>
                            <a:pt x="450" y="192"/>
                          </a:lnTo>
                          <a:lnTo>
                            <a:pt x="542" y="182"/>
                          </a:lnTo>
                          <a:lnTo>
                            <a:pt x="636" y="176"/>
                          </a:lnTo>
                          <a:lnTo>
                            <a:pt x="730" y="170"/>
                          </a:lnTo>
                          <a:lnTo>
                            <a:pt x="821" y="168"/>
                          </a:lnTo>
                          <a:lnTo>
                            <a:pt x="910" y="167"/>
                          </a:lnTo>
                          <a:lnTo>
                            <a:pt x="995" y="168"/>
                          </a:lnTo>
                          <a:lnTo>
                            <a:pt x="1037" y="169"/>
                          </a:lnTo>
                          <a:lnTo>
                            <a:pt x="1076" y="171"/>
                          </a:lnTo>
                          <a:lnTo>
                            <a:pt x="1115" y="175"/>
                          </a:lnTo>
                          <a:lnTo>
                            <a:pt x="1152" y="177"/>
                          </a:lnTo>
                          <a:lnTo>
                            <a:pt x="1187" y="181"/>
                          </a:lnTo>
                          <a:lnTo>
                            <a:pt x="1221" y="186"/>
                          </a:lnTo>
                          <a:lnTo>
                            <a:pt x="1253" y="190"/>
                          </a:lnTo>
                          <a:lnTo>
                            <a:pt x="1283" y="195"/>
                          </a:lnTo>
                          <a:lnTo>
                            <a:pt x="1310" y="201"/>
                          </a:lnTo>
                          <a:lnTo>
                            <a:pt x="1335" y="207"/>
                          </a:lnTo>
                          <a:lnTo>
                            <a:pt x="1358" y="214"/>
                          </a:lnTo>
                          <a:lnTo>
                            <a:pt x="1378" y="222"/>
                          </a:lnTo>
                          <a:lnTo>
                            <a:pt x="1402" y="233"/>
                          </a:lnTo>
                          <a:lnTo>
                            <a:pt x="1424" y="245"/>
                          </a:lnTo>
                          <a:lnTo>
                            <a:pt x="1446" y="258"/>
                          </a:lnTo>
                          <a:lnTo>
                            <a:pt x="1467" y="273"/>
                          </a:lnTo>
                          <a:lnTo>
                            <a:pt x="1487" y="288"/>
                          </a:lnTo>
                          <a:lnTo>
                            <a:pt x="1505" y="305"/>
                          </a:lnTo>
                          <a:lnTo>
                            <a:pt x="1522" y="322"/>
                          </a:lnTo>
                          <a:lnTo>
                            <a:pt x="1538" y="341"/>
                          </a:lnTo>
                          <a:lnTo>
                            <a:pt x="1553" y="361"/>
                          </a:lnTo>
                          <a:lnTo>
                            <a:pt x="1566" y="380"/>
                          </a:lnTo>
                          <a:lnTo>
                            <a:pt x="1577" y="400"/>
                          </a:lnTo>
                          <a:lnTo>
                            <a:pt x="1587" y="421"/>
                          </a:lnTo>
                          <a:lnTo>
                            <a:pt x="1594" y="443"/>
                          </a:lnTo>
                          <a:lnTo>
                            <a:pt x="1601" y="465"/>
                          </a:lnTo>
                          <a:lnTo>
                            <a:pt x="1605" y="487"/>
                          </a:lnTo>
                          <a:lnTo>
                            <a:pt x="1609" y="508"/>
                          </a:lnTo>
                          <a:lnTo>
                            <a:pt x="1609" y="525"/>
                          </a:lnTo>
                          <a:lnTo>
                            <a:pt x="1609" y="540"/>
                          </a:lnTo>
                          <a:lnTo>
                            <a:pt x="1606" y="557"/>
                          </a:lnTo>
                          <a:lnTo>
                            <a:pt x="1604" y="572"/>
                          </a:lnTo>
                          <a:lnTo>
                            <a:pt x="1600" y="586"/>
                          </a:lnTo>
                          <a:lnTo>
                            <a:pt x="1595" y="601"/>
                          </a:lnTo>
                          <a:lnTo>
                            <a:pt x="1590" y="616"/>
                          </a:lnTo>
                          <a:lnTo>
                            <a:pt x="1582" y="629"/>
                          </a:lnTo>
                          <a:lnTo>
                            <a:pt x="1575" y="642"/>
                          </a:lnTo>
                          <a:lnTo>
                            <a:pt x="1566" y="655"/>
                          </a:lnTo>
                          <a:lnTo>
                            <a:pt x="1556" y="667"/>
                          </a:lnTo>
                          <a:lnTo>
                            <a:pt x="1545" y="679"/>
                          </a:lnTo>
                          <a:lnTo>
                            <a:pt x="1532" y="691"/>
                          </a:lnTo>
                          <a:lnTo>
                            <a:pt x="1520" y="701"/>
                          </a:lnTo>
                          <a:lnTo>
                            <a:pt x="1505" y="712"/>
                          </a:lnTo>
                          <a:lnTo>
                            <a:pt x="1490" y="721"/>
                          </a:lnTo>
                          <a:lnTo>
                            <a:pt x="1474" y="732"/>
                          </a:lnTo>
                          <a:lnTo>
                            <a:pt x="1456" y="742"/>
                          </a:lnTo>
                          <a:lnTo>
                            <a:pt x="1440" y="751"/>
                          </a:lnTo>
                          <a:lnTo>
                            <a:pt x="1421" y="761"/>
                          </a:lnTo>
                          <a:lnTo>
                            <a:pt x="1403" y="771"/>
                          </a:lnTo>
                          <a:lnTo>
                            <a:pt x="1385" y="782"/>
                          </a:lnTo>
                          <a:lnTo>
                            <a:pt x="1366" y="792"/>
                          </a:lnTo>
                          <a:lnTo>
                            <a:pt x="1347" y="803"/>
                          </a:lnTo>
                          <a:lnTo>
                            <a:pt x="1269" y="847"/>
                          </a:lnTo>
                          <a:lnTo>
                            <a:pt x="1193" y="892"/>
                          </a:lnTo>
                          <a:lnTo>
                            <a:pt x="1155" y="914"/>
                          </a:lnTo>
                          <a:lnTo>
                            <a:pt x="1119" y="937"/>
                          </a:lnTo>
                          <a:lnTo>
                            <a:pt x="1085" y="960"/>
                          </a:lnTo>
                          <a:lnTo>
                            <a:pt x="1052" y="985"/>
                          </a:lnTo>
                          <a:lnTo>
                            <a:pt x="1021" y="1010"/>
                          </a:lnTo>
                          <a:lnTo>
                            <a:pt x="993" y="1035"/>
                          </a:lnTo>
                          <a:lnTo>
                            <a:pt x="980" y="1048"/>
                          </a:lnTo>
                          <a:lnTo>
                            <a:pt x="967" y="1061"/>
                          </a:lnTo>
                          <a:lnTo>
                            <a:pt x="955" y="1074"/>
                          </a:lnTo>
                          <a:lnTo>
                            <a:pt x="944" y="1087"/>
                          </a:lnTo>
                          <a:lnTo>
                            <a:pt x="933" y="1102"/>
                          </a:lnTo>
                          <a:lnTo>
                            <a:pt x="923" y="1115"/>
                          </a:lnTo>
                          <a:lnTo>
                            <a:pt x="914" y="1129"/>
                          </a:lnTo>
                          <a:lnTo>
                            <a:pt x="906" y="1143"/>
                          </a:lnTo>
                          <a:lnTo>
                            <a:pt x="900" y="1159"/>
                          </a:lnTo>
                          <a:lnTo>
                            <a:pt x="893" y="1173"/>
                          </a:lnTo>
                          <a:lnTo>
                            <a:pt x="888" y="1188"/>
                          </a:lnTo>
                          <a:lnTo>
                            <a:pt x="883" y="1203"/>
                          </a:lnTo>
                          <a:lnTo>
                            <a:pt x="881" y="1215"/>
                          </a:lnTo>
                          <a:lnTo>
                            <a:pt x="879" y="1228"/>
                          </a:lnTo>
                          <a:lnTo>
                            <a:pt x="878" y="1240"/>
                          </a:lnTo>
                          <a:lnTo>
                            <a:pt x="878" y="1252"/>
                          </a:lnTo>
                          <a:lnTo>
                            <a:pt x="878" y="1264"/>
                          </a:lnTo>
                          <a:lnTo>
                            <a:pt x="878" y="1277"/>
                          </a:lnTo>
                          <a:lnTo>
                            <a:pt x="880" y="1289"/>
                          </a:lnTo>
                          <a:lnTo>
                            <a:pt x="882" y="1301"/>
                          </a:lnTo>
                          <a:lnTo>
                            <a:pt x="884" y="1313"/>
                          </a:lnTo>
                          <a:lnTo>
                            <a:pt x="888" y="1325"/>
                          </a:lnTo>
                          <a:lnTo>
                            <a:pt x="892" y="1337"/>
                          </a:lnTo>
                          <a:lnTo>
                            <a:pt x="896" y="1349"/>
                          </a:lnTo>
                          <a:lnTo>
                            <a:pt x="902" y="1361"/>
                          </a:lnTo>
                          <a:lnTo>
                            <a:pt x="907" y="1372"/>
                          </a:lnTo>
                          <a:lnTo>
                            <a:pt x="915" y="1384"/>
                          </a:lnTo>
                          <a:lnTo>
                            <a:pt x="922" y="1395"/>
                          </a:lnTo>
                          <a:lnTo>
                            <a:pt x="941" y="1421"/>
                          </a:lnTo>
                          <a:lnTo>
                            <a:pt x="964" y="1445"/>
                          </a:lnTo>
                          <a:lnTo>
                            <a:pt x="992" y="1467"/>
                          </a:lnTo>
                          <a:lnTo>
                            <a:pt x="1021" y="1488"/>
                          </a:lnTo>
                          <a:lnTo>
                            <a:pt x="1054" y="1507"/>
                          </a:lnTo>
                          <a:lnTo>
                            <a:pt x="1090" y="1524"/>
                          </a:lnTo>
                          <a:lnTo>
                            <a:pt x="1127" y="1539"/>
                          </a:lnTo>
                          <a:lnTo>
                            <a:pt x="1166" y="1554"/>
                          </a:lnTo>
                          <a:lnTo>
                            <a:pt x="1208" y="1567"/>
                          </a:lnTo>
                          <a:lnTo>
                            <a:pt x="1252" y="1579"/>
                          </a:lnTo>
                          <a:lnTo>
                            <a:pt x="1296" y="1589"/>
                          </a:lnTo>
                          <a:lnTo>
                            <a:pt x="1342" y="1599"/>
                          </a:lnTo>
                          <a:lnTo>
                            <a:pt x="1388" y="1606"/>
                          </a:lnTo>
                          <a:lnTo>
                            <a:pt x="1435" y="1613"/>
                          </a:lnTo>
                          <a:lnTo>
                            <a:pt x="1482" y="1619"/>
                          </a:lnTo>
                          <a:lnTo>
                            <a:pt x="1530" y="1624"/>
                          </a:lnTo>
                          <a:lnTo>
                            <a:pt x="1577" y="1628"/>
                          </a:lnTo>
                          <a:lnTo>
                            <a:pt x="1623" y="1631"/>
                          </a:lnTo>
                          <a:lnTo>
                            <a:pt x="1669" y="1635"/>
                          </a:lnTo>
                          <a:lnTo>
                            <a:pt x="1714" y="1637"/>
                          </a:lnTo>
                          <a:lnTo>
                            <a:pt x="1801" y="1638"/>
                          </a:lnTo>
                          <a:lnTo>
                            <a:pt x="1880" y="1638"/>
                          </a:lnTo>
                          <a:lnTo>
                            <a:pt x="1950" y="1637"/>
                          </a:lnTo>
                          <a:lnTo>
                            <a:pt x="2009" y="1635"/>
                          </a:lnTo>
                          <a:lnTo>
                            <a:pt x="2055" y="1631"/>
                          </a:lnTo>
                          <a:lnTo>
                            <a:pt x="2086" y="1628"/>
                          </a:lnTo>
                          <a:lnTo>
                            <a:pt x="2095" y="1627"/>
                          </a:lnTo>
                          <a:lnTo>
                            <a:pt x="2102" y="1625"/>
                          </a:lnTo>
                          <a:lnTo>
                            <a:pt x="2110" y="1622"/>
                          </a:lnTo>
                          <a:lnTo>
                            <a:pt x="2118" y="1618"/>
                          </a:lnTo>
                          <a:lnTo>
                            <a:pt x="2124" y="1614"/>
                          </a:lnTo>
                          <a:lnTo>
                            <a:pt x="2131" y="1608"/>
                          </a:lnTo>
                          <a:lnTo>
                            <a:pt x="2136" y="1603"/>
                          </a:lnTo>
                          <a:lnTo>
                            <a:pt x="2142" y="1596"/>
                          </a:lnTo>
                          <a:lnTo>
                            <a:pt x="2146" y="1591"/>
                          </a:lnTo>
                          <a:lnTo>
                            <a:pt x="2151" y="1583"/>
                          </a:lnTo>
                          <a:lnTo>
                            <a:pt x="2154" y="1576"/>
                          </a:lnTo>
                          <a:lnTo>
                            <a:pt x="2156" y="1568"/>
                          </a:lnTo>
                          <a:lnTo>
                            <a:pt x="2158" y="1560"/>
                          </a:lnTo>
                          <a:lnTo>
                            <a:pt x="2159" y="1553"/>
                          </a:lnTo>
                          <a:lnTo>
                            <a:pt x="2159" y="1544"/>
                          </a:lnTo>
                          <a:lnTo>
                            <a:pt x="2158" y="1535"/>
                          </a:lnTo>
                          <a:lnTo>
                            <a:pt x="2157" y="1526"/>
                          </a:lnTo>
                          <a:lnTo>
                            <a:pt x="2155" y="1519"/>
                          </a:lnTo>
                          <a:lnTo>
                            <a:pt x="2152" y="1511"/>
                          </a:lnTo>
                          <a:lnTo>
                            <a:pt x="2148" y="1503"/>
                          </a:lnTo>
                          <a:lnTo>
                            <a:pt x="2144" y="1497"/>
                          </a:lnTo>
                          <a:lnTo>
                            <a:pt x="2138" y="1490"/>
                          </a:lnTo>
                          <a:lnTo>
                            <a:pt x="2133" y="1485"/>
                          </a:lnTo>
                          <a:lnTo>
                            <a:pt x="2126" y="1479"/>
                          </a:lnTo>
                          <a:lnTo>
                            <a:pt x="2120" y="1475"/>
                          </a:lnTo>
                          <a:lnTo>
                            <a:pt x="2113" y="1472"/>
                          </a:lnTo>
                          <a:lnTo>
                            <a:pt x="2106" y="1468"/>
                          </a:lnTo>
                          <a:lnTo>
                            <a:pt x="2098" y="1465"/>
                          </a:lnTo>
                          <a:lnTo>
                            <a:pt x="2090" y="1464"/>
                          </a:lnTo>
                          <a:lnTo>
                            <a:pt x="2083" y="1463"/>
                          </a:lnTo>
                          <a:lnTo>
                            <a:pt x="2074" y="1462"/>
                          </a:lnTo>
                          <a:lnTo>
                            <a:pt x="2065" y="1463"/>
                          </a:lnTo>
                          <a:lnTo>
                            <a:pt x="2015" y="1467"/>
                          </a:lnTo>
                          <a:lnTo>
                            <a:pt x="1956" y="1472"/>
                          </a:lnTo>
                          <a:lnTo>
                            <a:pt x="1891" y="1473"/>
                          </a:lnTo>
                          <a:lnTo>
                            <a:pt x="1819" y="1474"/>
                          </a:lnTo>
                          <a:lnTo>
                            <a:pt x="1745" y="1472"/>
                          </a:lnTo>
                          <a:lnTo>
                            <a:pt x="1668" y="1468"/>
                          </a:lnTo>
                          <a:lnTo>
                            <a:pt x="1590" y="1463"/>
                          </a:lnTo>
                          <a:lnTo>
                            <a:pt x="1512" y="1454"/>
                          </a:lnTo>
                          <a:lnTo>
                            <a:pt x="1472" y="1450"/>
                          </a:lnTo>
                          <a:lnTo>
                            <a:pt x="1435" y="1444"/>
                          </a:lnTo>
                          <a:lnTo>
                            <a:pt x="1398" y="1439"/>
                          </a:lnTo>
                          <a:lnTo>
                            <a:pt x="1362" y="1432"/>
                          </a:lnTo>
                          <a:lnTo>
                            <a:pt x="1327" y="1426"/>
                          </a:lnTo>
                          <a:lnTo>
                            <a:pt x="1293" y="1417"/>
                          </a:lnTo>
                          <a:lnTo>
                            <a:pt x="1260" y="1409"/>
                          </a:lnTo>
                          <a:lnTo>
                            <a:pt x="1229" y="1400"/>
                          </a:lnTo>
                          <a:lnTo>
                            <a:pt x="1200" y="1391"/>
                          </a:lnTo>
                          <a:lnTo>
                            <a:pt x="1173" y="1380"/>
                          </a:lnTo>
                          <a:lnTo>
                            <a:pt x="1148" y="1369"/>
                          </a:lnTo>
                          <a:lnTo>
                            <a:pt x="1126" y="1357"/>
                          </a:lnTo>
                          <a:lnTo>
                            <a:pt x="1105" y="1345"/>
                          </a:lnTo>
                          <a:lnTo>
                            <a:pt x="1087" y="1331"/>
                          </a:lnTo>
                          <a:lnTo>
                            <a:pt x="1073" y="1317"/>
                          </a:lnTo>
                          <a:lnTo>
                            <a:pt x="1061" y="1303"/>
                          </a:lnTo>
                          <a:lnTo>
                            <a:pt x="1056" y="1292"/>
                          </a:lnTo>
                          <a:lnTo>
                            <a:pt x="1050" y="1283"/>
                          </a:lnTo>
                          <a:lnTo>
                            <a:pt x="1048" y="1275"/>
                          </a:lnTo>
                          <a:lnTo>
                            <a:pt x="1046" y="1267"/>
                          </a:lnTo>
                          <a:lnTo>
                            <a:pt x="1045" y="1259"/>
                          </a:lnTo>
                          <a:lnTo>
                            <a:pt x="1045" y="1253"/>
                          </a:lnTo>
                          <a:lnTo>
                            <a:pt x="1046" y="1247"/>
                          </a:lnTo>
                          <a:lnTo>
                            <a:pt x="1047" y="1242"/>
                          </a:lnTo>
                          <a:lnTo>
                            <a:pt x="1049" y="1233"/>
                          </a:lnTo>
                          <a:lnTo>
                            <a:pt x="1052" y="1224"/>
                          </a:lnTo>
                          <a:lnTo>
                            <a:pt x="1058" y="1215"/>
                          </a:lnTo>
                          <a:lnTo>
                            <a:pt x="1063" y="1207"/>
                          </a:lnTo>
                          <a:lnTo>
                            <a:pt x="1076" y="1188"/>
                          </a:lnTo>
                          <a:lnTo>
                            <a:pt x="1093" y="1169"/>
                          </a:lnTo>
                          <a:lnTo>
                            <a:pt x="1113" y="1151"/>
                          </a:lnTo>
                          <a:lnTo>
                            <a:pt x="1136" y="1132"/>
                          </a:lnTo>
                          <a:lnTo>
                            <a:pt x="1160" y="1113"/>
                          </a:lnTo>
                          <a:lnTo>
                            <a:pt x="1186" y="1094"/>
                          </a:lnTo>
                          <a:lnTo>
                            <a:pt x="1214" y="1075"/>
                          </a:lnTo>
                          <a:lnTo>
                            <a:pt x="1243" y="1057"/>
                          </a:lnTo>
                          <a:lnTo>
                            <a:pt x="1274" y="1037"/>
                          </a:lnTo>
                          <a:lnTo>
                            <a:pt x="1305" y="1020"/>
                          </a:lnTo>
                          <a:lnTo>
                            <a:pt x="1367" y="983"/>
                          </a:lnTo>
                          <a:lnTo>
                            <a:pt x="1429" y="948"/>
                          </a:lnTo>
                          <a:lnTo>
                            <a:pt x="1447" y="939"/>
                          </a:lnTo>
                          <a:lnTo>
                            <a:pt x="1467" y="928"/>
                          </a:lnTo>
                          <a:lnTo>
                            <a:pt x="1486" y="917"/>
                          </a:lnTo>
                          <a:lnTo>
                            <a:pt x="1504" y="907"/>
                          </a:lnTo>
                          <a:lnTo>
                            <a:pt x="1523" y="896"/>
                          </a:lnTo>
                          <a:lnTo>
                            <a:pt x="1542" y="885"/>
                          </a:lnTo>
                          <a:lnTo>
                            <a:pt x="1559" y="875"/>
                          </a:lnTo>
                          <a:lnTo>
                            <a:pt x="1577" y="864"/>
                          </a:lnTo>
                          <a:lnTo>
                            <a:pt x="1602" y="848"/>
                          </a:lnTo>
                          <a:lnTo>
                            <a:pt x="1625" y="831"/>
                          </a:lnTo>
                          <a:lnTo>
                            <a:pt x="1647" y="813"/>
                          </a:lnTo>
                          <a:lnTo>
                            <a:pt x="1668" y="793"/>
                          </a:lnTo>
                          <a:lnTo>
                            <a:pt x="1685" y="773"/>
                          </a:lnTo>
                          <a:lnTo>
                            <a:pt x="1703" y="751"/>
                          </a:lnTo>
                          <a:lnTo>
                            <a:pt x="1718" y="730"/>
                          </a:lnTo>
                          <a:lnTo>
                            <a:pt x="1731" y="705"/>
                          </a:lnTo>
                          <a:lnTo>
                            <a:pt x="1743" y="682"/>
                          </a:lnTo>
                          <a:lnTo>
                            <a:pt x="1753" y="657"/>
                          </a:lnTo>
                          <a:lnTo>
                            <a:pt x="1762" y="632"/>
                          </a:lnTo>
                          <a:lnTo>
                            <a:pt x="1768" y="606"/>
                          </a:lnTo>
                          <a:lnTo>
                            <a:pt x="1773" y="578"/>
                          </a:lnTo>
                          <a:lnTo>
                            <a:pt x="1775" y="552"/>
                          </a:lnTo>
                          <a:lnTo>
                            <a:pt x="1776" y="524"/>
                          </a:lnTo>
                          <a:lnTo>
                            <a:pt x="1775" y="495"/>
                          </a:lnTo>
                          <a:lnTo>
                            <a:pt x="1773" y="479"/>
                          </a:lnTo>
                          <a:lnTo>
                            <a:pt x="1771" y="461"/>
                          </a:lnTo>
                          <a:lnTo>
                            <a:pt x="1768" y="445"/>
                          </a:lnTo>
                          <a:lnTo>
                            <a:pt x="1764" y="429"/>
                          </a:lnTo>
                          <a:lnTo>
                            <a:pt x="1756" y="396"/>
                          </a:lnTo>
                          <a:lnTo>
                            <a:pt x="1743" y="363"/>
                          </a:lnTo>
                          <a:lnTo>
                            <a:pt x="1730" y="332"/>
                          </a:lnTo>
                          <a:lnTo>
                            <a:pt x="1714" y="302"/>
                          </a:lnTo>
                          <a:lnTo>
                            <a:pt x="1695" y="272"/>
                          </a:lnTo>
                          <a:lnTo>
                            <a:pt x="1674" y="244"/>
                          </a:lnTo>
                          <a:lnTo>
                            <a:pt x="1651" y="216"/>
                          </a:lnTo>
                          <a:lnTo>
                            <a:pt x="1627" y="190"/>
                          </a:lnTo>
                          <a:lnTo>
                            <a:pt x="1601" y="165"/>
                          </a:lnTo>
                          <a:lnTo>
                            <a:pt x="1572" y="142"/>
                          </a:lnTo>
                          <a:lnTo>
                            <a:pt x="1542" y="121"/>
                          </a:lnTo>
                          <a:lnTo>
                            <a:pt x="1511" y="101"/>
                          </a:lnTo>
                          <a:lnTo>
                            <a:pt x="1477" y="84"/>
                          </a:lnTo>
                          <a:lnTo>
                            <a:pt x="1443" y="67"/>
                          </a:lnTo>
                          <a:lnTo>
                            <a:pt x="1417" y="59"/>
                          </a:lnTo>
                          <a:lnTo>
                            <a:pt x="1389" y="50"/>
                          </a:lnTo>
                          <a:lnTo>
                            <a:pt x="1358" y="41"/>
                          </a:lnTo>
                          <a:lnTo>
                            <a:pt x="1327" y="33"/>
                          </a:lnTo>
                          <a:lnTo>
                            <a:pt x="1291" y="27"/>
                          </a:lnTo>
                          <a:lnTo>
                            <a:pt x="1255" y="21"/>
                          </a:lnTo>
                          <a:lnTo>
                            <a:pt x="1217" y="16"/>
                          </a:lnTo>
                          <a:lnTo>
                            <a:pt x="1176" y="12"/>
                          </a:lnTo>
                          <a:lnTo>
                            <a:pt x="1135" y="8"/>
                          </a:lnTo>
                          <a:lnTo>
                            <a:pt x="1092" y="5"/>
                          </a:lnTo>
                          <a:lnTo>
                            <a:pt x="1048" y="3"/>
                          </a:lnTo>
                          <a:lnTo>
                            <a:pt x="1002" y="2"/>
                          </a:lnTo>
                          <a:lnTo>
                            <a:pt x="956" y="1"/>
                          </a:lnTo>
                          <a:lnTo>
                            <a:pt x="908" y="0"/>
                          </a:lnTo>
                          <a:lnTo>
                            <a:pt x="860" y="0"/>
                          </a:lnTo>
                          <a:lnTo>
                            <a:pt x="812" y="1"/>
                          </a:lnTo>
                          <a:lnTo>
                            <a:pt x="713" y="4"/>
                          </a:lnTo>
                          <a:lnTo>
                            <a:pt x="613" y="9"/>
                          </a:lnTo>
                          <a:lnTo>
                            <a:pt x="515" y="18"/>
                          </a:lnTo>
                          <a:lnTo>
                            <a:pt x="418" y="28"/>
                          </a:lnTo>
                          <a:lnTo>
                            <a:pt x="323" y="40"/>
                          </a:lnTo>
                          <a:lnTo>
                            <a:pt x="231" y="53"/>
                          </a:lnTo>
                          <a:lnTo>
                            <a:pt x="188" y="61"/>
                          </a:lnTo>
                          <a:lnTo>
                            <a:pt x="145" y="68"/>
                          </a:lnTo>
                          <a:lnTo>
                            <a:pt x="104" y="77"/>
                          </a:lnTo>
                          <a:lnTo>
                            <a:pt x="65" y="86"/>
                          </a:lnTo>
                          <a:lnTo>
                            <a:pt x="56" y="88"/>
                          </a:lnTo>
                          <a:lnTo>
                            <a:pt x="48" y="91"/>
                          </a:lnTo>
                          <a:lnTo>
                            <a:pt x="41" y="96"/>
                          </a:lnTo>
                          <a:lnTo>
                            <a:pt x="34" y="100"/>
                          </a:lnTo>
                          <a:lnTo>
                            <a:pt x="27" y="105"/>
                          </a:lnTo>
                          <a:lnTo>
                            <a:pt x="22" y="111"/>
                          </a:lnTo>
                          <a:lnTo>
                            <a:pt x="16" y="117"/>
                          </a:lnTo>
                          <a:lnTo>
                            <a:pt x="12" y="123"/>
                          </a:lnTo>
                          <a:lnTo>
                            <a:pt x="8" y="131"/>
                          </a:lnTo>
                          <a:lnTo>
                            <a:pt x="5" y="137"/>
                          </a:lnTo>
                          <a:lnTo>
                            <a:pt x="2" y="145"/>
                          </a:lnTo>
                          <a:lnTo>
                            <a:pt x="1" y="153"/>
                          </a:lnTo>
                          <a:lnTo>
                            <a:pt x="0" y="161"/>
                          </a:lnTo>
                          <a:lnTo>
                            <a:pt x="0" y="169"/>
                          </a:lnTo>
                          <a:lnTo>
                            <a:pt x="0" y="178"/>
                          </a:lnTo>
                          <a:lnTo>
                            <a:pt x="2" y="187"/>
                          </a:lnTo>
                          <a:lnTo>
                            <a:pt x="4" y="194"/>
                          </a:lnTo>
                          <a:lnTo>
                            <a:pt x="8" y="202"/>
                          </a:lnTo>
                          <a:lnTo>
                            <a:pt x="11" y="210"/>
                          </a:lnTo>
                          <a:lnTo>
                            <a:pt x="15" y="216"/>
                          </a:lnTo>
                          <a:lnTo>
                            <a:pt x="21" y="223"/>
                          </a:lnTo>
                          <a:lnTo>
                            <a:pt x="26" y="228"/>
                          </a:lnTo>
                          <a:lnTo>
                            <a:pt x="33" y="234"/>
                          </a:lnTo>
                          <a:lnTo>
                            <a:pt x="39" y="238"/>
                          </a:lnTo>
                          <a:lnTo>
                            <a:pt x="46" y="242"/>
                          </a:lnTo>
                          <a:lnTo>
                            <a:pt x="54" y="246"/>
                          </a:lnTo>
                          <a:lnTo>
                            <a:pt x="61" y="248"/>
                          </a:lnTo>
                          <a:lnTo>
                            <a:pt x="69" y="250"/>
                          </a:lnTo>
                          <a:lnTo>
                            <a:pt x="77" y="251"/>
                          </a:lnTo>
                          <a:lnTo>
                            <a:pt x="86" y="251"/>
                          </a:lnTo>
                          <a:lnTo>
                            <a:pt x="94" y="250"/>
                          </a:lnTo>
                          <a:lnTo>
                            <a:pt x="102" y="2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01" name="Freeform 257"/>
                    <p:cNvSpPr>
                      <a:spLocks/>
                    </p:cNvSpPr>
                    <p:nvPr/>
                  </p:nvSpPr>
                  <p:spPr bwMode="auto">
                    <a:xfrm flipH="1">
                      <a:off x="3627" y="3848"/>
                      <a:ext cx="465" cy="366"/>
                    </a:xfrm>
                    <a:custGeom>
                      <a:avLst/>
                      <a:gdLst>
                        <a:gd name="T0" fmla="*/ 196 w 2766"/>
                        <a:gd name="T1" fmla="*/ 377 h 2111"/>
                        <a:gd name="T2" fmla="*/ 99 w 2766"/>
                        <a:gd name="T3" fmla="*/ 501 h 2111"/>
                        <a:gd name="T4" fmla="*/ 33 w 2766"/>
                        <a:gd name="T5" fmla="*/ 635 h 2111"/>
                        <a:gd name="T6" fmla="*/ 1 w 2766"/>
                        <a:gd name="T7" fmla="*/ 787 h 2111"/>
                        <a:gd name="T8" fmla="*/ 15 w 2766"/>
                        <a:gd name="T9" fmla="*/ 970 h 2111"/>
                        <a:gd name="T10" fmla="*/ 68 w 2766"/>
                        <a:gd name="T11" fmla="*/ 1122 h 2111"/>
                        <a:gd name="T12" fmla="*/ 170 w 2766"/>
                        <a:gd name="T13" fmla="*/ 1291 h 2111"/>
                        <a:gd name="T14" fmla="*/ 359 w 2766"/>
                        <a:gd name="T15" fmla="*/ 1496 h 2111"/>
                        <a:gd name="T16" fmla="*/ 795 w 2766"/>
                        <a:gd name="T17" fmla="*/ 1802 h 2111"/>
                        <a:gd name="T18" fmla="*/ 1313 w 2766"/>
                        <a:gd name="T19" fmla="*/ 2018 h 2111"/>
                        <a:gd name="T20" fmla="*/ 1843 w 2766"/>
                        <a:gd name="T21" fmla="*/ 2110 h 2111"/>
                        <a:gd name="T22" fmla="*/ 2316 w 2766"/>
                        <a:gd name="T23" fmla="*/ 2044 h 2111"/>
                        <a:gd name="T24" fmla="*/ 2601 w 2766"/>
                        <a:gd name="T25" fmla="*/ 1862 h 2111"/>
                        <a:gd name="T26" fmla="*/ 2732 w 2766"/>
                        <a:gd name="T27" fmla="*/ 1640 h 2111"/>
                        <a:gd name="T28" fmla="*/ 2765 w 2766"/>
                        <a:gd name="T29" fmla="*/ 1381 h 2111"/>
                        <a:gd name="T30" fmla="*/ 2718 w 2766"/>
                        <a:gd name="T31" fmla="*/ 1128 h 2111"/>
                        <a:gd name="T32" fmla="*/ 2605 w 2766"/>
                        <a:gd name="T33" fmla="*/ 871 h 2111"/>
                        <a:gd name="T34" fmla="*/ 2436 w 2766"/>
                        <a:gd name="T35" fmla="*/ 624 h 2111"/>
                        <a:gd name="T36" fmla="*/ 2217 w 2766"/>
                        <a:gd name="T37" fmla="*/ 400 h 2111"/>
                        <a:gd name="T38" fmla="*/ 1935 w 2766"/>
                        <a:gd name="T39" fmla="*/ 202 h 2111"/>
                        <a:gd name="T40" fmla="*/ 1616 w 2766"/>
                        <a:gd name="T41" fmla="*/ 67 h 2111"/>
                        <a:gd name="T42" fmla="*/ 1284 w 2766"/>
                        <a:gd name="T43" fmla="*/ 3 h 2111"/>
                        <a:gd name="T44" fmla="*/ 946 w 2766"/>
                        <a:gd name="T45" fmla="*/ 16 h 2111"/>
                        <a:gd name="T46" fmla="*/ 655 w 2766"/>
                        <a:gd name="T47" fmla="*/ 91 h 2111"/>
                        <a:gd name="T48" fmla="*/ 615 w 2766"/>
                        <a:gd name="T49" fmla="*/ 131 h 2111"/>
                        <a:gd name="T50" fmla="*/ 610 w 2766"/>
                        <a:gd name="T51" fmla="*/ 187 h 2111"/>
                        <a:gd name="T52" fmla="*/ 642 w 2766"/>
                        <a:gd name="T53" fmla="*/ 234 h 2111"/>
                        <a:gd name="T54" fmla="*/ 695 w 2766"/>
                        <a:gd name="T55" fmla="*/ 249 h 2111"/>
                        <a:gd name="T56" fmla="*/ 887 w 2766"/>
                        <a:gd name="T57" fmla="*/ 197 h 2111"/>
                        <a:gd name="T58" fmla="*/ 1186 w 2766"/>
                        <a:gd name="T59" fmla="*/ 166 h 2111"/>
                        <a:gd name="T60" fmla="*/ 1485 w 2766"/>
                        <a:gd name="T61" fmla="*/ 203 h 2111"/>
                        <a:gd name="T62" fmla="*/ 1775 w 2766"/>
                        <a:gd name="T63" fmla="*/ 307 h 2111"/>
                        <a:gd name="T64" fmla="*/ 2044 w 2766"/>
                        <a:gd name="T65" fmla="*/ 474 h 2111"/>
                        <a:gd name="T66" fmla="*/ 2250 w 2766"/>
                        <a:gd name="T67" fmla="*/ 665 h 2111"/>
                        <a:gd name="T68" fmla="*/ 2416 w 2766"/>
                        <a:gd name="T69" fmla="*/ 879 h 2111"/>
                        <a:gd name="T70" fmla="*/ 2531 w 2766"/>
                        <a:gd name="T71" fmla="*/ 1102 h 2111"/>
                        <a:gd name="T72" fmla="*/ 2592 w 2766"/>
                        <a:gd name="T73" fmla="*/ 1323 h 2111"/>
                        <a:gd name="T74" fmla="*/ 2588 w 2766"/>
                        <a:gd name="T75" fmla="*/ 1532 h 2111"/>
                        <a:gd name="T76" fmla="*/ 2513 w 2766"/>
                        <a:gd name="T77" fmla="*/ 1706 h 2111"/>
                        <a:gd name="T78" fmla="*/ 2345 w 2766"/>
                        <a:gd name="T79" fmla="*/ 1848 h 2111"/>
                        <a:gd name="T80" fmla="*/ 1953 w 2766"/>
                        <a:gd name="T81" fmla="*/ 1945 h 2111"/>
                        <a:gd name="T82" fmla="*/ 1483 w 2766"/>
                        <a:gd name="T83" fmla="*/ 1892 h 2111"/>
                        <a:gd name="T84" fmla="*/ 1003 w 2766"/>
                        <a:gd name="T85" fmla="*/ 1720 h 2111"/>
                        <a:gd name="T86" fmla="*/ 575 w 2766"/>
                        <a:gd name="T87" fmla="*/ 1460 h 2111"/>
                        <a:gd name="T88" fmla="*/ 302 w 2766"/>
                        <a:gd name="T89" fmla="*/ 1187 h 2111"/>
                        <a:gd name="T90" fmla="*/ 181 w 2766"/>
                        <a:gd name="T91" fmla="*/ 944 h 2111"/>
                        <a:gd name="T92" fmla="*/ 168 w 2766"/>
                        <a:gd name="T93" fmla="*/ 810 h 2111"/>
                        <a:gd name="T94" fmla="*/ 193 w 2766"/>
                        <a:gd name="T95" fmla="*/ 683 h 2111"/>
                        <a:gd name="T96" fmla="*/ 254 w 2766"/>
                        <a:gd name="T97" fmla="*/ 567 h 2111"/>
                        <a:gd name="T98" fmla="*/ 435 w 2766"/>
                        <a:gd name="T99" fmla="*/ 392 h 2111"/>
                        <a:gd name="T100" fmla="*/ 543 w 2766"/>
                        <a:gd name="T101" fmla="*/ 316 h 2111"/>
                        <a:gd name="T102" fmla="*/ 559 w 2766"/>
                        <a:gd name="T103" fmla="*/ 264 h 2111"/>
                        <a:gd name="T104" fmla="*/ 539 w 2766"/>
                        <a:gd name="T105" fmla="*/ 210 h 2111"/>
                        <a:gd name="T106" fmla="*/ 490 w 2766"/>
                        <a:gd name="T107" fmla="*/ 184 h 2111"/>
                        <a:gd name="T108" fmla="*/ 434 w 2766"/>
                        <a:gd name="T109" fmla="*/ 194 h 2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6" h="2111">
                          <a:moveTo>
                            <a:pt x="434" y="194"/>
                          </a:moveTo>
                          <a:lnTo>
                            <a:pt x="388" y="221"/>
                          </a:lnTo>
                          <a:lnTo>
                            <a:pt x="345" y="251"/>
                          </a:lnTo>
                          <a:lnTo>
                            <a:pt x="305" y="280"/>
                          </a:lnTo>
                          <a:lnTo>
                            <a:pt x="265" y="312"/>
                          </a:lnTo>
                          <a:lnTo>
                            <a:pt x="230" y="344"/>
                          </a:lnTo>
                          <a:lnTo>
                            <a:pt x="196" y="377"/>
                          </a:lnTo>
                          <a:lnTo>
                            <a:pt x="180" y="394"/>
                          </a:lnTo>
                          <a:lnTo>
                            <a:pt x="164" y="411"/>
                          </a:lnTo>
                          <a:lnTo>
                            <a:pt x="150" y="429"/>
                          </a:lnTo>
                          <a:lnTo>
                            <a:pt x="136" y="446"/>
                          </a:lnTo>
                          <a:lnTo>
                            <a:pt x="123" y="465"/>
                          </a:lnTo>
                          <a:lnTo>
                            <a:pt x="111" y="483"/>
                          </a:lnTo>
                          <a:lnTo>
                            <a:pt x="99" y="501"/>
                          </a:lnTo>
                          <a:lnTo>
                            <a:pt x="86" y="520"/>
                          </a:lnTo>
                          <a:lnTo>
                            <a:pt x="77" y="538"/>
                          </a:lnTo>
                          <a:lnTo>
                            <a:pt x="67" y="558"/>
                          </a:lnTo>
                          <a:lnTo>
                            <a:pt x="57" y="577"/>
                          </a:lnTo>
                          <a:lnTo>
                            <a:pt x="48" y="596"/>
                          </a:lnTo>
                          <a:lnTo>
                            <a:pt x="40" y="615"/>
                          </a:lnTo>
                          <a:lnTo>
                            <a:pt x="33" y="635"/>
                          </a:lnTo>
                          <a:lnTo>
                            <a:pt x="26" y="654"/>
                          </a:lnTo>
                          <a:lnTo>
                            <a:pt x="21" y="675"/>
                          </a:lnTo>
                          <a:lnTo>
                            <a:pt x="15" y="695"/>
                          </a:lnTo>
                          <a:lnTo>
                            <a:pt x="11" y="715"/>
                          </a:lnTo>
                          <a:lnTo>
                            <a:pt x="7" y="735"/>
                          </a:lnTo>
                          <a:lnTo>
                            <a:pt x="4" y="755"/>
                          </a:lnTo>
                          <a:lnTo>
                            <a:pt x="1" y="787"/>
                          </a:lnTo>
                          <a:lnTo>
                            <a:pt x="0" y="820"/>
                          </a:lnTo>
                          <a:lnTo>
                            <a:pt x="0" y="854"/>
                          </a:lnTo>
                          <a:lnTo>
                            <a:pt x="2" y="891"/>
                          </a:lnTo>
                          <a:lnTo>
                            <a:pt x="4" y="909"/>
                          </a:lnTo>
                          <a:lnTo>
                            <a:pt x="7" y="929"/>
                          </a:lnTo>
                          <a:lnTo>
                            <a:pt x="11" y="949"/>
                          </a:lnTo>
                          <a:lnTo>
                            <a:pt x="15" y="970"/>
                          </a:lnTo>
                          <a:lnTo>
                            <a:pt x="21" y="990"/>
                          </a:lnTo>
                          <a:lnTo>
                            <a:pt x="26" y="1011"/>
                          </a:lnTo>
                          <a:lnTo>
                            <a:pt x="33" y="1033"/>
                          </a:lnTo>
                          <a:lnTo>
                            <a:pt x="40" y="1054"/>
                          </a:lnTo>
                          <a:lnTo>
                            <a:pt x="48" y="1077"/>
                          </a:lnTo>
                          <a:lnTo>
                            <a:pt x="58" y="1099"/>
                          </a:lnTo>
                          <a:lnTo>
                            <a:pt x="68" y="1122"/>
                          </a:lnTo>
                          <a:lnTo>
                            <a:pt x="80" y="1146"/>
                          </a:lnTo>
                          <a:lnTo>
                            <a:pt x="92" y="1169"/>
                          </a:lnTo>
                          <a:lnTo>
                            <a:pt x="105" y="1193"/>
                          </a:lnTo>
                          <a:lnTo>
                            <a:pt x="119" y="1217"/>
                          </a:lnTo>
                          <a:lnTo>
                            <a:pt x="136" y="1241"/>
                          </a:lnTo>
                          <a:lnTo>
                            <a:pt x="152" y="1266"/>
                          </a:lnTo>
                          <a:lnTo>
                            <a:pt x="170" y="1291"/>
                          </a:lnTo>
                          <a:lnTo>
                            <a:pt x="190" y="1317"/>
                          </a:lnTo>
                          <a:lnTo>
                            <a:pt x="210" y="1343"/>
                          </a:lnTo>
                          <a:lnTo>
                            <a:pt x="232" y="1368"/>
                          </a:lnTo>
                          <a:lnTo>
                            <a:pt x="255" y="1394"/>
                          </a:lnTo>
                          <a:lnTo>
                            <a:pt x="281" y="1421"/>
                          </a:lnTo>
                          <a:lnTo>
                            <a:pt x="307" y="1447"/>
                          </a:lnTo>
                          <a:lnTo>
                            <a:pt x="359" y="1496"/>
                          </a:lnTo>
                          <a:lnTo>
                            <a:pt x="413" y="1544"/>
                          </a:lnTo>
                          <a:lnTo>
                            <a:pt x="472" y="1591"/>
                          </a:lnTo>
                          <a:lnTo>
                            <a:pt x="532" y="1636"/>
                          </a:lnTo>
                          <a:lnTo>
                            <a:pt x="595" y="1680"/>
                          </a:lnTo>
                          <a:lnTo>
                            <a:pt x="659" y="1723"/>
                          </a:lnTo>
                          <a:lnTo>
                            <a:pt x="726" y="1763"/>
                          </a:lnTo>
                          <a:lnTo>
                            <a:pt x="795" y="1802"/>
                          </a:lnTo>
                          <a:lnTo>
                            <a:pt x="867" y="1840"/>
                          </a:lnTo>
                          <a:lnTo>
                            <a:pt x="939" y="1875"/>
                          </a:lnTo>
                          <a:lnTo>
                            <a:pt x="1011" y="1908"/>
                          </a:lnTo>
                          <a:lnTo>
                            <a:pt x="1086" y="1939"/>
                          </a:lnTo>
                          <a:lnTo>
                            <a:pt x="1162" y="1968"/>
                          </a:lnTo>
                          <a:lnTo>
                            <a:pt x="1238" y="1994"/>
                          </a:lnTo>
                          <a:lnTo>
                            <a:pt x="1313" y="2018"/>
                          </a:lnTo>
                          <a:lnTo>
                            <a:pt x="1390" y="2039"/>
                          </a:lnTo>
                          <a:lnTo>
                            <a:pt x="1467" y="2059"/>
                          </a:lnTo>
                          <a:lnTo>
                            <a:pt x="1544" y="2074"/>
                          </a:lnTo>
                          <a:lnTo>
                            <a:pt x="1619" y="2088"/>
                          </a:lnTo>
                          <a:lnTo>
                            <a:pt x="1695" y="2098"/>
                          </a:lnTo>
                          <a:lnTo>
                            <a:pt x="1770" y="2106"/>
                          </a:lnTo>
                          <a:lnTo>
                            <a:pt x="1843" y="2110"/>
                          </a:lnTo>
                          <a:lnTo>
                            <a:pt x="1916" y="2111"/>
                          </a:lnTo>
                          <a:lnTo>
                            <a:pt x="1987" y="2109"/>
                          </a:lnTo>
                          <a:lnTo>
                            <a:pt x="2057" y="2102"/>
                          </a:lnTo>
                          <a:lnTo>
                            <a:pt x="2125" y="2094"/>
                          </a:lnTo>
                          <a:lnTo>
                            <a:pt x="2191" y="2080"/>
                          </a:lnTo>
                          <a:lnTo>
                            <a:pt x="2255" y="2064"/>
                          </a:lnTo>
                          <a:lnTo>
                            <a:pt x="2316" y="2044"/>
                          </a:lnTo>
                          <a:lnTo>
                            <a:pt x="2374" y="2020"/>
                          </a:lnTo>
                          <a:lnTo>
                            <a:pt x="2430" y="1992"/>
                          </a:lnTo>
                          <a:lnTo>
                            <a:pt x="2484" y="1960"/>
                          </a:lnTo>
                          <a:lnTo>
                            <a:pt x="2516" y="1937"/>
                          </a:lnTo>
                          <a:lnTo>
                            <a:pt x="2547" y="1913"/>
                          </a:lnTo>
                          <a:lnTo>
                            <a:pt x="2575" y="1888"/>
                          </a:lnTo>
                          <a:lnTo>
                            <a:pt x="2601" y="1862"/>
                          </a:lnTo>
                          <a:lnTo>
                            <a:pt x="2626" y="1833"/>
                          </a:lnTo>
                          <a:lnTo>
                            <a:pt x="2649" y="1805"/>
                          </a:lnTo>
                          <a:lnTo>
                            <a:pt x="2669" y="1774"/>
                          </a:lnTo>
                          <a:lnTo>
                            <a:pt x="2688" y="1742"/>
                          </a:lnTo>
                          <a:lnTo>
                            <a:pt x="2705" y="1709"/>
                          </a:lnTo>
                          <a:lnTo>
                            <a:pt x="2719" y="1676"/>
                          </a:lnTo>
                          <a:lnTo>
                            <a:pt x="2732" y="1640"/>
                          </a:lnTo>
                          <a:lnTo>
                            <a:pt x="2743" y="1604"/>
                          </a:lnTo>
                          <a:lnTo>
                            <a:pt x="2752" y="1567"/>
                          </a:lnTo>
                          <a:lnTo>
                            <a:pt x="2758" y="1530"/>
                          </a:lnTo>
                          <a:lnTo>
                            <a:pt x="2763" y="1491"/>
                          </a:lnTo>
                          <a:lnTo>
                            <a:pt x="2766" y="1450"/>
                          </a:lnTo>
                          <a:lnTo>
                            <a:pt x="2766" y="1416"/>
                          </a:lnTo>
                          <a:lnTo>
                            <a:pt x="2765" y="1381"/>
                          </a:lnTo>
                          <a:lnTo>
                            <a:pt x="2763" y="1346"/>
                          </a:lnTo>
                          <a:lnTo>
                            <a:pt x="2758" y="1310"/>
                          </a:lnTo>
                          <a:lnTo>
                            <a:pt x="2753" y="1274"/>
                          </a:lnTo>
                          <a:lnTo>
                            <a:pt x="2746" y="1238"/>
                          </a:lnTo>
                          <a:lnTo>
                            <a:pt x="2739" y="1202"/>
                          </a:lnTo>
                          <a:lnTo>
                            <a:pt x="2729" y="1165"/>
                          </a:lnTo>
                          <a:lnTo>
                            <a:pt x="2718" y="1128"/>
                          </a:lnTo>
                          <a:lnTo>
                            <a:pt x="2706" y="1092"/>
                          </a:lnTo>
                          <a:lnTo>
                            <a:pt x="2691" y="1055"/>
                          </a:lnTo>
                          <a:lnTo>
                            <a:pt x="2677" y="1018"/>
                          </a:lnTo>
                          <a:lnTo>
                            <a:pt x="2661" y="982"/>
                          </a:lnTo>
                          <a:lnTo>
                            <a:pt x="2643" y="944"/>
                          </a:lnTo>
                          <a:lnTo>
                            <a:pt x="2624" y="908"/>
                          </a:lnTo>
                          <a:lnTo>
                            <a:pt x="2605" y="871"/>
                          </a:lnTo>
                          <a:lnTo>
                            <a:pt x="2584" y="835"/>
                          </a:lnTo>
                          <a:lnTo>
                            <a:pt x="2562" y="799"/>
                          </a:lnTo>
                          <a:lnTo>
                            <a:pt x="2539" y="764"/>
                          </a:lnTo>
                          <a:lnTo>
                            <a:pt x="2515" y="728"/>
                          </a:lnTo>
                          <a:lnTo>
                            <a:pt x="2489" y="693"/>
                          </a:lnTo>
                          <a:lnTo>
                            <a:pt x="2463" y="659"/>
                          </a:lnTo>
                          <a:lnTo>
                            <a:pt x="2436" y="624"/>
                          </a:lnTo>
                          <a:lnTo>
                            <a:pt x="2407" y="590"/>
                          </a:lnTo>
                          <a:lnTo>
                            <a:pt x="2378" y="557"/>
                          </a:lnTo>
                          <a:lnTo>
                            <a:pt x="2348" y="524"/>
                          </a:lnTo>
                          <a:lnTo>
                            <a:pt x="2316" y="492"/>
                          </a:lnTo>
                          <a:lnTo>
                            <a:pt x="2284" y="461"/>
                          </a:lnTo>
                          <a:lnTo>
                            <a:pt x="2251" y="430"/>
                          </a:lnTo>
                          <a:lnTo>
                            <a:pt x="2217" y="400"/>
                          </a:lnTo>
                          <a:lnTo>
                            <a:pt x="2182" y="371"/>
                          </a:lnTo>
                          <a:lnTo>
                            <a:pt x="2147" y="342"/>
                          </a:lnTo>
                          <a:lnTo>
                            <a:pt x="2105" y="312"/>
                          </a:lnTo>
                          <a:lnTo>
                            <a:pt x="2064" y="282"/>
                          </a:lnTo>
                          <a:lnTo>
                            <a:pt x="2022" y="254"/>
                          </a:lnTo>
                          <a:lnTo>
                            <a:pt x="1978" y="228"/>
                          </a:lnTo>
                          <a:lnTo>
                            <a:pt x="1935" y="202"/>
                          </a:lnTo>
                          <a:lnTo>
                            <a:pt x="1890" y="178"/>
                          </a:lnTo>
                          <a:lnTo>
                            <a:pt x="1846" y="155"/>
                          </a:lnTo>
                          <a:lnTo>
                            <a:pt x="1801" y="134"/>
                          </a:lnTo>
                          <a:lnTo>
                            <a:pt x="1755" y="116"/>
                          </a:lnTo>
                          <a:lnTo>
                            <a:pt x="1709" y="97"/>
                          </a:lnTo>
                          <a:lnTo>
                            <a:pt x="1663" y="81"/>
                          </a:lnTo>
                          <a:lnTo>
                            <a:pt x="1616" y="67"/>
                          </a:lnTo>
                          <a:lnTo>
                            <a:pt x="1570" y="52"/>
                          </a:lnTo>
                          <a:lnTo>
                            <a:pt x="1523" y="40"/>
                          </a:lnTo>
                          <a:lnTo>
                            <a:pt x="1475" y="31"/>
                          </a:lnTo>
                          <a:lnTo>
                            <a:pt x="1427" y="21"/>
                          </a:lnTo>
                          <a:lnTo>
                            <a:pt x="1379" y="14"/>
                          </a:lnTo>
                          <a:lnTo>
                            <a:pt x="1331" y="8"/>
                          </a:lnTo>
                          <a:lnTo>
                            <a:pt x="1284" y="3"/>
                          </a:lnTo>
                          <a:lnTo>
                            <a:pt x="1235" y="1"/>
                          </a:lnTo>
                          <a:lnTo>
                            <a:pt x="1187" y="0"/>
                          </a:lnTo>
                          <a:lnTo>
                            <a:pt x="1139" y="0"/>
                          </a:lnTo>
                          <a:lnTo>
                            <a:pt x="1090" y="1"/>
                          </a:lnTo>
                          <a:lnTo>
                            <a:pt x="1042" y="4"/>
                          </a:lnTo>
                          <a:lnTo>
                            <a:pt x="994" y="10"/>
                          </a:lnTo>
                          <a:lnTo>
                            <a:pt x="946" y="16"/>
                          </a:lnTo>
                          <a:lnTo>
                            <a:pt x="898" y="24"/>
                          </a:lnTo>
                          <a:lnTo>
                            <a:pt x="850" y="34"/>
                          </a:lnTo>
                          <a:lnTo>
                            <a:pt x="803" y="45"/>
                          </a:lnTo>
                          <a:lnTo>
                            <a:pt x="756" y="58"/>
                          </a:lnTo>
                          <a:lnTo>
                            <a:pt x="709" y="72"/>
                          </a:lnTo>
                          <a:lnTo>
                            <a:pt x="663" y="87"/>
                          </a:lnTo>
                          <a:lnTo>
                            <a:pt x="655" y="91"/>
                          </a:lnTo>
                          <a:lnTo>
                            <a:pt x="647" y="95"/>
                          </a:lnTo>
                          <a:lnTo>
                            <a:pt x="641" y="99"/>
                          </a:lnTo>
                          <a:lnTo>
                            <a:pt x="634" y="105"/>
                          </a:lnTo>
                          <a:lnTo>
                            <a:pt x="629" y="110"/>
                          </a:lnTo>
                          <a:lnTo>
                            <a:pt x="623" y="117"/>
                          </a:lnTo>
                          <a:lnTo>
                            <a:pt x="619" y="124"/>
                          </a:lnTo>
                          <a:lnTo>
                            <a:pt x="615" y="131"/>
                          </a:lnTo>
                          <a:lnTo>
                            <a:pt x="612" y="139"/>
                          </a:lnTo>
                          <a:lnTo>
                            <a:pt x="610" y="145"/>
                          </a:lnTo>
                          <a:lnTo>
                            <a:pt x="609" y="154"/>
                          </a:lnTo>
                          <a:lnTo>
                            <a:pt x="608" y="162"/>
                          </a:lnTo>
                          <a:lnTo>
                            <a:pt x="608" y="171"/>
                          </a:lnTo>
                          <a:lnTo>
                            <a:pt x="609" y="178"/>
                          </a:lnTo>
                          <a:lnTo>
                            <a:pt x="610" y="187"/>
                          </a:lnTo>
                          <a:lnTo>
                            <a:pt x="612" y="195"/>
                          </a:lnTo>
                          <a:lnTo>
                            <a:pt x="615" y="202"/>
                          </a:lnTo>
                          <a:lnTo>
                            <a:pt x="620" y="210"/>
                          </a:lnTo>
                          <a:lnTo>
                            <a:pt x="624" y="217"/>
                          </a:lnTo>
                          <a:lnTo>
                            <a:pt x="630" y="223"/>
                          </a:lnTo>
                          <a:lnTo>
                            <a:pt x="635" y="229"/>
                          </a:lnTo>
                          <a:lnTo>
                            <a:pt x="642" y="234"/>
                          </a:lnTo>
                          <a:lnTo>
                            <a:pt x="648" y="238"/>
                          </a:lnTo>
                          <a:lnTo>
                            <a:pt x="656" y="242"/>
                          </a:lnTo>
                          <a:lnTo>
                            <a:pt x="663" y="245"/>
                          </a:lnTo>
                          <a:lnTo>
                            <a:pt x="671" y="247"/>
                          </a:lnTo>
                          <a:lnTo>
                            <a:pt x="679" y="249"/>
                          </a:lnTo>
                          <a:lnTo>
                            <a:pt x="687" y="249"/>
                          </a:lnTo>
                          <a:lnTo>
                            <a:pt x="695" y="249"/>
                          </a:lnTo>
                          <a:lnTo>
                            <a:pt x="703" y="249"/>
                          </a:lnTo>
                          <a:lnTo>
                            <a:pt x="712" y="247"/>
                          </a:lnTo>
                          <a:lnTo>
                            <a:pt x="720" y="245"/>
                          </a:lnTo>
                          <a:lnTo>
                            <a:pt x="761" y="231"/>
                          </a:lnTo>
                          <a:lnTo>
                            <a:pt x="803" y="218"/>
                          </a:lnTo>
                          <a:lnTo>
                            <a:pt x="845" y="207"/>
                          </a:lnTo>
                          <a:lnTo>
                            <a:pt x="887" y="197"/>
                          </a:lnTo>
                          <a:lnTo>
                            <a:pt x="929" y="188"/>
                          </a:lnTo>
                          <a:lnTo>
                            <a:pt x="972" y="182"/>
                          </a:lnTo>
                          <a:lnTo>
                            <a:pt x="1015" y="175"/>
                          </a:lnTo>
                          <a:lnTo>
                            <a:pt x="1058" y="171"/>
                          </a:lnTo>
                          <a:lnTo>
                            <a:pt x="1100" y="168"/>
                          </a:lnTo>
                          <a:lnTo>
                            <a:pt x="1143" y="166"/>
                          </a:lnTo>
                          <a:lnTo>
                            <a:pt x="1186" y="166"/>
                          </a:lnTo>
                          <a:lnTo>
                            <a:pt x="1230" y="167"/>
                          </a:lnTo>
                          <a:lnTo>
                            <a:pt x="1273" y="171"/>
                          </a:lnTo>
                          <a:lnTo>
                            <a:pt x="1315" y="174"/>
                          </a:lnTo>
                          <a:lnTo>
                            <a:pt x="1358" y="179"/>
                          </a:lnTo>
                          <a:lnTo>
                            <a:pt x="1401" y="186"/>
                          </a:lnTo>
                          <a:lnTo>
                            <a:pt x="1444" y="195"/>
                          </a:lnTo>
                          <a:lnTo>
                            <a:pt x="1485" y="203"/>
                          </a:lnTo>
                          <a:lnTo>
                            <a:pt x="1528" y="214"/>
                          </a:lnTo>
                          <a:lnTo>
                            <a:pt x="1570" y="226"/>
                          </a:lnTo>
                          <a:lnTo>
                            <a:pt x="1612" y="241"/>
                          </a:lnTo>
                          <a:lnTo>
                            <a:pt x="1653" y="255"/>
                          </a:lnTo>
                          <a:lnTo>
                            <a:pt x="1694" y="271"/>
                          </a:lnTo>
                          <a:lnTo>
                            <a:pt x="1735" y="289"/>
                          </a:lnTo>
                          <a:lnTo>
                            <a:pt x="1775" y="307"/>
                          </a:lnTo>
                          <a:lnTo>
                            <a:pt x="1815" y="327"/>
                          </a:lnTo>
                          <a:lnTo>
                            <a:pt x="1854" y="348"/>
                          </a:lnTo>
                          <a:lnTo>
                            <a:pt x="1894" y="371"/>
                          </a:lnTo>
                          <a:lnTo>
                            <a:pt x="1932" y="395"/>
                          </a:lnTo>
                          <a:lnTo>
                            <a:pt x="1969" y="420"/>
                          </a:lnTo>
                          <a:lnTo>
                            <a:pt x="2007" y="446"/>
                          </a:lnTo>
                          <a:lnTo>
                            <a:pt x="2044" y="474"/>
                          </a:lnTo>
                          <a:lnTo>
                            <a:pt x="2076" y="500"/>
                          </a:lnTo>
                          <a:lnTo>
                            <a:pt x="2107" y="525"/>
                          </a:lnTo>
                          <a:lnTo>
                            <a:pt x="2137" y="553"/>
                          </a:lnTo>
                          <a:lnTo>
                            <a:pt x="2167" y="580"/>
                          </a:lnTo>
                          <a:lnTo>
                            <a:pt x="2195" y="607"/>
                          </a:lnTo>
                          <a:lnTo>
                            <a:pt x="2224" y="636"/>
                          </a:lnTo>
                          <a:lnTo>
                            <a:pt x="2250" y="665"/>
                          </a:lnTo>
                          <a:lnTo>
                            <a:pt x="2277" y="694"/>
                          </a:lnTo>
                          <a:lnTo>
                            <a:pt x="2302" y="724"/>
                          </a:lnTo>
                          <a:lnTo>
                            <a:pt x="2327" y="754"/>
                          </a:lnTo>
                          <a:lnTo>
                            <a:pt x="2350" y="785"/>
                          </a:lnTo>
                          <a:lnTo>
                            <a:pt x="2373" y="815"/>
                          </a:lnTo>
                          <a:lnTo>
                            <a:pt x="2395" y="847"/>
                          </a:lnTo>
                          <a:lnTo>
                            <a:pt x="2416" y="879"/>
                          </a:lnTo>
                          <a:lnTo>
                            <a:pt x="2436" y="910"/>
                          </a:lnTo>
                          <a:lnTo>
                            <a:pt x="2454" y="942"/>
                          </a:lnTo>
                          <a:lnTo>
                            <a:pt x="2472" y="974"/>
                          </a:lnTo>
                          <a:lnTo>
                            <a:pt x="2488" y="1006"/>
                          </a:lnTo>
                          <a:lnTo>
                            <a:pt x="2504" y="1037"/>
                          </a:lnTo>
                          <a:lnTo>
                            <a:pt x="2518" y="1070"/>
                          </a:lnTo>
                          <a:lnTo>
                            <a:pt x="2531" y="1102"/>
                          </a:lnTo>
                          <a:lnTo>
                            <a:pt x="2544" y="1134"/>
                          </a:lnTo>
                          <a:lnTo>
                            <a:pt x="2555" y="1165"/>
                          </a:lnTo>
                          <a:lnTo>
                            <a:pt x="2565" y="1198"/>
                          </a:lnTo>
                          <a:lnTo>
                            <a:pt x="2573" y="1230"/>
                          </a:lnTo>
                          <a:lnTo>
                            <a:pt x="2581" y="1261"/>
                          </a:lnTo>
                          <a:lnTo>
                            <a:pt x="2587" y="1292"/>
                          </a:lnTo>
                          <a:lnTo>
                            <a:pt x="2592" y="1323"/>
                          </a:lnTo>
                          <a:lnTo>
                            <a:pt x="2595" y="1354"/>
                          </a:lnTo>
                          <a:lnTo>
                            <a:pt x="2598" y="1384"/>
                          </a:lnTo>
                          <a:lnTo>
                            <a:pt x="2598" y="1414"/>
                          </a:lnTo>
                          <a:lnTo>
                            <a:pt x="2598" y="1443"/>
                          </a:lnTo>
                          <a:lnTo>
                            <a:pt x="2596" y="1474"/>
                          </a:lnTo>
                          <a:lnTo>
                            <a:pt x="2593" y="1504"/>
                          </a:lnTo>
                          <a:lnTo>
                            <a:pt x="2588" y="1532"/>
                          </a:lnTo>
                          <a:lnTo>
                            <a:pt x="2582" y="1559"/>
                          </a:lnTo>
                          <a:lnTo>
                            <a:pt x="2574" y="1586"/>
                          </a:lnTo>
                          <a:lnTo>
                            <a:pt x="2564" y="1612"/>
                          </a:lnTo>
                          <a:lnTo>
                            <a:pt x="2553" y="1637"/>
                          </a:lnTo>
                          <a:lnTo>
                            <a:pt x="2541" y="1661"/>
                          </a:lnTo>
                          <a:lnTo>
                            <a:pt x="2528" y="1684"/>
                          </a:lnTo>
                          <a:lnTo>
                            <a:pt x="2513" y="1706"/>
                          </a:lnTo>
                          <a:lnTo>
                            <a:pt x="2496" y="1728"/>
                          </a:lnTo>
                          <a:lnTo>
                            <a:pt x="2477" y="1748"/>
                          </a:lnTo>
                          <a:lnTo>
                            <a:pt x="2459" y="1767"/>
                          </a:lnTo>
                          <a:lnTo>
                            <a:pt x="2438" y="1786"/>
                          </a:lnTo>
                          <a:lnTo>
                            <a:pt x="2415" y="1804"/>
                          </a:lnTo>
                          <a:lnTo>
                            <a:pt x="2391" y="1821"/>
                          </a:lnTo>
                          <a:lnTo>
                            <a:pt x="2345" y="1848"/>
                          </a:lnTo>
                          <a:lnTo>
                            <a:pt x="2296" y="1873"/>
                          </a:lnTo>
                          <a:lnTo>
                            <a:pt x="2245" y="1893"/>
                          </a:lnTo>
                          <a:lnTo>
                            <a:pt x="2191" y="1910"/>
                          </a:lnTo>
                          <a:lnTo>
                            <a:pt x="2134" y="1923"/>
                          </a:lnTo>
                          <a:lnTo>
                            <a:pt x="2076" y="1934"/>
                          </a:lnTo>
                          <a:lnTo>
                            <a:pt x="2015" y="1940"/>
                          </a:lnTo>
                          <a:lnTo>
                            <a:pt x="1953" y="1945"/>
                          </a:lnTo>
                          <a:lnTo>
                            <a:pt x="1889" y="1946"/>
                          </a:lnTo>
                          <a:lnTo>
                            <a:pt x="1823" y="1944"/>
                          </a:lnTo>
                          <a:lnTo>
                            <a:pt x="1758" y="1938"/>
                          </a:lnTo>
                          <a:lnTo>
                            <a:pt x="1690" y="1931"/>
                          </a:lnTo>
                          <a:lnTo>
                            <a:pt x="1622" y="1921"/>
                          </a:lnTo>
                          <a:lnTo>
                            <a:pt x="1552" y="1908"/>
                          </a:lnTo>
                          <a:lnTo>
                            <a:pt x="1483" y="1892"/>
                          </a:lnTo>
                          <a:lnTo>
                            <a:pt x="1414" y="1874"/>
                          </a:lnTo>
                          <a:lnTo>
                            <a:pt x="1344" y="1854"/>
                          </a:lnTo>
                          <a:lnTo>
                            <a:pt x="1275" y="1831"/>
                          </a:lnTo>
                          <a:lnTo>
                            <a:pt x="1206" y="1807"/>
                          </a:lnTo>
                          <a:lnTo>
                            <a:pt x="1137" y="1779"/>
                          </a:lnTo>
                          <a:lnTo>
                            <a:pt x="1070" y="1751"/>
                          </a:lnTo>
                          <a:lnTo>
                            <a:pt x="1003" y="1720"/>
                          </a:lnTo>
                          <a:lnTo>
                            <a:pt x="936" y="1688"/>
                          </a:lnTo>
                          <a:lnTo>
                            <a:pt x="872" y="1654"/>
                          </a:lnTo>
                          <a:lnTo>
                            <a:pt x="808" y="1618"/>
                          </a:lnTo>
                          <a:lnTo>
                            <a:pt x="747" y="1580"/>
                          </a:lnTo>
                          <a:lnTo>
                            <a:pt x="688" y="1542"/>
                          </a:lnTo>
                          <a:lnTo>
                            <a:pt x="630" y="1501"/>
                          </a:lnTo>
                          <a:lnTo>
                            <a:pt x="575" y="1460"/>
                          </a:lnTo>
                          <a:lnTo>
                            <a:pt x="522" y="1417"/>
                          </a:lnTo>
                          <a:lnTo>
                            <a:pt x="472" y="1373"/>
                          </a:lnTo>
                          <a:lnTo>
                            <a:pt x="424" y="1329"/>
                          </a:lnTo>
                          <a:lnTo>
                            <a:pt x="390" y="1294"/>
                          </a:lnTo>
                          <a:lnTo>
                            <a:pt x="359" y="1259"/>
                          </a:lnTo>
                          <a:lnTo>
                            <a:pt x="329" y="1223"/>
                          </a:lnTo>
                          <a:lnTo>
                            <a:pt x="302" y="1187"/>
                          </a:lnTo>
                          <a:lnTo>
                            <a:pt x="277" y="1152"/>
                          </a:lnTo>
                          <a:lnTo>
                            <a:pt x="255" y="1117"/>
                          </a:lnTo>
                          <a:lnTo>
                            <a:pt x="236" y="1082"/>
                          </a:lnTo>
                          <a:lnTo>
                            <a:pt x="218" y="1048"/>
                          </a:lnTo>
                          <a:lnTo>
                            <a:pt x="204" y="1013"/>
                          </a:lnTo>
                          <a:lnTo>
                            <a:pt x="191" y="978"/>
                          </a:lnTo>
                          <a:lnTo>
                            <a:pt x="181" y="944"/>
                          </a:lnTo>
                          <a:lnTo>
                            <a:pt x="174" y="910"/>
                          </a:lnTo>
                          <a:lnTo>
                            <a:pt x="171" y="893"/>
                          </a:lnTo>
                          <a:lnTo>
                            <a:pt x="169" y="877"/>
                          </a:lnTo>
                          <a:lnTo>
                            <a:pt x="168" y="860"/>
                          </a:lnTo>
                          <a:lnTo>
                            <a:pt x="167" y="843"/>
                          </a:lnTo>
                          <a:lnTo>
                            <a:pt x="167" y="826"/>
                          </a:lnTo>
                          <a:lnTo>
                            <a:pt x="168" y="810"/>
                          </a:lnTo>
                          <a:lnTo>
                            <a:pt x="169" y="793"/>
                          </a:lnTo>
                          <a:lnTo>
                            <a:pt x="171" y="777"/>
                          </a:lnTo>
                          <a:lnTo>
                            <a:pt x="173" y="757"/>
                          </a:lnTo>
                          <a:lnTo>
                            <a:pt x="178" y="738"/>
                          </a:lnTo>
                          <a:lnTo>
                            <a:pt x="182" y="719"/>
                          </a:lnTo>
                          <a:lnTo>
                            <a:pt x="187" y="700"/>
                          </a:lnTo>
                          <a:lnTo>
                            <a:pt x="193" y="683"/>
                          </a:lnTo>
                          <a:lnTo>
                            <a:pt x="201" y="665"/>
                          </a:lnTo>
                          <a:lnTo>
                            <a:pt x="208" y="648"/>
                          </a:lnTo>
                          <a:lnTo>
                            <a:pt x="216" y="630"/>
                          </a:lnTo>
                          <a:lnTo>
                            <a:pt x="225" y="614"/>
                          </a:lnTo>
                          <a:lnTo>
                            <a:pt x="235" y="597"/>
                          </a:lnTo>
                          <a:lnTo>
                            <a:pt x="244" y="582"/>
                          </a:lnTo>
                          <a:lnTo>
                            <a:pt x="254" y="567"/>
                          </a:lnTo>
                          <a:lnTo>
                            <a:pt x="276" y="537"/>
                          </a:lnTo>
                          <a:lnTo>
                            <a:pt x="300" y="509"/>
                          </a:lnTo>
                          <a:lnTo>
                            <a:pt x="326" y="483"/>
                          </a:lnTo>
                          <a:lnTo>
                            <a:pt x="352" y="457"/>
                          </a:lnTo>
                          <a:lnTo>
                            <a:pt x="379" y="434"/>
                          </a:lnTo>
                          <a:lnTo>
                            <a:pt x="407" y="412"/>
                          </a:lnTo>
                          <a:lnTo>
                            <a:pt x="435" y="392"/>
                          </a:lnTo>
                          <a:lnTo>
                            <a:pt x="463" y="372"/>
                          </a:lnTo>
                          <a:lnTo>
                            <a:pt x="491" y="354"/>
                          </a:lnTo>
                          <a:lnTo>
                            <a:pt x="518" y="338"/>
                          </a:lnTo>
                          <a:lnTo>
                            <a:pt x="525" y="334"/>
                          </a:lnTo>
                          <a:lnTo>
                            <a:pt x="532" y="328"/>
                          </a:lnTo>
                          <a:lnTo>
                            <a:pt x="537" y="323"/>
                          </a:lnTo>
                          <a:lnTo>
                            <a:pt x="543" y="316"/>
                          </a:lnTo>
                          <a:lnTo>
                            <a:pt x="547" y="310"/>
                          </a:lnTo>
                          <a:lnTo>
                            <a:pt x="552" y="303"/>
                          </a:lnTo>
                          <a:lnTo>
                            <a:pt x="555" y="295"/>
                          </a:lnTo>
                          <a:lnTo>
                            <a:pt x="557" y="288"/>
                          </a:lnTo>
                          <a:lnTo>
                            <a:pt x="558" y="280"/>
                          </a:lnTo>
                          <a:lnTo>
                            <a:pt x="559" y="271"/>
                          </a:lnTo>
                          <a:lnTo>
                            <a:pt x="559" y="264"/>
                          </a:lnTo>
                          <a:lnTo>
                            <a:pt x="559" y="256"/>
                          </a:lnTo>
                          <a:lnTo>
                            <a:pt x="558" y="247"/>
                          </a:lnTo>
                          <a:lnTo>
                            <a:pt x="556" y="240"/>
                          </a:lnTo>
                          <a:lnTo>
                            <a:pt x="553" y="232"/>
                          </a:lnTo>
                          <a:lnTo>
                            <a:pt x="548" y="224"/>
                          </a:lnTo>
                          <a:lnTo>
                            <a:pt x="544" y="217"/>
                          </a:lnTo>
                          <a:lnTo>
                            <a:pt x="539" y="210"/>
                          </a:lnTo>
                          <a:lnTo>
                            <a:pt x="533" y="205"/>
                          </a:lnTo>
                          <a:lnTo>
                            <a:pt x="526" y="199"/>
                          </a:lnTo>
                          <a:lnTo>
                            <a:pt x="520" y="195"/>
                          </a:lnTo>
                          <a:lnTo>
                            <a:pt x="512" y="191"/>
                          </a:lnTo>
                          <a:lnTo>
                            <a:pt x="506" y="188"/>
                          </a:lnTo>
                          <a:lnTo>
                            <a:pt x="498" y="185"/>
                          </a:lnTo>
                          <a:lnTo>
                            <a:pt x="490" y="184"/>
                          </a:lnTo>
                          <a:lnTo>
                            <a:pt x="481" y="183"/>
                          </a:lnTo>
                          <a:lnTo>
                            <a:pt x="474" y="183"/>
                          </a:lnTo>
                          <a:lnTo>
                            <a:pt x="466" y="183"/>
                          </a:lnTo>
                          <a:lnTo>
                            <a:pt x="457" y="185"/>
                          </a:lnTo>
                          <a:lnTo>
                            <a:pt x="450" y="187"/>
                          </a:lnTo>
                          <a:lnTo>
                            <a:pt x="442" y="190"/>
                          </a:lnTo>
                          <a:lnTo>
                            <a:pt x="434" y="194"/>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02" name="Freeform 258"/>
                    <p:cNvSpPr>
                      <a:spLocks/>
                    </p:cNvSpPr>
                    <p:nvPr/>
                  </p:nvSpPr>
                  <p:spPr bwMode="auto">
                    <a:xfrm flipH="1">
                      <a:off x="3781" y="3890"/>
                      <a:ext cx="257" cy="171"/>
                    </a:xfrm>
                    <a:custGeom>
                      <a:avLst/>
                      <a:gdLst>
                        <a:gd name="T0" fmla="*/ 1467 w 1529"/>
                        <a:gd name="T1" fmla="*/ 231 h 986"/>
                        <a:gd name="T2" fmla="*/ 1368 w 1529"/>
                        <a:gd name="T3" fmla="*/ 154 h 986"/>
                        <a:gd name="T4" fmla="*/ 1215 w 1529"/>
                        <a:gd name="T5" fmla="*/ 48 h 986"/>
                        <a:gd name="T6" fmla="*/ 1153 w 1529"/>
                        <a:gd name="T7" fmla="*/ 9 h 986"/>
                        <a:gd name="T8" fmla="*/ 1130 w 1529"/>
                        <a:gd name="T9" fmla="*/ 1 h 986"/>
                        <a:gd name="T10" fmla="*/ 1106 w 1529"/>
                        <a:gd name="T11" fmla="*/ 0 h 986"/>
                        <a:gd name="T12" fmla="*/ 1082 w 1529"/>
                        <a:gd name="T13" fmla="*/ 7 h 986"/>
                        <a:gd name="T14" fmla="*/ 1061 w 1529"/>
                        <a:gd name="T15" fmla="*/ 19 h 986"/>
                        <a:gd name="T16" fmla="*/ 1045 w 1529"/>
                        <a:gd name="T17" fmla="*/ 37 h 986"/>
                        <a:gd name="T18" fmla="*/ 1035 w 1529"/>
                        <a:gd name="T19" fmla="*/ 60 h 986"/>
                        <a:gd name="T20" fmla="*/ 1032 w 1529"/>
                        <a:gd name="T21" fmla="*/ 84 h 986"/>
                        <a:gd name="T22" fmla="*/ 1035 w 1529"/>
                        <a:gd name="T23" fmla="*/ 108 h 986"/>
                        <a:gd name="T24" fmla="*/ 1046 w 1529"/>
                        <a:gd name="T25" fmla="*/ 130 h 986"/>
                        <a:gd name="T26" fmla="*/ 1062 w 1529"/>
                        <a:gd name="T27" fmla="*/ 148 h 986"/>
                        <a:gd name="T28" fmla="*/ 1109 w 1529"/>
                        <a:gd name="T29" fmla="*/ 180 h 986"/>
                        <a:gd name="T30" fmla="*/ 1190 w 1529"/>
                        <a:gd name="T31" fmla="*/ 234 h 986"/>
                        <a:gd name="T32" fmla="*/ 1277 w 1529"/>
                        <a:gd name="T33" fmla="*/ 296 h 986"/>
                        <a:gd name="T34" fmla="*/ 1134 w 1529"/>
                        <a:gd name="T35" fmla="*/ 367 h 986"/>
                        <a:gd name="T36" fmla="*/ 973 w 1529"/>
                        <a:gd name="T37" fmla="*/ 456 h 986"/>
                        <a:gd name="T38" fmla="*/ 809 w 1529"/>
                        <a:gd name="T39" fmla="*/ 559 h 986"/>
                        <a:gd name="T40" fmla="*/ 652 w 1529"/>
                        <a:gd name="T41" fmla="*/ 665 h 986"/>
                        <a:gd name="T42" fmla="*/ 517 w 1529"/>
                        <a:gd name="T43" fmla="*/ 769 h 986"/>
                        <a:gd name="T44" fmla="*/ 409 w 1529"/>
                        <a:gd name="T45" fmla="*/ 761 h 986"/>
                        <a:gd name="T46" fmla="*/ 277 w 1529"/>
                        <a:gd name="T47" fmla="*/ 672 h 986"/>
                        <a:gd name="T48" fmla="*/ 134 w 1529"/>
                        <a:gd name="T49" fmla="*/ 571 h 986"/>
                        <a:gd name="T50" fmla="*/ 111 w 1529"/>
                        <a:gd name="T51" fmla="*/ 559 h 986"/>
                        <a:gd name="T52" fmla="*/ 87 w 1529"/>
                        <a:gd name="T53" fmla="*/ 556 h 986"/>
                        <a:gd name="T54" fmla="*/ 64 w 1529"/>
                        <a:gd name="T55" fmla="*/ 558 h 986"/>
                        <a:gd name="T56" fmla="*/ 41 w 1529"/>
                        <a:gd name="T57" fmla="*/ 567 h 986"/>
                        <a:gd name="T58" fmla="*/ 22 w 1529"/>
                        <a:gd name="T59" fmla="*/ 583 h 986"/>
                        <a:gd name="T60" fmla="*/ 8 w 1529"/>
                        <a:gd name="T61" fmla="*/ 604 h 986"/>
                        <a:gd name="T62" fmla="*/ 1 w 1529"/>
                        <a:gd name="T63" fmla="*/ 628 h 986"/>
                        <a:gd name="T64" fmla="*/ 1 w 1529"/>
                        <a:gd name="T65" fmla="*/ 652 h 986"/>
                        <a:gd name="T66" fmla="*/ 9 w 1529"/>
                        <a:gd name="T67" fmla="*/ 675 h 986"/>
                        <a:gd name="T68" fmla="*/ 22 w 1529"/>
                        <a:gd name="T69" fmla="*/ 695 h 986"/>
                        <a:gd name="T70" fmla="*/ 73 w 1529"/>
                        <a:gd name="T71" fmla="*/ 733 h 986"/>
                        <a:gd name="T72" fmla="*/ 248 w 1529"/>
                        <a:gd name="T73" fmla="*/ 855 h 986"/>
                        <a:gd name="T74" fmla="*/ 402 w 1529"/>
                        <a:gd name="T75" fmla="*/ 951 h 986"/>
                        <a:gd name="T76" fmla="*/ 468 w 1529"/>
                        <a:gd name="T77" fmla="*/ 982 h 986"/>
                        <a:gd name="T78" fmla="*/ 502 w 1529"/>
                        <a:gd name="T79" fmla="*/ 986 h 986"/>
                        <a:gd name="T80" fmla="*/ 534 w 1529"/>
                        <a:gd name="T81" fmla="*/ 975 h 986"/>
                        <a:gd name="T82" fmla="*/ 573 w 1529"/>
                        <a:gd name="T83" fmla="*/ 942 h 986"/>
                        <a:gd name="T84" fmla="*/ 644 w 1529"/>
                        <a:gd name="T85" fmla="*/ 881 h 986"/>
                        <a:gd name="T86" fmla="*/ 825 w 1529"/>
                        <a:gd name="T87" fmla="*/ 749 h 986"/>
                        <a:gd name="T88" fmla="*/ 1032 w 1529"/>
                        <a:gd name="T89" fmla="*/ 617 h 986"/>
                        <a:gd name="T90" fmla="*/ 1230 w 1529"/>
                        <a:gd name="T91" fmla="*/ 505 h 986"/>
                        <a:gd name="T92" fmla="*/ 1390 w 1529"/>
                        <a:gd name="T93" fmla="*/ 428 h 986"/>
                        <a:gd name="T94" fmla="*/ 1446 w 1529"/>
                        <a:gd name="T95" fmla="*/ 407 h 986"/>
                        <a:gd name="T96" fmla="*/ 1482 w 1529"/>
                        <a:gd name="T97" fmla="*/ 396 h 986"/>
                        <a:gd name="T98" fmla="*/ 1509 w 1529"/>
                        <a:gd name="T99" fmla="*/ 377 h 986"/>
                        <a:gd name="T100" fmla="*/ 1524 w 1529"/>
                        <a:gd name="T101" fmla="*/ 346 h 986"/>
                        <a:gd name="T102" fmla="*/ 1527 w 1529"/>
                        <a:gd name="T103" fmla="*/ 313 h 986"/>
                        <a:gd name="T104" fmla="*/ 1518 w 1529"/>
                        <a:gd name="T105" fmla="*/ 281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9" h="986">
                          <a:moveTo>
                            <a:pt x="1503" y="263"/>
                          </a:moveTo>
                          <a:lnTo>
                            <a:pt x="1487" y="247"/>
                          </a:lnTo>
                          <a:lnTo>
                            <a:pt x="1467" y="231"/>
                          </a:lnTo>
                          <a:lnTo>
                            <a:pt x="1445" y="212"/>
                          </a:lnTo>
                          <a:lnTo>
                            <a:pt x="1421" y="194"/>
                          </a:lnTo>
                          <a:lnTo>
                            <a:pt x="1368" y="154"/>
                          </a:lnTo>
                          <a:lnTo>
                            <a:pt x="1314" y="115"/>
                          </a:lnTo>
                          <a:lnTo>
                            <a:pt x="1261" y="80"/>
                          </a:lnTo>
                          <a:lnTo>
                            <a:pt x="1215" y="48"/>
                          </a:lnTo>
                          <a:lnTo>
                            <a:pt x="1180" y="25"/>
                          </a:lnTo>
                          <a:lnTo>
                            <a:pt x="1161" y="13"/>
                          </a:lnTo>
                          <a:lnTo>
                            <a:pt x="1153" y="9"/>
                          </a:lnTo>
                          <a:lnTo>
                            <a:pt x="1146" y="6"/>
                          </a:lnTo>
                          <a:lnTo>
                            <a:pt x="1138" y="2"/>
                          </a:lnTo>
                          <a:lnTo>
                            <a:pt x="1130" y="1"/>
                          </a:lnTo>
                          <a:lnTo>
                            <a:pt x="1121" y="0"/>
                          </a:lnTo>
                          <a:lnTo>
                            <a:pt x="1114" y="0"/>
                          </a:lnTo>
                          <a:lnTo>
                            <a:pt x="1106" y="0"/>
                          </a:lnTo>
                          <a:lnTo>
                            <a:pt x="1097" y="1"/>
                          </a:lnTo>
                          <a:lnTo>
                            <a:pt x="1090" y="3"/>
                          </a:lnTo>
                          <a:lnTo>
                            <a:pt x="1082" y="7"/>
                          </a:lnTo>
                          <a:lnTo>
                            <a:pt x="1075" y="10"/>
                          </a:lnTo>
                          <a:lnTo>
                            <a:pt x="1068" y="14"/>
                          </a:lnTo>
                          <a:lnTo>
                            <a:pt x="1061" y="19"/>
                          </a:lnTo>
                          <a:lnTo>
                            <a:pt x="1056" y="24"/>
                          </a:lnTo>
                          <a:lnTo>
                            <a:pt x="1050" y="31"/>
                          </a:lnTo>
                          <a:lnTo>
                            <a:pt x="1045" y="37"/>
                          </a:lnTo>
                          <a:lnTo>
                            <a:pt x="1040" y="45"/>
                          </a:lnTo>
                          <a:lnTo>
                            <a:pt x="1037" y="53"/>
                          </a:lnTo>
                          <a:lnTo>
                            <a:pt x="1035" y="60"/>
                          </a:lnTo>
                          <a:lnTo>
                            <a:pt x="1033" y="69"/>
                          </a:lnTo>
                          <a:lnTo>
                            <a:pt x="1032" y="77"/>
                          </a:lnTo>
                          <a:lnTo>
                            <a:pt x="1032" y="84"/>
                          </a:lnTo>
                          <a:lnTo>
                            <a:pt x="1032" y="93"/>
                          </a:lnTo>
                          <a:lnTo>
                            <a:pt x="1034" y="101"/>
                          </a:lnTo>
                          <a:lnTo>
                            <a:pt x="1035" y="108"/>
                          </a:lnTo>
                          <a:lnTo>
                            <a:pt x="1038" y="116"/>
                          </a:lnTo>
                          <a:lnTo>
                            <a:pt x="1041" y="123"/>
                          </a:lnTo>
                          <a:lnTo>
                            <a:pt x="1046" y="130"/>
                          </a:lnTo>
                          <a:lnTo>
                            <a:pt x="1050" y="137"/>
                          </a:lnTo>
                          <a:lnTo>
                            <a:pt x="1057" y="142"/>
                          </a:lnTo>
                          <a:lnTo>
                            <a:pt x="1062" y="148"/>
                          </a:lnTo>
                          <a:lnTo>
                            <a:pt x="1070" y="153"/>
                          </a:lnTo>
                          <a:lnTo>
                            <a:pt x="1087" y="165"/>
                          </a:lnTo>
                          <a:lnTo>
                            <a:pt x="1109" y="180"/>
                          </a:lnTo>
                          <a:lnTo>
                            <a:pt x="1135" y="196"/>
                          </a:lnTo>
                          <a:lnTo>
                            <a:pt x="1161" y="215"/>
                          </a:lnTo>
                          <a:lnTo>
                            <a:pt x="1190" y="234"/>
                          </a:lnTo>
                          <a:lnTo>
                            <a:pt x="1219" y="254"/>
                          </a:lnTo>
                          <a:lnTo>
                            <a:pt x="1249" y="275"/>
                          </a:lnTo>
                          <a:lnTo>
                            <a:pt x="1277" y="296"/>
                          </a:lnTo>
                          <a:lnTo>
                            <a:pt x="1232" y="316"/>
                          </a:lnTo>
                          <a:lnTo>
                            <a:pt x="1184" y="340"/>
                          </a:lnTo>
                          <a:lnTo>
                            <a:pt x="1134" y="367"/>
                          </a:lnTo>
                          <a:lnTo>
                            <a:pt x="1082" y="395"/>
                          </a:lnTo>
                          <a:lnTo>
                            <a:pt x="1028" y="425"/>
                          </a:lnTo>
                          <a:lnTo>
                            <a:pt x="973" y="456"/>
                          </a:lnTo>
                          <a:lnTo>
                            <a:pt x="919" y="490"/>
                          </a:lnTo>
                          <a:lnTo>
                            <a:pt x="864" y="524"/>
                          </a:lnTo>
                          <a:lnTo>
                            <a:pt x="809" y="559"/>
                          </a:lnTo>
                          <a:lnTo>
                            <a:pt x="755" y="594"/>
                          </a:lnTo>
                          <a:lnTo>
                            <a:pt x="702" y="629"/>
                          </a:lnTo>
                          <a:lnTo>
                            <a:pt x="652" y="665"/>
                          </a:lnTo>
                          <a:lnTo>
                            <a:pt x="604" y="701"/>
                          </a:lnTo>
                          <a:lnTo>
                            <a:pt x="559" y="736"/>
                          </a:lnTo>
                          <a:lnTo>
                            <a:pt x="517" y="769"/>
                          </a:lnTo>
                          <a:lnTo>
                            <a:pt x="479" y="802"/>
                          </a:lnTo>
                          <a:lnTo>
                            <a:pt x="447" y="784"/>
                          </a:lnTo>
                          <a:lnTo>
                            <a:pt x="409" y="761"/>
                          </a:lnTo>
                          <a:lnTo>
                            <a:pt x="369" y="734"/>
                          </a:lnTo>
                          <a:lnTo>
                            <a:pt x="324" y="704"/>
                          </a:lnTo>
                          <a:lnTo>
                            <a:pt x="277" y="672"/>
                          </a:lnTo>
                          <a:lnTo>
                            <a:pt x="228" y="639"/>
                          </a:lnTo>
                          <a:lnTo>
                            <a:pt x="180" y="605"/>
                          </a:lnTo>
                          <a:lnTo>
                            <a:pt x="134" y="571"/>
                          </a:lnTo>
                          <a:lnTo>
                            <a:pt x="126" y="567"/>
                          </a:lnTo>
                          <a:lnTo>
                            <a:pt x="119" y="563"/>
                          </a:lnTo>
                          <a:lnTo>
                            <a:pt x="111" y="559"/>
                          </a:lnTo>
                          <a:lnTo>
                            <a:pt x="103" y="557"/>
                          </a:lnTo>
                          <a:lnTo>
                            <a:pt x="96" y="556"/>
                          </a:lnTo>
                          <a:lnTo>
                            <a:pt x="87" y="556"/>
                          </a:lnTo>
                          <a:lnTo>
                            <a:pt x="79" y="556"/>
                          </a:lnTo>
                          <a:lnTo>
                            <a:pt x="71" y="556"/>
                          </a:lnTo>
                          <a:lnTo>
                            <a:pt x="64" y="558"/>
                          </a:lnTo>
                          <a:lnTo>
                            <a:pt x="56" y="560"/>
                          </a:lnTo>
                          <a:lnTo>
                            <a:pt x="48" y="564"/>
                          </a:lnTo>
                          <a:lnTo>
                            <a:pt x="41" y="567"/>
                          </a:lnTo>
                          <a:lnTo>
                            <a:pt x="34" y="572"/>
                          </a:lnTo>
                          <a:lnTo>
                            <a:pt x="28" y="577"/>
                          </a:lnTo>
                          <a:lnTo>
                            <a:pt x="22" y="583"/>
                          </a:lnTo>
                          <a:lnTo>
                            <a:pt x="17" y="590"/>
                          </a:lnTo>
                          <a:lnTo>
                            <a:pt x="12" y="597"/>
                          </a:lnTo>
                          <a:lnTo>
                            <a:pt x="8" y="604"/>
                          </a:lnTo>
                          <a:lnTo>
                            <a:pt x="4" y="612"/>
                          </a:lnTo>
                          <a:lnTo>
                            <a:pt x="2" y="620"/>
                          </a:lnTo>
                          <a:lnTo>
                            <a:pt x="1" y="628"/>
                          </a:lnTo>
                          <a:lnTo>
                            <a:pt x="0" y="636"/>
                          </a:lnTo>
                          <a:lnTo>
                            <a:pt x="0" y="644"/>
                          </a:lnTo>
                          <a:lnTo>
                            <a:pt x="1" y="652"/>
                          </a:lnTo>
                          <a:lnTo>
                            <a:pt x="3" y="660"/>
                          </a:lnTo>
                          <a:lnTo>
                            <a:pt x="6" y="668"/>
                          </a:lnTo>
                          <a:lnTo>
                            <a:pt x="9" y="675"/>
                          </a:lnTo>
                          <a:lnTo>
                            <a:pt x="12" y="682"/>
                          </a:lnTo>
                          <a:lnTo>
                            <a:pt x="17" y="688"/>
                          </a:lnTo>
                          <a:lnTo>
                            <a:pt x="22" y="695"/>
                          </a:lnTo>
                          <a:lnTo>
                            <a:pt x="29" y="702"/>
                          </a:lnTo>
                          <a:lnTo>
                            <a:pt x="35" y="706"/>
                          </a:lnTo>
                          <a:lnTo>
                            <a:pt x="73" y="733"/>
                          </a:lnTo>
                          <a:lnTo>
                            <a:pt x="123" y="769"/>
                          </a:lnTo>
                          <a:lnTo>
                            <a:pt x="183" y="811"/>
                          </a:lnTo>
                          <a:lnTo>
                            <a:pt x="248" y="855"/>
                          </a:lnTo>
                          <a:lnTo>
                            <a:pt x="313" y="898"/>
                          </a:lnTo>
                          <a:lnTo>
                            <a:pt x="373" y="935"/>
                          </a:lnTo>
                          <a:lnTo>
                            <a:pt x="402" y="951"/>
                          </a:lnTo>
                          <a:lnTo>
                            <a:pt x="427" y="964"/>
                          </a:lnTo>
                          <a:lnTo>
                            <a:pt x="449" y="975"/>
                          </a:lnTo>
                          <a:lnTo>
                            <a:pt x="468" y="982"/>
                          </a:lnTo>
                          <a:lnTo>
                            <a:pt x="479" y="985"/>
                          </a:lnTo>
                          <a:lnTo>
                            <a:pt x="491" y="986"/>
                          </a:lnTo>
                          <a:lnTo>
                            <a:pt x="502" y="986"/>
                          </a:lnTo>
                          <a:lnTo>
                            <a:pt x="513" y="984"/>
                          </a:lnTo>
                          <a:lnTo>
                            <a:pt x="523" y="981"/>
                          </a:lnTo>
                          <a:lnTo>
                            <a:pt x="534" y="975"/>
                          </a:lnTo>
                          <a:lnTo>
                            <a:pt x="544" y="970"/>
                          </a:lnTo>
                          <a:lnTo>
                            <a:pt x="553" y="962"/>
                          </a:lnTo>
                          <a:lnTo>
                            <a:pt x="573" y="942"/>
                          </a:lnTo>
                          <a:lnTo>
                            <a:pt x="595" y="923"/>
                          </a:lnTo>
                          <a:lnTo>
                            <a:pt x="619" y="902"/>
                          </a:lnTo>
                          <a:lnTo>
                            <a:pt x="644" y="881"/>
                          </a:lnTo>
                          <a:lnTo>
                            <a:pt x="700" y="837"/>
                          </a:lnTo>
                          <a:lnTo>
                            <a:pt x="761" y="794"/>
                          </a:lnTo>
                          <a:lnTo>
                            <a:pt x="825" y="749"/>
                          </a:lnTo>
                          <a:lnTo>
                            <a:pt x="892" y="704"/>
                          </a:lnTo>
                          <a:lnTo>
                            <a:pt x="961" y="660"/>
                          </a:lnTo>
                          <a:lnTo>
                            <a:pt x="1032" y="617"/>
                          </a:lnTo>
                          <a:lnTo>
                            <a:pt x="1100" y="577"/>
                          </a:lnTo>
                          <a:lnTo>
                            <a:pt x="1166" y="540"/>
                          </a:lnTo>
                          <a:lnTo>
                            <a:pt x="1230" y="505"/>
                          </a:lnTo>
                          <a:lnTo>
                            <a:pt x="1289" y="474"/>
                          </a:lnTo>
                          <a:lnTo>
                            <a:pt x="1343" y="449"/>
                          </a:lnTo>
                          <a:lnTo>
                            <a:pt x="1390" y="428"/>
                          </a:lnTo>
                          <a:lnTo>
                            <a:pt x="1411" y="419"/>
                          </a:lnTo>
                          <a:lnTo>
                            <a:pt x="1430" y="413"/>
                          </a:lnTo>
                          <a:lnTo>
                            <a:pt x="1446" y="407"/>
                          </a:lnTo>
                          <a:lnTo>
                            <a:pt x="1461" y="404"/>
                          </a:lnTo>
                          <a:lnTo>
                            <a:pt x="1472" y="401"/>
                          </a:lnTo>
                          <a:lnTo>
                            <a:pt x="1482" y="396"/>
                          </a:lnTo>
                          <a:lnTo>
                            <a:pt x="1492" y="391"/>
                          </a:lnTo>
                          <a:lnTo>
                            <a:pt x="1501" y="384"/>
                          </a:lnTo>
                          <a:lnTo>
                            <a:pt x="1509" y="377"/>
                          </a:lnTo>
                          <a:lnTo>
                            <a:pt x="1515" y="367"/>
                          </a:lnTo>
                          <a:lnTo>
                            <a:pt x="1521" y="357"/>
                          </a:lnTo>
                          <a:lnTo>
                            <a:pt x="1524" y="346"/>
                          </a:lnTo>
                          <a:lnTo>
                            <a:pt x="1527" y="335"/>
                          </a:lnTo>
                          <a:lnTo>
                            <a:pt x="1529" y="324"/>
                          </a:lnTo>
                          <a:lnTo>
                            <a:pt x="1527" y="313"/>
                          </a:lnTo>
                          <a:lnTo>
                            <a:pt x="1525" y="302"/>
                          </a:lnTo>
                          <a:lnTo>
                            <a:pt x="1522" y="291"/>
                          </a:lnTo>
                          <a:lnTo>
                            <a:pt x="1518" y="281"/>
                          </a:lnTo>
                          <a:lnTo>
                            <a:pt x="1511" y="271"/>
                          </a:lnTo>
                          <a:lnTo>
                            <a:pt x="1503" y="263"/>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25603" name="Group 259"/>
                  <p:cNvGrpSpPr>
                    <a:grpSpLocks/>
                  </p:cNvGrpSpPr>
                  <p:nvPr/>
                </p:nvGrpSpPr>
                <p:grpSpPr bwMode="auto">
                  <a:xfrm>
                    <a:off x="3587" y="1820"/>
                    <a:ext cx="777" cy="1746"/>
                    <a:chOff x="3587" y="1820"/>
                    <a:chExt cx="777" cy="1746"/>
                  </a:xfrm>
                </p:grpSpPr>
                <p:sp>
                  <p:nvSpPr>
                    <p:cNvPr id="825604" name="Freeform 260"/>
                    <p:cNvSpPr>
                      <a:spLocks/>
                    </p:cNvSpPr>
                    <p:nvPr/>
                  </p:nvSpPr>
                  <p:spPr bwMode="auto">
                    <a:xfrm flipH="1">
                      <a:off x="3587" y="1820"/>
                      <a:ext cx="777" cy="1651"/>
                    </a:xfrm>
                    <a:custGeom>
                      <a:avLst/>
                      <a:gdLst>
                        <a:gd name="T0" fmla="*/ 4615 w 4619"/>
                        <a:gd name="T1" fmla="*/ 546 h 9524"/>
                        <a:gd name="T2" fmla="*/ 4592 w 4619"/>
                        <a:gd name="T3" fmla="*/ 429 h 9524"/>
                        <a:gd name="T4" fmla="*/ 4547 w 4619"/>
                        <a:gd name="T5" fmla="*/ 321 h 9524"/>
                        <a:gd name="T6" fmla="*/ 4482 w 4619"/>
                        <a:gd name="T7" fmla="*/ 222 h 9524"/>
                        <a:gd name="T8" fmla="*/ 4396 w 4619"/>
                        <a:gd name="T9" fmla="*/ 137 h 9524"/>
                        <a:gd name="T10" fmla="*/ 4297 w 4619"/>
                        <a:gd name="T11" fmla="*/ 71 h 9524"/>
                        <a:gd name="T12" fmla="*/ 4187 w 4619"/>
                        <a:gd name="T13" fmla="*/ 26 h 9524"/>
                        <a:gd name="T14" fmla="*/ 4071 w 4619"/>
                        <a:gd name="T15" fmla="*/ 3 h 9524"/>
                        <a:gd name="T16" fmla="*/ 578 w 4619"/>
                        <a:gd name="T17" fmla="*/ 1 h 9524"/>
                        <a:gd name="T18" fmla="*/ 457 w 4619"/>
                        <a:gd name="T19" fmla="*/ 20 h 9524"/>
                        <a:gd name="T20" fmla="*/ 345 w 4619"/>
                        <a:gd name="T21" fmla="*/ 60 h 9524"/>
                        <a:gd name="T22" fmla="*/ 245 w 4619"/>
                        <a:gd name="T23" fmla="*/ 120 h 9524"/>
                        <a:gd name="T24" fmla="*/ 158 w 4619"/>
                        <a:gd name="T25" fmla="*/ 199 h 9524"/>
                        <a:gd name="T26" fmla="*/ 89 w 4619"/>
                        <a:gd name="T27" fmla="*/ 292 h 9524"/>
                        <a:gd name="T28" fmla="*/ 38 w 4619"/>
                        <a:gd name="T29" fmla="*/ 398 h 9524"/>
                        <a:gd name="T30" fmla="*/ 8 w 4619"/>
                        <a:gd name="T31" fmla="*/ 513 h 9524"/>
                        <a:gd name="T32" fmla="*/ 0 w 4619"/>
                        <a:gd name="T33" fmla="*/ 8918 h 9524"/>
                        <a:gd name="T34" fmla="*/ 12 w 4619"/>
                        <a:gd name="T35" fmla="*/ 9037 h 9524"/>
                        <a:gd name="T36" fmla="*/ 46 w 4619"/>
                        <a:gd name="T37" fmla="*/ 9150 h 9524"/>
                        <a:gd name="T38" fmla="*/ 102 w 4619"/>
                        <a:gd name="T39" fmla="*/ 9254 h 9524"/>
                        <a:gd name="T40" fmla="*/ 179 w 4619"/>
                        <a:gd name="T41" fmla="*/ 9346 h 9524"/>
                        <a:gd name="T42" fmla="*/ 271 w 4619"/>
                        <a:gd name="T43" fmla="*/ 9422 h 9524"/>
                        <a:gd name="T44" fmla="*/ 376 w 4619"/>
                        <a:gd name="T45" fmla="*/ 9478 h 9524"/>
                        <a:gd name="T46" fmla="*/ 489 w 4619"/>
                        <a:gd name="T47" fmla="*/ 9512 h 9524"/>
                        <a:gd name="T48" fmla="*/ 608 w 4619"/>
                        <a:gd name="T49" fmla="*/ 9524 h 9524"/>
                        <a:gd name="T50" fmla="*/ 3899 w 4619"/>
                        <a:gd name="T51" fmla="*/ 9514 h 9524"/>
                        <a:gd name="T52" fmla="*/ 3969 w 4619"/>
                        <a:gd name="T53" fmla="*/ 9476 h 9524"/>
                        <a:gd name="T54" fmla="*/ 4021 w 4619"/>
                        <a:gd name="T55" fmla="*/ 9414 h 9524"/>
                        <a:gd name="T56" fmla="*/ 4045 w 4619"/>
                        <a:gd name="T57" fmla="*/ 9336 h 9524"/>
                        <a:gd name="T58" fmla="*/ 4036 w 4619"/>
                        <a:gd name="T59" fmla="*/ 9252 h 9524"/>
                        <a:gd name="T60" fmla="*/ 3998 w 4619"/>
                        <a:gd name="T61" fmla="*/ 9180 h 9524"/>
                        <a:gd name="T62" fmla="*/ 3936 w 4619"/>
                        <a:gd name="T63" fmla="*/ 9130 h 9524"/>
                        <a:gd name="T64" fmla="*/ 3857 w 4619"/>
                        <a:gd name="T65" fmla="*/ 9106 h 9524"/>
                        <a:gd name="T66" fmla="*/ 572 w 4619"/>
                        <a:gd name="T67" fmla="*/ 9101 h 9524"/>
                        <a:gd name="T68" fmla="*/ 505 w 4619"/>
                        <a:gd name="T69" fmla="*/ 9073 h 9524"/>
                        <a:gd name="T70" fmla="*/ 452 w 4619"/>
                        <a:gd name="T71" fmla="*/ 9022 h 9524"/>
                        <a:gd name="T72" fmla="*/ 425 w 4619"/>
                        <a:gd name="T73" fmla="*/ 8955 h 9524"/>
                        <a:gd name="T74" fmla="*/ 422 w 4619"/>
                        <a:gd name="T75" fmla="*/ 588 h 9524"/>
                        <a:gd name="T76" fmla="*/ 444 w 4619"/>
                        <a:gd name="T77" fmla="*/ 518 h 9524"/>
                        <a:gd name="T78" fmla="*/ 490 w 4619"/>
                        <a:gd name="T79" fmla="*/ 462 h 9524"/>
                        <a:gd name="T80" fmla="*/ 553 w 4619"/>
                        <a:gd name="T81" fmla="*/ 428 h 9524"/>
                        <a:gd name="T82" fmla="*/ 4011 w 4619"/>
                        <a:gd name="T83" fmla="*/ 419 h 9524"/>
                        <a:gd name="T84" fmla="*/ 4082 w 4619"/>
                        <a:gd name="T85" fmla="*/ 433 h 9524"/>
                        <a:gd name="T86" fmla="*/ 4144 w 4619"/>
                        <a:gd name="T87" fmla="*/ 474 h 9524"/>
                        <a:gd name="T88" fmla="*/ 4184 w 4619"/>
                        <a:gd name="T89" fmla="*/ 534 h 9524"/>
                        <a:gd name="T90" fmla="*/ 4198 w 4619"/>
                        <a:gd name="T91" fmla="*/ 606 h 9524"/>
                        <a:gd name="T92" fmla="*/ 4207 w 4619"/>
                        <a:gd name="T93" fmla="*/ 8904 h 9524"/>
                        <a:gd name="T94" fmla="*/ 4246 w 4619"/>
                        <a:gd name="T95" fmla="*/ 8975 h 9524"/>
                        <a:gd name="T96" fmla="*/ 4308 w 4619"/>
                        <a:gd name="T97" fmla="*/ 9025 h 9524"/>
                        <a:gd name="T98" fmla="*/ 4387 w 4619"/>
                        <a:gd name="T99" fmla="*/ 9049 h 9524"/>
                        <a:gd name="T100" fmla="*/ 4471 w 4619"/>
                        <a:gd name="T101" fmla="*/ 9041 h 9524"/>
                        <a:gd name="T102" fmla="*/ 4542 w 4619"/>
                        <a:gd name="T103" fmla="*/ 9003 h 9524"/>
                        <a:gd name="T104" fmla="*/ 4593 w 4619"/>
                        <a:gd name="T105" fmla="*/ 8941 h 9524"/>
                        <a:gd name="T106" fmla="*/ 4618 w 4619"/>
                        <a:gd name="T107" fmla="*/ 8863 h 9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19" h="9524">
                          <a:moveTo>
                            <a:pt x="4619" y="8841"/>
                          </a:moveTo>
                          <a:lnTo>
                            <a:pt x="4619" y="606"/>
                          </a:lnTo>
                          <a:lnTo>
                            <a:pt x="4618" y="576"/>
                          </a:lnTo>
                          <a:lnTo>
                            <a:pt x="4615" y="546"/>
                          </a:lnTo>
                          <a:lnTo>
                            <a:pt x="4612" y="517"/>
                          </a:lnTo>
                          <a:lnTo>
                            <a:pt x="4607" y="487"/>
                          </a:lnTo>
                          <a:lnTo>
                            <a:pt x="4600" y="457"/>
                          </a:lnTo>
                          <a:lnTo>
                            <a:pt x="4592" y="429"/>
                          </a:lnTo>
                          <a:lnTo>
                            <a:pt x="4584" y="402"/>
                          </a:lnTo>
                          <a:lnTo>
                            <a:pt x="4573" y="374"/>
                          </a:lnTo>
                          <a:lnTo>
                            <a:pt x="4561" y="347"/>
                          </a:lnTo>
                          <a:lnTo>
                            <a:pt x="4547" y="321"/>
                          </a:lnTo>
                          <a:lnTo>
                            <a:pt x="4533" y="296"/>
                          </a:lnTo>
                          <a:lnTo>
                            <a:pt x="4517" y="270"/>
                          </a:lnTo>
                          <a:lnTo>
                            <a:pt x="4499" y="245"/>
                          </a:lnTo>
                          <a:lnTo>
                            <a:pt x="4482" y="222"/>
                          </a:lnTo>
                          <a:lnTo>
                            <a:pt x="4462" y="199"/>
                          </a:lnTo>
                          <a:lnTo>
                            <a:pt x="4441" y="177"/>
                          </a:lnTo>
                          <a:lnTo>
                            <a:pt x="4419" y="157"/>
                          </a:lnTo>
                          <a:lnTo>
                            <a:pt x="4396" y="137"/>
                          </a:lnTo>
                          <a:lnTo>
                            <a:pt x="4372" y="118"/>
                          </a:lnTo>
                          <a:lnTo>
                            <a:pt x="4348" y="102"/>
                          </a:lnTo>
                          <a:lnTo>
                            <a:pt x="4322" y="85"/>
                          </a:lnTo>
                          <a:lnTo>
                            <a:pt x="4297" y="71"/>
                          </a:lnTo>
                          <a:lnTo>
                            <a:pt x="4271" y="58"/>
                          </a:lnTo>
                          <a:lnTo>
                            <a:pt x="4243" y="46"/>
                          </a:lnTo>
                          <a:lnTo>
                            <a:pt x="4216" y="35"/>
                          </a:lnTo>
                          <a:lnTo>
                            <a:pt x="4187" y="26"/>
                          </a:lnTo>
                          <a:lnTo>
                            <a:pt x="4159" y="19"/>
                          </a:lnTo>
                          <a:lnTo>
                            <a:pt x="4130" y="12"/>
                          </a:lnTo>
                          <a:lnTo>
                            <a:pt x="4101" y="7"/>
                          </a:lnTo>
                          <a:lnTo>
                            <a:pt x="4071" y="3"/>
                          </a:lnTo>
                          <a:lnTo>
                            <a:pt x="4042" y="1"/>
                          </a:lnTo>
                          <a:lnTo>
                            <a:pt x="4011" y="0"/>
                          </a:lnTo>
                          <a:lnTo>
                            <a:pt x="608" y="0"/>
                          </a:lnTo>
                          <a:lnTo>
                            <a:pt x="578" y="1"/>
                          </a:lnTo>
                          <a:lnTo>
                            <a:pt x="547" y="3"/>
                          </a:lnTo>
                          <a:lnTo>
                            <a:pt x="516" y="7"/>
                          </a:lnTo>
                          <a:lnTo>
                            <a:pt x="486" y="12"/>
                          </a:lnTo>
                          <a:lnTo>
                            <a:pt x="457" y="20"/>
                          </a:lnTo>
                          <a:lnTo>
                            <a:pt x="428" y="27"/>
                          </a:lnTo>
                          <a:lnTo>
                            <a:pt x="400" y="37"/>
                          </a:lnTo>
                          <a:lnTo>
                            <a:pt x="372" y="48"/>
                          </a:lnTo>
                          <a:lnTo>
                            <a:pt x="345" y="60"/>
                          </a:lnTo>
                          <a:lnTo>
                            <a:pt x="319" y="73"/>
                          </a:lnTo>
                          <a:lnTo>
                            <a:pt x="293" y="88"/>
                          </a:lnTo>
                          <a:lnTo>
                            <a:pt x="269" y="104"/>
                          </a:lnTo>
                          <a:lnTo>
                            <a:pt x="245" y="120"/>
                          </a:lnTo>
                          <a:lnTo>
                            <a:pt x="222" y="139"/>
                          </a:lnTo>
                          <a:lnTo>
                            <a:pt x="200" y="158"/>
                          </a:lnTo>
                          <a:lnTo>
                            <a:pt x="179" y="177"/>
                          </a:lnTo>
                          <a:lnTo>
                            <a:pt x="158" y="199"/>
                          </a:lnTo>
                          <a:lnTo>
                            <a:pt x="140" y="221"/>
                          </a:lnTo>
                          <a:lnTo>
                            <a:pt x="122" y="244"/>
                          </a:lnTo>
                          <a:lnTo>
                            <a:pt x="105" y="267"/>
                          </a:lnTo>
                          <a:lnTo>
                            <a:pt x="89" y="292"/>
                          </a:lnTo>
                          <a:lnTo>
                            <a:pt x="74" y="317"/>
                          </a:lnTo>
                          <a:lnTo>
                            <a:pt x="61" y="344"/>
                          </a:lnTo>
                          <a:lnTo>
                            <a:pt x="49" y="370"/>
                          </a:lnTo>
                          <a:lnTo>
                            <a:pt x="38" y="398"/>
                          </a:lnTo>
                          <a:lnTo>
                            <a:pt x="28" y="426"/>
                          </a:lnTo>
                          <a:lnTo>
                            <a:pt x="20" y="455"/>
                          </a:lnTo>
                          <a:lnTo>
                            <a:pt x="14" y="484"/>
                          </a:lnTo>
                          <a:lnTo>
                            <a:pt x="8" y="513"/>
                          </a:lnTo>
                          <a:lnTo>
                            <a:pt x="4" y="544"/>
                          </a:lnTo>
                          <a:lnTo>
                            <a:pt x="1" y="575"/>
                          </a:lnTo>
                          <a:lnTo>
                            <a:pt x="0" y="606"/>
                          </a:lnTo>
                          <a:lnTo>
                            <a:pt x="0" y="8918"/>
                          </a:lnTo>
                          <a:lnTo>
                            <a:pt x="1" y="8948"/>
                          </a:lnTo>
                          <a:lnTo>
                            <a:pt x="4" y="8978"/>
                          </a:lnTo>
                          <a:lnTo>
                            <a:pt x="7" y="9007"/>
                          </a:lnTo>
                          <a:lnTo>
                            <a:pt x="12" y="9037"/>
                          </a:lnTo>
                          <a:lnTo>
                            <a:pt x="19" y="9065"/>
                          </a:lnTo>
                          <a:lnTo>
                            <a:pt x="27" y="9094"/>
                          </a:lnTo>
                          <a:lnTo>
                            <a:pt x="37" y="9122"/>
                          </a:lnTo>
                          <a:lnTo>
                            <a:pt x="46" y="9150"/>
                          </a:lnTo>
                          <a:lnTo>
                            <a:pt x="59" y="9177"/>
                          </a:lnTo>
                          <a:lnTo>
                            <a:pt x="72" y="9203"/>
                          </a:lnTo>
                          <a:lnTo>
                            <a:pt x="87" y="9229"/>
                          </a:lnTo>
                          <a:lnTo>
                            <a:pt x="102" y="9254"/>
                          </a:lnTo>
                          <a:lnTo>
                            <a:pt x="120" y="9278"/>
                          </a:lnTo>
                          <a:lnTo>
                            <a:pt x="139" y="9302"/>
                          </a:lnTo>
                          <a:lnTo>
                            <a:pt x="158" y="9325"/>
                          </a:lnTo>
                          <a:lnTo>
                            <a:pt x="179" y="9346"/>
                          </a:lnTo>
                          <a:lnTo>
                            <a:pt x="201" y="9368"/>
                          </a:lnTo>
                          <a:lnTo>
                            <a:pt x="223" y="9386"/>
                          </a:lnTo>
                          <a:lnTo>
                            <a:pt x="247" y="9405"/>
                          </a:lnTo>
                          <a:lnTo>
                            <a:pt x="271" y="9422"/>
                          </a:lnTo>
                          <a:lnTo>
                            <a:pt x="297" y="9438"/>
                          </a:lnTo>
                          <a:lnTo>
                            <a:pt x="322" y="9453"/>
                          </a:lnTo>
                          <a:lnTo>
                            <a:pt x="348" y="9466"/>
                          </a:lnTo>
                          <a:lnTo>
                            <a:pt x="376" y="9478"/>
                          </a:lnTo>
                          <a:lnTo>
                            <a:pt x="403" y="9489"/>
                          </a:lnTo>
                          <a:lnTo>
                            <a:pt x="432" y="9498"/>
                          </a:lnTo>
                          <a:lnTo>
                            <a:pt x="460" y="9505"/>
                          </a:lnTo>
                          <a:lnTo>
                            <a:pt x="489" y="9512"/>
                          </a:lnTo>
                          <a:lnTo>
                            <a:pt x="518" y="9518"/>
                          </a:lnTo>
                          <a:lnTo>
                            <a:pt x="548" y="9521"/>
                          </a:lnTo>
                          <a:lnTo>
                            <a:pt x="578" y="9523"/>
                          </a:lnTo>
                          <a:lnTo>
                            <a:pt x="608" y="9524"/>
                          </a:lnTo>
                          <a:lnTo>
                            <a:pt x="3836" y="9524"/>
                          </a:lnTo>
                          <a:lnTo>
                            <a:pt x="3857" y="9523"/>
                          </a:lnTo>
                          <a:lnTo>
                            <a:pt x="3878" y="9520"/>
                          </a:lnTo>
                          <a:lnTo>
                            <a:pt x="3899" y="9514"/>
                          </a:lnTo>
                          <a:lnTo>
                            <a:pt x="3918" y="9508"/>
                          </a:lnTo>
                          <a:lnTo>
                            <a:pt x="3936" y="9499"/>
                          </a:lnTo>
                          <a:lnTo>
                            <a:pt x="3954" y="9488"/>
                          </a:lnTo>
                          <a:lnTo>
                            <a:pt x="3969" y="9476"/>
                          </a:lnTo>
                          <a:lnTo>
                            <a:pt x="3984" y="9463"/>
                          </a:lnTo>
                          <a:lnTo>
                            <a:pt x="3998" y="9447"/>
                          </a:lnTo>
                          <a:lnTo>
                            <a:pt x="4010" y="9431"/>
                          </a:lnTo>
                          <a:lnTo>
                            <a:pt x="4021" y="9414"/>
                          </a:lnTo>
                          <a:lnTo>
                            <a:pt x="4029" y="9396"/>
                          </a:lnTo>
                          <a:lnTo>
                            <a:pt x="4036" y="9376"/>
                          </a:lnTo>
                          <a:lnTo>
                            <a:pt x="4042" y="9357"/>
                          </a:lnTo>
                          <a:lnTo>
                            <a:pt x="4045" y="9336"/>
                          </a:lnTo>
                          <a:lnTo>
                            <a:pt x="4046" y="9314"/>
                          </a:lnTo>
                          <a:lnTo>
                            <a:pt x="4045" y="9292"/>
                          </a:lnTo>
                          <a:lnTo>
                            <a:pt x="4042" y="9271"/>
                          </a:lnTo>
                          <a:lnTo>
                            <a:pt x="4036" y="9252"/>
                          </a:lnTo>
                          <a:lnTo>
                            <a:pt x="4029" y="9233"/>
                          </a:lnTo>
                          <a:lnTo>
                            <a:pt x="4021" y="9214"/>
                          </a:lnTo>
                          <a:lnTo>
                            <a:pt x="4010" y="9197"/>
                          </a:lnTo>
                          <a:lnTo>
                            <a:pt x="3998" y="9180"/>
                          </a:lnTo>
                          <a:lnTo>
                            <a:pt x="3984" y="9166"/>
                          </a:lnTo>
                          <a:lnTo>
                            <a:pt x="3969" y="9152"/>
                          </a:lnTo>
                          <a:lnTo>
                            <a:pt x="3954" y="9140"/>
                          </a:lnTo>
                          <a:lnTo>
                            <a:pt x="3936" y="9130"/>
                          </a:lnTo>
                          <a:lnTo>
                            <a:pt x="3918" y="9121"/>
                          </a:lnTo>
                          <a:lnTo>
                            <a:pt x="3899" y="9114"/>
                          </a:lnTo>
                          <a:lnTo>
                            <a:pt x="3878" y="9108"/>
                          </a:lnTo>
                          <a:lnTo>
                            <a:pt x="3857" y="9106"/>
                          </a:lnTo>
                          <a:lnTo>
                            <a:pt x="3836" y="9104"/>
                          </a:lnTo>
                          <a:lnTo>
                            <a:pt x="608" y="9104"/>
                          </a:lnTo>
                          <a:lnTo>
                            <a:pt x="590" y="9104"/>
                          </a:lnTo>
                          <a:lnTo>
                            <a:pt x="572" y="9101"/>
                          </a:lnTo>
                          <a:lnTo>
                            <a:pt x="553" y="9096"/>
                          </a:lnTo>
                          <a:lnTo>
                            <a:pt x="537" y="9091"/>
                          </a:lnTo>
                          <a:lnTo>
                            <a:pt x="520" y="9083"/>
                          </a:lnTo>
                          <a:lnTo>
                            <a:pt x="505" y="9073"/>
                          </a:lnTo>
                          <a:lnTo>
                            <a:pt x="490" y="9062"/>
                          </a:lnTo>
                          <a:lnTo>
                            <a:pt x="477" y="9050"/>
                          </a:lnTo>
                          <a:lnTo>
                            <a:pt x="463" y="9036"/>
                          </a:lnTo>
                          <a:lnTo>
                            <a:pt x="452" y="9022"/>
                          </a:lnTo>
                          <a:lnTo>
                            <a:pt x="444" y="9005"/>
                          </a:lnTo>
                          <a:lnTo>
                            <a:pt x="436" y="8989"/>
                          </a:lnTo>
                          <a:lnTo>
                            <a:pt x="429" y="8972"/>
                          </a:lnTo>
                          <a:lnTo>
                            <a:pt x="425" y="8955"/>
                          </a:lnTo>
                          <a:lnTo>
                            <a:pt x="422" y="8936"/>
                          </a:lnTo>
                          <a:lnTo>
                            <a:pt x="422" y="8918"/>
                          </a:lnTo>
                          <a:lnTo>
                            <a:pt x="422" y="606"/>
                          </a:lnTo>
                          <a:lnTo>
                            <a:pt x="422" y="588"/>
                          </a:lnTo>
                          <a:lnTo>
                            <a:pt x="425" y="569"/>
                          </a:lnTo>
                          <a:lnTo>
                            <a:pt x="429" y="552"/>
                          </a:lnTo>
                          <a:lnTo>
                            <a:pt x="436" y="534"/>
                          </a:lnTo>
                          <a:lnTo>
                            <a:pt x="444" y="518"/>
                          </a:lnTo>
                          <a:lnTo>
                            <a:pt x="452" y="502"/>
                          </a:lnTo>
                          <a:lnTo>
                            <a:pt x="463" y="488"/>
                          </a:lnTo>
                          <a:lnTo>
                            <a:pt x="477" y="474"/>
                          </a:lnTo>
                          <a:lnTo>
                            <a:pt x="490" y="462"/>
                          </a:lnTo>
                          <a:lnTo>
                            <a:pt x="505" y="451"/>
                          </a:lnTo>
                          <a:lnTo>
                            <a:pt x="520" y="441"/>
                          </a:lnTo>
                          <a:lnTo>
                            <a:pt x="537" y="433"/>
                          </a:lnTo>
                          <a:lnTo>
                            <a:pt x="553" y="428"/>
                          </a:lnTo>
                          <a:lnTo>
                            <a:pt x="572" y="422"/>
                          </a:lnTo>
                          <a:lnTo>
                            <a:pt x="590" y="420"/>
                          </a:lnTo>
                          <a:lnTo>
                            <a:pt x="608" y="419"/>
                          </a:lnTo>
                          <a:lnTo>
                            <a:pt x="4011" y="419"/>
                          </a:lnTo>
                          <a:lnTo>
                            <a:pt x="4029" y="420"/>
                          </a:lnTo>
                          <a:lnTo>
                            <a:pt x="4048" y="422"/>
                          </a:lnTo>
                          <a:lnTo>
                            <a:pt x="4066" y="428"/>
                          </a:lnTo>
                          <a:lnTo>
                            <a:pt x="4082" y="433"/>
                          </a:lnTo>
                          <a:lnTo>
                            <a:pt x="4099" y="441"/>
                          </a:lnTo>
                          <a:lnTo>
                            <a:pt x="4115" y="451"/>
                          </a:lnTo>
                          <a:lnTo>
                            <a:pt x="4129" y="462"/>
                          </a:lnTo>
                          <a:lnTo>
                            <a:pt x="4144" y="474"/>
                          </a:lnTo>
                          <a:lnTo>
                            <a:pt x="4156" y="488"/>
                          </a:lnTo>
                          <a:lnTo>
                            <a:pt x="4167" y="502"/>
                          </a:lnTo>
                          <a:lnTo>
                            <a:pt x="4176" y="518"/>
                          </a:lnTo>
                          <a:lnTo>
                            <a:pt x="4184" y="534"/>
                          </a:lnTo>
                          <a:lnTo>
                            <a:pt x="4190" y="552"/>
                          </a:lnTo>
                          <a:lnTo>
                            <a:pt x="4194" y="569"/>
                          </a:lnTo>
                          <a:lnTo>
                            <a:pt x="4197" y="588"/>
                          </a:lnTo>
                          <a:lnTo>
                            <a:pt x="4198" y="606"/>
                          </a:lnTo>
                          <a:lnTo>
                            <a:pt x="4198" y="8841"/>
                          </a:lnTo>
                          <a:lnTo>
                            <a:pt x="4200" y="8863"/>
                          </a:lnTo>
                          <a:lnTo>
                            <a:pt x="4203" y="8884"/>
                          </a:lnTo>
                          <a:lnTo>
                            <a:pt x="4207" y="8904"/>
                          </a:lnTo>
                          <a:lnTo>
                            <a:pt x="4215" y="8922"/>
                          </a:lnTo>
                          <a:lnTo>
                            <a:pt x="4224" y="8941"/>
                          </a:lnTo>
                          <a:lnTo>
                            <a:pt x="4234" y="8958"/>
                          </a:lnTo>
                          <a:lnTo>
                            <a:pt x="4246" y="8975"/>
                          </a:lnTo>
                          <a:lnTo>
                            <a:pt x="4260" y="8989"/>
                          </a:lnTo>
                          <a:lnTo>
                            <a:pt x="4274" y="9003"/>
                          </a:lnTo>
                          <a:lnTo>
                            <a:pt x="4291" y="9015"/>
                          </a:lnTo>
                          <a:lnTo>
                            <a:pt x="4308" y="9025"/>
                          </a:lnTo>
                          <a:lnTo>
                            <a:pt x="4327" y="9034"/>
                          </a:lnTo>
                          <a:lnTo>
                            <a:pt x="4345" y="9041"/>
                          </a:lnTo>
                          <a:lnTo>
                            <a:pt x="4366" y="9047"/>
                          </a:lnTo>
                          <a:lnTo>
                            <a:pt x="4387" y="9049"/>
                          </a:lnTo>
                          <a:lnTo>
                            <a:pt x="4408" y="9050"/>
                          </a:lnTo>
                          <a:lnTo>
                            <a:pt x="4430" y="9049"/>
                          </a:lnTo>
                          <a:lnTo>
                            <a:pt x="4451" y="9047"/>
                          </a:lnTo>
                          <a:lnTo>
                            <a:pt x="4471" y="9041"/>
                          </a:lnTo>
                          <a:lnTo>
                            <a:pt x="4490" y="9034"/>
                          </a:lnTo>
                          <a:lnTo>
                            <a:pt x="4509" y="9025"/>
                          </a:lnTo>
                          <a:lnTo>
                            <a:pt x="4525" y="9015"/>
                          </a:lnTo>
                          <a:lnTo>
                            <a:pt x="4542" y="9003"/>
                          </a:lnTo>
                          <a:lnTo>
                            <a:pt x="4557" y="8989"/>
                          </a:lnTo>
                          <a:lnTo>
                            <a:pt x="4570" y="8975"/>
                          </a:lnTo>
                          <a:lnTo>
                            <a:pt x="4582" y="8958"/>
                          </a:lnTo>
                          <a:lnTo>
                            <a:pt x="4593" y="8941"/>
                          </a:lnTo>
                          <a:lnTo>
                            <a:pt x="4602" y="8922"/>
                          </a:lnTo>
                          <a:lnTo>
                            <a:pt x="4609" y="8904"/>
                          </a:lnTo>
                          <a:lnTo>
                            <a:pt x="4614" y="8884"/>
                          </a:lnTo>
                          <a:lnTo>
                            <a:pt x="4618" y="8863"/>
                          </a:lnTo>
                          <a:lnTo>
                            <a:pt x="4619" y="8841"/>
                          </a:lnTo>
                          <a:close/>
                        </a:path>
                      </a:pathLst>
                    </a:custGeom>
                    <a:solidFill>
                      <a:srgbClr val="CC3300"/>
                    </a:solidFill>
                    <a:ln w="9525" cmpd="sng">
                      <a:solidFill>
                        <a:schemeClr val="hlink"/>
                      </a:solidFill>
                      <a:round/>
                      <a:headEnd/>
                      <a:tailEnd/>
                    </a:ln>
                    <a:effectLst>
                      <a:outerShdw dist="17961" dir="2700000" algn="ctr" rotWithShape="0">
                        <a:srgbClr val="FF9933"/>
                      </a:outerShdw>
                    </a:effectLst>
                  </p:spPr>
                  <p:txBody>
                    <a:bodyPr/>
                    <a:lstStyle/>
                    <a:p>
                      <a:endParaRPr lang="ru-RU"/>
                    </a:p>
                  </p:txBody>
                </p:sp>
                <p:sp>
                  <p:nvSpPr>
                    <p:cNvPr id="825605" name="Freeform 261"/>
                    <p:cNvSpPr>
                      <a:spLocks/>
                    </p:cNvSpPr>
                    <p:nvPr/>
                  </p:nvSpPr>
                  <p:spPr bwMode="auto">
                    <a:xfrm flipH="1">
                      <a:off x="3759" y="2024"/>
                      <a:ext cx="440" cy="61"/>
                    </a:xfrm>
                    <a:custGeom>
                      <a:avLst/>
                      <a:gdLst>
                        <a:gd name="T0" fmla="*/ 2443 w 2618"/>
                        <a:gd name="T1" fmla="*/ 349 h 349"/>
                        <a:gd name="T2" fmla="*/ 2479 w 2618"/>
                        <a:gd name="T3" fmla="*/ 345 h 349"/>
                        <a:gd name="T4" fmla="*/ 2512 w 2618"/>
                        <a:gd name="T5" fmla="*/ 336 h 349"/>
                        <a:gd name="T6" fmla="*/ 2541 w 2618"/>
                        <a:gd name="T7" fmla="*/ 319 h 349"/>
                        <a:gd name="T8" fmla="*/ 2567 w 2618"/>
                        <a:gd name="T9" fmla="*/ 298 h 349"/>
                        <a:gd name="T10" fmla="*/ 2588 w 2618"/>
                        <a:gd name="T11" fmla="*/ 272 h 349"/>
                        <a:gd name="T12" fmla="*/ 2605 w 2618"/>
                        <a:gd name="T13" fmla="*/ 243 h 349"/>
                        <a:gd name="T14" fmla="*/ 2615 w 2618"/>
                        <a:gd name="T15" fmla="*/ 210 h 349"/>
                        <a:gd name="T16" fmla="*/ 2618 w 2618"/>
                        <a:gd name="T17" fmla="*/ 175 h 349"/>
                        <a:gd name="T18" fmla="*/ 2615 w 2618"/>
                        <a:gd name="T19" fmla="*/ 140 h 349"/>
                        <a:gd name="T20" fmla="*/ 2605 w 2618"/>
                        <a:gd name="T21" fmla="*/ 107 h 349"/>
                        <a:gd name="T22" fmla="*/ 2588 w 2618"/>
                        <a:gd name="T23" fmla="*/ 77 h 349"/>
                        <a:gd name="T24" fmla="*/ 2567 w 2618"/>
                        <a:gd name="T25" fmla="*/ 51 h 349"/>
                        <a:gd name="T26" fmla="*/ 2541 w 2618"/>
                        <a:gd name="T27" fmla="*/ 29 h 349"/>
                        <a:gd name="T28" fmla="*/ 2512 w 2618"/>
                        <a:gd name="T29" fmla="*/ 14 h 349"/>
                        <a:gd name="T30" fmla="*/ 2479 w 2618"/>
                        <a:gd name="T31" fmla="*/ 3 h 349"/>
                        <a:gd name="T32" fmla="*/ 2443 w 2618"/>
                        <a:gd name="T33" fmla="*/ 0 h 349"/>
                        <a:gd name="T34" fmla="*/ 157 w 2618"/>
                        <a:gd name="T35" fmla="*/ 1 h 349"/>
                        <a:gd name="T36" fmla="*/ 123 w 2618"/>
                        <a:gd name="T37" fmla="*/ 7 h 349"/>
                        <a:gd name="T38" fmla="*/ 92 w 2618"/>
                        <a:gd name="T39" fmla="*/ 20 h 349"/>
                        <a:gd name="T40" fmla="*/ 64 w 2618"/>
                        <a:gd name="T41" fmla="*/ 40 h 349"/>
                        <a:gd name="T42" fmla="*/ 41 w 2618"/>
                        <a:gd name="T43" fmla="*/ 63 h 349"/>
                        <a:gd name="T44" fmla="*/ 21 w 2618"/>
                        <a:gd name="T45" fmla="*/ 91 h 349"/>
                        <a:gd name="T46" fmla="*/ 8 w 2618"/>
                        <a:gd name="T47" fmla="*/ 122 h 349"/>
                        <a:gd name="T48" fmla="*/ 1 w 2618"/>
                        <a:gd name="T49" fmla="*/ 156 h 349"/>
                        <a:gd name="T50" fmla="*/ 1 w 2618"/>
                        <a:gd name="T51" fmla="*/ 192 h 349"/>
                        <a:gd name="T52" fmla="*/ 8 w 2618"/>
                        <a:gd name="T53" fmla="*/ 226 h 349"/>
                        <a:gd name="T54" fmla="*/ 21 w 2618"/>
                        <a:gd name="T55" fmla="*/ 258 h 349"/>
                        <a:gd name="T56" fmla="*/ 41 w 2618"/>
                        <a:gd name="T57" fmla="*/ 285 h 349"/>
                        <a:gd name="T58" fmla="*/ 64 w 2618"/>
                        <a:gd name="T59" fmla="*/ 309 h 349"/>
                        <a:gd name="T60" fmla="*/ 92 w 2618"/>
                        <a:gd name="T61" fmla="*/ 328 h 349"/>
                        <a:gd name="T62" fmla="*/ 123 w 2618"/>
                        <a:gd name="T63" fmla="*/ 341 h 349"/>
                        <a:gd name="T64" fmla="*/ 157 w 2618"/>
                        <a:gd name="T65"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18" h="349">
                          <a:moveTo>
                            <a:pt x="175" y="349"/>
                          </a:moveTo>
                          <a:lnTo>
                            <a:pt x="2443" y="349"/>
                          </a:lnTo>
                          <a:lnTo>
                            <a:pt x="2461" y="349"/>
                          </a:lnTo>
                          <a:lnTo>
                            <a:pt x="2479" y="345"/>
                          </a:lnTo>
                          <a:lnTo>
                            <a:pt x="2495" y="341"/>
                          </a:lnTo>
                          <a:lnTo>
                            <a:pt x="2512" y="336"/>
                          </a:lnTo>
                          <a:lnTo>
                            <a:pt x="2527" y="328"/>
                          </a:lnTo>
                          <a:lnTo>
                            <a:pt x="2541" y="319"/>
                          </a:lnTo>
                          <a:lnTo>
                            <a:pt x="2554" y="309"/>
                          </a:lnTo>
                          <a:lnTo>
                            <a:pt x="2567" y="298"/>
                          </a:lnTo>
                          <a:lnTo>
                            <a:pt x="2578" y="285"/>
                          </a:lnTo>
                          <a:lnTo>
                            <a:pt x="2588" y="272"/>
                          </a:lnTo>
                          <a:lnTo>
                            <a:pt x="2597" y="258"/>
                          </a:lnTo>
                          <a:lnTo>
                            <a:pt x="2605" y="243"/>
                          </a:lnTo>
                          <a:lnTo>
                            <a:pt x="2610" y="226"/>
                          </a:lnTo>
                          <a:lnTo>
                            <a:pt x="2615" y="210"/>
                          </a:lnTo>
                          <a:lnTo>
                            <a:pt x="2617" y="192"/>
                          </a:lnTo>
                          <a:lnTo>
                            <a:pt x="2618" y="175"/>
                          </a:lnTo>
                          <a:lnTo>
                            <a:pt x="2617" y="156"/>
                          </a:lnTo>
                          <a:lnTo>
                            <a:pt x="2615" y="140"/>
                          </a:lnTo>
                          <a:lnTo>
                            <a:pt x="2610" y="122"/>
                          </a:lnTo>
                          <a:lnTo>
                            <a:pt x="2605" y="107"/>
                          </a:lnTo>
                          <a:lnTo>
                            <a:pt x="2597" y="91"/>
                          </a:lnTo>
                          <a:lnTo>
                            <a:pt x="2588" y="77"/>
                          </a:lnTo>
                          <a:lnTo>
                            <a:pt x="2578" y="63"/>
                          </a:lnTo>
                          <a:lnTo>
                            <a:pt x="2567" y="51"/>
                          </a:lnTo>
                          <a:lnTo>
                            <a:pt x="2554" y="40"/>
                          </a:lnTo>
                          <a:lnTo>
                            <a:pt x="2541" y="29"/>
                          </a:lnTo>
                          <a:lnTo>
                            <a:pt x="2527" y="20"/>
                          </a:lnTo>
                          <a:lnTo>
                            <a:pt x="2512" y="14"/>
                          </a:lnTo>
                          <a:lnTo>
                            <a:pt x="2495" y="7"/>
                          </a:lnTo>
                          <a:lnTo>
                            <a:pt x="2479" y="3"/>
                          </a:lnTo>
                          <a:lnTo>
                            <a:pt x="2461" y="1"/>
                          </a:lnTo>
                          <a:lnTo>
                            <a:pt x="2443" y="0"/>
                          </a:lnTo>
                          <a:lnTo>
                            <a:pt x="175" y="0"/>
                          </a:lnTo>
                          <a:lnTo>
                            <a:pt x="157" y="1"/>
                          </a:lnTo>
                          <a:lnTo>
                            <a:pt x="140" y="3"/>
                          </a:lnTo>
                          <a:lnTo>
                            <a:pt x="123" y="7"/>
                          </a:lnTo>
                          <a:lnTo>
                            <a:pt x="107" y="14"/>
                          </a:lnTo>
                          <a:lnTo>
                            <a:pt x="92" y="20"/>
                          </a:lnTo>
                          <a:lnTo>
                            <a:pt x="78" y="29"/>
                          </a:lnTo>
                          <a:lnTo>
                            <a:pt x="64" y="40"/>
                          </a:lnTo>
                          <a:lnTo>
                            <a:pt x="51" y="51"/>
                          </a:lnTo>
                          <a:lnTo>
                            <a:pt x="41" y="63"/>
                          </a:lnTo>
                          <a:lnTo>
                            <a:pt x="30" y="77"/>
                          </a:lnTo>
                          <a:lnTo>
                            <a:pt x="21" y="91"/>
                          </a:lnTo>
                          <a:lnTo>
                            <a:pt x="14" y="107"/>
                          </a:lnTo>
                          <a:lnTo>
                            <a:pt x="8" y="122"/>
                          </a:lnTo>
                          <a:lnTo>
                            <a:pt x="3" y="140"/>
                          </a:lnTo>
                          <a:lnTo>
                            <a:pt x="1" y="156"/>
                          </a:lnTo>
                          <a:lnTo>
                            <a:pt x="0" y="175"/>
                          </a:lnTo>
                          <a:lnTo>
                            <a:pt x="1" y="192"/>
                          </a:lnTo>
                          <a:lnTo>
                            <a:pt x="3" y="210"/>
                          </a:lnTo>
                          <a:lnTo>
                            <a:pt x="8" y="226"/>
                          </a:lnTo>
                          <a:lnTo>
                            <a:pt x="14" y="243"/>
                          </a:lnTo>
                          <a:lnTo>
                            <a:pt x="21" y="258"/>
                          </a:lnTo>
                          <a:lnTo>
                            <a:pt x="30" y="272"/>
                          </a:lnTo>
                          <a:lnTo>
                            <a:pt x="41" y="285"/>
                          </a:lnTo>
                          <a:lnTo>
                            <a:pt x="51" y="298"/>
                          </a:lnTo>
                          <a:lnTo>
                            <a:pt x="64" y="309"/>
                          </a:lnTo>
                          <a:lnTo>
                            <a:pt x="78" y="319"/>
                          </a:lnTo>
                          <a:lnTo>
                            <a:pt x="92" y="328"/>
                          </a:lnTo>
                          <a:lnTo>
                            <a:pt x="107" y="336"/>
                          </a:lnTo>
                          <a:lnTo>
                            <a:pt x="123" y="341"/>
                          </a:lnTo>
                          <a:lnTo>
                            <a:pt x="140" y="345"/>
                          </a:lnTo>
                          <a:lnTo>
                            <a:pt x="157" y="349"/>
                          </a:lnTo>
                          <a:lnTo>
                            <a:pt x="175" y="3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06" name="Freeform 262"/>
                    <p:cNvSpPr>
                      <a:spLocks/>
                    </p:cNvSpPr>
                    <p:nvPr/>
                  </p:nvSpPr>
                  <p:spPr bwMode="auto">
                    <a:xfrm flipH="1">
                      <a:off x="3826" y="2339"/>
                      <a:ext cx="307" cy="61"/>
                    </a:xfrm>
                    <a:custGeom>
                      <a:avLst/>
                      <a:gdLst>
                        <a:gd name="T0" fmla="*/ 1649 w 1824"/>
                        <a:gd name="T1" fmla="*/ 350 h 350"/>
                        <a:gd name="T2" fmla="*/ 1684 w 1824"/>
                        <a:gd name="T3" fmla="*/ 346 h 350"/>
                        <a:gd name="T4" fmla="*/ 1717 w 1824"/>
                        <a:gd name="T5" fmla="*/ 336 h 350"/>
                        <a:gd name="T6" fmla="*/ 1747 w 1824"/>
                        <a:gd name="T7" fmla="*/ 320 h 350"/>
                        <a:gd name="T8" fmla="*/ 1773 w 1824"/>
                        <a:gd name="T9" fmla="*/ 298 h 350"/>
                        <a:gd name="T10" fmla="*/ 1794 w 1824"/>
                        <a:gd name="T11" fmla="*/ 273 h 350"/>
                        <a:gd name="T12" fmla="*/ 1811 w 1824"/>
                        <a:gd name="T13" fmla="*/ 243 h 350"/>
                        <a:gd name="T14" fmla="*/ 1820 w 1824"/>
                        <a:gd name="T15" fmla="*/ 211 h 350"/>
                        <a:gd name="T16" fmla="*/ 1824 w 1824"/>
                        <a:gd name="T17" fmla="*/ 176 h 350"/>
                        <a:gd name="T18" fmla="*/ 1820 w 1824"/>
                        <a:gd name="T19" fmla="*/ 139 h 350"/>
                        <a:gd name="T20" fmla="*/ 1811 w 1824"/>
                        <a:gd name="T21" fmla="*/ 107 h 350"/>
                        <a:gd name="T22" fmla="*/ 1794 w 1824"/>
                        <a:gd name="T23" fmla="*/ 77 h 350"/>
                        <a:gd name="T24" fmla="*/ 1773 w 1824"/>
                        <a:gd name="T25" fmla="*/ 52 h 350"/>
                        <a:gd name="T26" fmla="*/ 1747 w 1824"/>
                        <a:gd name="T27" fmla="*/ 30 h 350"/>
                        <a:gd name="T28" fmla="*/ 1717 w 1824"/>
                        <a:gd name="T29" fmla="*/ 14 h 350"/>
                        <a:gd name="T30" fmla="*/ 1684 w 1824"/>
                        <a:gd name="T31" fmla="*/ 4 h 350"/>
                        <a:gd name="T32" fmla="*/ 1649 w 1824"/>
                        <a:gd name="T33" fmla="*/ 0 h 350"/>
                        <a:gd name="T34" fmla="*/ 158 w 1824"/>
                        <a:gd name="T35" fmla="*/ 2 h 350"/>
                        <a:gd name="T36" fmla="*/ 123 w 1824"/>
                        <a:gd name="T37" fmla="*/ 8 h 350"/>
                        <a:gd name="T38" fmla="*/ 92 w 1824"/>
                        <a:gd name="T39" fmla="*/ 21 h 350"/>
                        <a:gd name="T40" fmla="*/ 64 w 1824"/>
                        <a:gd name="T41" fmla="*/ 40 h 350"/>
                        <a:gd name="T42" fmla="*/ 41 w 1824"/>
                        <a:gd name="T43" fmla="*/ 64 h 350"/>
                        <a:gd name="T44" fmla="*/ 21 w 1824"/>
                        <a:gd name="T45" fmla="*/ 91 h 350"/>
                        <a:gd name="T46" fmla="*/ 8 w 1824"/>
                        <a:gd name="T47" fmla="*/ 123 h 350"/>
                        <a:gd name="T48" fmla="*/ 1 w 1824"/>
                        <a:gd name="T49" fmla="*/ 157 h 350"/>
                        <a:gd name="T50" fmla="*/ 1 w 1824"/>
                        <a:gd name="T51" fmla="*/ 193 h 350"/>
                        <a:gd name="T52" fmla="*/ 8 w 1824"/>
                        <a:gd name="T53" fmla="*/ 227 h 350"/>
                        <a:gd name="T54" fmla="*/ 21 w 1824"/>
                        <a:gd name="T55" fmla="*/ 259 h 350"/>
                        <a:gd name="T56" fmla="*/ 41 w 1824"/>
                        <a:gd name="T57" fmla="*/ 286 h 350"/>
                        <a:gd name="T58" fmla="*/ 64 w 1824"/>
                        <a:gd name="T59" fmla="*/ 310 h 350"/>
                        <a:gd name="T60" fmla="*/ 92 w 1824"/>
                        <a:gd name="T61" fmla="*/ 329 h 350"/>
                        <a:gd name="T62" fmla="*/ 123 w 1824"/>
                        <a:gd name="T63" fmla="*/ 342 h 350"/>
                        <a:gd name="T64" fmla="*/ 158 w 1824"/>
                        <a:gd name="T65"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4" h="350">
                          <a:moveTo>
                            <a:pt x="176" y="350"/>
                          </a:moveTo>
                          <a:lnTo>
                            <a:pt x="1649" y="350"/>
                          </a:lnTo>
                          <a:lnTo>
                            <a:pt x="1667" y="349"/>
                          </a:lnTo>
                          <a:lnTo>
                            <a:pt x="1684" y="346"/>
                          </a:lnTo>
                          <a:lnTo>
                            <a:pt x="1701" y="342"/>
                          </a:lnTo>
                          <a:lnTo>
                            <a:pt x="1717" y="336"/>
                          </a:lnTo>
                          <a:lnTo>
                            <a:pt x="1733" y="329"/>
                          </a:lnTo>
                          <a:lnTo>
                            <a:pt x="1747" y="320"/>
                          </a:lnTo>
                          <a:lnTo>
                            <a:pt x="1760" y="310"/>
                          </a:lnTo>
                          <a:lnTo>
                            <a:pt x="1773" y="298"/>
                          </a:lnTo>
                          <a:lnTo>
                            <a:pt x="1784" y="286"/>
                          </a:lnTo>
                          <a:lnTo>
                            <a:pt x="1794" y="273"/>
                          </a:lnTo>
                          <a:lnTo>
                            <a:pt x="1803" y="259"/>
                          </a:lnTo>
                          <a:lnTo>
                            <a:pt x="1811" y="243"/>
                          </a:lnTo>
                          <a:lnTo>
                            <a:pt x="1816" y="227"/>
                          </a:lnTo>
                          <a:lnTo>
                            <a:pt x="1820" y="211"/>
                          </a:lnTo>
                          <a:lnTo>
                            <a:pt x="1823" y="193"/>
                          </a:lnTo>
                          <a:lnTo>
                            <a:pt x="1824" y="176"/>
                          </a:lnTo>
                          <a:lnTo>
                            <a:pt x="1823" y="157"/>
                          </a:lnTo>
                          <a:lnTo>
                            <a:pt x="1820" y="139"/>
                          </a:lnTo>
                          <a:lnTo>
                            <a:pt x="1816" y="123"/>
                          </a:lnTo>
                          <a:lnTo>
                            <a:pt x="1811" y="107"/>
                          </a:lnTo>
                          <a:lnTo>
                            <a:pt x="1803" y="91"/>
                          </a:lnTo>
                          <a:lnTo>
                            <a:pt x="1794" y="77"/>
                          </a:lnTo>
                          <a:lnTo>
                            <a:pt x="1784" y="64"/>
                          </a:lnTo>
                          <a:lnTo>
                            <a:pt x="1773" y="52"/>
                          </a:lnTo>
                          <a:lnTo>
                            <a:pt x="1760" y="40"/>
                          </a:lnTo>
                          <a:lnTo>
                            <a:pt x="1747" y="30"/>
                          </a:lnTo>
                          <a:lnTo>
                            <a:pt x="1733" y="21"/>
                          </a:lnTo>
                          <a:lnTo>
                            <a:pt x="1717" y="14"/>
                          </a:lnTo>
                          <a:lnTo>
                            <a:pt x="1701" y="8"/>
                          </a:lnTo>
                          <a:lnTo>
                            <a:pt x="1684" y="4"/>
                          </a:lnTo>
                          <a:lnTo>
                            <a:pt x="1667" y="2"/>
                          </a:lnTo>
                          <a:lnTo>
                            <a:pt x="1649" y="0"/>
                          </a:lnTo>
                          <a:lnTo>
                            <a:pt x="176" y="0"/>
                          </a:lnTo>
                          <a:lnTo>
                            <a:pt x="158" y="2"/>
                          </a:lnTo>
                          <a:lnTo>
                            <a:pt x="141" y="4"/>
                          </a:lnTo>
                          <a:lnTo>
                            <a:pt x="123" y="8"/>
                          </a:lnTo>
                          <a:lnTo>
                            <a:pt x="108" y="14"/>
                          </a:lnTo>
                          <a:lnTo>
                            <a:pt x="92" y="21"/>
                          </a:lnTo>
                          <a:lnTo>
                            <a:pt x="78" y="30"/>
                          </a:lnTo>
                          <a:lnTo>
                            <a:pt x="64" y="40"/>
                          </a:lnTo>
                          <a:lnTo>
                            <a:pt x="52" y="52"/>
                          </a:lnTo>
                          <a:lnTo>
                            <a:pt x="41" y="64"/>
                          </a:lnTo>
                          <a:lnTo>
                            <a:pt x="30" y="77"/>
                          </a:lnTo>
                          <a:lnTo>
                            <a:pt x="21" y="91"/>
                          </a:lnTo>
                          <a:lnTo>
                            <a:pt x="14" y="107"/>
                          </a:lnTo>
                          <a:lnTo>
                            <a:pt x="8" y="123"/>
                          </a:lnTo>
                          <a:lnTo>
                            <a:pt x="3" y="139"/>
                          </a:lnTo>
                          <a:lnTo>
                            <a:pt x="1" y="157"/>
                          </a:lnTo>
                          <a:lnTo>
                            <a:pt x="0" y="176"/>
                          </a:lnTo>
                          <a:lnTo>
                            <a:pt x="1" y="193"/>
                          </a:lnTo>
                          <a:lnTo>
                            <a:pt x="3" y="211"/>
                          </a:lnTo>
                          <a:lnTo>
                            <a:pt x="8" y="227"/>
                          </a:lnTo>
                          <a:lnTo>
                            <a:pt x="14" y="243"/>
                          </a:lnTo>
                          <a:lnTo>
                            <a:pt x="21" y="259"/>
                          </a:lnTo>
                          <a:lnTo>
                            <a:pt x="30" y="273"/>
                          </a:lnTo>
                          <a:lnTo>
                            <a:pt x="41" y="286"/>
                          </a:lnTo>
                          <a:lnTo>
                            <a:pt x="52" y="298"/>
                          </a:lnTo>
                          <a:lnTo>
                            <a:pt x="64" y="310"/>
                          </a:lnTo>
                          <a:lnTo>
                            <a:pt x="78" y="320"/>
                          </a:lnTo>
                          <a:lnTo>
                            <a:pt x="92" y="329"/>
                          </a:lnTo>
                          <a:lnTo>
                            <a:pt x="108" y="336"/>
                          </a:lnTo>
                          <a:lnTo>
                            <a:pt x="123" y="342"/>
                          </a:lnTo>
                          <a:lnTo>
                            <a:pt x="141" y="346"/>
                          </a:lnTo>
                          <a:lnTo>
                            <a:pt x="158" y="349"/>
                          </a:lnTo>
                          <a:lnTo>
                            <a:pt x="176" y="35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07" name="Freeform 263"/>
                    <p:cNvSpPr>
                      <a:spLocks/>
                    </p:cNvSpPr>
                    <p:nvPr/>
                  </p:nvSpPr>
                  <p:spPr bwMode="auto">
                    <a:xfrm flipH="1">
                      <a:off x="3727" y="2202"/>
                      <a:ext cx="505" cy="32"/>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6 h 182"/>
                        <a:gd name="T10" fmla="*/ 2991 w 3006"/>
                        <a:gd name="T11" fmla="*/ 142 h 182"/>
                        <a:gd name="T12" fmla="*/ 3000 w 3006"/>
                        <a:gd name="T13" fmla="*/ 126 h 182"/>
                        <a:gd name="T14" fmla="*/ 3004 w 3006"/>
                        <a:gd name="T15" fmla="*/ 110 h 182"/>
                        <a:gd name="T16" fmla="*/ 3006 w 3006"/>
                        <a:gd name="T17" fmla="*/ 91 h 182"/>
                        <a:gd name="T18" fmla="*/ 3004 w 3006"/>
                        <a:gd name="T19" fmla="*/ 73 h 182"/>
                        <a:gd name="T20" fmla="*/ 3000 w 3006"/>
                        <a:gd name="T21" fmla="*/ 56 h 182"/>
                        <a:gd name="T22" fmla="*/ 2991 w 3006"/>
                        <a:gd name="T23" fmla="*/ 40 h 182"/>
                        <a:gd name="T24" fmla="*/ 2980 w 3006"/>
                        <a:gd name="T25" fmla="*/ 27 h 182"/>
                        <a:gd name="T26" fmla="*/ 2966 w 3006"/>
                        <a:gd name="T27" fmla="*/ 16 h 182"/>
                        <a:gd name="T28" fmla="*/ 2950 w 3006"/>
                        <a:gd name="T29" fmla="*/ 7 h 182"/>
                        <a:gd name="T30" fmla="*/ 2934 w 3006"/>
                        <a:gd name="T31" fmla="*/ 3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9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6"/>
                          </a:lnTo>
                          <a:lnTo>
                            <a:pt x="2985" y="149"/>
                          </a:lnTo>
                          <a:lnTo>
                            <a:pt x="2991" y="142"/>
                          </a:lnTo>
                          <a:lnTo>
                            <a:pt x="2995" y="134"/>
                          </a:lnTo>
                          <a:lnTo>
                            <a:pt x="3000" y="126"/>
                          </a:lnTo>
                          <a:lnTo>
                            <a:pt x="3002" y="119"/>
                          </a:lnTo>
                          <a:lnTo>
                            <a:pt x="3004" y="110"/>
                          </a:lnTo>
                          <a:lnTo>
                            <a:pt x="3006" y="100"/>
                          </a:lnTo>
                          <a:lnTo>
                            <a:pt x="3006" y="91"/>
                          </a:lnTo>
                          <a:lnTo>
                            <a:pt x="3006" y="81"/>
                          </a:lnTo>
                          <a:lnTo>
                            <a:pt x="3004" y="73"/>
                          </a:lnTo>
                          <a:lnTo>
                            <a:pt x="3002" y="64"/>
                          </a:lnTo>
                          <a:lnTo>
                            <a:pt x="3000" y="56"/>
                          </a:lnTo>
                          <a:lnTo>
                            <a:pt x="2995" y="47"/>
                          </a:lnTo>
                          <a:lnTo>
                            <a:pt x="2991" y="40"/>
                          </a:lnTo>
                          <a:lnTo>
                            <a:pt x="2985" y="33"/>
                          </a:lnTo>
                          <a:lnTo>
                            <a:pt x="2980" y="27"/>
                          </a:lnTo>
                          <a:lnTo>
                            <a:pt x="2973" y="21"/>
                          </a:lnTo>
                          <a:lnTo>
                            <a:pt x="2966" y="16"/>
                          </a:lnTo>
                          <a:lnTo>
                            <a:pt x="2959" y="11"/>
                          </a:lnTo>
                          <a:lnTo>
                            <a:pt x="2950" y="7"/>
                          </a:lnTo>
                          <a:lnTo>
                            <a:pt x="2943" y="5"/>
                          </a:lnTo>
                          <a:lnTo>
                            <a:pt x="2934" y="3"/>
                          </a:lnTo>
                          <a:lnTo>
                            <a:pt x="2925" y="0"/>
                          </a:lnTo>
                          <a:lnTo>
                            <a:pt x="2915" y="0"/>
                          </a:lnTo>
                          <a:lnTo>
                            <a:pt x="91" y="0"/>
                          </a:lnTo>
                          <a:lnTo>
                            <a:pt x="82" y="0"/>
                          </a:lnTo>
                          <a:lnTo>
                            <a:pt x="73" y="3"/>
                          </a:lnTo>
                          <a:lnTo>
                            <a:pt x="64" y="5"/>
                          </a:lnTo>
                          <a:lnTo>
                            <a:pt x="56" y="7"/>
                          </a:lnTo>
                          <a:lnTo>
                            <a:pt x="48" y="11"/>
                          </a:lnTo>
                          <a:lnTo>
                            <a:pt x="40" y="16"/>
                          </a:lnTo>
                          <a:lnTo>
                            <a:pt x="34" y="21"/>
                          </a:lnTo>
                          <a:lnTo>
                            <a:pt x="27" y="27"/>
                          </a:lnTo>
                          <a:lnTo>
                            <a:pt x="21" y="33"/>
                          </a:lnTo>
                          <a:lnTo>
                            <a:pt x="16" y="40"/>
                          </a:lnTo>
                          <a:lnTo>
                            <a:pt x="11" y="47"/>
                          </a:lnTo>
                          <a:lnTo>
                            <a:pt x="7" y="56"/>
                          </a:lnTo>
                          <a:lnTo>
                            <a:pt x="4" y="64"/>
                          </a:lnTo>
                          <a:lnTo>
                            <a:pt x="2" y="73"/>
                          </a:lnTo>
                          <a:lnTo>
                            <a:pt x="1" y="81"/>
                          </a:lnTo>
                          <a:lnTo>
                            <a:pt x="0" y="91"/>
                          </a:lnTo>
                          <a:lnTo>
                            <a:pt x="1" y="100"/>
                          </a:lnTo>
                          <a:lnTo>
                            <a:pt x="2" y="110"/>
                          </a:lnTo>
                          <a:lnTo>
                            <a:pt x="4" y="119"/>
                          </a:lnTo>
                          <a:lnTo>
                            <a:pt x="7" y="126"/>
                          </a:lnTo>
                          <a:lnTo>
                            <a:pt x="11" y="134"/>
                          </a:lnTo>
                          <a:lnTo>
                            <a:pt x="16" y="142"/>
                          </a:lnTo>
                          <a:lnTo>
                            <a:pt x="21" y="149"/>
                          </a:lnTo>
                          <a:lnTo>
                            <a:pt x="27" y="156"/>
                          </a:lnTo>
                          <a:lnTo>
                            <a:pt x="34" y="161"/>
                          </a:lnTo>
                          <a:lnTo>
                            <a:pt x="40" y="167"/>
                          </a:lnTo>
                          <a:lnTo>
                            <a:pt x="48" y="171"/>
                          </a:lnTo>
                          <a:lnTo>
                            <a:pt x="56" y="174"/>
                          </a:lnTo>
                          <a:lnTo>
                            <a:pt x="64" y="178"/>
                          </a:lnTo>
                          <a:lnTo>
                            <a:pt x="73" y="180"/>
                          </a:lnTo>
                          <a:lnTo>
                            <a:pt x="82" y="181"/>
                          </a:lnTo>
                          <a:lnTo>
                            <a:pt x="91" y="182"/>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08" name="Freeform 264"/>
                    <p:cNvSpPr>
                      <a:spLocks/>
                    </p:cNvSpPr>
                    <p:nvPr/>
                  </p:nvSpPr>
                  <p:spPr bwMode="auto">
                    <a:xfrm flipH="1">
                      <a:off x="3727" y="2512"/>
                      <a:ext cx="505" cy="31"/>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5 h 182"/>
                        <a:gd name="T10" fmla="*/ 2991 w 3006"/>
                        <a:gd name="T11" fmla="*/ 141 h 182"/>
                        <a:gd name="T12" fmla="*/ 3000 w 3006"/>
                        <a:gd name="T13" fmla="*/ 126 h 182"/>
                        <a:gd name="T14" fmla="*/ 3004 w 3006"/>
                        <a:gd name="T15" fmla="*/ 110 h 182"/>
                        <a:gd name="T16" fmla="*/ 3006 w 3006"/>
                        <a:gd name="T17" fmla="*/ 91 h 182"/>
                        <a:gd name="T18" fmla="*/ 3004 w 3006"/>
                        <a:gd name="T19" fmla="*/ 72 h 182"/>
                        <a:gd name="T20" fmla="*/ 3000 w 3006"/>
                        <a:gd name="T21" fmla="*/ 55 h 182"/>
                        <a:gd name="T22" fmla="*/ 2991 w 3006"/>
                        <a:gd name="T23" fmla="*/ 40 h 182"/>
                        <a:gd name="T24" fmla="*/ 2980 w 3006"/>
                        <a:gd name="T25" fmla="*/ 27 h 182"/>
                        <a:gd name="T26" fmla="*/ 2966 w 3006"/>
                        <a:gd name="T27" fmla="*/ 16 h 182"/>
                        <a:gd name="T28" fmla="*/ 2950 w 3006"/>
                        <a:gd name="T29" fmla="*/ 7 h 182"/>
                        <a:gd name="T30" fmla="*/ 2934 w 3006"/>
                        <a:gd name="T31" fmla="*/ 1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7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5"/>
                          </a:lnTo>
                          <a:lnTo>
                            <a:pt x="2985" y="149"/>
                          </a:lnTo>
                          <a:lnTo>
                            <a:pt x="2991" y="141"/>
                          </a:lnTo>
                          <a:lnTo>
                            <a:pt x="2995" y="134"/>
                          </a:lnTo>
                          <a:lnTo>
                            <a:pt x="3000" y="126"/>
                          </a:lnTo>
                          <a:lnTo>
                            <a:pt x="3002" y="117"/>
                          </a:lnTo>
                          <a:lnTo>
                            <a:pt x="3004" y="110"/>
                          </a:lnTo>
                          <a:lnTo>
                            <a:pt x="3006" y="100"/>
                          </a:lnTo>
                          <a:lnTo>
                            <a:pt x="3006" y="91"/>
                          </a:lnTo>
                          <a:lnTo>
                            <a:pt x="3006" y="81"/>
                          </a:lnTo>
                          <a:lnTo>
                            <a:pt x="3004" y="72"/>
                          </a:lnTo>
                          <a:lnTo>
                            <a:pt x="3002" y="64"/>
                          </a:lnTo>
                          <a:lnTo>
                            <a:pt x="3000" y="55"/>
                          </a:lnTo>
                          <a:lnTo>
                            <a:pt x="2995" y="47"/>
                          </a:lnTo>
                          <a:lnTo>
                            <a:pt x="2991" y="40"/>
                          </a:lnTo>
                          <a:lnTo>
                            <a:pt x="2985" y="33"/>
                          </a:lnTo>
                          <a:lnTo>
                            <a:pt x="2980" y="27"/>
                          </a:lnTo>
                          <a:lnTo>
                            <a:pt x="2973" y="21"/>
                          </a:lnTo>
                          <a:lnTo>
                            <a:pt x="2966" y="16"/>
                          </a:lnTo>
                          <a:lnTo>
                            <a:pt x="2959" y="11"/>
                          </a:lnTo>
                          <a:lnTo>
                            <a:pt x="2950" y="7"/>
                          </a:lnTo>
                          <a:lnTo>
                            <a:pt x="2943" y="5"/>
                          </a:lnTo>
                          <a:lnTo>
                            <a:pt x="2934" y="1"/>
                          </a:lnTo>
                          <a:lnTo>
                            <a:pt x="2925" y="0"/>
                          </a:lnTo>
                          <a:lnTo>
                            <a:pt x="2915" y="0"/>
                          </a:lnTo>
                          <a:lnTo>
                            <a:pt x="91" y="0"/>
                          </a:lnTo>
                          <a:lnTo>
                            <a:pt x="82" y="0"/>
                          </a:lnTo>
                          <a:lnTo>
                            <a:pt x="73" y="1"/>
                          </a:lnTo>
                          <a:lnTo>
                            <a:pt x="64" y="5"/>
                          </a:lnTo>
                          <a:lnTo>
                            <a:pt x="56" y="7"/>
                          </a:lnTo>
                          <a:lnTo>
                            <a:pt x="48" y="11"/>
                          </a:lnTo>
                          <a:lnTo>
                            <a:pt x="40" y="16"/>
                          </a:lnTo>
                          <a:lnTo>
                            <a:pt x="34" y="21"/>
                          </a:lnTo>
                          <a:lnTo>
                            <a:pt x="27" y="27"/>
                          </a:lnTo>
                          <a:lnTo>
                            <a:pt x="21" y="33"/>
                          </a:lnTo>
                          <a:lnTo>
                            <a:pt x="16" y="40"/>
                          </a:lnTo>
                          <a:lnTo>
                            <a:pt x="11" y="47"/>
                          </a:lnTo>
                          <a:lnTo>
                            <a:pt x="7" y="55"/>
                          </a:lnTo>
                          <a:lnTo>
                            <a:pt x="4" y="64"/>
                          </a:lnTo>
                          <a:lnTo>
                            <a:pt x="2" y="72"/>
                          </a:lnTo>
                          <a:lnTo>
                            <a:pt x="1" y="81"/>
                          </a:lnTo>
                          <a:lnTo>
                            <a:pt x="0" y="91"/>
                          </a:lnTo>
                          <a:lnTo>
                            <a:pt x="1" y="100"/>
                          </a:lnTo>
                          <a:lnTo>
                            <a:pt x="2" y="110"/>
                          </a:lnTo>
                          <a:lnTo>
                            <a:pt x="4" y="117"/>
                          </a:lnTo>
                          <a:lnTo>
                            <a:pt x="7" y="126"/>
                          </a:lnTo>
                          <a:lnTo>
                            <a:pt x="11" y="134"/>
                          </a:lnTo>
                          <a:lnTo>
                            <a:pt x="16" y="141"/>
                          </a:lnTo>
                          <a:lnTo>
                            <a:pt x="21" y="149"/>
                          </a:lnTo>
                          <a:lnTo>
                            <a:pt x="27" y="155"/>
                          </a:lnTo>
                          <a:lnTo>
                            <a:pt x="34" y="161"/>
                          </a:lnTo>
                          <a:lnTo>
                            <a:pt x="40" y="167"/>
                          </a:lnTo>
                          <a:lnTo>
                            <a:pt x="48" y="171"/>
                          </a:lnTo>
                          <a:lnTo>
                            <a:pt x="56" y="174"/>
                          </a:lnTo>
                          <a:lnTo>
                            <a:pt x="64" y="178"/>
                          </a:lnTo>
                          <a:lnTo>
                            <a:pt x="73" y="180"/>
                          </a:lnTo>
                          <a:lnTo>
                            <a:pt x="82" y="181"/>
                          </a:lnTo>
                          <a:lnTo>
                            <a:pt x="91" y="182"/>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09" name="Freeform 265"/>
                    <p:cNvSpPr>
                      <a:spLocks/>
                    </p:cNvSpPr>
                    <p:nvPr/>
                  </p:nvSpPr>
                  <p:spPr bwMode="auto">
                    <a:xfrm flipH="1">
                      <a:off x="3725" y="2128"/>
                      <a:ext cx="83" cy="37"/>
                    </a:xfrm>
                    <a:custGeom>
                      <a:avLst/>
                      <a:gdLst>
                        <a:gd name="T0" fmla="*/ 389 w 494"/>
                        <a:gd name="T1" fmla="*/ 210 h 210"/>
                        <a:gd name="T2" fmla="*/ 410 w 494"/>
                        <a:gd name="T3" fmla="*/ 208 h 210"/>
                        <a:gd name="T4" fmla="*/ 429 w 494"/>
                        <a:gd name="T5" fmla="*/ 202 h 210"/>
                        <a:gd name="T6" fmla="*/ 447 w 494"/>
                        <a:gd name="T7" fmla="*/ 192 h 210"/>
                        <a:gd name="T8" fmla="*/ 463 w 494"/>
                        <a:gd name="T9" fmla="*/ 179 h 210"/>
                        <a:gd name="T10" fmla="*/ 475 w 494"/>
                        <a:gd name="T11" fmla="*/ 164 h 210"/>
                        <a:gd name="T12" fmla="*/ 485 w 494"/>
                        <a:gd name="T13" fmla="*/ 146 h 210"/>
                        <a:gd name="T14" fmla="*/ 492 w 494"/>
                        <a:gd name="T15" fmla="*/ 127 h 210"/>
                        <a:gd name="T16" fmla="*/ 494 w 494"/>
                        <a:gd name="T17" fmla="*/ 105 h 210"/>
                        <a:gd name="T18" fmla="*/ 492 w 494"/>
                        <a:gd name="T19" fmla="*/ 84 h 210"/>
                        <a:gd name="T20" fmla="*/ 485 w 494"/>
                        <a:gd name="T21" fmla="*/ 64 h 210"/>
                        <a:gd name="T22" fmla="*/ 475 w 494"/>
                        <a:gd name="T23" fmla="*/ 47 h 210"/>
                        <a:gd name="T24" fmla="*/ 463 w 494"/>
                        <a:gd name="T25" fmla="*/ 31 h 210"/>
                        <a:gd name="T26" fmla="*/ 447 w 494"/>
                        <a:gd name="T27" fmla="*/ 18 h 210"/>
                        <a:gd name="T28" fmla="*/ 429 w 494"/>
                        <a:gd name="T29" fmla="*/ 8 h 210"/>
                        <a:gd name="T30" fmla="*/ 410 w 494"/>
                        <a:gd name="T31" fmla="*/ 2 h 210"/>
                        <a:gd name="T32" fmla="*/ 389 w 494"/>
                        <a:gd name="T33" fmla="*/ 0 h 210"/>
                        <a:gd name="T34" fmla="*/ 95 w 494"/>
                        <a:gd name="T35" fmla="*/ 1 h 210"/>
                        <a:gd name="T36" fmla="*/ 75 w 494"/>
                        <a:gd name="T37" fmla="*/ 5 h 210"/>
                        <a:gd name="T38" fmla="*/ 55 w 494"/>
                        <a:gd name="T39" fmla="*/ 13 h 210"/>
                        <a:gd name="T40" fmla="*/ 39 w 494"/>
                        <a:gd name="T41" fmla="*/ 24 h 210"/>
                        <a:gd name="T42" fmla="*/ 24 w 494"/>
                        <a:gd name="T43" fmla="*/ 38 h 210"/>
                        <a:gd name="T44" fmla="*/ 13 w 494"/>
                        <a:gd name="T45" fmla="*/ 55 h 210"/>
                        <a:gd name="T46" fmla="*/ 6 w 494"/>
                        <a:gd name="T47" fmla="*/ 74 h 210"/>
                        <a:gd name="T48" fmla="*/ 1 w 494"/>
                        <a:gd name="T49" fmla="*/ 94 h 210"/>
                        <a:gd name="T50" fmla="*/ 1 w 494"/>
                        <a:gd name="T51" fmla="*/ 116 h 210"/>
                        <a:gd name="T52" fmla="*/ 6 w 494"/>
                        <a:gd name="T53" fmla="*/ 136 h 210"/>
                        <a:gd name="T54" fmla="*/ 13 w 494"/>
                        <a:gd name="T55" fmla="*/ 155 h 210"/>
                        <a:gd name="T56" fmla="*/ 24 w 494"/>
                        <a:gd name="T57" fmla="*/ 171 h 210"/>
                        <a:gd name="T58" fmla="*/ 39 w 494"/>
                        <a:gd name="T59" fmla="*/ 186 h 210"/>
                        <a:gd name="T60" fmla="*/ 55 w 494"/>
                        <a:gd name="T61" fmla="*/ 197 h 210"/>
                        <a:gd name="T62" fmla="*/ 75 w 494"/>
                        <a:gd name="T63" fmla="*/ 205 h 210"/>
                        <a:gd name="T64" fmla="*/ 95 w 494"/>
                        <a:gd name="T6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4" h="210">
                          <a:moveTo>
                            <a:pt x="106" y="210"/>
                          </a:moveTo>
                          <a:lnTo>
                            <a:pt x="389" y="210"/>
                          </a:lnTo>
                          <a:lnTo>
                            <a:pt x="400" y="210"/>
                          </a:lnTo>
                          <a:lnTo>
                            <a:pt x="410" y="208"/>
                          </a:lnTo>
                          <a:lnTo>
                            <a:pt x="419" y="205"/>
                          </a:lnTo>
                          <a:lnTo>
                            <a:pt x="429" y="202"/>
                          </a:lnTo>
                          <a:lnTo>
                            <a:pt x="438" y="197"/>
                          </a:lnTo>
                          <a:lnTo>
                            <a:pt x="447" y="192"/>
                          </a:lnTo>
                          <a:lnTo>
                            <a:pt x="456" y="186"/>
                          </a:lnTo>
                          <a:lnTo>
                            <a:pt x="463" y="179"/>
                          </a:lnTo>
                          <a:lnTo>
                            <a:pt x="470" y="171"/>
                          </a:lnTo>
                          <a:lnTo>
                            <a:pt x="475" y="164"/>
                          </a:lnTo>
                          <a:lnTo>
                            <a:pt x="481" y="155"/>
                          </a:lnTo>
                          <a:lnTo>
                            <a:pt x="485" y="146"/>
                          </a:lnTo>
                          <a:lnTo>
                            <a:pt x="489" y="136"/>
                          </a:lnTo>
                          <a:lnTo>
                            <a:pt x="492" y="127"/>
                          </a:lnTo>
                          <a:lnTo>
                            <a:pt x="493" y="116"/>
                          </a:lnTo>
                          <a:lnTo>
                            <a:pt x="494" y="105"/>
                          </a:lnTo>
                          <a:lnTo>
                            <a:pt x="493" y="94"/>
                          </a:lnTo>
                          <a:lnTo>
                            <a:pt x="492" y="84"/>
                          </a:lnTo>
                          <a:lnTo>
                            <a:pt x="489" y="74"/>
                          </a:lnTo>
                          <a:lnTo>
                            <a:pt x="485" y="64"/>
                          </a:lnTo>
                          <a:lnTo>
                            <a:pt x="481" y="55"/>
                          </a:lnTo>
                          <a:lnTo>
                            <a:pt x="475" y="47"/>
                          </a:lnTo>
                          <a:lnTo>
                            <a:pt x="470" y="38"/>
                          </a:lnTo>
                          <a:lnTo>
                            <a:pt x="463" y="31"/>
                          </a:lnTo>
                          <a:lnTo>
                            <a:pt x="456" y="24"/>
                          </a:lnTo>
                          <a:lnTo>
                            <a:pt x="447" y="18"/>
                          </a:lnTo>
                          <a:lnTo>
                            <a:pt x="438" y="13"/>
                          </a:lnTo>
                          <a:lnTo>
                            <a:pt x="429" y="8"/>
                          </a:lnTo>
                          <a:lnTo>
                            <a:pt x="419" y="5"/>
                          </a:lnTo>
                          <a:lnTo>
                            <a:pt x="410" y="2"/>
                          </a:lnTo>
                          <a:lnTo>
                            <a:pt x="400" y="1"/>
                          </a:lnTo>
                          <a:lnTo>
                            <a:pt x="389" y="0"/>
                          </a:lnTo>
                          <a:lnTo>
                            <a:pt x="106" y="0"/>
                          </a:lnTo>
                          <a:lnTo>
                            <a:pt x="95" y="1"/>
                          </a:lnTo>
                          <a:lnTo>
                            <a:pt x="85" y="2"/>
                          </a:lnTo>
                          <a:lnTo>
                            <a:pt x="75" y="5"/>
                          </a:lnTo>
                          <a:lnTo>
                            <a:pt x="65" y="8"/>
                          </a:lnTo>
                          <a:lnTo>
                            <a:pt x="55" y="13"/>
                          </a:lnTo>
                          <a:lnTo>
                            <a:pt x="47" y="18"/>
                          </a:lnTo>
                          <a:lnTo>
                            <a:pt x="39" y="24"/>
                          </a:lnTo>
                          <a:lnTo>
                            <a:pt x="31" y="31"/>
                          </a:lnTo>
                          <a:lnTo>
                            <a:pt x="24" y="38"/>
                          </a:lnTo>
                          <a:lnTo>
                            <a:pt x="19" y="47"/>
                          </a:lnTo>
                          <a:lnTo>
                            <a:pt x="13" y="55"/>
                          </a:lnTo>
                          <a:lnTo>
                            <a:pt x="9" y="64"/>
                          </a:lnTo>
                          <a:lnTo>
                            <a:pt x="6" y="74"/>
                          </a:lnTo>
                          <a:lnTo>
                            <a:pt x="2" y="84"/>
                          </a:lnTo>
                          <a:lnTo>
                            <a:pt x="1" y="94"/>
                          </a:lnTo>
                          <a:lnTo>
                            <a:pt x="0" y="105"/>
                          </a:lnTo>
                          <a:lnTo>
                            <a:pt x="1" y="116"/>
                          </a:lnTo>
                          <a:lnTo>
                            <a:pt x="2" y="127"/>
                          </a:lnTo>
                          <a:lnTo>
                            <a:pt x="6" y="136"/>
                          </a:lnTo>
                          <a:lnTo>
                            <a:pt x="9" y="146"/>
                          </a:lnTo>
                          <a:lnTo>
                            <a:pt x="13" y="155"/>
                          </a:lnTo>
                          <a:lnTo>
                            <a:pt x="19" y="164"/>
                          </a:lnTo>
                          <a:lnTo>
                            <a:pt x="24" y="171"/>
                          </a:lnTo>
                          <a:lnTo>
                            <a:pt x="31" y="179"/>
                          </a:lnTo>
                          <a:lnTo>
                            <a:pt x="39" y="186"/>
                          </a:lnTo>
                          <a:lnTo>
                            <a:pt x="47" y="192"/>
                          </a:lnTo>
                          <a:lnTo>
                            <a:pt x="55" y="197"/>
                          </a:lnTo>
                          <a:lnTo>
                            <a:pt x="65" y="202"/>
                          </a:lnTo>
                          <a:lnTo>
                            <a:pt x="75" y="205"/>
                          </a:lnTo>
                          <a:lnTo>
                            <a:pt x="85" y="208"/>
                          </a:lnTo>
                          <a:lnTo>
                            <a:pt x="95" y="210"/>
                          </a:lnTo>
                          <a:lnTo>
                            <a:pt x="106" y="21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10" name="Freeform 266"/>
                    <p:cNvSpPr>
                      <a:spLocks/>
                    </p:cNvSpPr>
                    <p:nvPr/>
                  </p:nvSpPr>
                  <p:spPr bwMode="auto">
                    <a:xfrm flipH="1">
                      <a:off x="3751" y="3241"/>
                      <a:ext cx="57" cy="59"/>
                    </a:xfrm>
                    <a:custGeom>
                      <a:avLst/>
                      <a:gdLst>
                        <a:gd name="T0" fmla="*/ 156 w 347"/>
                        <a:gd name="T1" fmla="*/ 1 h 345"/>
                        <a:gd name="T2" fmla="*/ 122 w 347"/>
                        <a:gd name="T3" fmla="*/ 7 h 345"/>
                        <a:gd name="T4" fmla="*/ 90 w 347"/>
                        <a:gd name="T5" fmla="*/ 20 h 345"/>
                        <a:gd name="T6" fmla="*/ 63 w 347"/>
                        <a:gd name="T7" fmla="*/ 39 h 345"/>
                        <a:gd name="T8" fmla="*/ 39 w 347"/>
                        <a:gd name="T9" fmla="*/ 63 h 345"/>
                        <a:gd name="T10" fmla="*/ 21 w 347"/>
                        <a:gd name="T11" fmla="*/ 90 h 345"/>
                        <a:gd name="T12" fmla="*/ 8 w 347"/>
                        <a:gd name="T13" fmla="*/ 121 h 345"/>
                        <a:gd name="T14" fmla="*/ 0 w 347"/>
                        <a:gd name="T15" fmla="*/ 155 h 345"/>
                        <a:gd name="T16" fmla="*/ 0 w 347"/>
                        <a:gd name="T17" fmla="*/ 190 h 345"/>
                        <a:gd name="T18" fmla="*/ 8 w 347"/>
                        <a:gd name="T19" fmla="*/ 224 h 345"/>
                        <a:gd name="T20" fmla="*/ 21 w 347"/>
                        <a:gd name="T21" fmla="*/ 255 h 345"/>
                        <a:gd name="T22" fmla="*/ 39 w 347"/>
                        <a:gd name="T23" fmla="*/ 283 h 345"/>
                        <a:gd name="T24" fmla="*/ 63 w 347"/>
                        <a:gd name="T25" fmla="*/ 306 h 345"/>
                        <a:gd name="T26" fmla="*/ 90 w 347"/>
                        <a:gd name="T27" fmla="*/ 325 h 345"/>
                        <a:gd name="T28" fmla="*/ 122 w 347"/>
                        <a:gd name="T29" fmla="*/ 338 h 345"/>
                        <a:gd name="T30" fmla="*/ 156 w 347"/>
                        <a:gd name="T31" fmla="*/ 344 h 345"/>
                        <a:gd name="T32" fmla="*/ 191 w 347"/>
                        <a:gd name="T33" fmla="*/ 344 h 345"/>
                        <a:gd name="T34" fmla="*/ 225 w 347"/>
                        <a:gd name="T35" fmla="*/ 338 h 345"/>
                        <a:gd name="T36" fmla="*/ 256 w 347"/>
                        <a:gd name="T37" fmla="*/ 325 h 345"/>
                        <a:gd name="T38" fmla="*/ 283 w 347"/>
                        <a:gd name="T39" fmla="*/ 306 h 345"/>
                        <a:gd name="T40" fmla="*/ 307 w 347"/>
                        <a:gd name="T41" fmla="*/ 283 h 345"/>
                        <a:gd name="T42" fmla="*/ 326 w 347"/>
                        <a:gd name="T43" fmla="*/ 255 h 345"/>
                        <a:gd name="T44" fmla="*/ 339 w 347"/>
                        <a:gd name="T45" fmla="*/ 224 h 345"/>
                        <a:gd name="T46" fmla="*/ 346 w 347"/>
                        <a:gd name="T47" fmla="*/ 190 h 345"/>
                        <a:gd name="T48" fmla="*/ 346 w 347"/>
                        <a:gd name="T49" fmla="*/ 155 h 345"/>
                        <a:gd name="T50" fmla="*/ 339 w 347"/>
                        <a:gd name="T51" fmla="*/ 121 h 345"/>
                        <a:gd name="T52" fmla="*/ 326 w 347"/>
                        <a:gd name="T53" fmla="*/ 90 h 345"/>
                        <a:gd name="T54" fmla="*/ 307 w 347"/>
                        <a:gd name="T55" fmla="*/ 63 h 345"/>
                        <a:gd name="T56" fmla="*/ 283 w 347"/>
                        <a:gd name="T57" fmla="*/ 39 h 345"/>
                        <a:gd name="T58" fmla="*/ 256 w 347"/>
                        <a:gd name="T59" fmla="*/ 20 h 345"/>
                        <a:gd name="T60" fmla="*/ 225 w 347"/>
                        <a:gd name="T61" fmla="*/ 7 h 345"/>
                        <a:gd name="T62" fmla="*/ 191 w 347"/>
                        <a:gd name="T63"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345">
                          <a:moveTo>
                            <a:pt x="173" y="0"/>
                          </a:moveTo>
                          <a:lnTo>
                            <a:pt x="156" y="1"/>
                          </a:lnTo>
                          <a:lnTo>
                            <a:pt x="138" y="3"/>
                          </a:lnTo>
                          <a:lnTo>
                            <a:pt x="122" y="7"/>
                          </a:lnTo>
                          <a:lnTo>
                            <a:pt x="105" y="13"/>
                          </a:lnTo>
                          <a:lnTo>
                            <a:pt x="90" y="20"/>
                          </a:lnTo>
                          <a:lnTo>
                            <a:pt x="76" y="29"/>
                          </a:lnTo>
                          <a:lnTo>
                            <a:pt x="63" y="39"/>
                          </a:lnTo>
                          <a:lnTo>
                            <a:pt x="50" y="50"/>
                          </a:lnTo>
                          <a:lnTo>
                            <a:pt x="39" y="63"/>
                          </a:lnTo>
                          <a:lnTo>
                            <a:pt x="30" y="76"/>
                          </a:lnTo>
                          <a:lnTo>
                            <a:pt x="21" y="90"/>
                          </a:lnTo>
                          <a:lnTo>
                            <a:pt x="13" y="105"/>
                          </a:lnTo>
                          <a:lnTo>
                            <a:pt x="8" y="121"/>
                          </a:lnTo>
                          <a:lnTo>
                            <a:pt x="3" y="137"/>
                          </a:lnTo>
                          <a:lnTo>
                            <a:pt x="0" y="155"/>
                          </a:lnTo>
                          <a:lnTo>
                            <a:pt x="0" y="173"/>
                          </a:lnTo>
                          <a:lnTo>
                            <a:pt x="0" y="190"/>
                          </a:lnTo>
                          <a:lnTo>
                            <a:pt x="3" y="208"/>
                          </a:lnTo>
                          <a:lnTo>
                            <a:pt x="8" y="224"/>
                          </a:lnTo>
                          <a:lnTo>
                            <a:pt x="13" y="240"/>
                          </a:lnTo>
                          <a:lnTo>
                            <a:pt x="21" y="255"/>
                          </a:lnTo>
                          <a:lnTo>
                            <a:pt x="30" y="269"/>
                          </a:lnTo>
                          <a:lnTo>
                            <a:pt x="39" y="283"/>
                          </a:lnTo>
                          <a:lnTo>
                            <a:pt x="50" y="295"/>
                          </a:lnTo>
                          <a:lnTo>
                            <a:pt x="63" y="306"/>
                          </a:lnTo>
                          <a:lnTo>
                            <a:pt x="76" y="316"/>
                          </a:lnTo>
                          <a:lnTo>
                            <a:pt x="90" y="325"/>
                          </a:lnTo>
                          <a:lnTo>
                            <a:pt x="105" y="332"/>
                          </a:lnTo>
                          <a:lnTo>
                            <a:pt x="122" y="338"/>
                          </a:lnTo>
                          <a:lnTo>
                            <a:pt x="138" y="342"/>
                          </a:lnTo>
                          <a:lnTo>
                            <a:pt x="156" y="344"/>
                          </a:lnTo>
                          <a:lnTo>
                            <a:pt x="173" y="345"/>
                          </a:lnTo>
                          <a:lnTo>
                            <a:pt x="191" y="344"/>
                          </a:lnTo>
                          <a:lnTo>
                            <a:pt x="208" y="342"/>
                          </a:lnTo>
                          <a:lnTo>
                            <a:pt x="225" y="338"/>
                          </a:lnTo>
                          <a:lnTo>
                            <a:pt x="240" y="332"/>
                          </a:lnTo>
                          <a:lnTo>
                            <a:pt x="256" y="325"/>
                          </a:lnTo>
                          <a:lnTo>
                            <a:pt x="270" y="316"/>
                          </a:lnTo>
                          <a:lnTo>
                            <a:pt x="283" y="306"/>
                          </a:lnTo>
                          <a:lnTo>
                            <a:pt x="295" y="295"/>
                          </a:lnTo>
                          <a:lnTo>
                            <a:pt x="307" y="283"/>
                          </a:lnTo>
                          <a:lnTo>
                            <a:pt x="317" y="269"/>
                          </a:lnTo>
                          <a:lnTo>
                            <a:pt x="326" y="255"/>
                          </a:lnTo>
                          <a:lnTo>
                            <a:pt x="332" y="240"/>
                          </a:lnTo>
                          <a:lnTo>
                            <a:pt x="339" y="224"/>
                          </a:lnTo>
                          <a:lnTo>
                            <a:pt x="342" y="208"/>
                          </a:lnTo>
                          <a:lnTo>
                            <a:pt x="346" y="190"/>
                          </a:lnTo>
                          <a:lnTo>
                            <a:pt x="347" y="173"/>
                          </a:lnTo>
                          <a:lnTo>
                            <a:pt x="346" y="155"/>
                          </a:lnTo>
                          <a:lnTo>
                            <a:pt x="342" y="137"/>
                          </a:lnTo>
                          <a:lnTo>
                            <a:pt x="339" y="121"/>
                          </a:lnTo>
                          <a:lnTo>
                            <a:pt x="332" y="105"/>
                          </a:lnTo>
                          <a:lnTo>
                            <a:pt x="326" y="90"/>
                          </a:lnTo>
                          <a:lnTo>
                            <a:pt x="317" y="76"/>
                          </a:lnTo>
                          <a:lnTo>
                            <a:pt x="307" y="63"/>
                          </a:lnTo>
                          <a:lnTo>
                            <a:pt x="295" y="50"/>
                          </a:lnTo>
                          <a:lnTo>
                            <a:pt x="283" y="39"/>
                          </a:lnTo>
                          <a:lnTo>
                            <a:pt x="270" y="29"/>
                          </a:lnTo>
                          <a:lnTo>
                            <a:pt x="256" y="20"/>
                          </a:lnTo>
                          <a:lnTo>
                            <a:pt x="240" y="13"/>
                          </a:lnTo>
                          <a:lnTo>
                            <a:pt x="225" y="7"/>
                          </a:lnTo>
                          <a:lnTo>
                            <a:pt x="208" y="3"/>
                          </a:lnTo>
                          <a:lnTo>
                            <a:pt x="191" y="1"/>
                          </a:lnTo>
                          <a:lnTo>
                            <a:pt x="173"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25611" name="Freeform 267"/>
                    <p:cNvSpPr>
                      <a:spLocks/>
                    </p:cNvSpPr>
                    <p:nvPr/>
                  </p:nvSpPr>
                  <p:spPr bwMode="auto">
                    <a:xfrm flipH="1">
                      <a:off x="3687" y="3505"/>
                      <a:ext cx="577" cy="61"/>
                    </a:xfrm>
                    <a:custGeom>
                      <a:avLst/>
                      <a:gdLst>
                        <a:gd name="T0" fmla="*/ 3254 w 3429"/>
                        <a:gd name="T1" fmla="*/ 349 h 349"/>
                        <a:gd name="T2" fmla="*/ 3290 w 3429"/>
                        <a:gd name="T3" fmla="*/ 346 h 349"/>
                        <a:gd name="T4" fmla="*/ 3323 w 3429"/>
                        <a:gd name="T5" fmla="*/ 336 h 349"/>
                        <a:gd name="T6" fmla="*/ 3352 w 3429"/>
                        <a:gd name="T7" fmla="*/ 320 h 349"/>
                        <a:gd name="T8" fmla="*/ 3378 w 3429"/>
                        <a:gd name="T9" fmla="*/ 299 h 349"/>
                        <a:gd name="T10" fmla="*/ 3399 w 3429"/>
                        <a:gd name="T11" fmla="*/ 273 h 349"/>
                        <a:gd name="T12" fmla="*/ 3416 w 3429"/>
                        <a:gd name="T13" fmla="*/ 243 h 349"/>
                        <a:gd name="T14" fmla="*/ 3426 w 3429"/>
                        <a:gd name="T15" fmla="*/ 210 h 349"/>
                        <a:gd name="T16" fmla="*/ 3429 w 3429"/>
                        <a:gd name="T17" fmla="*/ 175 h 349"/>
                        <a:gd name="T18" fmla="*/ 3426 w 3429"/>
                        <a:gd name="T19" fmla="*/ 139 h 349"/>
                        <a:gd name="T20" fmla="*/ 3416 w 3429"/>
                        <a:gd name="T21" fmla="*/ 107 h 349"/>
                        <a:gd name="T22" fmla="*/ 3399 w 3429"/>
                        <a:gd name="T23" fmla="*/ 77 h 349"/>
                        <a:gd name="T24" fmla="*/ 3378 w 3429"/>
                        <a:gd name="T25" fmla="*/ 52 h 349"/>
                        <a:gd name="T26" fmla="*/ 3352 w 3429"/>
                        <a:gd name="T27" fmla="*/ 30 h 349"/>
                        <a:gd name="T28" fmla="*/ 3323 w 3429"/>
                        <a:gd name="T29" fmla="*/ 13 h 349"/>
                        <a:gd name="T30" fmla="*/ 3290 w 3429"/>
                        <a:gd name="T31" fmla="*/ 4 h 349"/>
                        <a:gd name="T32" fmla="*/ 3254 w 3429"/>
                        <a:gd name="T33" fmla="*/ 0 h 349"/>
                        <a:gd name="T34" fmla="*/ 158 w 3429"/>
                        <a:gd name="T35" fmla="*/ 1 h 349"/>
                        <a:gd name="T36" fmla="*/ 123 w 3429"/>
                        <a:gd name="T37" fmla="*/ 8 h 349"/>
                        <a:gd name="T38" fmla="*/ 92 w 3429"/>
                        <a:gd name="T39" fmla="*/ 21 h 349"/>
                        <a:gd name="T40" fmla="*/ 64 w 3429"/>
                        <a:gd name="T41" fmla="*/ 40 h 349"/>
                        <a:gd name="T42" fmla="*/ 41 w 3429"/>
                        <a:gd name="T43" fmla="*/ 64 h 349"/>
                        <a:gd name="T44" fmla="*/ 21 w 3429"/>
                        <a:gd name="T45" fmla="*/ 92 h 349"/>
                        <a:gd name="T46" fmla="*/ 8 w 3429"/>
                        <a:gd name="T47" fmla="*/ 123 h 349"/>
                        <a:gd name="T48" fmla="*/ 1 w 3429"/>
                        <a:gd name="T49" fmla="*/ 157 h 349"/>
                        <a:gd name="T50" fmla="*/ 1 w 3429"/>
                        <a:gd name="T51" fmla="*/ 193 h 349"/>
                        <a:gd name="T52" fmla="*/ 8 w 3429"/>
                        <a:gd name="T53" fmla="*/ 227 h 349"/>
                        <a:gd name="T54" fmla="*/ 21 w 3429"/>
                        <a:gd name="T55" fmla="*/ 259 h 349"/>
                        <a:gd name="T56" fmla="*/ 41 w 3429"/>
                        <a:gd name="T57" fmla="*/ 286 h 349"/>
                        <a:gd name="T58" fmla="*/ 64 w 3429"/>
                        <a:gd name="T59" fmla="*/ 310 h 349"/>
                        <a:gd name="T60" fmla="*/ 92 w 3429"/>
                        <a:gd name="T61" fmla="*/ 329 h 349"/>
                        <a:gd name="T62" fmla="*/ 123 w 3429"/>
                        <a:gd name="T63" fmla="*/ 342 h 349"/>
                        <a:gd name="T64" fmla="*/ 158 w 3429"/>
                        <a:gd name="T65"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29" h="349">
                          <a:moveTo>
                            <a:pt x="176" y="349"/>
                          </a:moveTo>
                          <a:lnTo>
                            <a:pt x="3254" y="349"/>
                          </a:lnTo>
                          <a:lnTo>
                            <a:pt x="3272" y="348"/>
                          </a:lnTo>
                          <a:lnTo>
                            <a:pt x="3290" y="346"/>
                          </a:lnTo>
                          <a:lnTo>
                            <a:pt x="3306" y="342"/>
                          </a:lnTo>
                          <a:lnTo>
                            <a:pt x="3323" y="336"/>
                          </a:lnTo>
                          <a:lnTo>
                            <a:pt x="3337" y="329"/>
                          </a:lnTo>
                          <a:lnTo>
                            <a:pt x="3352" y="320"/>
                          </a:lnTo>
                          <a:lnTo>
                            <a:pt x="3365" y="310"/>
                          </a:lnTo>
                          <a:lnTo>
                            <a:pt x="3378" y="299"/>
                          </a:lnTo>
                          <a:lnTo>
                            <a:pt x="3390" y="286"/>
                          </a:lnTo>
                          <a:lnTo>
                            <a:pt x="3399" y="273"/>
                          </a:lnTo>
                          <a:lnTo>
                            <a:pt x="3408" y="259"/>
                          </a:lnTo>
                          <a:lnTo>
                            <a:pt x="3416" y="243"/>
                          </a:lnTo>
                          <a:lnTo>
                            <a:pt x="3421" y="227"/>
                          </a:lnTo>
                          <a:lnTo>
                            <a:pt x="3426" y="210"/>
                          </a:lnTo>
                          <a:lnTo>
                            <a:pt x="3428" y="193"/>
                          </a:lnTo>
                          <a:lnTo>
                            <a:pt x="3429" y="175"/>
                          </a:lnTo>
                          <a:lnTo>
                            <a:pt x="3428" y="157"/>
                          </a:lnTo>
                          <a:lnTo>
                            <a:pt x="3426" y="139"/>
                          </a:lnTo>
                          <a:lnTo>
                            <a:pt x="3421" y="123"/>
                          </a:lnTo>
                          <a:lnTo>
                            <a:pt x="3416" y="107"/>
                          </a:lnTo>
                          <a:lnTo>
                            <a:pt x="3408" y="92"/>
                          </a:lnTo>
                          <a:lnTo>
                            <a:pt x="3399" y="77"/>
                          </a:lnTo>
                          <a:lnTo>
                            <a:pt x="3390" y="64"/>
                          </a:lnTo>
                          <a:lnTo>
                            <a:pt x="3378" y="52"/>
                          </a:lnTo>
                          <a:lnTo>
                            <a:pt x="3365" y="40"/>
                          </a:lnTo>
                          <a:lnTo>
                            <a:pt x="3352" y="30"/>
                          </a:lnTo>
                          <a:lnTo>
                            <a:pt x="3337" y="21"/>
                          </a:lnTo>
                          <a:lnTo>
                            <a:pt x="3323" y="13"/>
                          </a:lnTo>
                          <a:lnTo>
                            <a:pt x="3306" y="8"/>
                          </a:lnTo>
                          <a:lnTo>
                            <a:pt x="3290" y="4"/>
                          </a:lnTo>
                          <a:lnTo>
                            <a:pt x="3272" y="1"/>
                          </a:lnTo>
                          <a:lnTo>
                            <a:pt x="3254" y="0"/>
                          </a:lnTo>
                          <a:lnTo>
                            <a:pt x="176" y="0"/>
                          </a:lnTo>
                          <a:lnTo>
                            <a:pt x="158" y="1"/>
                          </a:lnTo>
                          <a:lnTo>
                            <a:pt x="141" y="4"/>
                          </a:lnTo>
                          <a:lnTo>
                            <a:pt x="123" y="8"/>
                          </a:lnTo>
                          <a:lnTo>
                            <a:pt x="108" y="13"/>
                          </a:lnTo>
                          <a:lnTo>
                            <a:pt x="92" y="21"/>
                          </a:lnTo>
                          <a:lnTo>
                            <a:pt x="78" y="30"/>
                          </a:lnTo>
                          <a:lnTo>
                            <a:pt x="64" y="40"/>
                          </a:lnTo>
                          <a:lnTo>
                            <a:pt x="52" y="52"/>
                          </a:lnTo>
                          <a:lnTo>
                            <a:pt x="41" y="64"/>
                          </a:lnTo>
                          <a:lnTo>
                            <a:pt x="30" y="77"/>
                          </a:lnTo>
                          <a:lnTo>
                            <a:pt x="21" y="92"/>
                          </a:lnTo>
                          <a:lnTo>
                            <a:pt x="14" y="107"/>
                          </a:lnTo>
                          <a:lnTo>
                            <a:pt x="8" y="123"/>
                          </a:lnTo>
                          <a:lnTo>
                            <a:pt x="3" y="139"/>
                          </a:lnTo>
                          <a:lnTo>
                            <a:pt x="1" y="157"/>
                          </a:lnTo>
                          <a:lnTo>
                            <a:pt x="0" y="175"/>
                          </a:lnTo>
                          <a:lnTo>
                            <a:pt x="1" y="193"/>
                          </a:lnTo>
                          <a:lnTo>
                            <a:pt x="3" y="210"/>
                          </a:lnTo>
                          <a:lnTo>
                            <a:pt x="8" y="227"/>
                          </a:lnTo>
                          <a:lnTo>
                            <a:pt x="14" y="243"/>
                          </a:lnTo>
                          <a:lnTo>
                            <a:pt x="21" y="259"/>
                          </a:lnTo>
                          <a:lnTo>
                            <a:pt x="30" y="273"/>
                          </a:lnTo>
                          <a:lnTo>
                            <a:pt x="41" y="286"/>
                          </a:lnTo>
                          <a:lnTo>
                            <a:pt x="52" y="299"/>
                          </a:lnTo>
                          <a:lnTo>
                            <a:pt x="64" y="310"/>
                          </a:lnTo>
                          <a:lnTo>
                            <a:pt x="78" y="320"/>
                          </a:lnTo>
                          <a:lnTo>
                            <a:pt x="92" y="329"/>
                          </a:lnTo>
                          <a:lnTo>
                            <a:pt x="108" y="336"/>
                          </a:lnTo>
                          <a:lnTo>
                            <a:pt x="123" y="342"/>
                          </a:lnTo>
                          <a:lnTo>
                            <a:pt x="141" y="346"/>
                          </a:lnTo>
                          <a:lnTo>
                            <a:pt x="158" y="348"/>
                          </a:lnTo>
                          <a:lnTo>
                            <a:pt x="176" y="3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grpSp>
        </p:grpSp>
        <p:sp>
          <p:nvSpPr>
            <p:cNvPr id="825348" name="AutoShape 4"/>
            <p:cNvSpPr>
              <a:spLocks noChangeArrowheads="1"/>
            </p:cNvSpPr>
            <p:nvPr/>
          </p:nvSpPr>
          <p:spPr bwMode="auto">
            <a:xfrm>
              <a:off x="3016" y="640"/>
              <a:ext cx="2545" cy="420"/>
            </a:xfrm>
            <a:prstGeom prst="wedgeRoundRectCallout">
              <a:avLst>
                <a:gd name="adj1" fmla="val -61671"/>
                <a:gd name="adj2" fmla="val 39523"/>
                <a:gd name="adj3" fmla="val 16667"/>
              </a:avLst>
            </a:prstGeom>
            <a:noFill/>
            <a:ln w="38100" algn="ctr">
              <a:solidFill>
                <a:schemeClr val="hlink"/>
              </a:solidFill>
              <a:prstDash val="lgDash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70000"/>
                </a:lnSpc>
              </a:pPr>
              <a:r>
                <a:rPr lang="ru-RU" altLang="zh-CN" sz="1600" b="1">
                  <a:solidFill>
                    <a:srgbClr val="669900"/>
                  </a:solidFill>
                </a:rPr>
                <a:t>Отсутствие какой-либо логической связи между объектами </a:t>
              </a:r>
              <a:r>
                <a:rPr lang="ru-RU" altLang="zh-CN" sz="1600" b="1">
                  <a:solidFill>
                    <a:srgbClr val="669900"/>
                  </a:solidFill>
                  <a:ea typeface="SimSun" panose="02010600030101010101" pitchFamily="2" charset="-122"/>
                </a:rPr>
                <a:t>“</a:t>
              </a:r>
              <a:r>
                <a:rPr lang="ru-RU" altLang="zh-CN" sz="1600" b="1">
                  <a:solidFill>
                    <a:srgbClr val="669900"/>
                  </a:solidFill>
                </a:rPr>
                <a:t>А</a:t>
              </a:r>
              <a:r>
                <a:rPr lang="ru-RU" altLang="zh-CN" sz="1600" b="1">
                  <a:solidFill>
                    <a:srgbClr val="669900"/>
                  </a:solidFill>
                  <a:ea typeface="SimSun" panose="02010600030101010101" pitchFamily="2" charset="-122"/>
                </a:rPr>
                <a:t>”</a:t>
              </a:r>
              <a:r>
                <a:rPr lang="ru-RU" altLang="zh-CN" sz="1600" b="1">
                  <a:solidFill>
                    <a:srgbClr val="669900"/>
                  </a:solidFill>
                </a:rPr>
                <a:t> и </a:t>
              </a:r>
              <a:r>
                <a:rPr lang="ru-RU" altLang="zh-CN" sz="1600" b="1">
                  <a:solidFill>
                    <a:srgbClr val="669900"/>
                  </a:solidFill>
                  <a:ea typeface="SimSun" panose="02010600030101010101" pitchFamily="2" charset="-122"/>
                </a:rPr>
                <a:t>“</a:t>
              </a:r>
              <a:r>
                <a:rPr lang="ru-RU" altLang="zh-CN" sz="1600" b="1">
                  <a:solidFill>
                    <a:srgbClr val="669900"/>
                  </a:solidFill>
                </a:rPr>
                <a:t>В</a:t>
              </a:r>
              <a:r>
                <a:rPr lang="ru-RU" altLang="zh-CN" sz="1600" b="1">
                  <a:solidFill>
                    <a:srgbClr val="669900"/>
                  </a:solidFill>
                  <a:ea typeface="SimSun" panose="02010600030101010101" pitchFamily="2" charset="-122"/>
                </a:rPr>
                <a:t>”</a:t>
              </a:r>
              <a:r>
                <a:rPr lang="ru-RU" altLang="zh-CN" sz="1600" b="1">
                  <a:solidFill>
                    <a:srgbClr val="669900"/>
                  </a:solidFill>
                </a:rPr>
                <a:t> в период проведения атаки</a:t>
              </a:r>
              <a:endParaRPr lang="ru-RU" altLang="ru-RU" sz="1600">
                <a:solidFill>
                  <a:srgbClr val="669900"/>
                </a:solidFill>
              </a:endParaRPr>
            </a:p>
          </p:txBody>
        </p:sp>
        <p:sp>
          <p:nvSpPr>
            <p:cNvPr id="825349" name="Text Box 5"/>
            <p:cNvSpPr txBox="1">
              <a:spLocks noChangeArrowheads="1"/>
            </p:cNvSpPr>
            <p:nvPr/>
          </p:nvSpPr>
          <p:spPr bwMode="auto">
            <a:xfrm>
              <a:off x="862" y="1434"/>
              <a:ext cx="86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p>
              <a:r>
                <a:rPr lang="ru-RU" altLang="zh-CN" sz="1800" b="1">
                  <a:solidFill>
                    <a:schemeClr val="accent2"/>
                  </a:solidFill>
                  <a:latin typeface="Tahoma" panose="020B0604030504040204" pitchFamily="34" charset="0"/>
                  <a:cs typeface="Tahoma" panose="020B0604030504040204" pitchFamily="34" charset="0"/>
                </a:rPr>
                <a:t>Объект </a:t>
              </a:r>
              <a:r>
                <a:rPr lang="ru-RU" altLang="zh-CN" sz="1800" b="1">
                  <a:solidFill>
                    <a:schemeClr val="accent2"/>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accent2"/>
                  </a:solidFill>
                  <a:latin typeface="Tahoma" panose="020B0604030504040204" pitchFamily="34" charset="0"/>
                  <a:cs typeface="Tahoma" panose="020B0604030504040204" pitchFamily="34" charset="0"/>
                </a:rPr>
                <a:t>А</a:t>
              </a:r>
              <a:r>
                <a:rPr lang="ru-RU" altLang="zh-CN" sz="1800" b="1">
                  <a:solidFill>
                    <a:schemeClr val="accent2"/>
                  </a:solidFill>
                  <a:latin typeface="Tahoma" panose="020B0604030504040204" pitchFamily="34" charset="0"/>
                  <a:ea typeface="SimSun" panose="02010600030101010101" pitchFamily="2" charset="-122"/>
                </a:rPr>
                <a:t>”</a:t>
              </a:r>
              <a:endParaRPr lang="ru-RU" altLang="ru-RU" sz="1800">
                <a:solidFill>
                  <a:schemeClr val="accent2"/>
                </a:solidFill>
                <a:latin typeface="Tahoma" panose="020B0604030504040204" pitchFamily="34" charset="0"/>
                <a:cs typeface="Tahoma" panose="020B0604030504040204" pitchFamily="34" charset="0"/>
              </a:endParaRPr>
            </a:p>
          </p:txBody>
        </p:sp>
        <p:sp>
          <p:nvSpPr>
            <p:cNvPr id="825350" name="Oval 6"/>
            <p:cNvSpPr>
              <a:spLocks noChangeArrowheads="1"/>
            </p:cNvSpPr>
            <p:nvPr/>
          </p:nvSpPr>
          <p:spPr bwMode="auto">
            <a:xfrm>
              <a:off x="1723" y="1661"/>
              <a:ext cx="133" cy="386"/>
            </a:xfrm>
            <a:prstGeom prst="ellipse">
              <a:avLst/>
            </a:prstGeom>
            <a:noFill/>
            <a:ln w="38100" algn="ctr">
              <a:solidFill>
                <a:srgbClr val="CC3300"/>
              </a:solidFill>
              <a:prstDash val="sysDot"/>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825359" name="Group 15"/>
            <p:cNvGrpSpPr>
              <a:grpSpLocks/>
            </p:cNvGrpSpPr>
            <p:nvPr/>
          </p:nvGrpSpPr>
          <p:grpSpPr bwMode="auto">
            <a:xfrm>
              <a:off x="385" y="1139"/>
              <a:ext cx="271" cy="747"/>
              <a:chOff x="2314" y="1246"/>
              <a:chExt cx="504" cy="1344"/>
            </a:xfrm>
          </p:grpSpPr>
          <p:sp>
            <p:nvSpPr>
              <p:cNvPr id="825360" name="Oval 16"/>
              <p:cNvSpPr>
                <a:spLocks noChangeArrowheads="1"/>
              </p:cNvSpPr>
              <p:nvPr/>
            </p:nvSpPr>
            <p:spPr bwMode="auto">
              <a:xfrm>
                <a:off x="2426" y="1246"/>
                <a:ext cx="280" cy="280"/>
              </a:xfrm>
              <a:prstGeom prst="ellipse">
                <a:avLst/>
              </a:prstGeom>
              <a:solidFill>
                <a:schemeClr val="accent2"/>
              </a:solidFill>
              <a:ln w="6350">
                <a:solidFill>
                  <a:schemeClr val="accent2"/>
                </a:solidFill>
                <a:round/>
                <a:headEnd/>
                <a:tailEnd/>
              </a:ln>
            </p:spPr>
            <p:txBody>
              <a:bodyPr/>
              <a:lstStyle/>
              <a:p>
                <a:endParaRPr lang="ru-RU"/>
              </a:p>
            </p:txBody>
          </p:sp>
          <p:sp>
            <p:nvSpPr>
              <p:cNvPr id="825361" name="Oval 17"/>
              <p:cNvSpPr>
                <a:spLocks noChangeArrowheads="1"/>
              </p:cNvSpPr>
              <p:nvPr/>
            </p:nvSpPr>
            <p:spPr bwMode="auto">
              <a:xfrm>
                <a:off x="2706"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25362" name="Oval 18"/>
              <p:cNvSpPr>
                <a:spLocks noChangeArrowheads="1"/>
              </p:cNvSpPr>
              <p:nvPr/>
            </p:nvSpPr>
            <p:spPr bwMode="auto">
              <a:xfrm>
                <a:off x="2314"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25363" name="Oval 19"/>
              <p:cNvSpPr>
                <a:spLocks noChangeArrowheads="1"/>
              </p:cNvSpPr>
              <p:nvPr/>
            </p:nvSpPr>
            <p:spPr bwMode="auto">
              <a:xfrm>
                <a:off x="2426"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25364" name="Oval 20"/>
              <p:cNvSpPr>
                <a:spLocks noChangeArrowheads="1"/>
              </p:cNvSpPr>
              <p:nvPr/>
            </p:nvSpPr>
            <p:spPr bwMode="auto">
              <a:xfrm>
                <a:off x="2594"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25365" name="Rectangle 21"/>
              <p:cNvSpPr>
                <a:spLocks noChangeArrowheads="1"/>
              </p:cNvSpPr>
              <p:nvPr/>
            </p:nvSpPr>
            <p:spPr bwMode="auto">
              <a:xfrm>
                <a:off x="2426"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25366" name="Rectangle 22"/>
              <p:cNvSpPr>
                <a:spLocks noChangeArrowheads="1"/>
              </p:cNvSpPr>
              <p:nvPr/>
            </p:nvSpPr>
            <p:spPr bwMode="auto">
              <a:xfrm>
                <a:off x="2594"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25367" name="Rectangle 23"/>
              <p:cNvSpPr>
                <a:spLocks noChangeArrowheads="1"/>
              </p:cNvSpPr>
              <p:nvPr/>
            </p:nvSpPr>
            <p:spPr bwMode="auto">
              <a:xfrm>
                <a:off x="2370" y="1582"/>
                <a:ext cx="392" cy="110"/>
              </a:xfrm>
              <a:prstGeom prst="rect">
                <a:avLst/>
              </a:prstGeom>
              <a:solidFill>
                <a:schemeClr val="accent2"/>
              </a:solidFill>
              <a:ln w="6350">
                <a:solidFill>
                  <a:schemeClr val="accent2"/>
                </a:solidFill>
                <a:miter lim="800000"/>
                <a:headEnd/>
                <a:tailEnd/>
              </a:ln>
            </p:spPr>
            <p:txBody>
              <a:bodyPr/>
              <a:lstStyle/>
              <a:p>
                <a:endParaRPr lang="ru-RU"/>
              </a:p>
            </p:txBody>
          </p:sp>
          <p:sp>
            <p:nvSpPr>
              <p:cNvPr id="825368" name="Rectangle 24"/>
              <p:cNvSpPr>
                <a:spLocks noChangeArrowheads="1"/>
              </p:cNvSpPr>
              <p:nvPr/>
            </p:nvSpPr>
            <p:spPr bwMode="auto">
              <a:xfrm>
                <a:off x="2510" y="1468"/>
                <a:ext cx="112" cy="629"/>
              </a:xfrm>
              <a:prstGeom prst="rect">
                <a:avLst/>
              </a:prstGeom>
              <a:solidFill>
                <a:schemeClr val="accent2"/>
              </a:solidFill>
              <a:ln w="6350">
                <a:solidFill>
                  <a:schemeClr val="accent2"/>
                </a:solidFill>
                <a:miter lim="800000"/>
                <a:headEnd/>
                <a:tailEnd/>
              </a:ln>
            </p:spPr>
            <p:txBody>
              <a:bodyPr/>
              <a:lstStyle/>
              <a:p>
                <a:endParaRPr lang="ru-RU"/>
              </a:p>
            </p:txBody>
          </p:sp>
          <p:sp>
            <p:nvSpPr>
              <p:cNvPr id="825369" name="Rectangle 25"/>
              <p:cNvSpPr>
                <a:spLocks noChangeArrowheads="1"/>
              </p:cNvSpPr>
              <p:nvPr/>
            </p:nvSpPr>
            <p:spPr bwMode="auto">
              <a:xfrm>
                <a:off x="231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25370" name="Rectangle 26"/>
              <p:cNvSpPr>
                <a:spLocks noChangeArrowheads="1"/>
              </p:cNvSpPr>
              <p:nvPr/>
            </p:nvSpPr>
            <p:spPr bwMode="auto">
              <a:xfrm>
                <a:off x="273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25371" name="Oval 27"/>
              <p:cNvSpPr>
                <a:spLocks noChangeArrowheads="1"/>
              </p:cNvSpPr>
              <p:nvPr/>
            </p:nvSpPr>
            <p:spPr bwMode="auto">
              <a:xfrm>
                <a:off x="273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25372" name="Oval 28"/>
              <p:cNvSpPr>
                <a:spLocks noChangeArrowheads="1"/>
              </p:cNvSpPr>
              <p:nvPr/>
            </p:nvSpPr>
            <p:spPr bwMode="auto">
              <a:xfrm>
                <a:off x="231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25373" name="Oval 29"/>
              <p:cNvSpPr>
                <a:spLocks noChangeArrowheads="1"/>
              </p:cNvSpPr>
              <p:nvPr/>
            </p:nvSpPr>
            <p:spPr bwMode="auto">
              <a:xfrm>
                <a:off x="2454" y="1274"/>
                <a:ext cx="224" cy="252"/>
              </a:xfrm>
              <a:prstGeom prst="ellipse">
                <a:avLst/>
              </a:prstGeom>
              <a:solidFill>
                <a:schemeClr val="accent2"/>
              </a:solidFill>
              <a:ln w="6350">
                <a:solidFill>
                  <a:schemeClr val="accent2"/>
                </a:solidFill>
                <a:round/>
                <a:headEnd/>
                <a:tailEnd/>
              </a:ln>
            </p:spPr>
            <p:txBody>
              <a:bodyPr/>
              <a:lstStyle/>
              <a:p>
                <a:endParaRPr lang="ru-RU"/>
              </a:p>
            </p:txBody>
          </p:sp>
          <p:sp>
            <p:nvSpPr>
              <p:cNvPr id="825374" name="Rectangle 30"/>
              <p:cNvSpPr>
                <a:spLocks noChangeArrowheads="1"/>
              </p:cNvSpPr>
              <p:nvPr/>
            </p:nvSpPr>
            <p:spPr bwMode="auto">
              <a:xfrm>
                <a:off x="2433" y="1592"/>
                <a:ext cx="269" cy="499"/>
              </a:xfrm>
              <a:prstGeom prst="rect">
                <a:avLst/>
              </a:prstGeom>
              <a:solidFill>
                <a:schemeClr val="accent2"/>
              </a:solidFill>
              <a:ln w="6350">
                <a:solidFill>
                  <a:schemeClr val="accent2"/>
                </a:solidFill>
                <a:miter lim="800000"/>
                <a:headEnd/>
                <a:tailEnd/>
              </a:ln>
            </p:spPr>
            <p:txBody>
              <a:bodyPr/>
              <a:lstStyle/>
              <a:p>
                <a:endParaRPr lang="ru-RU"/>
              </a:p>
            </p:txBody>
          </p:sp>
          <p:sp>
            <p:nvSpPr>
              <p:cNvPr id="825375" name="Rectangle 31"/>
              <p:cNvSpPr>
                <a:spLocks noChangeArrowheads="1"/>
              </p:cNvSpPr>
              <p:nvPr/>
            </p:nvSpPr>
            <p:spPr bwMode="auto">
              <a:xfrm>
                <a:off x="2433" y="2049"/>
                <a:ext cx="101" cy="495"/>
              </a:xfrm>
              <a:prstGeom prst="rect">
                <a:avLst/>
              </a:prstGeom>
              <a:solidFill>
                <a:schemeClr val="accent2"/>
              </a:solidFill>
              <a:ln w="6350">
                <a:solidFill>
                  <a:schemeClr val="accent2"/>
                </a:solidFill>
                <a:miter lim="800000"/>
                <a:headEnd/>
                <a:tailEnd/>
              </a:ln>
            </p:spPr>
            <p:txBody>
              <a:bodyPr/>
              <a:lstStyle/>
              <a:p>
                <a:endParaRPr lang="ru-RU"/>
              </a:p>
            </p:txBody>
          </p:sp>
          <p:sp>
            <p:nvSpPr>
              <p:cNvPr id="825376" name="Rectangle 32"/>
              <p:cNvSpPr>
                <a:spLocks noChangeArrowheads="1"/>
              </p:cNvSpPr>
              <p:nvPr/>
            </p:nvSpPr>
            <p:spPr bwMode="auto">
              <a:xfrm>
                <a:off x="2601" y="2073"/>
                <a:ext cx="101" cy="468"/>
              </a:xfrm>
              <a:prstGeom prst="rect">
                <a:avLst/>
              </a:prstGeom>
              <a:solidFill>
                <a:schemeClr val="accent2"/>
              </a:solidFill>
              <a:ln w="6350">
                <a:solidFill>
                  <a:schemeClr val="accent2"/>
                </a:solidFill>
                <a:miter lim="800000"/>
                <a:headEnd/>
                <a:tailEnd/>
              </a:ln>
            </p:spPr>
            <p:txBody>
              <a:bodyPr/>
              <a:lstStyle/>
              <a:p>
                <a:endParaRPr lang="ru-RU"/>
              </a:p>
            </p:txBody>
          </p:sp>
          <p:sp>
            <p:nvSpPr>
              <p:cNvPr id="825377" name="Rectangle 33"/>
              <p:cNvSpPr>
                <a:spLocks noChangeArrowheads="1"/>
              </p:cNvSpPr>
              <p:nvPr/>
            </p:nvSpPr>
            <p:spPr bwMode="auto">
              <a:xfrm>
                <a:off x="2322" y="1629"/>
                <a:ext cx="71" cy="465"/>
              </a:xfrm>
              <a:prstGeom prst="rect">
                <a:avLst/>
              </a:prstGeom>
              <a:solidFill>
                <a:schemeClr val="accent2"/>
              </a:solidFill>
              <a:ln w="6350">
                <a:solidFill>
                  <a:schemeClr val="accent2"/>
                </a:solidFill>
                <a:miter lim="800000"/>
                <a:headEnd/>
                <a:tailEnd/>
              </a:ln>
            </p:spPr>
            <p:txBody>
              <a:bodyPr/>
              <a:lstStyle/>
              <a:p>
                <a:endParaRPr lang="ru-RU"/>
              </a:p>
            </p:txBody>
          </p:sp>
          <p:sp>
            <p:nvSpPr>
              <p:cNvPr id="825378" name="Rectangle 34"/>
              <p:cNvSpPr>
                <a:spLocks noChangeArrowheads="1"/>
              </p:cNvSpPr>
              <p:nvPr/>
            </p:nvSpPr>
            <p:spPr bwMode="auto">
              <a:xfrm>
                <a:off x="2742" y="1626"/>
                <a:ext cx="71" cy="474"/>
              </a:xfrm>
              <a:prstGeom prst="rect">
                <a:avLst/>
              </a:prstGeom>
              <a:solidFill>
                <a:schemeClr val="accent2"/>
              </a:solidFill>
              <a:ln w="6350">
                <a:solidFill>
                  <a:schemeClr val="accent2"/>
                </a:solidFill>
                <a:miter lim="800000"/>
                <a:headEnd/>
                <a:tailEnd/>
              </a:ln>
            </p:spPr>
            <p:txBody>
              <a:bodyPr/>
              <a:lstStyle/>
              <a:p>
                <a:endParaRPr lang="ru-RU"/>
              </a:p>
            </p:txBody>
          </p:sp>
          <p:sp>
            <p:nvSpPr>
              <p:cNvPr id="825379" name="Rectangle 35"/>
              <p:cNvSpPr>
                <a:spLocks noChangeArrowheads="1"/>
              </p:cNvSpPr>
              <p:nvPr/>
            </p:nvSpPr>
            <p:spPr bwMode="auto">
              <a:xfrm>
                <a:off x="2361" y="1590"/>
                <a:ext cx="414" cy="95"/>
              </a:xfrm>
              <a:prstGeom prst="rect">
                <a:avLst/>
              </a:prstGeom>
              <a:solidFill>
                <a:schemeClr val="accent2"/>
              </a:solidFill>
              <a:ln w="6350">
                <a:solidFill>
                  <a:schemeClr val="accent2"/>
                </a:solidFill>
                <a:miter lim="800000"/>
                <a:headEnd/>
                <a:tailEnd/>
              </a:ln>
            </p:spPr>
            <p:txBody>
              <a:bodyPr/>
              <a:lstStyle/>
              <a:p>
                <a:endParaRPr lang="ru-RU"/>
              </a:p>
            </p:txBody>
          </p:sp>
        </p:grpSp>
        <p:grpSp>
          <p:nvGrpSpPr>
            <p:cNvPr id="825401" name="Group 57"/>
            <p:cNvGrpSpPr>
              <a:grpSpLocks/>
            </p:cNvGrpSpPr>
            <p:nvPr/>
          </p:nvGrpSpPr>
          <p:grpSpPr bwMode="auto">
            <a:xfrm>
              <a:off x="3503" y="2655"/>
              <a:ext cx="264" cy="706"/>
              <a:chOff x="3098" y="1220"/>
              <a:chExt cx="504" cy="1344"/>
            </a:xfrm>
          </p:grpSpPr>
          <p:sp>
            <p:nvSpPr>
              <p:cNvPr id="825402" name="Oval 58"/>
              <p:cNvSpPr>
                <a:spLocks noChangeArrowheads="1"/>
              </p:cNvSpPr>
              <p:nvPr/>
            </p:nvSpPr>
            <p:spPr bwMode="auto">
              <a:xfrm>
                <a:off x="3210" y="1220"/>
                <a:ext cx="280" cy="280"/>
              </a:xfrm>
              <a:prstGeom prst="ellipse">
                <a:avLst/>
              </a:prstGeom>
              <a:solidFill>
                <a:srgbClr val="CC3300"/>
              </a:solidFill>
              <a:ln w="3175">
                <a:solidFill>
                  <a:srgbClr val="CC3300"/>
                </a:solidFill>
                <a:round/>
                <a:headEnd/>
                <a:tailEnd/>
              </a:ln>
            </p:spPr>
            <p:txBody>
              <a:bodyPr/>
              <a:lstStyle/>
              <a:p>
                <a:endParaRPr lang="ru-RU"/>
              </a:p>
            </p:txBody>
          </p:sp>
          <p:sp>
            <p:nvSpPr>
              <p:cNvPr id="825403" name="Oval 59"/>
              <p:cNvSpPr>
                <a:spLocks noChangeArrowheads="1"/>
              </p:cNvSpPr>
              <p:nvPr/>
            </p:nvSpPr>
            <p:spPr bwMode="auto">
              <a:xfrm>
                <a:off x="3490" y="1556"/>
                <a:ext cx="112" cy="112"/>
              </a:xfrm>
              <a:prstGeom prst="ellipse">
                <a:avLst/>
              </a:prstGeom>
              <a:solidFill>
                <a:srgbClr val="CC3300"/>
              </a:solidFill>
              <a:ln w="3175">
                <a:solidFill>
                  <a:srgbClr val="CC3300"/>
                </a:solidFill>
                <a:round/>
                <a:headEnd/>
                <a:tailEnd/>
              </a:ln>
            </p:spPr>
            <p:txBody>
              <a:bodyPr/>
              <a:lstStyle/>
              <a:p>
                <a:endParaRPr lang="ru-RU"/>
              </a:p>
            </p:txBody>
          </p:sp>
          <p:sp>
            <p:nvSpPr>
              <p:cNvPr id="825404" name="Oval 60"/>
              <p:cNvSpPr>
                <a:spLocks noChangeArrowheads="1"/>
              </p:cNvSpPr>
              <p:nvPr/>
            </p:nvSpPr>
            <p:spPr bwMode="auto">
              <a:xfrm>
                <a:off x="3098" y="1556"/>
                <a:ext cx="112" cy="112"/>
              </a:xfrm>
              <a:prstGeom prst="ellipse">
                <a:avLst/>
              </a:prstGeom>
              <a:solidFill>
                <a:srgbClr val="CC3300"/>
              </a:solidFill>
              <a:ln w="3175">
                <a:solidFill>
                  <a:srgbClr val="CC3300"/>
                </a:solidFill>
                <a:round/>
                <a:headEnd/>
                <a:tailEnd/>
              </a:ln>
            </p:spPr>
            <p:txBody>
              <a:bodyPr/>
              <a:lstStyle/>
              <a:p>
                <a:endParaRPr lang="ru-RU"/>
              </a:p>
            </p:txBody>
          </p:sp>
          <p:sp>
            <p:nvSpPr>
              <p:cNvPr id="825405" name="Oval 61"/>
              <p:cNvSpPr>
                <a:spLocks noChangeArrowheads="1"/>
              </p:cNvSpPr>
              <p:nvPr/>
            </p:nvSpPr>
            <p:spPr bwMode="auto">
              <a:xfrm>
                <a:off x="3210" y="2452"/>
                <a:ext cx="112" cy="112"/>
              </a:xfrm>
              <a:prstGeom prst="ellipse">
                <a:avLst/>
              </a:prstGeom>
              <a:solidFill>
                <a:srgbClr val="CC3300"/>
              </a:solidFill>
              <a:ln w="3175">
                <a:solidFill>
                  <a:srgbClr val="CC3300"/>
                </a:solidFill>
                <a:round/>
                <a:headEnd/>
                <a:tailEnd/>
              </a:ln>
            </p:spPr>
            <p:txBody>
              <a:bodyPr/>
              <a:lstStyle/>
              <a:p>
                <a:endParaRPr lang="ru-RU"/>
              </a:p>
            </p:txBody>
          </p:sp>
          <p:sp>
            <p:nvSpPr>
              <p:cNvPr id="825406" name="Oval 62"/>
              <p:cNvSpPr>
                <a:spLocks noChangeArrowheads="1"/>
              </p:cNvSpPr>
              <p:nvPr/>
            </p:nvSpPr>
            <p:spPr bwMode="auto">
              <a:xfrm>
                <a:off x="3378" y="2452"/>
                <a:ext cx="112" cy="112"/>
              </a:xfrm>
              <a:prstGeom prst="ellipse">
                <a:avLst/>
              </a:prstGeom>
              <a:solidFill>
                <a:srgbClr val="CC3300"/>
              </a:solidFill>
              <a:ln w="3175">
                <a:solidFill>
                  <a:srgbClr val="CC3300"/>
                </a:solidFill>
                <a:round/>
                <a:headEnd/>
                <a:tailEnd/>
              </a:ln>
            </p:spPr>
            <p:txBody>
              <a:bodyPr/>
              <a:lstStyle/>
              <a:p>
                <a:endParaRPr lang="ru-RU"/>
              </a:p>
            </p:txBody>
          </p:sp>
          <p:sp>
            <p:nvSpPr>
              <p:cNvPr id="825407" name="Rectangle 63"/>
              <p:cNvSpPr>
                <a:spLocks noChangeArrowheads="1"/>
              </p:cNvSpPr>
              <p:nvPr/>
            </p:nvSpPr>
            <p:spPr bwMode="auto">
              <a:xfrm>
                <a:off x="3210" y="1612"/>
                <a:ext cx="112" cy="896"/>
              </a:xfrm>
              <a:prstGeom prst="rect">
                <a:avLst/>
              </a:prstGeom>
              <a:solidFill>
                <a:srgbClr val="CC3300"/>
              </a:solidFill>
              <a:ln w="3175">
                <a:solidFill>
                  <a:srgbClr val="CC3300"/>
                </a:solidFill>
                <a:miter lim="800000"/>
                <a:headEnd/>
                <a:tailEnd/>
              </a:ln>
            </p:spPr>
            <p:txBody>
              <a:bodyPr/>
              <a:lstStyle/>
              <a:p>
                <a:endParaRPr lang="ru-RU"/>
              </a:p>
            </p:txBody>
          </p:sp>
          <p:sp>
            <p:nvSpPr>
              <p:cNvPr id="825408" name="Rectangle 64"/>
              <p:cNvSpPr>
                <a:spLocks noChangeArrowheads="1"/>
              </p:cNvSpPr>
              <p:nvPr/>
            </p:nvSpPr>
            <p:spPr bwMode="auto">
              <a:xfrm>
                <a:off x="3378" y="1612"/>
                <a:ext cx="112" cy="896"/>
              </a:xfrm>
              <a:prstGeom prst="rect">
                <a:avLst/>
              </a:prstGeom>
              <a:solidFill>
                <a:srgbClr val="CC3300"/>
              </a:solidFill>
              <a:ln w="3175">
                <a:solidFill>
                  <a:srgbClr val="CC3300"/>
                </a:solidFill>
                <a:miter lim="800000"/>
                <a:headEnd/>
                <a:tailEnd/>
              </a:ln>
            </p:spPr>
            <p:txBody>
              <a:bodyPr/>
              <a:lstStyle/>
              <a:p>
                <a:endParaRPr lang="ru-RU"/>
              </a:p>
            </p:txBody>
          </p:sp>
          <p:sp>
            <p:nvSpPr>
              <p:cNvPr id="825409" name="Rectangle 65"/>
              <p:cNvSpPr>
                <a:spLocks noChangeArrowheads="1"/>
              </p:cNvSpPr>
              <p:nvPr/>
            </p:nvSpPr>
            <p:spPr bwMode="auto">
              <a:xfrm>
                <a:off x="3154" y="1556"/>
                <a:ext cx="392" cy="110"/>
              </a:xfrm>
              <a:prstGeom prst="rect">
                <a:avLst/>
              </a:prstGeom>
              <a:solidFill>
                <a:srgbClr val="CC3300"/>
              </a:solidFill>
              <a:ln w="3175">
                <a:solidFill>
                  <a:srgbClr val="CC3300"/>
                </a:solidFill>
                <a:miter lim="800000"/>
                <a:headEnd/>
                <a:tailEnd/>
              </a:ln>
            </p:spPr>
            <p:txBody>
              <a:bodyPr/>
              <a:lstStyle/>
              <a:p>
                <a:endParaRPr lang="ru-RU"/>
              </a:p>
            </p:txBody>
          </p:sp>
          <p:sp>
            <p:nvSpPr>
              <p:cNvPr id="825410" name="Rectangle 66"/>
              <p:cNvSpPr>
                <a:spLocks noChangeArrowheads="1"/>
              </p:cNvSpPr>
              <p:nvPr/>
            </p:nvSpPr>
            <p:spPr bwMode="auto">
              <a:xfrm>
                <a:off x="3294" y="1442"/>
                <a:ext cx="112" cy="618"/>
              </a:xfrm>
              <a:prstGeom prst="rect">
                <a:avLst/>
              </a:prstGeom>
              <a:solidFill>
                <a:srgbClr val="CC3300"/>
              </a:solidFill>
              <a:ln w="3175">
                <a:solidFill>
                  <a:srgbClr val="CC3300"/>
                </a:solidFill>
                <a:miter lim="800000"/>
                <a:headEnd/>
                <a:tailEnd/>
              </a:ln>
            </p:spPr>
            <p:txBody>
              <a:bodyPr/>
              <a:lstStyle/>
              <a:p>
                <a:endParaRPr lang="ru-RU"/>
              </a:p>
            </p:txBody>
          </p:sp>
          <p:sp>
            <p:nvSpPr>
              <p:cNvPr id="825411" name="Rectangle 67"/>
              <p:cNvSpPr>
                <a:spLocks noChangeArrowheads="1"/>
              </p:cNvSpPr>
              <p:nvPr/>
            </p:nvSpPr>
            <p:spPr bwMode="auto">
              <a:xfrm>
                <a:off x="3098" y="1612"/>
                <a:ext cx="84" cy="448"/>
              </a:xfrm>
              <a:prstGeom prst="rect">
                <a:avLst/>
              </a:prstGeom>
              <a:solidFill>
                <a:srgbClr val="CC3300"/>
              </a:solidFill>
              <a:ln w="3175">
                <a:solidFill>
                  <a:srgbClr val="CC3300"/>
                </a:solidFill>
                <a:miter lim="800000"/>
                <a:headEnd/>
                <a:tailEnd/>
              </a:ln>
            </p:spPr>
            <p:txBody>
              <a:bodyPr/>
              <a:lstStyle/>
              <a:p>
                <a:endParaRPr lang="ru-RU"/>
              </a:p>
            </p:txBody>
          </p:sp>
          <p:sp>
            <p:nvSpPr>
              <p:cNvPr id="825412" name="Rectangle 68"/>
              <p:cNvSpPr>
                <a:spLocks noChangeArrowheads="1"/>
              </p:cNvSpPr>
              <p:nvPr/>
            </p:nvSpPr>
            <p:spPr bwMode="auto">
              <a:xfrm>
                <a:off x="3518" y="1612"/>
                <a:ext cx="84" cy="448"/>
              </a:xfrm>
              <a:prstGeom prst="rect">
                <a:avLst/>
              </a:prstGeom>
              <a:solidFill>
                <a:srgbClr val="CC3300"/>
              </a:solidFill>
              <a:ln w="3175">
                <a:solidFill>
                  <a:srgbClr val="CC3300"/>
                </a:solidFill>
                <a:miter lim="800000"/>
                <a:headEnd/>
                <a:tailEnd/>
              </a:ln>
            </p:spPr>
            <p:txBody>
              <a:bodyPr/>
              <a:lstStyle/>
              <a:p>
                <a:endParaRPr lang="ru-RU"/>
              </a:p>
            </p:txBody>
          </p:sp>
          <p:sp>
            <p:nvSpPr>
              <p:cNvPr id="825413" name="Oval 69"/>
              <p:cNvSpPr>
                <a:spLocks noChangeArrowheads="1"/>
              </p:cNvSpPr>
              <p:nvPr/>
            </p:nvSpPr>
            <p:spPr bwMode="auto">
              <a:xfrm>
                <a:off x="3518" y="2032"/>
                <a:ext cx="84" cy="84"/>
              </a:xfrm>
              <a:prstGeom prst="ellipse">
                <a:avLst/>
              </a:prstGeom>
              <a:solidFill>
                <a:srgbClr val="CC3300"/>
              </a:solidFill>
              <a:ln w="3175">
                <a:solidFill>
                  <a:srgbClr val="CC3300"/>
                </a:solidFill>
                <a:round/>
                <a:headEnd/>
                <a:tailEnd/>
              </a:ln>
            </p:spPr>
            <p:txBody>
              <a:bodyPr/>
              <a:lstStyle/>
              <a:p>
                <a:endParaRPr lang="ru-RU"/>
              </a:p>
            </p:txBody>
          </p:sp>
          <p:sp>
            <p:nvSpPr>
              <p:cNvPr id="825414" name="Oval 70"/>
              <p:cNvSpPr>
                <a:spLocks noChangeArrowheads="1"/>
              </p:cNvSpPr>
              <p:nvPr/>
            </p:nvSpPr>
            <p:spPr bwMode="auto">
              <a:xfrm>
                <a:off x="3098" y="2032"/>
                <a:ext cx="84" cy="84"/>
              </a:xfrm>
              <a:prstGeom prst="ellipse">
                <a:avLst/>
              </a:prstGeom>
              <a:solidFill>
                <a:srgbClr val="CC3300"/>
              </a:solidFill>
              <a:ln w="3175">
                <a:solidFill>
                  <a:srgbClr val="CC3300"/>
                </a:solidFill>
                <a:round/>
                <a:headEnd/>
                <a:tailEnd/>
              </a:ln>
            </p:spPr>
            <p:txBody>
              <a:bodyPr/>
              <a:lstStyle/>
              <a:p>
                <a:endParaRPr lang="ru-RU"/>
              </a:p>
            </p:txBody>
          </p:sp>
        </p:grpSp>
        <p:sp>
          <p:nvSpPr>
            <p:cNvPr id="825415" name="WordArt 71"/>
            <p:cNvSpPr>
              <a:spLocks noChangeArrowheads="1" noChangeShapeType="1" noTextEdit="1"/>
            </p:cNvSpPr>
            <p:nvPr/>
          </p:nvSpPr>
          <p:spPr bwMode="auto">
            <a:xfrm>
              <a:off x="2426" y="1593"/>
              <a:ext cx="1025" cy="204"/>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7301"/>
                </a:avLst>
              </a:prstTxWarp>
            </a:bodyPr>
            <a:lstStyle/>
            <a:p>
              <a:r>
                <a:rPr lang="en-US" sz="1800" kern="10">
                  <a:ln w="9525">
                    <a:solidFill>
                      <a:srgbClr val="333399"/>
                    </a:solidFill>
                    <a:round/>
                    <a:headEnd/>
                    <a:tailEnd/>
                  </a:ln>
                  <a:solidFill>
                    <a:srgbClr val="333399"/>
                  </a:solidFill>
                </a:rPr>
                <a:t> INTERNET </a:t>
              </a:r>
              <a:endParaRPr lang="ru-RU" sz="1800" kern="10">
                <a:ln w="9525">
                  <a:solidFill>
                    <a:srgbClr val="333399"/>
                  </a:solidFill>
                  <a:round/>
                  <a:headEnd/>
                  <a:tailEnd/>
                </a:ln>
                <a:solidFill>
                  <a:srgbClr val="333399"/>
                </a:solidFill>
              </a:endParaRPr>
            </a:p>
          </p:txBody>
        </p:sp>
        <p:sp>
          <p:nvSpPr>
            <p:cNvPr id="825416" name="Freeform 72"/>
            <p:cNvSpPr>
              <a:spLocks/>
            </p:cNvSpPr>
            <p:nvPr/>
          </p:nvSpPr>
          <p:spPr bwMode="auto">
            <a:xfrm>
              <a:off x="3050" y="1911"/>
              <a:ext cx="1759" cy="756"/>
            </a:xfrm>
            <a:custGeom>
              <a:avLst/>
              <a:gdLst>
                <a:gd name="T0" fmla="*/ 0 w 3003"/>
                <a:gd name="T1" fmla="*/ 1331 h 1331"/>
                <a:gd name="T2" fmla="*/ 317 w 3003"/>
                <a:gd name="T3" fmla="*/ 473 h 1331"/>
                <a:gd name="T4" fmla="*/ 1138 w 3003"/>
                <a:gd name="T5" fmla="*/ 0 h 1331"/>
                <a:gd name="T6" fmla="*/ 3003 w 3003"/>
                <a:gd name="T7" fmla="*/ 0 h 1331"/>
              </a:gdLst>
              <a:ahLst/>
              <a:cxnLst>
                <a:cxn ang="0">
                  <a:pos x="T0" y="T1"/>
                </a:cxn>
                <a:cxn ang="0">
                  <a:pos x="T2" y="T3"/>
                </a:cxn>
                <a:cxn ang="0">
                  <a:pos x="T4" y="T5"/>
                </a:cxn>
                <a:cxn ang="0">
                  <a:pos x="T6" y="T7"/>
                </a:cxn>
              </a:cxnLst>
              <a:rect l="0" t="0" r="r" b="b"/>
              <a:pathLst>
                <a:path w="3003" h="1331">
                  <a:moveTo>
                    <a:pt x="0" y="1331"/>
                  </a:moveTo>
                  <a:lnTo>
                    <a:pt x="317" y="473"/>
                  </a:lnTo>
                  <a:lnTo>
                    <a:pt x="1138" y="0"/>
                  </a:lnTo>
                  <a:lnTo>
                    <a:pt x="3003" y="0"/>
                  </a:lnTo>
                </a:path>
              </a:pathLst>
            </a:custGeom>
            <a:noFill/>
            <a:ln w="57150" cap="flat" cmpd="sng">
              <a:solidFill>
                <a:srgbClr val="CC3300"/>
              </a:solidFill>
              <a:prstDash val="lgDash"/>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25417" name="Freeform 73"/>
            <p:cNvSpPr>
              <a:spLocks/>
            </p:cNvSpPr>
            <p:nvPr/>
          </p:nvSpPr>
          <p:spPr bwMode="auto">
            <a:xfrm>
              <a:off x="1160" y="1798"/>
              <a:ext cx="1739" cy="878"/>
            </a:xfrm>
            <a:custGeom>
              <a:avLst/>
              <a:gdLst>
                <a:gd name="T0" fmla="*/ 2970 w 2970"/>
                <a:gd name="T1" fmla="*/ 1548 h 1548"/>
                <a:gd name="T2" fmla="*/ 2659 w 2970"/>
                <a:gd name="T3" fmla="*/ 521 h 1548"/>
                <a:gd name="T4" fmla="*/ 1746 w 2970"/>
                <a:gd name="T5" fmla="*/ 0 h 1548"/>
                <a:gd name="T6" fmla="*/ 0 w 2970"/>
                <a:gd name="T7" fmla="*/ 0 h 1548"/>
              </a:gdLst>
              <a:ahLst/>
              <a:cxnLst>
                <a:cxn ang="0">
                  <a:pos x="T0" y="T1"/>
                </a:cxn>
                <a:cxn ang="0">
                  <a:pos x="T2" y="T3"/>
                </a:cxn>
                <a:cxn ang="0">
                  <a:pos x="T4" y="T5"/>
                </a:cxn>
                <a:cxn ang="0">
                  <a:pos x="T6" y="T7"/>
                </a:cxn>
              </a:cxnLst>
              <a:rect l="0" t="0" r="r" b="b"/>
              <a:pathLst>
                <a:path w="2970" h="1548">
                  <a:moveTo>
                    <a:pt x="2970" y="1548"/>
                  </a:moveTo>
                  <a:lnTo>
                    <a:pt x="2659" y="521"/>
                  </a:lnTo>
                  <a:lnTo>
                    <a:pt x="1746" y="0"/>
                  </a:lnTo>
                  <a:lnTo>
                    <a:pt x="0" y="0"/>
                  </a:lnTo>
                </a:path>
              </a:pathLst>
            </a:custGeom>
            <a:noFill/>
            <a:ln w="57150" cap="flat" cmpd="sng">
              <a:solidFill>
                <a:srgbClr val="669900"/>
              </a:solidFill>
              <a:prstDash val="solid"/>
              <a:round/>
              <a:headEnd type="triangle" w="lg" len="med"/>
              <a:tailEnd type="non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25418" name="AutoShape 74"/>
            <p:cNvSpPr>
              <a:spLocks noChangeArrowheads="1"/>
            </p:cNvSpPr>
            <p:nvPr/>
          </p:nvSpPr>
          <p:spPr bwMode="auto">
            <a:xfrm>
              <a:off x="952" y="709"/>
              <a:ext cx="1057" cy="397"/>
            </a:xfrm>
            <a:prstGeom prst="wedgeRoundRectCallout">
              <a:avLst>
                <a:gd name="adj1" fmla="val 26819"/>
                <a:gd name="adj2" fmla="val 169648"/>
                <a:gd name="adj3" fmla="val 16667"/>
              </a:avLst>
            </a:prstGeom>
            <a:noFill/>
            <a:ln w="3810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0" rIns="0" bIns="0">
              <a:spAutoFit/>
            </a:bodyPr>
            <a:lstStyle/>
            <a:p>
              <a:r>
                <a:rPr lang="ru-RU" altLang="zh-CN" sz="1800" b="1">
                  <a:solidFill>
                    <a:srgbClr val="CC3300"/>
                  </a:solidFill>
                  <a:latin typeface="Tahoma" panose="020B0604030504040204" pitchFamily="34" charset="0"/>
                  <a:cs typeface="Tahoma" panose="020B0604030504040204" pitchFamily="34" charset="0"/>
                </a:rPr>
                <a:t>Проведение атаки</a:t>
              </a:r>
              <a:endParaRPr lang="ru-RU" altLang="ru-RU" sz="1800">
                <a:solidFill>
                  <a:srgbClr val="CC3300"/>
                </a:solidFill>
                <a:latin typeface="Tahoma" panose="020B0604030504040204" pitchFamily="34" charset="0"/>
                <a:cs typeface="Tahoma" panose="020B0604030504040204" pitchFamily="34" charset="0"/>
              </a:endParaRPr>
            </a:p>
          </p:txBody>
        </p:sp>
        <p:sp>
          <p:nvSpPr>
            <p:cNvPr id="825420" name="Freeform 76"/>
            <p:cNvSpPr>
              <a:spLocks/>
            </p:cNvSpPr>
            <p:nvPr/>
          </p:nvSpPr>
          <p:spPr bwMode="auto">
            <a:xfrm>
              <a:off x="749" y="1200"/>
              <a:ext cx="4418" cy="258"/>
            </a:xfrm>
            <a:custGeom>
              <a:avLst/>
              <a:gdLst>
                <a:gd name="T0" fmla="*/ 0 w 7732"/>
                <a:gd name="T1" fmla="*/ 441 h 454"/>
                <a:gd name="T2" fmla="*/ 1829 w 7732"/>
                <a:gd name="T3" fmla="*/ 0 h 454"/>
                <a:gd name="T4" fmla="*/ 5903 w 7732"/>
                <a:gd name="T5" fmla="*/ 0 h 454"/>
                <a:gd name="T6" fmla="*/ 7732 w 7732"/>
                <a:gd name="T7" fmla="*/ 454 h 454"/>
              </a:gdLst>
              <a:ahLst/>
              <a:cxnLst>
                <a:cxn ang="0">
                  <a:pos x="T0" y="T1"/>
                </a:cxn>
                <a:cxn ang="0">
                  <a:pos x="T2" y="T3"/>
                </a:cxn>
                <a:cxn ang="0">
                  <a:pos x="T4" y="T5"/>
                </a:cxn>
                <a:cxn ang="0">
                  <a:pos x="T6" y="T7"/>
                </a:cxn>
              </a:cxnLst>
              <a:rect l="0" t="0" r="r" b="b"/>
              <a:pathLst>
                <a:path w="7732" h="454">
                  <a:moveTo>
                    <a:pt x="0" y="441"/>
                  </a:moveTo>
                  <a:lnTo>
                    <a:pt x="1829" y="0"/>
                  </a:lnTo>
                  <a:lnTo>
                    <a:pt x="5903" y="0"/>
                  </a:lnTo>
                  <a:lnTo>
                    <a:pt x="7732" y="454"/>
                  </a:lnTo>
                </a:path>
              </a:pathLst>
            </a:custGeom>
            <a:noFill/>
            <a:ln w="57150" cap="flat" cmpd="sng">
              <a:solidFill>
                <a:schemeClr val="hlink"/>
              </a:solidFill>
              <a:prstDash val="lgDash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25421" name="AutoShape 77"/>
            <p:cNvSpPr>
              <a:spLocks noChangeArrowheads="1"/>
            </p:cNvSpPr>
            <p:nvPr/>
          </p:nvSpPr>
          <p:spPr bwMode="auto">
            <a:xfrm rot="2752658">
              <a:off x="2491" y="984"/>
              <a:ext cx="431" cy="426"/>
            </a:xfrm>
            <a:prstGeom prst="plus">
              <a:avLst>
                <a:gd name="adj" fmla="val 44468"/>
              </a:avLst>
            </a:prstGeom>
            <a:solidFill>
              <a:srgbClr val="CC3300"/>
            </a:solidFill>
            <a:ln w="952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25422" name="Freeform 78"/>
            <p:cNvSpPr>
              <a:spLocks/>
            </p:cNvSpPr>
            <p:nvPr/>
          </p:nvSpPr>
          <p:spPr bwMode="auto">
            <a:xfrm>
              <a:off x="1124" y="1928"/>
              <a:ext cx="1646" cy="734"/>
            </a:xfrm>
            <a:custGeom>
              <a:avLst/>
              <a:gdLst>
                <a:gd name="T0" fmla="*/ 2811 w 2811"/>
                <a:gd name="T1" fmla="*/ 1292 h 1292"/>
                <a:gd name="T2" fmla="*/ 2551 w 2811"/>
                <a:gd name="T3" fmla="*/ 443 h 1292"/>
                <a:gd name="T4" fmla="*/ 1807 w 2811"/>
                <a:gd name="T5" fmla="*/ 0 h 1292"/>
                <a:gd name="T6" fmla="*/ 0 w 2811"/>
                <a:gd name="T7" fmla="*/ 0 h 1292"/>
              </a:gdLst>
              <a:ahLst/>
              <a:cxnLst>
                <a:cxn ang="0">
                  <a:pos x="T0" y="T1"/>
                </a:cxn>
                <a:cxn ang="0">
                  <a:pos x="T2" y="T3"/>
                </a:cxn>
                <a:cxn ang="0">
                  <a:pos x="T4" y="T5"/>
                </a:cxn>
                <a:cxn ang="0">
                  <a:pos x="T6" y="T7"/>
                </a:cxn>
              </a:cxnLst>
              <a:rect l="0" t="0" r="r" b="b"/>
              <a:pathLst>
                <a:path w="2811" h="1292">
                  <a:moveTo>
                    <a:pt x="2811" y="1292"/>
                  </a:moveTo>
                  <a:lnTo>
                    <a:pt x="2551" y="443"/>
                  </a:lnTo>
                  <a:lnTo>
                    <a:pt x="1807" y="0"/>
                  </a:lnTo>
                  <a:lnTo>
                    <a:pt x="0" y="0"/>
                  </a:lnTo>
                </a:path>
              </a:pathLst>
            </a:custGeom>
            <a:noFill/>
            <a:ln w="57150" cap="flat" cmpd="sng">
              <a:solidFill>
                <a:srgbClr val="CC3300"/>
              </a:solidFill>
              <a:prstDash val="solid"/>
              <a:round/>
              <a:headEnd type="none" w="med"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25423" name="AutoShape 79"/>
            <p:cNvSpPr>
              <a:spLocks noChangeArrowheads="1"/>
            </p:cNvSpPr>
            <p:nvPr/>
          </p:nvSpPr>
          <p:spPr bwMode="auto">
            <a:xfrm>
              <a:off x="1134" y="2954"/>
              <a:ext cx="1360" cy="720"/>
            </a:xfrm>
            <a:prstGeom prst="wedgeEllipseCallout">
              <a:avLst>
                <a:gd name="adj1" fmla="val 40588"/>
                <a:gd name="adj2" fmla="val -166667"/>
              </a:avLst>
            </a:prstGeom>
            <a:noFill/>
            <a:ln w="38100" algn="ctr">
              <a:solidFill>
                <a:srgbClr val="CC3300"/>
              </a:solidFill>
              <a:prstDash val="lgDashDot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lnSpc>
                  <a:spcPct val="80000"/>
                </a:lnSpc>
              </a:pPr>
              <a:r>
                <a:rPr lang="ru-RU" altLang="zh-CN" sz="1600" b="1">
                  <a:solidFill>
                    <a:srgbClr val="CC3300"/>
                  </a:solidFill>
                </a:rPr>
                <a:t>Виртуальное соединение </a:t>
              </a:r>
              <a:r>
                <a:rPr lang="ru-RU" altLang="zh-CN" sz="1600" b="1">
                  <a:solidFill>
                    <a:srgbClr val="CC3300"/>
                  </a:solidFill>
                  <a:ea typeface="SimSun" panose="02010600030101010101" pitchFamily="2" charset="-122"/>
                </a:rPr>
                <a:t>“</a:t>
              </a:r>
              <a:r>
                <a:rPr lang="ru-RU" altLang="zh-CN" sz="1600" b="1">
                  <a:solidFill>
                    <a:srgbClr val="CC3300"/>
                  </a:solidFill>
                </a:rPr>
                <a:t>Нарушитель – объект </a:t>
              </a:r>
              <a:r>
                <a:rPr lang="ru-RU" altLang="zh-CN" sz="1600" b="1">
                  <a:solidFill>
                    <a:srgbClr val="CC3300"/>
                  </a:solidFill>
                  <a:ea typeface="SimSun" panose="02010600030101010101" pitchFamily="2" charset="-122"/>
                </a:rPr>
                <a:t>“</a:t>
              </a:r>
              <a:r>
                <a:rPr lang="ru-RU" altLang="zh-CN" sz="1600" b="1">
                  <a:solidFill>
                    <a:srgbClr val="CC3300"/>
                  </a:solidFill>
                </a:rPr>
                <a:t>А</a:t>
              </a:r>
              <a:r>
                <a:rPr lang="ru-RU" altLang="zh-CN" sz="1600" b="1">
                  <a:solidFill>
                    <a:srgbClr val="CC3300"/>
                  </a:solidFill>
                  <a:ea typeface="SimSun" panose="02010600030101010101" pitchFamily="2" charset="-122"/>
                </a:rPr>
                <a:t>”</a:t>
              </a:r>
              <a:endParaRPr lang="ru-RU" altLang="ru-RU" sz="1600" b="1">
                <a:solidFill>
                  <a:srgbClr val="CC3300"/>
                </a:solidFill>
                <a:ea typeface="SimSun" panose="02010600030101010101" pitchFamily="2" charset="-122"/>
              </a:endParaRPr>
            </a:p>
          </p:txBody>
        </p:sp>
        <p:grpSp>
          <p:nvGrpSpPr>
            <p:cNvPr id="825425" name="Group 81"/>
            <p:cNvGrpSpPr>
              <a:grpSpLocks/>
            </p:cNvGrpSpPr>
            <p:nvPr/>
          </p:nvGrpSpPr>
          <p:grpSpPr bwMode="auto">
            <a:xfrm>
              <a:off x="3399" y="2653"/>
              <a:ext cx="265" cy="711"/>
              <a:chOff x="2314" y="1246"/>
              <a:chExt cx="504" cy="1344"/>
            </a:xfrm>
          </p:grpSpPr>
          <p:sp>
            <p:nvSpPr>
              <p:cNvPr id="825426" name="Oval 82"/>
              <p:cNvSpPr>
                <a:spLocks noChangeArrowheads="1"/>
              </p:cNvSpPr>
              <p:nvPr/>
            </p:nvSpPr>
            <p:spPr bwMode="auto">
              <a:xfrm>
                <a:off x="2426" y="1246"/>
                <a:ext cx="280" cy="280"/>
              </a:xfrm>
              <a:prstGeom prst="ellipse">
                <a:avLst/>
              </a:prstGeom>
              <a:solidFill>
                <a:schemeClr val="hlink"/>
              </a:solidFill>
              <a:ln w="6350">
                <a:solidFill>
                  <a:schemeClr val="hlink"/>
                </a:solidFill>
                <a:round/>
                <a:headEnd/>
                <a:tailEnd/>
              </a:ln>
            </p:spPr>
            <p:txBody>
              <a:bodyPr/>
              <a:lstStyle/>
              <a:p>
                <a:endParaRPr lang="ru-RU"/>
              </a:p>
            </p:txBody>
          </p:sp>
          <p:sp>
            <p:nvSpPr>
              <p:cNvPr id="825427" name="Oval 83"/>
              <p:cNvSpPr>
                <a:spLocks noChangeArrowheads="1"/>
              </p:cNvSpPr>
              <p:nvPr/>
            </p:nvSpPr>
            <p:spPr bwMode="auto">
              <a:xfrm>
                <a:off x="2706"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428" name="Oval 84"/>
              <p:cNvSpPr>
                <a:spLocks noChangeArrowheads="1"/>
              </p:cNvSpPr>
              <p:nvPr/>
            </p:nvSpPr>
            <p:spPr bwMode="auto">
              <a:xfrm>
                <a:off x="2314"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429" name="Oval 85"/>
              <p:cNvSpPr>
                <a:spLocks noChangeArrowheads="1"/>
              </p:cNvSpPr>
              <p:nvPr/>
            </p:nvSpPr>
            <p:spPr bwMode="auto">
              <a:xfrm>
                <a:off x="2426"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430" name="Oval 86"/>
              <p:cNvSpPr>
                <a:spLocks noChangeArrowheads="1"/>
              </p:cNvSpPr>
              <p:nvPr/>
            </p:nvSpPr>
            <p:spPr bwMode="auto">
              <a:xfrm>
                <a:off x="2594"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431" name="Rectangle 87"/>
              <p:cNvSpPr>
                <a:spLocks noChangeArrowheads="1"/>
              </p:cNvSpPr>
              <p:nvPr/>
            </p:nvSpPr>
            <p:spPr bwMode="auto">
              <a:xfrm>
                <a:off x="2426"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25432" name="Rectangle 88"/>
              <p:cNvSpPr>
                <a:spLocks noChangeArrowheads="1"/>
              </p:cNvSpPr>
              <p:nvPr/>
            </p:nvSpPr>
            <p:spPr bwMode="auto">
              <a:xfrm>
                <a:off x="2594"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25433" name="Rectangle 89"/>
              <p:cNvSpPr>
                <a:spLocks noChangeArrowheads="1"/>
              </p:cNvSpPr>
              <p:nvPr/>
            </p:nvSpPr>
            <p:spPr bwMode="auto">
              <a:xfrm>
                <a:off x="2370" y="1582"/>
                <a:ext cx="392" cy="110"/>
              </a:xfrm>
              <a:prstGeom prst="rect">
                <a:avLst/>
              </a:prstGeom>
              <a:solidFill>
                <a:schemeClr val="hlink"/>
              </a:solidFill>
              <a:ln w="6350">
                <a:solidFill>
                  <a:schemeClr val="hlink"/>
                </a:solidFill>
                <a:miter lim="800000"/>
                <a:headEnd/>
                <a:tailEnd/>
              </a:ln>
            </p:spPr>
            <p:txBody>
              <a:bodyPr/>
              <a:lstStyle/>
              <a:p>
                <a:endParaRPr lang="ru-RU"/>
              </a:p>
            </p:txBody>
          </p:sp>
          <p:sp>
            <p:nvSpPr>
              <p:cNvPr id="825434" name="Rectangle 90"/>
              <p:cNvSpPr>
                <a:spLocks noChangeArrowheads="1"/>
              </p:cNvSpPr>
              <p:nvPr/>
            </p:nvSpPr>
            <p:spPr bwMode="auto">
              <a:xfrm>
                <a:off x="2510" y="1468"/>
                <a:ext cx="112" cy="629"/>
              </a:xfrm>
              <a:prstGeom prst="rect">
                <a:avLst/>
              </a:prstGeom>
              <a:solidFill>
                <a:schemeClr val="hlink"/>
              </a:solidFill>
              <a:ln w="6350">
                <a:solidFill>
                  <a:schemeClr val="hlink"/>
                </a:solidFill>
                <a:miter lim="800000"/>
                <a:headEnd/>
                <a:tailEnd/>
              </a:ln>
            </p:spPr>
            <p:txBody>
              <a:bodyPr/>
              <a:lstStyle/>
              <a:p>
                <a:endParaRPr lang="ru-RU"/>
              </a:p>
            </p:txBody>
          </p:sp>
          <p:sp>
            <p:nvSpPr>
              <p:cNvPr id="825435" name="Rectangle 91"/>
              <p:cNvSpPr>
                <a:spLocks noChangeArrowheads="1"/>
              </p:cNvSpPr>
              <p:nvPr/>
            </p:nvSpPr>
            <p:spPr bwMode="auto">
              <a:xfrm>
                <a:off x="231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25436" name="Rectangle 92"/>
              <p:cNvSpPr>
                <a:spLocks noChangeArrowheads="1"/>
              </p:cNvSpPr>
              <p:nvPr/>
            </p:nvSpPr>
            <p:spPr bwMode="auto">
              <a:xfrm>
                <a:off x="273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25437" name="Oval 93"/>
              <p:cNvSpPr>
                <a:spLocks noChangeArrowheads="1"/>
              </p:cNvSpPr>
              <p:nvPr/>
            </p:nvSpPr>
            <p:spPr bwMode="auto">
              <a:xfrm>
                <a:off x="273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25438" name="Oval 94"/>
              <p:cNvSpPr>
                <a:spLocks noChangeArrowheads="1"/>
              </p:cNvSpPr>
              <p:nvPr/>
            </p:nvSpPr>
            <p:spPr bwMode="auto">
              <a:xfrm>
                <a:off x="231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25439" name="Oval 95"/>
              <p:cNvSpPr>
                <a:spLocks noChangeArrowheads="1"/>
              </p:cNvSpPr>
              <p:nvPr/>
            </p:nvSpPr>
            <p:spPr bwMode="auto">
              <a:xfrm>
                <a:off x="2454" y="1274"/>
                <a:ext cx="224" cy="252"/>
              </a:xfrm>
              <a:prstGeom prst="ellipse">
                <a:avLst/>
              </a:prstGeom>
              <a:solidFill>
                <a:schemeClr val="hlink"/>
              </a:solidFill>
              <a:ln w="6350">
                <a:solidFill>
                  <a:schemeClr val="hlink"/>
                </a:solidFill>
                <a:round/>
                <a:headEnd/>
                <a:tailEnd/>
              </a:ln>
            </p:spPr>
            <p:txBody>
              <a:bodyPr/>
              <a:lstStyle/>
              <a:p>
                <a:endParaRPr lang="ru-RU"/>
              </a:p>
            </p:txBody>
          </p:sp>
          <p:sp>
            <p:nvSpPr>
              <p:cNvPr id="825440" name="Rectangle 96"/>
              <p:cNvSpPr>
                <a:spLocks noChangeArrowheads="1"/>
              </p:cNvSpPr>
              <p:nvPr/>
            </p:nvSpPr>
            <p:spPr bwMode="auto">
              <a:xfrm>
                <a:off x="2433" y="1592"/>
                <a:ext cx="269" cy="499"/>
              </a:xfrm>
              <a:prstGeom prst="rect">
                <a:avLst/>
              </a:prstGeom>
              <a:solidFill>
                <a:schemeClr val="hlink"/>
              </a:solidFill>
              <a:ln w="6350">
                <a:solidFill>
                  <a:schemeClr val="hlink"/>
                </a:solidFill>
                <a:miter lim="800000"/>
                <a:headEnd/>
                <a:tailEnd/>
              </a:ln>
            </p:spPr>
            <p:txBody>
              <a:bodyPr/>
              <a:lstStyle/>
              <a:p>
                <a:endParaRPr lang="ru-RU"/>
              </a:p>
            </p:txBody>
          </p:sp>
          <p:sp>
            <p:nvSpPr>
              <p:cNvPr id="825441" name="Rectangle 97"/>
              <p:cNvSpPr>
                <a:spLocks noChangeArrowheads="1"/>
              </p:cNvSpPr>
              <p:nvPr/>
            </p:nvSpPr>
            <p:spPr bwMode="auto">
              <a:xfrm>
                <a:off x="2433" y="2049"/>
                <a:ext cx="101" cy="495"/>
              </a:xfrm>
              <a:prstGeom prst="rect">
                <a:avLst/>
              </a:prstGeom>
              <a:solidFill>
                <a:schemeClr val="hlink"/>
              </a:solidFill>
              <a:ln w="6350">
                <a:solidFill>
                  <a:schemeClr val="hlink"/>
                </a:solidFill>
                <a:miter lim="800000"/>
                <a:headEnd/>
                <a:tailEnd/>
              </a:ln>
            </p:spPr>
            <p:txBody>
              <a:bodyPr/>
              <a:lstStyle/>
              <a:p>
                <a:endParaRPr lang="ru-RU"/>
              </a:p>
            </p:txBody>
          </p:sp>
          <p:sp>
            <p:nvSpPr>
              <p:cNvPr id="825442" name="Rectangle 98"/>
              <p:cNvSpPr>
                <a:spLocks noChangeArrowheads="1"/>
              </p:cNvSpPr>
              <p:nvPr/>
            </p:nvSpPr>
            <p:spPr bwMode="auto">
              <a:xfrm>
                <a:off x="2601" y="2073"/>
                <a:ext cx="101" cy="468"/>
              </a:xfrm>
              <a:prstGeom prst="rect">
                <a:avLst/>
              </a:prstGeom>
              <a:solidFill>
                <a:schemeClr val="hlink"/>
              </a:solidFill>
              <a:ln w="6350">
                <a:solidFill>
                  <a:schemeClr val="hlink"/>
                </a:solidFill>
                <a:miter lim="800000"/>
                <a:headEnd/>
                <a:tailEnd/>
              </a:ln>
            </p:spPr>
            <p:txBody>
              <a:bodyPr/>
              <a:lstStyle/>
              <a:p>
                <a:endParaRPr lang="ru-RU"/>
              </a:p>
            </p:txBody>
          </p:sp>
          <p:sp>
            <p:nvSpPr>
              <p:cNvPr id="825443" name="Rectangle 99"/>
              <p:cNvSpPr>
                <a:spLocks noChangeArrowheads="1"/>
              </p:cNvSpPr>
              <p:nvPr/>
            </p:nvSpPr>
            <p:spPr bwMode="auto">
              <a:xfrm>
                <a:off x="2322" y="1629"/>
                <a:ext cx="71" cy="465"/>
              </a:xfrm>
              <a:prstGeom prst="rect">
                <a:avLst/>
              </a:prstGeom>
              <a:solidFill>
                <a:schemeClr val="hlink"/>
              </a:solidFill>
              <a:ln w="6350">
                <a:solidFill>
                  <a:schemeClr val="hlink"/>
                </a:solidFill>
                <a:miter lim="800000"/>
                <a:headEnd/>
                <a:tailEnd/>
              </a:ln>
            </p:spPr>
            <p:txBody>
              <a:bodyPr/>
              <a:lstStyle/>
              <a:p>
                <a:endParaRPr lang="ru-RU"/>
              </a:p>
            </p:txBody>
          </p:sp>
          <p:sp>
            <p:nvSpPr>
              <p:cNvPr id="825444" name="Rectangle 100"/>
              <p:cNvSpPr>
                <a:spLocks noChangeArrowheads="1"/>
              </p:cNvSpPr>
              <p:nvPr/>
            </p:nvSpPr>
            <p:spPr bwMode="auto">
              <a:xfrm>
                <a:off x="2742" y="1626"/>
                <a:ext cx="71" cy="474"/>
              </a:xfrm>
              <a:prstGeom prst="rect">
                <a:avLst/>
              </a:prstGeom>
              <a:solidFill>
                <a:schemeClr val="hlink"/>
              </a:solidFill>
              <a:ln w="6350">
                <a:solidFill>
                  <a:schemeClr val="hlink"/>
                </a:solidFill>
                <a:miter lim="800000"/>
                <a:headEnd/>
                <a:tailEnd/>
              </a:ln>
            </p:spPr>
            <p:txBody>
              <a:bodyPr/>
              <a:lstStyle/>
              <a:p>
                <a:endParaRPr lang="ru-RU"/>
              </a:p>
            </p:txBody>
          </p:sp>
          <p:sp>
            <p:nvSpPr>
              <p:cNvPr id="825445" name="Rectangle 101"/>
              <p:cNvSpPr>
                <a:spLocks noChangeArrowheads="1"/>
              </p:cNvSpPr>
              <p:nvPr/>
            </p:nvSpPr>
            <p:spPr bwMode="auto">
              <a:xfrm>
                <a:off x="2361" y="1590"/>
                <a:ext cx="414" cy="95"/>
              </a:xfrm>
              <a:prstGeom prst="rect">
                <a:avLst/>
              </a:prstGeom>
              <a:solidFill>
                <a:schemeClr val="hlink"/>
              </a:solidFill>
              <a:ln w="6350">
                <a:solidFill>
                  <a:schemeClr val="hlink"/>
                </a:solidFill>
                <a:miter lim="800000"/>
                <a:headEnd/>
                <a:tailEnd/>
              </a:ln>
            </p:spPr>
            <p:txBody>
              <a:bodyPr/>
              <a:lstStyle/>
              <a:p>
                <a:endParaRPr lang="ru-RU"/>
              </a:p>
            </p:txBody>
          </p:sp>
        </p:grpSp>
        <p:sp>
          <p:nvSpPr>
            <p:cNvPr id="825446" name="AutoShape 102"/>
            <p:cNvSpPr>
              <a:spLocks noChangeArrowheads="1"/>
            </p:cNvSpPr>
            <p:nvPr/>
          </p:nvSpPr>
          <p:spPr bwMode="auto">
            <a:xfrm>
              <a:off x="4011" y="2526"/>
              <a:ext cx="1059" cy="390"/>
            </a:xfrm>
            <a:prstGeom prst="wedgeRoundRectCallout">
              <a:avLst>
                <a:gd name="adj1" fmla="val -77194"/>
                <a:gd name="adj2" fmla="val -185583"/>
                <a:gd name="adj3" fmla="val 16667"/>
              </a:avLst>
            </a:prstGeom>
            <a:noFill/>
            <a:ln w="1905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80000"/>
                </a:lnSpc>
              </a:pPr>
              <a:r>
                <a:rPr lang="ru-RU" altLang="zh-CN" sz="2000" b="1">
                  <a:solidFill>
                    <a:srgbClr val="FFCC00"/>
                  </a:solidFill>
                </a:rPr>
                <a:t>Подготовка атаки</a:t>
              </a:r>
              <a:endParaRPr lang="ru-RU" altLang="ru-RU" sz="2000">
                <a:solidFill>
                  <a:srgbClr val="FFCC00"/>
                </a:solidFill>
              </a:endParaRPr>
            </a:p>
          </p:txBody>
        </p:sp>
        <p:sp>
          <p:nvSpPr>
            <p:cNvPr id="825448" name="AutoShape 104"/>
            <p:cNvSpPr>
              <a:spLocks noChangeArrowheads="1"/>
            </p:cNvSpPr>
            <p:nvPr/>
          </p:nvSpPr>
          <p:spPr bwMode="auto">
            <a:xfrm>
              <a:off x="3969" y="3249"/>
              <a:ext cx="1059" cy="362"/>
            </a:xfrm>
            <a:prstGeom prst="wedgeRoundRectCallout">
              <a:avLst>
                <a:gd name="adj1" fmla="val -91926"/>
                <a:gd name="adj2" fmla="val -156352"/>
                <a:gd name="adj3" fmla="val 16667"/>
              </a:avLst>
            </a:prstGeom>
            <a:noFill/>
            <a:ln w="28575"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80000"/>
                </a:lnSpc>
              </a:pPr>
              <a:r>
                <a:rPr lang="ru-RU" altLang="zh-CN" sz="1800" b="1">
                  <a:solidFill>
                    <a:schemeClr val="hlink"/>
                  </a:solidFill>
                  <a:latin typeface="Tahoma" panose="020B0604030504040204" pitchFamily="34" charset="0"/>
                  <a:cs typeface="Tahoma" panose="020B0604030504040204" pitchFamily="34" charset="0"/>
                </a:rPr>
                <a:t>Маска объекта </a:t>
              </a:r>
              <a:r>
                <a:rPr lang="ru-RU" altLang="zh-CN" sz="1800" b="1">
                  <a:solidFill>
                    <a:schemeClr val="hlink"/>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hlink"/>
                  </a:solidFill>
                  <a:latin typeface="Tahoma" panose="020B0604030504040204" pitchFamily="34" charset="0"/>
                  <a:cs typeface="Tahoma" panose="020B0604030504040204" pitchFamily="34" charset="0"/>
                </a:rPr>
                <a:t>В</a:t>
              </a:r>
              <a:r>
                <a:rPr lang="ru-RU" altLang="zh-CN" sz="1800" b="1">
                  <a:solidFill>
                    <a:schemeClr val="hlink"/>
                  </a:solidFill>
                  <a:latin typeface="Tahoma" panose="020B0604030504040204" pitchFamily="34" charset="0"/>
                  <a:ea typeface="SimSun" panose="02010600030101010101" pitchFamily="2" charset="-122"/>
                </a:rPr>
                <a:t>”</a:t>
              </a:r>
              <a:endParaRPr lang="ru-RU" altLang="ru-RU" sz="1800">
                <a:solidFill>
                  <a:schemeClr val="hlink"/>
                </a:solidFill>
                <a:latin typeface="Tahoma" panose="020B0604030504040204" pitchFamily="34" charset="0"/>
                <a:cs typeface="Tahoma" panose="020B0604030504040204" pitchFamily="34" charset="0"/>
              </a:endParaRPr>
            </a:p>
          </p:txBody>
        </p:sp>
        <p:grpSp>
          <p:nvGrpSpPr>
            <p:cNvPr id="825531" name="Group 187"/>
            <p:cNvGrpSpPr>
              <a:grpSpLocks/>
            </p:cNvGrpSpPr>
            <p:nvPr/>
          </p:nvGrpSpPr>
          <p:grpSpPr bwMode="auto">
            <a:xfrm>
              <a:off x="521" y="1593"/>
              <a:ext cx="612" cy="658"/>
              <a:chOff x="980" y="279"/>
              <a:chExt cx="974" cy="1153"/>
            </a:xfrm>
          </p:grpSpPr>
          <p:grpSp>
            <p:nvGrpSpPr>
              <p:cNvPr id="825532" name="Group 188"/>
              <p:cNvGrpSpPr>
                <a:grpSpLocks/>
              </p:cNvGrpSpPr>
              <p:nvPr/>
            </p:nvGrpSpPr>
            <p:grpSpPr bwMode="auto">
              <a:xfrm>
                <a:off x="1269" y="279"/>
                <a:ext cx="685" cy="893"/>
                <a:chOff x="4497" y="5857"/>
                <a:chExt cx="555" cy="734"/>
              </a:xfrm>
            </p:grpSpPr>
            <p:sp>
              <p:nvSpPr>
                <p:cNvPr id="825533" name="Freeform 189"/>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CCCC"/>
                </a:solidFill>
                <a:ln w="19050" cmpd="sng">
                  <a:solidFill>
                    <a:srgbClr val="800080"/>
                  </a:solidFill>
                  <a:prstDash val="solid"/>
                  <a:round/>
                  <a:headEnd/>
                  <a:tailEnd/>
                </a:ln>
              </p:spPr>
              <p:txBody>
                <a:bodyPr/>
                <a:lstStyle/>
                <a:p>
                  <a:endParaRPr lang="ru-RU"/>
                </a:p>
              </p:txBody>
            </p:sp>
            <p:sp>
              <p:nvSpPr>
                <p:cNvPr id="825534" name="Freeform 190"/>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825535" name="Freeform 191"/>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825536" name="Group 192"/>
              <p:cNvGrpSpPr>
                <a:grpSpLocks/>
              </p:cNvGrpSpPr>
              <p:nvPr/>
            </p:nvGrpSpPr>
            <p:grpSpPr bwMode="auto">
              <a:xfrm>
                <a:off x="980" y="1032"/>
                <a:ext cx="688" cy="400"/>
                <a:chOff x="980" y="1032"/>
                <a:chExt cx="688" cy="400"/>
              </a:xfrm>
            </p:grpSpPr>
            <p:sp>
              <p:nvSpPr>
                <p:cNvPr id="825537" name="Freeform 193"/>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cmpd="sng">
                  <a:solidFill>
                    <a:srgbClr val="800080"/>
                  </a:solidFill>
                  <a:prstDash val="solid"/>
                  <a:round/>
                  <a:headEnd/>
                  <a:tailEnd/>
                </a:ln>
              </p:spPr>
              <p:txBody>
                <a:bodyPr/>
                <a:lstStyle/>
                <a:p>
                  <a:endParaRPr lang="ru-RU"/>
                </a:p>
              </p:txBody>
            </p:sp>
            <p:sp>
              <p:nvSpPr>
                <p:cNvPr id="825538" name="Freeform 194"/>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825539" name="Freeform 195"/>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825540" name="Group 196"/>
            <p:cNvGrpSpPr>
              <a:grpSpLocks/>
            </p:cNvGrpSpPr>
            <p:nvPr/>
          </p:nvGrpSpPr>
          <p:grpSpPr bwMode="auto">
            <a:xfrm flipH="1">
              <a:off x="4808" y="1638"/>
              <a:ext cx="603" cy="658"/>
              <a:chOff x="980" y="279"/>
              <a:chExt cx="974" cy="1153"/>
            </a:xfrm>
          </p:grpSpPr>
          <p:grpSp>
            <p:nvGrpSpPr>
              <p:cNvPr id="825541" name="Group 197"/>
              <p:cNvGrpSpPr>
                <a:grpSpLocks/>
              </p:cNvGrpSpPr>
              <p:nvPr/>
            </p:nvGrpSpPr>
            <p:grpSpPr bwMode="auto">
              <a:xfrm>
                <a:off x="1269" y="279"/>
                <a:ext cx="685" cy="893"/>
                <a:chOff x="4497" y="5857"/>
                <a:chExt cx="555" cy="734"/>
              </a:xfrm>
            </p:grpSpPr>
            <p:sp>
              <p:nvSpPr>
                <p:cNvPr id="825542" name="Freeform 19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825543" name="Freeform 199"/>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825544" name="Freeform 20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825545" name="Group 201"/>
              <p:cNvGrpSpPr>
                <a:grpSpLocks/>
              </p:cNvGrpSpPr>
              <p:nvPr/>
            </p:nvGrpSpPr>
            <p:grpSpPr bwMode="auto">
              <a:xfrm>
                <a:off x="980" y="1032"/>
                <a:ext cx="688" cy="400"/>
                <a:chOff x="980" y="1032"/>
                <a:chExt cx="688" cy="400"/>
              </a:xfrm>
            </p:grpSpPr>
            <p:sp>
              <p:nvSpPr>
                <p:cNvPr id="825546" name="Freeform 202"/>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825547" name="Freeform 203"/>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825548" name="Freeform 204"/>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825612" name="Group 268"/>
            <p:cNvGrpSpPr>
              <a:grpSpLocks/>
            </p:cNvGrpSpPr>
            <p:nvPr/>
          </p:nvGrpSpPr>
          <p:grpSpPr bwMode="auto">
            <a:xfrm>
              <a:off x="5307" y="1139"/>
              <a:ext cx="271" cy="747"/>
              <a:chOff x="2314" y="1246"/>
              <a:chExt cx="504" cy="1344"/>
            </a:xfrm>
          </p:grpSpPr>
          <p:sp>
            <p:nvSpPr>
              <p:cNvPr id="825613" name="Oval 269"/>
              <p:cNvSpPr>
                <a:spLocks noChangeArrowheads="1"/>
              </p:cNvSpPr>
              <p:nvPr/>
            </p:nvSpPr>
            <p:spPr bwMode="auto">
              <a:xfrm>
                <a:off x="2426" y="1246"/>
                <a:ext cx="280" cy="280"/>
              </a:xfrm>
              <a:prstGeom prst="ellipse">
                <a:avLst/>
              </a:prstGeom>
              <a:solidFill>
                <a:schemeClr val="hlink"/>
              </a:solidFill>
              <a:ln w="6350">
                <a:solidFill>
                  <a:schemeClr val="hlink"/>
                </a:solidFill>
                <a:round/>
                <a:headEnd/>
                <a:tailEnd/>
              </a:ln>
            </p:spPr>
            <p:txBody>
              <a:bodyPr/>
              <a:lstStyle/>
              <a:p>
                <a:endParaRPr lang="ru-RU"/>
              </a:p>
            </p:txBody>
          </p:sp>
          <p:sp>
            <p:nvSpPr>
              <p:cNvPr id="825614" name="Oval 270"/>
              <p:cNvSpPr>
                <a:spLocks noChangeArrowheads="1"/>
              </p:cNvSpPr>
              <p:nvPr/>
            </p:nvSpPr>
            <p:spPr bwMode="auto">
              <a:xfrm>
                <a:off x="2706"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615" name="Oval 271"/>
              <p:cNvSpPr>
                <a:spLocks noChangeArrowheads="1"/>
              </p:cNvSpPr>
              <p:nvPr/>
            </p:nvSpPr>
            <p:spPr bwMode="auto">
              <a:xfrm>
                <a:off x="2314"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616" name="Oval 272"/>
              <p:cNvSpPr>
                <a:spLocks noChangeArrowheads="1"/>
              </p:cNvSpPr>
              <p:nvPr/>
            </p:nvSpPr>
            <p:spPr bwMode="auto">
              <a:xfrm>
                <a:off x="2426"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617" name="Oval 273"/>
              <p:cNvSpPr>
                <a:spLocks noChangeArrowheads="1"/>
              </p:cNvSpPr>
              <p:nvPr/>
            </p:nvSpPr>
            <p:spPr bwMode="auto">
              <a:xfrm>
                <a:off x="2594"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25618" name="Rectangle 274"/>
              <p:cNvSpPr>
                <a:spLocks noChangeArrowheads="1"/>
              </p:cNvSpPr>
              <p:nvPr/>
            </p:nvSpPr>
            <p:spPr bwMode="auto">
              <a:xfrm>
                <a:off x="2426"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25619" name="Rectangle 275"/>
              <p:cNvSpPr>
                <a:spLocks noChangeArrowheads="1"/>
              </p:cNvSpPr>
              <p:nvPr/>
            </p:nvSpPr>
            <p:spPr bwMode="auto">
              <a:xfrm>
                <a:off x="2594"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25620" name="Rectangle 276"/>
              <p:cNvSpPr>
                <a:spLocks noChangeArrowheads="1"/>
              </p:cNvSpPr>
              <p:nvPr/>
            </p:nvSpPr>
            <p:spPr bwMode="auto">
              <a:xfrm>
                <a:off x="2370" y="1582"/>
                <a:ext cx="392" cy="110"/>
              </a:xfrm>
              <a:prstGeom prst="rect">
                <a:avLst/>
              </a:prstGeom>
              <a:solidFill>
                <a:schemeClr val="hlink"/>
              </a:solidFill>
              <a:ln w="6350">
                <a:solidFill>
                  <a:schemeClr val="hlink"/>
                </a:solidFill>
                <a:miter lim="800000"/>
                <a:headEnd/>
                <a:tailEnd/>
              </a:ln>
            </p:spPr>
            <p:txBody>
              <a:bodyPr/>
              <a:lstStyle/>
              <a:p>
                <a:endParaRPr lang="ru-RU"/>
              </a:p>
            </p:txBody>
          </p:sp>
          <p:sp>
            <p:nvSpPr>
              <p:cNvPr id="825621" name="Rectangle 277"/>
              <p:cNvSpPr>
                <a:spLocks noChangeArrowheads="1"/>
              </p:cNvSpPr>
              <p:nvPr/>
            </p:nvSpPr>
            <p:spPr bwMode="auto">
              <a:xfrm>
                <a:off x="2510" y="1468"/>
                <a:ext cx="112" cy="629"/>
              </a:xfrm>
              <a:prstGeom prst="rect">
                <a:avLst/>
              </a:prstGeom>
              <a:solidFill>
                <a:schemeClr val="hlink"/>
              </a:solidFill>
              <a:ln w="6350">
                <a:solidFill>
                  <a:schemeClr val="hlink"/>
                </a:solidFill>
                <a:miter lim="800000"/>
                <a:headEnd/>
                <a:tailEnd/>
              </a:ln>
            </p:spPr>
            <p:txBody>
              <a:bodyPr/>
              <a:lstStyle/>
              <a:p>
                <a:endParaRPr lang="ru-RU"/>
              </a:p>
            </p:txBody>
          </p:sp>
          <p:sp>
            <p:nvSpPr>
              <p:cNvPr id="825622" name="Rectangle 278"/>
              <p:cNvSpPr>
                <a:spLocks noChangeArrowheads="1"/>
              </p:cNvSpPr>
              <p:nvPr/>
            </p:nvSpPr>
            <p:spPr bwMode="auto">
              <a:xfrm>
                <a:off x="231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25623" name="Rectangle 279"/>
              <p:cNvSpPr>
                <a:spLocks noChangeArrowheads="1"/>
              </p:cNvSpPr>
              <p:nvPr/>
            </p:nvSpPr>
            <p:spPr bwMode="auto">
              <a:xfrm>
                <a:off x="273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25624" name="Oval 280"/>
              <p:cNvSpPr>
                <a:spLocks noChangeArrowheads="1"/>
              </p:cNvSpPr>
              <p:nvPr/>
            </p:nvSpPr>
            <p:spPr bwMode="auto">
              <a:xfrm>
                <a:off x="273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25625" name="Oval 281"/>
              <p:cNvSpPr>
                <a:spLocks noChangeArrowheads="1"/>
              </p:cNvSpPr>
              <p:nvPr/>
            </p:nvSpPr>
            <p:spPr bwMode="auto">
              <a:xfrm>
                <a:off x="231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25626" name="Oval 282"/>
              <p:cNvSpPr>
                <a:spLocks noChangeArrowheads="1"/>
              </p:cNvSpPr>
              <p:nvPr/>
            </p:nvSpPr>
            <p:spPr bwMode="auto">
              <a:xfrm>
                <a:off x="2454" y="1274"/>
                <a:ext cx="224" cy="252"/>
              </a:xfrm>
              <a:prstGeom prst="ellipse">
                <a:avLst/>
              </a:prstGeom>
              <a:solidFill>
                <a:schemeClr val="hlink"/>
              </a:solidFill>
              <a:ln w="6350">
                <a:solidFill>
                  <a:schemeClr val="hlink"/>
                </a:solidFill>
                <a:round/>
                <a:headEnd/>
                <a:tailEnd/>
              </a:ln>
            </p:spPr>
            <p:txBody>
              <a:bodyPr/>
              <a:lstStyle/>
              <a:p>
                <a:endParaRPr lang="ru-RU"/>
              </a:p>
            </p:txBody>
          </p:sp>
          <p:sp>
            <p:nvSpPr>
              <p:cNvPr id="825627" name="Rectangle 283"/>
              <p:cNvSpPr>
                <a:spLocks noChangeArrowheads="1"/>
              </p:cNvSpPr>
              <p:nvPr/>
            </p:nvSpPr>
            <p:spPr bwMode="auto">
              <a:xfrm>
                <a:off x="2433" y="1592"/>
                <a:ext cx="269" cy="499"/>
              </a:xfrm>
              <a:prstGeom prst="rect">
                <a:avLst/>
              </a:prstGeom>
              <a:solidFill>
                <a:schemeClr val="hlink"/>
              </a:solidFill>
              <a:ln w="6350">
                <a:solidFill>
                  <a:schemeClr val="hlink"/>
                </a:solidFill>
                <a:miter lim="800000"/>
                <a:headEnd/>
                <a:tailEnd/>
              </a:ln>
            </p:spPr>
            <p:txBody>
              <a:bodyPr/>
              <a:lstStyle/>
              <a:p>
                <a:endParaRPr lang="ru-RU"/>
              </a:p>
            </p:txBody>
          </p:sp>
          <p:sp>
            <p:nvSpPr>
              <p:cNvPr id="825628" name="Rectangle 284"/>
              <p:cNvSpPr>
                <a:spLocks noChangeArrowheads="1"/>
              </p:cNvSpPr>
              <p:nvPr/>
            </p:nvSpPr>
            <p:spPr bwMode="auto">
              <a:xfrm>
                <a:off x="2433" y="2049"/>
                <a:ext cx="101" cy="495"/>
              </a:xfrm>
              <a:prstGeom prst="rect">
                <a:avLst/>
              </a:prstGeom>
              <a:solidFill>
                <a:schemeClr val="hlink"/>
              </a:solidFill>
              <a:ln w="6350">
                <a:solidFill>
                  <a:schemeClr val="hlink"/>
                </a:solidFill>
                <a:miter lim="800000"/>
                <a:headEnd/>
                <a:tailEnd/>
              </a:ln>
            </p:spPr>
            <p:txBody>
              <a:bodyPr/>
              <a:lstStyle/>
              <a:p>
                <a:endParaRPr lang="ru-RU"/>
              </a:p>
            </p:txBody>
          </p:sp>
          <p:sp>
            <p:nvSpPr>
              <p:cNvPr id="825629" name="Rectangle 285"/>
              <p:cNvSpPr>
                <a:spLocks noChangeArrowheads="1"/>
              </p:cNvSpPr>
              <p:nvPr/>
            </p:nvSpPr>
            <p:spPr bwMode="auto">
              <a:xfrm>
                <a:off x="2601" y="2073"/>
                <a:ext cx="101" cy="468"/>
              </a:xfrm>
              <a:prstGeom prst="rect">
                <a:avLst/>
              </a:prstGeom>
              <a:solidFill>
                <a:schemeClr val="hlink"/>
              </a:solidFill>
              <a:ln w="6350">
                <a:solidFill>
                  <a:schemeClr val="hlink"/>
                </a:solidFill>
                <a:miter lim="800000"/>
                <a:headEnd/>
                <a:tailEnd/>
              </a:ln>
            </p:spPr>
            <p:txBody>
              <a:bodyPr/>
              <a:lstStyle/>
              <a:p>
                <a:endParaRPr lang="ru-RU"/>
              </a:p>
            </p:txBody>
          </p:sp>
          <p:sp>
            <p:nvSpPr>
              <p:cNvPr id="825630" name="Rectangle 286"/>
              <p:cNvSpPr>
                <a:spLocks noChangeArrowheads="1"/>
              </p:cNvSpPr>
              <p:nvPr/>
            </p:nvSpPr>
            <p:spPr bwMode="auto">
              <a:xfrm>
                <a:off x="2322" y="1629"/>
                <a:ext cx="71" cy="465"/>
              </a:xfrm>
              <a:prstGeom prst="rect">
                <a:avLst/>
              </a:prstGeom>
              <a:solidFill>
                <a:schemeClr val="hlink"/>
              </a:solidFill>
              <a:ln w="6350">
                <a:solidFill>
                  <a:schemeClr val="hlink"/>
                </a:solidFill>
                <a:miter lim="800000"/>
                <a:headEnd/>
                <a:tailEnd/>
              </a:ln>
            </p:spPr>
            <p:txBody>
              <a:bodyPr/>
              <a:lstStyle/>
              <a:p>
                <a:endParaRPr lang="ru-RU"/>
              </a:p>
            </p:txBody>
          </p:sp>
          <p:sp>
            <p:nvSpPr>
              <p:cNvPr id="825631" name="Rectangle 287"/>
              <p:cNvSpPr>
                <a:spLocks noChangeArrowheads="1"/>
              </p:cNvSpPr>
              <p:nvPr/>
            </p:nvSpPr>
            <p:spPr bwMode="auto">
              <a:xfrm>
                <a:off x="2742" y="1626"/>
                <a:ext cx="71" cy="474"/>
              </a:xfrm>
              <a:prstGeom prst="rect">
                <a:avLst/>
              </a:prstGeom>
              <a:solidFill>
                <a:schemeClr val="hlink"/>
              </a:solidFill>
              <a:ln w="6350">
                <a:solidFill>
                  <a:schemeClr val="hlink"/>
                </a:solidFill>
                <a:miter lim="800000"/>
                <a:headEnd/>
                <a:tailEnd/>
              </a:ln>
            </p:spPr>
            <p:txBody>
              <a:bodyPr/>
              <a:lstStyle/>
              <a:p>
                <a:endParaRPr lang="ru-RU"/>
              </a:p>
            </p:txBody>
          </p:sp>
          <p:sp>
            <p:nvSpPr>
              <p:cNvPr id="825632" name="Rectangle 288"/>
              <p:cNvSpPr>
                <a:spLocks noChangeArrowheads="1"/>
              </p:cNvSpPr>
              <p:nvPr/>
            </p:nvSpPr>
            <p:spPr bwMode="auto">
              <a:xfrm>
                <a:off x="2361" y="1590"/>
                <a:ext cx="414" cy="95"/>
              </a:xfrm>
              <a:prstGeom prst="rect">
                <a:avLst/>
              </a:prstGeom>
              <a:solidFill>
                <a:schemeClr val="hlink"/>
              </a:solidFill>
              <a:ln w="6350">
                <a:solidFill>
                  <a:schemeClr val="hlink"/>
                </a:solidFill>
                <a:miter lim="800000"/>
                <a:headEnd/>
                <a:tailEnd/>
              </a:ln>
            </p:spPr>
            <p:txBody>
              <a:bodyPr/>
              <a:lstStyle/>
              <a:p>
                <a:endParaRPr lang="ru-RU"/>
              </a:p>
            </p:txBody>
          </p:sp>
        </p:grpSp>
        <p:sp>
          <p:nvSpPr>
            <p:cNvPr id="825633" name="Text Box 289"/>
            <p:cNvSpPr txBox="1">
              <a:spLocks noChangeArrowheads="1"/>
            </p:cNvSpPr>
            <p:nvPr/>
          </p:nvSpPr>
          <p:spPr bwMode="auto">
            <a:xfrm>
              <a:off x="4173" y="1457"/>
              <a:ext cx="86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p>
              <a:r>
                <a:rPr lang="ru-RU" altLang="zh-CN" sz="1800" b="1">
                  <a:solidFill>
                    <a:schemeClr val="hlink"/>
                  </a:solidFill>
                  <a:latin typeface="Tahoma" panose="020B0604030504040204" pitchFamily="34" charset="0"/>
                  <a:cs typeface="Tahoma" panose="020B0604030504040204" pitchFamily="34" charset="0"/>
                </a:rPr>
                <a:t>Объект </a:t>
              </a:r>
              <a:r>
                <a:rPr lang="ru-RU" altLang="zh-CN" sz="1800" b="1">
                  <a:solidFill>
                    <a:schemeClr val="hlink"/>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hlink"/>
                  </a:solidFill>
                  <a:latin typeface="Tahoma" panose="020B0604030504040204" pitchFamily="34" charset="0"/>
                  <a:cs typeface="Tahoma" panose="020B0604030504040204" pitchFamily="34" charset="0"/>
                </a:rPr>
                <a:t>В</a:t>
              </a:r>
              <a:r>
                <a:rPr lang="ru-RU" altLang="zh-CN" sz="1800" b="1">
                  <a:solidFill>
                    <a:schemeClr val="hlink"/>
                  </a:solidFill>
                  <a:latin typeface="Tahoma" panose="020B0604030504040204" pitchFamily="34" charset="0"/>
                  <a:ea typeface="SimSun" panose="02010600030101010101" pitchFamily="2" charset="-122"/>
                </a:rPr>
                <a:t>”</a:t>
              </a:r>
              <a:endParaRPr lang="ru-RU" altLang="ru-RU" sz="1800">
                <a:solidFill>
                  <a:schemeClr val="hlink"/>
                </a:solidFill>
                <a:latin typeface="Tahoma" panose="020B0604030504040204" pitchFamily="34" charset="0"/>
                <a:cs typeface="Tahoma" panose="020B0604030504040204" pitchFamily="34" charset="0"/>
              </a:endParaRPr>
            </a:p>
          </p:txBody>
        </p:sp>
        <p:grpSp>
          <p:nvGrpSpPr>
            <p:cNvPr id="825635" name="Group 291"/>
            <p:cNvGrpSpPr>
              <a:grpSpLocks/>
            </p:cNvGrpSpPr>
            <p:nvPr/>
          </p:nvGrpSpPr>
          <p:grpSpPr bwMode="auto">
            <a:xfrm>
              <a:off x="2494" y="3566"/>
              <a:ext cx="1135" cy="258"/>
              <a:chOff x="2494" y="3634"/>
              <a:chExt cx="1135" cy="258"/>
            </a:xfrm>
          </p:grpSpPr>
          <p:sp>
            <p:nvSpPr>
              <p:cNvPr id="825530" name="AutoShape 186"/>
              <p:cNvSpPr>
                <a:spLocks noChangeArrowheads="1"/>
              </p:cNvSpPr>
              <p:nvPr/>
            </p:nvSpPr>
            <p:spPr bwMode="auto">
              <a:xfrm>
                <a:off x="2494" y="3634"/>
                <a:ext cx="1135" cy="258"/>
              </a:xfrm>
              <a:prstGeom prst="wedgeRoundRectCallout">
                <a:avLst>
                  <a:gd name="adj1" fmla="val -6037"/>
                  <a:gd name="adj2" fmla="val -301551"/>
                  <a:gd name="adj3" fmla="val 16667"/>
                </a:avLst>
              </a:prstGeom>
              <a:noFill/>
              <a:ln w="38100" cap="rnd"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18000" tIns="10800" rIns="18000" bIns="10800"/>
              <a:lstStyle/>
              <a:p>
                <a:r>
                  <a:rPr lang="ru-RU" altLang="zh-CN" sz="1800" b="1" i="1">
                    <a:solidFill>
                      <a:srgbClr val="CC3300"/>
                    </a:solidFill>
                    <a:latin typeface="Arial Narrow" panose="020B0606020202030204" pitchFamily="34" charset="0"/>
                  </a:rPr>
                  <a:t>Нарушитель</a:t>
                </a:r>
                <a:endParaRPr lang="ru-RU" altLang="ru-RU" sz="1800">
                  <a:solidFill>
                    <a:srgbClr val="CC3300"/>
                  </a:solidFill>
                </a:endParaRPr>
              </a:p>
            </p:txBody>
          </p:sp>
          <p:sp>
            <p:nvSpPr>
              <p:cNvPr id="825634" name="AutoShape 290"/>
              <p:cNvSpPr>
                <a:spLocks noChangeArrowheads="1"/>
              </p:cNvSpPr>
              <p:nvPr/>
            </p:nvSpPr>
            <p:spPr bwMode="auto">
              <a:xfrm>
                <a:off x="2494" y="3634"/>
                <a:ext cx="1135" cy="258"/>
              </a:xfrm>
              <a:prstGeom prst="wedgeRoundRectCallout">
                <a:avLst>
                  <a:gd name="adj1" fmla="val 53963"/>
                  <a:gd name="adj2" fmla="val -187208"/>
                  <a:gd name="adj3" fmla="val 16667"/>
                </a:avLst>
              </a:prstGeom>
              <a:noFill/>
              <a:ln w="38100" cap="rnd"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18000" tIns="10800" rIns="18000" bIns="10800"/>
              <a:lstStyle/>
              <a:p>
                <a:endParaRPr lang="ru-RU" altLang="ru-RU" sz="1800">
                  <a:solidFill>
                    <a:srgbClr val="CC3300"/>
                  </a:solidFill>
                </a:endParaRPr>
              </a:p>
            </p:txBody>
          </p:sp>
        </p:grpSp>
        <p:sp>
          <p:nvSpPr>
            <p:cNvPr id="825647" name="AutoShape 303"/>
            <p:cNvSpPr>
              <a:spLocks noChangeArrowheads="1"/>
            </p:cNvSpPr>
            <p:nvPr/>
          </p:nvSpPr>
          <p:spPr bwMode="auto">
            <a:xfrm>
              <a:off x="317" y="2296"/>
              <a:ext cx="1360" cy="720"/>
            </a:xfrm>
            <a:prstGeom prst="wedgeEllipseCallout">
              <a:avLst>
                <a:gd name="adj1" fmla="val 95366"/>
                <a:gd name="adj2" fmla="val -102917"/>
              </a:avLst>
            </a:prstGeom>
            <a:noFill/>
            <a:ln w="38100" algn="ctr">
              <a:solidFill>
                <a:srgbClr val="669900"/>
              </a:solidFill>
              <a:prstDash val="lgDashDot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0" tIns="0" rIns="0" bIns="0" anchor="ctr" anchorCtr="1">
              <a:spAutoFit/>
            </a:bodyPr>
            <a:lstStyle/>
            <a:p>
              <a:pPr>
                <a:lnSpc>
                  <a:spcPct val="80000"/>
                </a:lnSpc>
              </a:pPr>
              <a:r>
                <a:rPr lang="ru-RU" altLang="zh-CN" sz="1600" b="1">
                  <a:solidFill>
                    <a:srgbClr val="669900"/>
                  </a:solidFill>
                </a:rPr>
                <a:t>Виртуальное соединение </a:t>
              </a:r>
              <a:r>
                <a:rPr lang="ru-RU" altLang="zh-CN" sz="1600" b="1">
                  <a:solidFill>
                    <a:srgbClr val="669900"/>
                  </a:solidFill>
                  <a:ea typeface="SimSun" panose="02010600030101010101" pitchFamily="2" charset="-122"/>
                </a:rPr>
                <a:t>“</a:t>
              </a:r>
              <a:r>
                <a:rPr lang="ru-RU" altLang="zh-CN" sz="1600" b="1">
                  <a:solidFill>
                    <a:srgbClr val="669900"/>
                  </a:solidFill>
                </a:rPr>
                <a:t>Нарушитель – объект </a:t>
              </a:r>
              <a:r>
                <a:rPr lang="ru-RU" altLang="zh-CN" sz="1600" b="1">
                  <a:solidFill>
                    <a:srgbClr val="669900"/>
                  </a:solidFill>
                  <a:ea typeface="SimSun" panose="02010600030101010101" pitchFamily="2" charset="-122"/>
                </a:rPr>
                <a:t>“</a:t>
              </a:r>
              <a:r>
                <a:rPr lang="ru-RU" altLang="zh-CN" sz="1600" b="1">
                  <a:solidFill>
                    <a:srgbClr val="669900"/>
                  </a:solidFill>
                </a:rPr>
                <a:t>А</a:t>
              </a:r>
              <a:r>
                <a:rPr lang="ru-RU" altLang="zh-CN" sz="1600" b="1">
                  <a:solidFill>
                    <a:srgbClr val="669900"/>
                  </a:solidFill>
                  <a:ea typeface="SimSun" panose="02010600030101010101" pitchFamily="2" charset="-122"/>
                </a:rPr>
                <a:t>”</a:t>
              </a:r>
              <a:endParaRPr lang="ru-RU" altLang="ru-RU" sz="1600" b="1">
                <a:solidFill>
                  <a:srgbClr val="669900"/>
                </a:solidFill>
                <a:ea typeface="SimSun" panose="02010600030101010101" pitchFamily="2" charset="-122"/>
              </a:endParaRPr>
            </a:p>
          </p:txBody>
        </p:sp>
      </p:grpSp>
      <p:sp>
        <p:nvSpPr>
          <p:cNvPr id="825649" name="Text Box 305"/>
          <p:cNvSpPr txBox="1">
            <a:spLocks noChangeArrowheads="1"/>
          </p:cNvSpPr>
          <p:nvPr/>
        </p:nvSpPr>
        <p:spPr bwMode="auto">
          <a:xfrm>
            <a:off x="250825" y="6345238"/>
            <a:ext cx="8642350" cy="301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26.3</a:t>
            </a:r>
            <a:r>
              <a:rPr lang="ru-RU" altLang="ru-RU" sz="2200" b="1">
                <a:solidFill>
                  <a:srgbClr val="800080"/>
                </a:solidFill>
              </a:rPr>
              <a:t>. Модель атаки типа “маскарад один на один”</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432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4323" name="Text Box 3"/>
          <p:cNvSpPr txBox="1">
            <a:spLocks noChangeArrowheads="1"/>
          </p:cNvSpPr>
          <p:nvPr/>
        </p:nvSpPr>
        <p:spPr bwMode="auto">
          <a:xfrm>
            <a:off x="250825" y="1376363"/>
            <a:ext cx="8605838"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Другими словами, недостаток предварительной информации и небольшой объем подготовительных мероприятий могут “поставить в тупик” нарушителя в не спрогнозированной им ситуации и он должен будет ретироваться. Более того, таких не спрогнозированных ситуаций может быть много и поэтому любое “не штатное” отклонение от сценария, задуманного нарушителем, вероятнее всего приведет к провалу последнего.</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637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6371" name="Text Box 3"/>
          <p:cNvSpPr txBox="1">
            <a:spLocks noChangeArrowheads="1"/>
          </p:cNvSpPr>
          <p:nvPr/>
        </p:nvSpPr>
        <p:spPr bwMode="auto">
          <a:xfrm>
            <a:off x="250825" y="1397000"/>
            <a:ext cx="8642350" cy="5076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pPr>
            <a:r>
              <a:rPr lang="ru-RU" altLang="ru-RU" sz="2700">
                <a:solidFill>
                  <a:srgbClr val="800080"/>
                </a:solidFill>
              </a:rPr>
              <a:t>Тем не менее, анализ атак через </a:t>
            </a:r>
            <a:r>
              <a:rPr lang="en-GB" altLang="ru-RU" sz="2700">
                <a:solidFill>
                  <a:srgbClr val="800080"/>
                </a:solidFill>
              </a:rPr>
              <a:t>Internet</a:t>
            </a:r>
            <a:r>
              <a:rPr lang="ru-RU" altLang="ru-RU" sz="2700">
                <a:solidFill>
                  <a:srgbClr val="800080"/>
                </a:solidFill>
              </a:rPr>
              <a:t>, связанных с кражей конфиденциальной информации и электронных денег, говорит об их весьма высокой результативности. Как правило, такие атаки были, например, следствием взлома систем сетевой безопасности под видом легальных пользователей или предварительной кражи электронных или пластиковых платежных средств, с помощью которых легальные клиенты осуществляли электронные платежи. Но очевидно одно, что такие атаки требовали предварительной подготовки, а нарушители маскировались под легальных пользователей.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39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7395" name="Text Box 3"/>
          <p:cNvSpPr txBox="1">
            <a:spLocks noChangeArrowheads="1"/>
          </p:cNvSpPr>
          <p:nvPr/>
        </p:nvSpPr>
        <p:spPr bwMode="auto">
          <a:xfrm>
            <a:off x="250825" y="1268413"/>
            <a:ext cx="864235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en-GB" altLang="ru-RU" b="1">
                <a:solidFill>
                  <a:srgbClr val="800080"/>
                </a:solidFill>
                <a:latin typeface="Tahoma" panose="020B0604030504040204" pitchFamily="34" charset="0"/>
                <a:cs typeface="Tahoma" panose="020B0604030504040204" pitchFamily="34" charset="0"/>
              </a:rPr>
              <a:t>“</a:t>
            </a:r>
            <a:r>
              <a:rPr lang="ru-RU" altLang="ru-RU" b="1">
                <a:solidFill>
                  <a:srgbClr val="800080"/>
                </a:solidFill>
                <a:latin typeface="Tahoma" panose="020B0604030504040204" pitchFamily="34" charset="0"/>
                <a:cs typeface="Tahoma" panose="020B0604030504040204" pitchFamily="34" charset="0"/>
              </a:rPr>
              <a:t>Маскарад</a:t>
            </a:r>
            <a:r>
              <a:rPr lang="en-GB" altLang="ru-RU" b="1">
                <a:solidFill>
                  <a:srgbClr val="800080"/>
                </a:solidFill>
                <a:latin typeface="Tahoma" panose="020B0604030504040204" pitchFamily="34" charset="0"/>
                <a:cs typeface="Tahoma" panose="020B0604030504040204" pitchFamily="34" charset="0"/>
              </a:rPr>
              <a:t> </a:t>
            </a:r>
            <a:r>
              <a:rPr lang="ru-RU" altLang="ru-RU" b="1">
                <a:solidFill>
                  <a:srgbClr val="800080"/>
                </a:solidFill>
                <a:latin typeface="Tahoma" panose="020B0604030504040204" pitchFamily="34" charset="0"/>
                <a:cs typeface="Tahoma" panose="020B0604030504040204" pitchFamily="34" charset="0"/>
              </a:rPr>
              <a:t>с</a:t>
            </a:r>
            <a:r>
              <a:rPr lang="en-GB" altLang="ru-RU" b="1">
                <a:solidFill>
                  <a:srgbClr val="800080"/>
                </a:solidFill>
                <a:latin typeface="Tahoma" panose="020B0604030504040204" pitchFamily="34" charset="0"/>
                <a:cs typeface="Tahoma" panose="020B0604030504040204" pitchFamily="34" charset="0"/>
              </a:rPr>
              <a:t> </a:t>
            </a:r>
            <a:r>
              <a:rPr lang="ru-RU" altLang="ru-RU" b="1">
                <a:solidFill>
                  <a:srgbClr val="800080"/>
                </a:solidFill>
                <a:latin typeface="Tahoma" panose="020B0604030504040204" pitchFamily="34" charset="0"/>
                <a:cs typeface="Tahoma" panose="020B0604030504040204" pitchFamily="34" charset="0"/>
              </a:rPr>
              <a:t>двумя</a:t>
            </a:r>
            <a:r>
              <a:rPr lang="en-GB" altLang="ru-RU" b="1">
                <a:solidFill>
                  <a:srgbClr val="800080"/>
                </a:solidFill>
                <a:latin typeface="Tahoma" panose="020B0604030504040204" pitchFamily="34" charset="0"/>
                <a:cs typeface="Tahoma" panose="020B0604030504040204" pitchFamily="34" charset="0"/>
              </a:rPr>
              <a:t>” (“masquerade with a couple of ones”)</a:t>
            </a:r>
            <a:r>
              <a:rPr lang="en-US" altLang="ru-RU" b="1">
                <a:solidFill>
                  <a:srgbClr val="800080"/>
                </a:solidFill>
                <a:latin typeface="Tahoma" panose="020B0604030504040204" pitchFamily="34" charset="0"/>
                <a:cs typeface="Tahoma" panose="020B0604030504040204" pitchFamily="34" charset="0"/>
              </a:rPr>
              <a:t>.</a:t>
            </a:r>
            <a:r>
              <a:rPr lang="en-US" altLang="ru-RU" b="1">
                <a:solidFill>
                  <a:srgbClr val="800080"/>
                </a:solidFill>
              </a:rPr>
              <a:t> </a:t>
            </a:r>
            <a:r>
              <a:rPr lang="ru-RU" altLang="ru-RU">
                <a:solidFill>
                  <a:srgbClr val="800080"/>
                </a:solidFill>
              </a:rPr>
              <a:t>Этот тип атаки “маскарад с двумя” очень похож на атаку типа “нарушитель в середине соединения” (рис.26.4). Однако о последнем типе атаки можно говорить только тогда, когда нарушитель пассивен. Как только он начинает “действовать”, он “вынужден” маскироваться, создавая у обоих легальных клиентов иллюзию их корректного информационного взаимодействия. Другими словами, прежде чем провести атаку типа “маскарад”, нарушитель вынужден прежде проводить атаку типа “нарушитель в середине соединения” с целью определения всего (или выявления основных элементов) процедурно-признакового пространства реального информационного обмена легальных объектов </a:t>
            </a:r>
            <a:r>
              <a:rPr lang="en-GB" altLang="ru-RU">
                <a:solidFill>
                  <a:srgbClr val="800080"/>
                </a:solidFill>
              </a:rPr>
              <a:t>Internet</a:t>
            </a:r>
            <a:r>
              <a:rPr lang="ru-RU" altLang="ru-RU">
                <a:solidFill>
                  <a:srgbClr val="800080"/>
                </a:solidFill>
              </a:rPr>
              <a:t>.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6015" name="Text Box 191"/>
          <p:cNvSpPr txBox="1">
            <a:spLocks noChangeArrowheads="1"/>
          </p:cNvSpPr>
          <p:nvPr/>
        </p:nvSpPr>
        <p:spPr bwMode="auto">
          <a:xfrm>
            <a:off x="215900" y="6229350"/>
            <a:ext cx="8642350" cy="3286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b="1">
                <a:solidFill>
                  <a:srgbClr val="800080"/>
                </a:solidFill>
              </a:rPr>
              <a:t>Рис.</a:t>
            </a:r>
            <a:r>
              <a:rPr lang="ru-RU" altLang="ru-RU" b="1">
                <a:solidFill>
                  <a:srgbClr val="800080"/>
                </a:solidFill>
                <a:latin typeface="Tahoma" panose="020B0604030504040204" pitchFamily="34" charset="0"/>
              </a:rPr>
              <a:t>26.4</a:t>
            </a:r>
            <a:r>
              <a:rPr lang="ru-RU" altLang="ru-RU" b="1">
                <a:solidFill>
                  <a:srgbClr val="800080"/>
                </a:solidFill>
              </a:rPr>
              <a:t>. Модель атаки типа “маскарад с двумя”</a:t>
            </a:r>
            <a:r>
              <a:rPr lang="ru-RU" altLang="ru-RU">
                <a:solidFill>
                  <a:srgbClr val="800080"/>
                </a:solidFill>
              </a:rPr>
              <a:t> </a:t>
            </a:r>
          </a:p>
        </p:txBody>
      </p:sp>
      <p:grpSp>
        <p:nvGrpSpPr>
          <p:cNvPr id="846048" name="Group 224"/>
          <p:cNvGrpSpPr>
            <a:grpSpLocks/>
          </p:cNvGrpSpPr>
          <p:nvPr/>
        </p:nvGrpSpPr>
        <p:grpSpPr bwMode="auto">
          <a:xfrm>
            <a:off x="611188" y="1016000"/>
            <a:ext cx="8243887" cy="5003800"/>
            <a:chOff x="385" y="640"/>
            <a:chExt cx="5193" cy="3152"/>
          </a:xfrm>
        </p:grpSpPr>
        <p:grpSp>
          <p:nvGrpSpPr>
            <p:cNvPr id="845828" name="Group 4"/>
            <p:cNvGrpSpPr>
              <a:grpSpLocks/>
            </p:cNvGrpSpPr>
            <p:nvPr/>
          </p:nvGrpSpPr>
          <p:grpSpPr bwMode="auto">
            <a:xfrm>
              <a:off x="2018" y="1412"/>
              <a:ext cx="1860" cy="1043"/>
              <a:chOff x="851" y="1989"/>
              <a:chExt cx="9577" cy="5928"/>
            </a:xfrm>
          </p:grpSpPr>
          <p:sp>
            <p:nvSpPr>
              <p:cNvPr id="845829" name="Oval 5"/>
              <p:cNvSpPr>
                <a:spLocks noChangeArrowheads="1"/>
              </p:cNvSpPr>
              <p:nvPr/>
            </p:nvSpPr>
            <p:spPr bwMode="auto">
              <a:xfrm>
                <a:off x="5582" y="3186"/>
                <a:ext cx="4846" cy="3516"/>
              </a:xfrm>
              <a:prstGeom prst="ellipse">
                <a:avLst/>
              </a:prstGeom>
              <a:solidFill>
                <a:srgbClr val="FF9933"/>
              </a:solidFill>
              <a:ln w="38100">
                <a:solidFill>
                  <a:srgbClr val="FF9933"/>
                </a:solidFill>
                <a:round/>
                <a:headEnd/>
                <a:tailEnd/>
              </a:ln>
            </p:spPr>
            <p:txBody>
              <a:bodyPr/>
              <a:lstStyle/>
              <a:p>
                <a:endParaRPr lang="ru-RU"/>
              </a:p>
            </p:txBody>
          </p:sp>
          <p:sp>
            <p:nvSpPr>
              <p:cNvPr id="845830" name="Oval 6"/>
              <p:cNvSpPr>
                <a:spLocks noChangeArrowheads="1"/>
              </p:cNvSpPr>
              <p:nvPr/>
            </p:nvSpPr>
            <p:spPr bwMode="auto">
              <a:xfrm>
                <a:off x="4100" y="4440"/>
                <a:ext cx="5423" cy="3477"/>
              </a:xfrm>
              <a:prstGeom prst="ellipse">
                <a:avLst/>
              </a:prstGeom>
              <a:solidFill>
                <a:srgbClr val="FF9933"/>
              </a:solidFill>
              <a:ln w="38100">
                <a:solidFill>
                  <a:srgbClr val="FF9933"/>
                </a:solidFill>
                <a:round/>
                <a:headEnd/>
                <a:tailEnd/>
              </a:ln>
            </p:spPr>
            <p:txBody>
              <a:bodyPr/>
              <a:lstStyle/>
              <a:p>
                <a:endParaRPr lang="ru-RU"/>
              </a:p>
            </p:txBody>
          </p:sp>
          <p:sp>
            <p:nvSpPr>
              <p:cNvPr id="845831" name="Oval 7"/>
              <p:cNvSpPr>
                <a:spLocks noChangeArrowheads="1"/>
              </p:cNvSpPr>
              <p:nvPr/>
            </p:nvSpPr>
            <p:spPr bwMode="auto">
              <a:xfrm>
                <a:off x="851" y="2758"/>
                <a:ext cx="4846" cy="3845"/>
              </a:xfrm>
              <a:prstGeom prst="ellipse">
                <a:avLst/>
              </a:prstGeom>
              <a:solidFill>
                <a:srgbClr val="FFE7FF"/>
              </a:solidFill>
              <a:ln w="38100">
                <a:solidFill>
                  <a:srgbClr val="990099"/>
                </a:solidFill>
                <a:round/>
                <a:headEnd/>
                <a:tailEnd/>
              </a:ln>
              <a:effectLst>
                <a:outerShdw dist="50800" dir="5400000" algn="ctr" rotWithShape="0">
                  <a:srgbClr val="FF9933"/>
                </a:outerShdw>
              </a:effectLst>
            </p:spPr>
            <p:txBody>
              <a:bodyPr/>
              <a:lstStyle/>
              <a:p>
                <a:endParaRPr lang="ru-RU"/>
              </a:p>
            </p:txBody>
          </p:sp>
          <p:sp>
            <p:nvSpPr>
              <p:cNvPr id="845832" name="Oval 8"/>
              <p:cNvSpPr>
                <a:spLocks noChangeArrowheads="1"/>
              </p:cNvSpPr>
              <p:nvPr/>
            </p:nvSpPr>
            <p:spPr bwMode="auto">
              <a:xfrm>
                <a:off x="1428" y="4296"/>
                <a:ext cx="5769" cy="3296"/>
              </a:xfrm>
              <a:prstGeom prst="ellipse">
                <a:avLst/>
              </a:prstGeom>
              <a:solidFill>
                <a:srgbClr val="FFE7FF"/>
              </a:solidFill>
              <a:ln w="38100">
                <a:solidFill>
                  <a:srgbClr val="990099"/>
                </a:solidFill>
                <a:round/>
                <a:headEnd/>
                <a:tailEnd/>
              </a:ln>
              <a:effectLst>
                <a:outerShdw dist="52363" dir="6242175" algn="ctr" rotWithShape="0">
                  <a:srgbClr val="FF9933"/>
                </a:outerShdw>
              </a:effectLst>
            </p:spPr>
            <p:txBody>
              <a:bodyPr/>
              <a:lstStyle/>
              <a:p>
                <a:endParaRPr lang="ru-RU"/>
              </a:p>
            </p:txBody>
          </p:sp>
          <p:sp>
            <p:nvSpPr>
              <p:cNvPr id="845833" name="Oval 9"/>
              <p:cNvSpPr>
                <a:spLocks noChangeArrowheads="1"/>
              </p:cNvSpPr>
              <p:nvPr/>
            </p:nvSpPr>
            <p:spPr bwMode="auto">
              <a:xfrm>
                <a:off x="4081" y="4296"/>
                <a:ext cx="5423" cy="3515"/>
              </a:xfrm>
              <a:prstGeom prst="ellipse">
                <a:avLst/>
              </a:prstGeom>
              <a:solidFill>
                <a:srgbClr val="FFE7FF"/>
              </a:solidFill>
              <a:ln w="38100">
                <a:solidFill>
                  <a:srgbClr val="990099"/>
                </a:solidFill>
                <a:round/>
                <a:headEnd/>
                <a:tailEnd/>
              </a:ln>
              <a:effectLst>
                <a:outerShdw dist="28398" dir="20006097" algn="ctr" rotWithShape="0">
                  <a:srgbClr val="808080"/>
                </a:outerShdw>
              </a:effectLst>
            </p:spPr>
            <p:txBody>
              <a:bodyPr/>
              <a:lstStyle/>
              <a:p>
                <a:endParaRPr lang="ru-RU"/>
              </a:p>
            </p:txBody>
          </p:sp>
          <p:sp>
            <p:nvSpPr>
              <p:cNvPr id="845834" name="Oval 10"/>
              <p:cNvSpPr>
                <a:spLocks noChangeArrowheads="1"/>
              </p:cNvSpPr>
              <p:nvPr/>
            </p:nvSpPr>
            <p:spPr bwMode="auto">
              <a:xfrm>
                <a:off x="5697" y="3088"/>
                <a:ext cx="4730" cy="3515"/>
              </a:xfrm>
              <a:prstGeom prst="ellipse">
                <a:avLst/>
              </a:prstGeom>
              <a:solidFill>
                <a:srgbClr val="FFE7FF"/>
              </a:solidFill>
              <a:ln w="38100">
                <a:solidFill>
                  <a:srgbClr val="990099"/>
                </a:solidFill>
                <a:round/>
                <a:headEnd/>
                <a:tailEnd/>
              </a:ln>
            </p:spPr>
            <p:txBody>
              <a:bodyPr/>
              <a:lstStyle/>
              <a:p>
                <a:endParaRPr lang="ru-RU"/>
              </a:p>
            </p:txBody>
          </p:sp>
          <p:sp>
            <p:nvSpPr>
              <p:cNvPr id="845835" name="Oval 11"/>
              <p:cNvSpPr>
                <a:spLocks noChangeArrowheads="1"/>
              </p:cNvSpPr>
              <p:nvPr/>
            </p:nvSpPr>
            <p:spPr bwMode="auto">
              <a:xfrm>
                <a:off x="2812" y="1989"/>
                <a:ext cx="5192" cy="3845"/>
              </a:xfrm>
              <a:prstGeom prst="ellipse">
                <a:avLst/>
              </a:prstGeom>
              <a:solidFill>
                <a:srgbClr val="FFE7FF"/>
              </a:solidFill>
              <a:ln w="38100">
                <a:solidFill>
                  <a:srgbClr val="990099"/>
                </a:solidFill>
                <a:round/>
                <a:headEnd/>
                <a:tailEnd/>
              </a:ln>
            </p:spPr>
            <p:txBody>
              <a:bodyPr/>
              <a:lstStyle/>
              <a:p>
                <a:endParaRPr lang="ru-RU"/>
              </a:p>
            </p:txBody>
          </p:sp>
          <p:sp>
            <p:nvSpPr>
              <p:cNvPr id="845836" name="Oval 12"/>
              <p:cNvSpPr>
                <a:spLocks noChangeArrowheads="1"/>
              </p:cNvSpPr>
              <p:nvPr/>
            </p:nvSpPr>
            <p:spPr bwMode="auto">
              <a:xfrm>
                <a:off x="3851" y="2209"/>
                <a:ext cx="6115" cy="2966"/>
              </a:xfrm>
              <a:prstGeom prst="ellipse">
                <a:avLst/>
              </a:prstGeom>
              <a:solidFill>
                <a:srgbClr val="FFE7FF"/>
              </a:solidFill>
              <a:ln w="38100">
                <a:solidFill>
                  <a:srgbClr val="990099"/>
                </a:solidFill>
                <a:round/>
                <a:headEnd/>
                <a:tailEnd/>
              </a:ln>
            </p:spPr>
            <p:txBody>
              <a:bodyPr/>
              <a:lstStyle/>
              <a:p>
                <a:endParaRPr lang="ru-RU"/>
              </a:p>
            </p:txBody>
          </p:sp>
          <p:sp>
            <p:nvSpPr>
              <p:cNvPr id="845837" name="Oval 13"/>
              <p:cNvSpPr>
                <a:spLocks noChangeArrowheads="1"/>
              </p:cNvSpPr>
              <p:nvPr/>
            </p:nvSpPr>
            <p:spPr bwMode="auto">
              <a:xfrm>
                <a:off x="1428" y="2648"/>
                <a:ext cx="8538" cy="4504"/>
              </a:xfrm>
              <a:prstGeom prst="ellipse">
                <a:avLst/>
              </a:prstGeom>
              <a:solidFill>
                <a:srgbClr val="FFE7FF"/>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ru-RU"/>
              </a:p>
            </p:txBody>
          </p:sp>
          <p:sp>
            <p:nvSpPr>
              <p:cNvPr id="845838" name="Oval 14"/>
              <p:cNvSpPr>
                <a:spLocks noChangeArrowheads="1"/>
              </p:cNvSpPr>
              <p:nvPr/>
            </p:nvSpPr>
            <p:spPr bwMode="auto">
              <a:xfrm>
                <a:off x="4214" y="2184"/>
                <a:ext cx="2850" cy="2307"/>
              </a:xfrm>
              <a:prstGeom prst="ellipse">
                <a:avLst/>
              </a:prstGeom>
              <a:solidFill>
                <a:srgbClr val="FFE7FF"/>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ru-RU"/>
              </a:p>
            </p:txBody>
          </p:sp>
        </p:grpSp>
        <p:grpSp>
          <p:nvGrpSpPr>
            <p:cNvPr id="845839" name="Group 15"/>
            <p:cNvGrpSpPr>
              <a:grpSpLocks/>
            </p:cNvGrpSpPr>
            <p:nvPr/>
          </p:nvGrpSpPr>
          <p:grpSpPr bwMode="auto">
            <a:xfrm>
              <a:off x="2540" y="2727"/>
              <a:ext cx="838" cy="635"/>
              <a:chOff x="1037" y="336"/>
              <a:chExt cx="1140" cy="855"/>
            </a:xfrm>
          </p:grpSpPr>
          <p:sp>
            <p:nvSpPr>
              <p:cNvPr id="845840" name="AutoShape 16"/>
              <p:cNvSpPr>
                <a:spLocks noChangeArrowheads="1"/>
              </p:cNvSpPr>
              <p:nvPr/>
            </p:nvSpPr>
            <p:spPr bwMode="auto">
              <a:xfrm>
                <a:off x="1047" y="348"/>
                <a:ext cx="234" cy="582"/>
              </a:xfrm>
              <a:prstGeom prst="roundRect">
                <a:avLst>
                  <a:gd name="adj" fmla="val 12759"/>
                </a:avLst>
              </a:prstGeom>
              <a:solidFill>
                <a:srgbClr val="CC3300"/>
              </a:solidFill>
              <a:ln w="9525">
                <a:solidFill>
                  <a:schemeClr val="accent2"/>
                </a:solidFill>
                <a:round/>
                <a:headEnd/>
                <a:tailEnd/>
              </a:ln>
              <a:effectLst>
                <a:outerShdw dist="17961" dir="2700000" algn="ctr" rotWithShape="0">
                  <a:srgbClr val="FF9933"/>
                </a:outerShdw>
              </a:effectLst>
            </p:spPr>
            <p:txBody>
              <a:bodyPr/>
              <a:lstStyle/>
              <a:p>
                <a:endParaRPr lang="ru-RU"/>
              </a:p>
            </p:txBody>
          </p:sp>
          <p:grpSp>
            <p:nvGrpSpPr>
              <p:cNvPr id="845841" name="Group 17"/>
              <p:cNvGrpSpPr>
                <a:grpSpLocks/>
              </p:cNvGrpSpPr>
              <p:nvPr/>
            </p:nvGrpSpPr>
            <p:grpSpPr bwMode="auto">
              <a:xfrm>
                <a:off x="1037" y="336"/>
                <a:ext cx="1140" cy="855"/>
                <a:chOff x="1037" y="336"/>
                <a:chExt cx="1140" cy="855"/>
              </a:xfrm>
            </p:grpSpPr>
            <p:sp>
              <p:nvSpPr>
                <p:cNvPr id="845842" name="AutoShape 18"/>
                <p:cNvSpPr>
                  <a:spLocks noChangeArrowheads="1"/>
                </p:cNvSpPr>
                <p:nvPr/>
              </p:nvSpPr>
              <p:spPr bwMode="auto">
                <a:xfrm>
                  <a:off x="1364" y="348"/>
                  <a:ext cx="570" cy="510"/>
                </a:xfrm>
                <a:prstGeom prst="roundRect">
                  <a:avLst>
                    <a:gd name="adj" fmla="val 9162"/>
                  </a:avLst>
                </a:prstGeom>
                <a:gradFill rotWithShape="1">
                  <a:gsLst>
                    <a:gs pos="0">
                      <a:srgbClr val="FF9933">
                        <a:gamma/>
                        <a:tint val="0"/>
                        <a:invGamma/>
                      </a:srgbClr>
                    </a:gs>
                    <a:gs pos="100000">
                      <a:srgbClr val="FF9933"/>
                    </a:gs>
                  </a:gsLst>
                  <a:path path="shape">
                    <a:fillToRect l="50000" t="50000" r="50000" b="50000"/>
                  </a:path>
                </a:gradFill>
                <a:ln w="9525">
                  <a:solidFill>
                    <a:schemeClr val="accent2"/>
                  </a:solidFill>
                  <a:round/>
                  <a:headEnd/>
                  <a:tailEnd/>
                </a:ln>
                <a:effectLst>
                  <a:outerShdw dist="17961" dir="2700000" algn="ctr" rotWithShape="0">
                    <a:srgbClr val="FF9933"/>
                  </a:outerShdw>
                </a:effectLst>
              </p:spPr>
              <p:txBody>
                <a:bodyPr/>
                <a:lstStyle/>
                <a:p>
                  <a:endParaRPr lang="ru-RU"/>
                </a:p>
              </p:txBody>
            </p:sp>
            <p:grpSp>
              <p:nvGrpSpPr>
                <p:cNvPr id="845843" name="Group 19"/>
                <p:cNvGrpSpPr>
                  <a:grpSpLocks/>
                </p:cNvGrpSpPr>
                <p:nvPr/>
              </p:nvGrpSpPr>
              <p:grpSpPr bwMode="auto">
                <a:xfrm>
                  <a:off x="1037" y="336"/>
                  <a:ext cx="1140" cy="855"/>
                  <a:chOff x="3587" y="1820"/>
                  <a:chExt cx="3420" cy="2313"/>
                </a:xfrm>
              </p:grpSpPr>
              <p:grpSp>
                <p:nvGrpSpPr>
                  <p:cNvPr id="845844" name="Group 20"/>
                  <p:cNvGrpSpPr>
                    <a:grpSpLocks/>
                  </p:cNvGrpSpPr>
                  <p:nvPr/>
                </p:nvGrpSpPr>
                <p:grpSpPr bwMode="auto">
                  <a:xfrm>
                    <a:off x="4549" y="1827"/>
                    <a:ext cx="1771" cy="1669"/>
                    <a:chOff x="4549" y="1827"/>
                    <a:chExt cx="1771" cy="1669"/>
                  </a:xfrm>
                </p:grpSpPr>
                <p:sp>
                  <p:nvSpPr>
                    <p:cNvPr id="845845" name="Freeform 21"/>
                    <p:cNvSpPr>
                      <a:spLocks/>
                    </p:cNvSpPr>
                    <p:nvPr/>
                  </p:nvSpPr>
                  <p:spPr bwMode="auto">
                    <a:xfrm flipH="1">
                      <a:off x="4549" y="1827"/>
                      <a:ext cx="1771" cy="1428"/>
                    </a:xfrm>
                    <a:custGeom>
                      <a:avLst/>
                      <a:gdLst>
                        <a:gd name="T0" fmla="*/ 9780 w 10532"/>
                        <a:gd name="T1" fmla="*/ 7842 h 8239"/>
                        <a:gd name="T2" fmla="*/ 9880 w 10532"/>
                        <a:gd name="T3" fmla="*/ 7813 h 8239"/>
                        <a:gd name="T4" fmla="*/ 9968 w 10532"/>
                        <a:gd name="T5" fmla="*/ 7763 h 8239"/>
                        <a:gd name="T6" fmla="*/ 10042 w 10532"/>
                        <a:gd name="T7" fmla="*/ 7693 h 8239"/>
                        <a:gd name="T8" fmla="*/ 10096 w 10532"/>
                        <a:gd name="T9" fmla="*/ 7607 h 8239"/>
                        <a:gd name="T10" fmla="*/ 10129 w 10532"/>
                        <a:gd name="T11" fmla="*/ 7510 h 8239"/>
                        <a:gd name="T12" fmla="*/ 10138 w 10532"/>
                        <a:gd name="T13" fmla="*/ 814 h 8239"/>
                        <a:gd name="T14" fmla="*/ 10125 w 10532"/>
                        <a:gd name="T15" fmla="*/ 711 h 8239"/>
                        <a:gd name="T16" fmla="*/ 10089 w 10532"/>
                        <a:gd name="T17" fmla="*/ 616 h 8239"/>
                        <a:gd name="T18" fmla="*/ 10028 w 10532"/>
                        <a:gd name="T19" fmla="*/ 532 h 8239"/>
                        <a:gd name="T20" fmla="*/ 9950 w 10532"/>
                        <a:gd name="T21" fmla="*/ 463 h 8239"/>
                        <a:gd name="T22" fmla="*/ 9858 w 10532"/>
                        <a:gd name="T23" fmla="*/ 417 h 8239"/>
                        <a:gd name="T24" fmla="*/ 9757 w 10532"/>
                        <a:gd name="T25" fmla="*/ 395 h 8239"/>
                        <a:gd name="T26" fmla="*/ 773 w 10532"/>
                        <a:gd name="T27" fmla="*/ 395 h 8239"/>
                        <a:gd name="T28" fmla="*/ 673 w 10532"/>
                        <a:gd name="T29" fmla="*/ 417 h 8239"/>
                        <a:gd name="T30" fmla="*/ 581 w 10532"/>
                        <a:gd name="T31" fmla="*/ 463 h 8239"/>
                        <a:gd name="T32" fmla="*/ 502 w 10532"/>
                        <a:gd name="T33" fmla="*/ 532 h 8239"/>
                        <a:gd name="T34" fmla="*/ 443 w 10532"/>
                        <a:gd name="T35" fmla="*/ 616 h 8239"/>
                        <a:gd name="T36" fmla="*/ 405 w 10532"/>
                        <a:gd name="T37" fmla="*/ 711 h 8239"/>
                        <a:gd name="T38" fmla="*/ 393 w 10532"/>
                        <a:gd name="T39" fmla="*/ 814 h 8239"/>
                        <a:gd name="T40" fmla="*/ 401 w 10532"/>
                        <a:gd name="T41" fmla="*/ 7508 h 8239"/>
                        <a:gd name="T42" fmla="*/ 433 w 10532"/>
                        <a:gd name="T43" fmla="*/ 7605 h 8239"/>
                        <a:gd name="T44" fmla="*/ 489 w 10532"/>
                        <a:gd name="T45" fmla="*/ 7692 h 8239"/>
                        <a:gd name="T46" fmla="*/ 565 w 10532"/>
                        <a:gd name="T47" fmla="*/ 7764 h 8239"/>
                        <a:gd name="T48" fmla="*/ 653 w 10532"/>
                        <a:gd name="T49" fmla="*/ 7814 h 8239"/>
                        <a:gd name="T50" fmla="*/ 753 w 10532"/>
                        <a:gd name="T51" fmla="*/ 7842 h 8239"/>
                        <a:gd name="T52" fmla="*/ 5270 w 10532"/>
                        <a:gd name="T53" fmla="*/ 8239 h 8239"/>
                        <a:gd name="T54" fmla="*/ 655 w 10532"/>
                        <a:gd name="T55" fmla="*/ 8224 h 8239"/>
                        <a:gd name="T56" fmla="*/ 467 w 10532"/>
                        <a:gd name="T57" fmla="*/ 8161 h 8239"/>
                        <a:gd name="T58" fmla="*/ 298 w 10532"/>
                        <a:gd name="T59" fmla="*/ 8055 h 8239"/>
                        <a:gd name="T60" fmla="*/ 159 w 10532"/>
                        <a:gd name="T61" fmla="*/ 7910 h 8239"/>
                        <a:gd name="T62" fmla="*/ 61 w 10532"/>
                        <a:gd name="T63" fmla="*/ 7737 h 8239"/>
                        <a:gd name="T64" fmla="*/ 8 w 10532"/>
                        <a:gd name="T65" fmla="*/ 7546 h 8239"/>
                        <a:gd name="T66" fmla="*/ 1 w 10532"/>
                        <a:gd name="T67" fmla="*/ 772 h 8239"/>
                        <a:gd name="T68" fmla="*/ 36 w 10532"/>
                        <a:gd name="T69" fmla="*/ 572 h 8239"/>
                        <a:gd name="T70" fmla="*/ 117 w 10532"/>
                        <a:gd name="T71" fmla="*/ 392 h 8239"/>
                        <a:gd name="T72" fmla="*/ 239 w 10532"/>
                        <a:gd name="T73" fmla="*/ 238 h 8239"/>
                        <a:gd name="T74" fmla="*/ 392 w 10532"/>
                        <a:gd name="T75" fmla="*/ 118 h 8239"/>
                        <a:gd name="T76" fmla="*/ 573 w 10532"/>
                        <a:gd name="T77" fmla="*/ 36 h 8239"/>
                        <a:gd name="T78" fmla="*/ 773 w 10532"/>
                        <a:gd name="T79" fmla="*/ 1 h 8239"/>
                        <a:gd name="T80" fmla="*/ 9836 w 10532"/>
                        <a:gd name="T81" fmla="*/ 9 h 8239"/>
                        <a:gd name="T82" fmla="*/ 10028 w 10532"/>
                        <a:gd name="T83" fmla="*/ 61 h 8239"/>
                        <a:gd name="T84" fmla="*/ 10201 w 10532"/>
                        <a:gd name="T85" fmla="*/ 160 h 8239"/>
                        <a:gd name="T86" fmla="*/ 10348 w 10532"/>
                        <a:gd name="T87" fmla="*/ 299 h 8239"/>
                        <a:gd name="T88" fmla="*/ 10454 w 10532"/>
                        <a:gd name="T89" fmla="*/ 466 h 8239"/>
                        <a:gd name="T90" fmla="*/ 10517 w 10532"/>
                        <a:gd name="T91" fmla="*/ 654 h 8239"/>
                        <a:gd name="T92" fmla="*/ 10532 w 10532"/>
                        <a:gd name="T93" fmla="*/ 7425 h 8239"/>
                        <a:gd name="T94" fmla="*/ 10508 w 10532"/>
                        <a:gd name="T95" fmla="*/ 7624 h 8239"/>
                        <a:gd name="T96" fmla="*/ 10437 w 10532"/>
                        <a:gd name="T97" fmla="*/ 7809 h 8239"/>
                        <a:gd name="T98" fmla="*/ 10321 w 10532"/>
                        <a:gd name="T99" fmla="*/ 7972 h 8239"/>
                        <a:gd name="T100" fmla="*/ 10169 w 10532"/>
                        <a:gd name="T101" fmla="*/ 8103 h 8239"/>
                        <a:gd name="T102" fmla="*/ 9991 w 10532"/>
                        <a:gd name="T103" fmla="*/ 8192 h 8239"/>
                        <a:gd name="T104" fmla="*/ 9797 w 10532"/>
                        <a:gd name="T105" fmla="*/ 8236 h 8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32" h="8239">
                          <a:moveTo>
                            <a:pt x="5270" y="7846"/>
                          </a:moveTo>
                          <a:lnTo>
                            <a:pt x="9716" y="7846"/>
                          </a:lnTo>
                          <a:lnTo>
                            <a:pt x="9738" y="7846"/>
                          </a:lnTo>
                          <a:lnTo>
                            <a:pt x="9758" y="7844"/>
                          </a:lnTo>
                          <a:lnTo>
                            <a:pt x="9780" y="7842"/>
                          </a:lnTo>
                          <a:lnTo>
                            <a:pt x="9801" y="7837"/>
                          </a:lnTo>
                          <a:lnTo>
                            <a:pt x="9821" y="7833"/>
                          </a:lnTo>
                          <a:lnTo>
                            <a:pt x="9841" y="7827"/>
                          </a:lnTo>
                          <a:lnTo>
                            <a:pt x="9860" y="7821"/>
                          </a:lnTo>
                          <a:lnTo>
                            <a:pt x="9880" y="7813"/>
                          </a:lnTo>
                          <a:lnTo>
                            <a:pt x="9899" y="7804"/>
                          </a:lnTo>
                          <a:lnTo>
                            <a:pt x="9916" y="7796"/>
                          </a:lnTo>
                          <a:lnTo>
                            <a:pt x="9934" y="7785"/>
                          </a:lnTo>
                          <a:lnTo>
                            <a:pt x="9952" y="7774"/>
                          </a:lnTo>
                          <a:lnTo>
                            <a:pt x="9968" y="7763"/>
                          </a:lnTo>
                          <a:lnTo>
                            <a:pt x="9984" y="7750"/>
                          </a:lnTo>
                          <a:lnTo>
                            <a:pt x="10000" y="7737"/>
                          </a:lnTo>
                          <a:lnTo>
                            <a:pt x="10014" y="7722"/>
                          </a:lnTo>
                          <a:lnTo>
                            <a:pt x="10028" y="7708"/>
                          </a:lnTo>
                          <a:lnTo>
                            <a:pt x="10042" y="7693"/>
                          </a:lnTo>
                          <a:lnTo>
                            <a:pt x="10054" y="7676"/>
                          </a:lnTo>
                          <a:lnTo>
                            <a:pt x="10066" y="7660"/>
                          </a:lnTo>
                          <a:lnTo>
                            <a:pt x="10077" y="7644"/>
                          </a:lnTo>
                          <a:lnTo>
                            <a:pt x="10087" y="7626"/>
                          </a:lnTo>
                          <a:lnTo>
                            <a:pt x="10096" y="7607"/>
                          </a:lnTo>
                          <a:lnTo>
                            <a:pt x="10105" y="7589"/>
                          </a:lnTo>
                          <a:lnTo>
                            <a:pt x="10113" y="7570"/>
                          </a:lnTo>
                          <a:lnTo>
                            <a:pt x="10119" y="7551"/>
                          </a:lnTo>
                          <a:lnTo>
                            <a:pt x="10125" y="7530"/>
                          </a:lnTo>
                          <a:lnTo>
                            <a:pt x="10129" y="7510"/>
                          </a:lnTo>
                          <a:lnTo>
                            <a:pt x="10134" y="7489"/>
                          </a:lnTo>
                          <a:lnTo>
                            <a:pt x="10136" y="7468"/>
                          </a:lnTo>
                          <a:lnTo>
                            <a:pt x="10137" y="7447"/>
                          </a:lnTo>
                          <a:lnTo>
                            <a:pt x="10138" y="7425"/>
                          </a:lnTo>
                          <a:lnTo>
                            <a:pt x="10138" y="814"/>
                          </a:lnTo>
                          <a:lnTo>
                            <a:pt x="10138" y="793"/>
                          </a:lnTo>
                          <a:lnTo>
                            <a:pt x="10136" y="772"/>
                          </a:lnTo>
                          <a:lnTo>
                            <a:pt x="10134" y="752"/>
                          </a:lnTo>
                          <a:lnTo>
                            <a:pt x="10130" y="731"/>
                          </a:lnTo>
                          <a:lnTo>
                            <a:pt x="10125" y="711"/>
                          </a:lnTo>
                          <a:lnTo>
                            <a:pt x="10119" y="691"/>
                          </a:lnTo>
                          <a:lnTo>
                            <a:pt x="10114" y="672"/>
                          </a:lnTo>
                          <a:lnTo>
                            <a:pt x="10106" y="653"/>
                          </a:lnTo>
                          <a:lnTo>
                            <a:pt x="10098" y="633"/>
                          </a:lnTo>
                          <a:lnTo>
                            <a:pt x="10089" y="616"/>
                          </a:lnTo>
                          <a:lnTo>
                            <a:pt x="10079" y="597"/>
                          </a:lnTo>
                          <a:lnTo>
                            <a:pt x="10068" y="580"/>
                          </a:lnTo>
                          <a:lnTo>
                            <a:pt x="10056" y="563"/>
                          </a:lnTo>
                          <a:lnTo>
                            <a:pt x="10043" y="547"/>
                          </a:lnTo>
                          <a:lnTo>
                            <a:pt x="10028" y="532"/>
                          </a:lnTo>
                          <a:lnTo>
                            <a:pt x="10014" y="516"/>
                          </a:lnTo>
                          <a:lnTo>
                            <a:pt x="9999" y="502"/>
                          </a:lnTo>
                          <a:lnTo>
                            <a:pt x="9983" y="488"/>
                          </a:lnTo>
                          <a:lnTo>
                            <a:pt x="9967" y="475"/>
                          </a:lnTo>
                          <a:lnTo>
                            <a:pt x="9950" y="463"/>
                          </a:lnTo>
                          <a:lnTo>
                            <a:pt x="9933" y="452"/>
                          </a:lnTo>
                          <a:lnTo>
                            <a:pt x="9914" y="442"/>
                          </a:lnTo>
                          <a:lnTo>
                            <a:pt x="9897" y="433"/>
                          </a:lnTo>
                          <a:lnTo>
                            <a:pt x="9877" y="424"/>
                          </a:lnTo>
                          <a:lnTo>
                            <a:pt x="9858" y="417"/>
                          </a:lnTo>
                          <a:lnTo>
                            <a:pt x="9839" y="411"/>
                          </a:lnTo>
                          <a:lnTo>
                            <a:pt x="9819" y="406"/>
                          </a:lnTo>
                          <a:lnTo>
                            <a:pt x="9799" y="400"/>
                          </a:lnTo>
                          <a:lnTo>
                            <a:pt x="9778" y="397"/>
                          </a:lnTo>
                          <a:lnTo>
                            <a:pt x="9757" y="395"/>
                          </a:lnTo>
                          <a:lnTo>
                            <a:pt x="9737" y="394"/>
                          </a:lnTo>
                          <a:lnTo>
                            <a:pt x="9716" y="393"/>
                          </a:lnTo>
                          <a:lnTo>
                            <a:pt x="816" y="393"/>
                          </a:lnTo>
                          <a:lnTo>
                            <a:pt x="794" y="394"/>
                          </a:lnTo>
                          <a:lnTo>
                            <a:pt x="773" y="395"/>
                          </a:lnTo>
                          <a:lnTo>
                            <a:pt x="753" y="397"/>
                          </a:lnTo>
                          <a:lnTo>
                            <a:pt x="732" y="400"/>
                          </a:lnTo>
                          <a:lnTo>
                            <a:pt x="713" y="406"/>
                          </a:lnTo>
                          <a:lnTo>
                            <a:pt x="693" y="411"/>
                          </a:lnTo>
                          <a:lnTo>
                            <a:pt x="673" y="417"/>
                          </a:lnTo>
                          <a:lnTo>
                            <a:pt x="653" y="424"/>
                          </a:lnTo>
                          <a:lnTo>
                            <a:pt x="635" y="433"/>
                          </a:lnTo>
                          <a:lnTo>
                            <a:pt x="616" y="442"/>
                          </a:lnTo>
                          <a:lnTo>
                            <a:pt x="599" y="452"/>
                          </a:lnTo>
                          <a:lnTo>
                            <a:pt x="581" y="463"/>
                          </a:lnTo>
                          <a:lnTo>
                            <a:pt x="565" y="475"/>
                          </a:lnTo>
                          <a:lnTo>
                            <a:pt x="548" y="488"/>
                          </a:lnTo>
                          <a:lnTo>
                            <a:pt x="532" y="502"/>
                          </a:lnTo>
                          <a:lnTo>
                            <a:pt x="517" y="516"/>
                          </a:lnTo>
                          <a:lnTo>
                            <a:pt x="502" y="532"/>
                          </a:lnTo>
                          <a:lnTo>
                            <a:pt x="489" y="547"/>
                          </a:lnTo>
                          <a:lnTo>
                            <a:pt x="476" y="563"/>
                          </a:lnTo>
                          <a:lnTo>
                            <a:pt x="464" y="580"/>
                          </a:lnTo>
                          <a:lnTo>
                            <a:pt x="453" y="597"/>
                          </a:lnTo>
                          <a:lnTo>
                            <a:pt x="443" y="616"/>
                          </a:lnTo>
                          <a:lnTo>
                            <a:pt x="433" y="633"/>
                          </a:lnTo>
                          <a:lnTo>
                            <a:pt x="425" y="653"/>
                          </a:lnTo>
                          <a:lnTo>
                            <a:pt x="418" y="672"/>
                          </a:lnTo>
                          <a:lnTo>
                            <a:pt x="411" y="691"/>
                          </a:lnTo>
                          <a:lnTo>
                            <a:pt x="405" y="711"/>
                          </a:lnTo>
                          <a:lnTo>
                            <a:pt x="401" y="731"/>
                          </a:lnTo>
                          <a:lnTo>
                            <a:pt x="398" y="752"/>
                          </a:lnTo>
                          <a:lnTo>
                            <a:pt x="396" y="772"/>
                          </a:lnTo>
                          <a:lnTo>
                            <a:pt x="393" y="793"/>
                          </a:lnTo>
                          <a:lnTo>
                            <a:pt x="393" y="814"/>
                          </a:lnTo>
                          <a:lnTo>
                            <a:pt x="393" y="7425"/>
                          </a:lnTo>
                          <a:lnTo>
                            <a:pt x="393" y="7445"/>
                          </a:lnTo>
                          <a:lnTo>
                            <a:pt x="396" y="7466"/>
                          </a:lnTo>
                          <a:lnTo>
                            <a:pt x="398" y="7487"/>
                          </a:lnTo>
                          <a:lnTo>
                            <a:pt x="401" y="7508"/>
                          </a:lnTo>
                          <a:lnTo>
                            <a:pt x="405" y="7528"/>
                          </a:lnTo>
                          <a:lnTo>
                            <a:pt x="411" y="7547"/>
                          </a:lnTo>
                          <a:lnTo>
                            <a:pt x="418" y="7567"/>
                          </a:lnTo>
                          <a:lnTo>
                            <a:pt x="425" y="7587"/>
                          </a:lnTo>
                          <a:lnTo>
                            <a:pt x="433" y="7605"/>
                          </a:lnTo>
                          <a:lnTo>
                            <a:pt x="443" y="7624"/>
                          </a:lnTo>
                          <a:lnTo>
                            <a:pt x="453" y="7641"/>
                          </a:lnTo>
                          <a:lnTo>
                            <a:pt x="464" y="7659"/>
                          </a:lnTo>
                          <a:lnTo>
                            <a:pt x="476" y="7675"/>
                          </a:lnTo>
                          <a:lnTo>
                            <a:pt x="489" y="7692"/>
                          </a:lnTo>
                          <a:lnTo>
                            <a:pt x="502" y="7708"/>
                          </a:lnTo>
                          <a:lnTo>
                            <a:pt x="517" y="7722"/>
                          </a:lnTo>
                          <a:lnTo>
                            <a:pt x="532" y="7738"/>
                          </a:lnTo>
                          <a:lnTo>
                            <a:pt x="548" y="7751"/>
                          </a:lnTo>
                          <a:lnTo>
                            <a:pt x="565" y="7764"/>
                          </a:lnTo>
                          <a:lnTo>
                            <a:pt x="581" y="7776"/>
                          </a:lnTo>
                          <a:lnTo>
                            <a:pt x="599" y="7787"/>
                          </a:lnTo>
                          <a:lnTo>
                            <a:pt x="616" y="7797"/>
                          </a:lnTo>
                          <a:lnTo>
                            <a:pt x="635" y="7807"/>
                          </a:lnTo>
                          <a:lnTo>
                            <a:pt x="653" y="7814"/>
                          </a:lnTo>
                          <a:lnTo>
                            <a:pt x="673" y="7822"/>
                          </a:lnTo>
                          <a:lnTo>
                            <a:pt x="693" y="7829"/>
                          </a:lnTo>
                          <a:lnTo>
                            <a:pt x="713" y="7834"/>
                          </a:lnTo>
                          <a:lnTo>
                            <a:pt x="732" y="7838"/>
                          </a:lnTo>
                          <a:lnTo>
                            <a:pt x="753" y="7842"/>
                          </a:lnTo>
                          <a:lnTo>
                            <a:pt x="773" y="7844"/>
                          </a:lnTo>
                          <a:lnTo>
                            <a:pt x="794" y="7846"/>
                          </a:lnTo>
                          <a:lnTo>
                            <a:pt x="816" y="7846"/>
                          </a:lnTo>
                          <a:lnTo>
                            <a:pt x="5270" y="7846"/>
                          </a:lnTo>
                          <a:lnTo>
                            <a:pt x="5270" y="8239"/>
                          </a:lnTo>
                          <a:lnTo>
                            <a:pt x="816" y="8239"/>
                          </a:lnTo>
                          <a:lnTo>
                            <a:pt x="775" y="8238"/>
                          </a:lnTo>
                          <a:lnTo>
                            <a:pt x="735" y="8236"/>
                          </a:lnTo>
                          <a:lnTo>
                            <a:pt x="694" y="8230"/>
                          </a:lnTo>
                          <a:lnTo>
                            <a:pt x="655" y="8224"/>
                          </a:lnTo>
                          <a:lnTo>
                            <a:pt x="616" y="8215"/>
                          </a:lnTo>
                          <a:lnTo>
                            <a:pt x="578" y="8204"/>
                          </a:lnTo>
                          <a:lnTo>
                            <a:pt x="539" y="8192"/>
                          </a:lnTo>
                          <a:lnTo>
                            <a:pt x="503" y="8178"/>
                          </a:lnTo>
                          <a:lnTo>
                            <a:pt x="467" y="8161"/>
                          </a:lnTo>
                          <a:lnTo>
                            <a:pt x="431" y="8144"/>
                          </a:lnTo>
                          <a:lnTo>
                            <a:pt x="397" y="8124"/>
                          </a:lnTo>
                          <a:lnTo>
                            <a:pt x="363" y="8103"/>
                          </a:lnTo>
                          <a:lnTo>
                            <a:pt x="330" y="8080"/>
                          </a:lnTo>
                          <a:lnTo>
                            <a:pt x="298" y="8055"/>
                          </a:lnTo>
                          <a:lnTo>
                            <a:pt x="267" y="8029"/>
                          </a:lnTo>
                          <a:lnTo>
                            <a:pt x="239" y="8000"/>
                          </a:lnTo>
                          <a:lnTo>
                            <a:pt x="210" y="7972"/>
                          </a:lnTo>
                          <a:lnTo>
                            <a:pt x="184" y="7941"/>
                          </a:lnTo>
                          <a:lnTo>
                            <a:pt x="159" y="7910"/>
                          </a:lnTo>
                          <a:lnTo>
                            <a:pt x="136" y="7877"/>
                          </a:lnTo>
                          <a:lnTo>
                            <a:pt x="115" y="7843"/>
                          </a:lnTo>
                          <a:lnTo>
                            <a:pt x="95" y="7809"/>
                          </a:lnTo>
                          <a:lnTo>
                            <a:pt x="76" y="7773"/>
                          </a:lnTo>
                          <a:lnTo>
                            <a:pt x="61" y="7737"/>
                          </a:lnTo>
                          <a:lnTo>
                            <a:pt x="47" y="7699"/>
                          </a:lnTo>
                          <a:lnTo>
                            <a:pt x="34" y="7662"/>
                          </a:lnTo>
                          <a:lnTo>
                            <a:pt x="24" y="7624"/>
                          </a:lnTo>
                          <a:lnTo>
                            <a:pt x="15" y="7586"/>
                          </a:lnTo>
                          <a:lnTo>
                            <a:pt x="8" y="7546"/>
                          </a:lnTo>
                          <a:lnTo>
                            <a:pt x="3" y="7506"/>
                          </a:lnTo>
                          <a:lnTo>
                            <a:pt x="0" y="7465"/>
                          </a:lnTo>
                          <a:lnTo>
                            <a:pt x="0" y="7425"/>
                          </a:lnTo>
                          <a:lnTo>
                            <a:pt x="0" y="814"/>
                          </a:lnTo>
                          <a:lnTo>
                            <a:pt x="1" y="772"/>
                          </a:lnTo>
                          <a:lnTo>
                            <a:pt x="3" y="731"/>
                          </a:lnTo>
                          <a:lnTo>
                            <a:pt x="8" y="690"/>
                          </a:lnTo>
                          <a:lnTo>
                            <a:pt x="16" y="650"/>
                          </a:lnTo>
                          <a:lnTo>
                            <a:pt x="25" y="610"/>
                          </a:lnTo>
                          <a:lnTo>
                            <a:pt x="36" y="572"/>
                          </a:lnTo>
                          <a:lnTo>
                            <a:pt x="49" y="534"/>
                          </a:lnTo>
                          <a:lnTo>
                            <a:pt x="63" y="498"/>
                          </a:lnTo>
                          <a:lnTo>
                            <a:pt x="80" y="462"/>
                          </a:lnTo>
                          <a:lnTo>
                            <a:pt x="97" y="427"/>
                          </a:lnTo>
                          <a:lnTo>
                            <a:pt x="117" y="392"/>
                          </a:lnTo>
                          <a:lnTo>
                            <a:pt x="139" y="359"/>
                          </a:lnTo>
                          <a:lnTo>
                            <a:pt x="162" y="327"/>
                          </a:lnTo>
                          <a:lnTo>
                            <a:pt x="186" y="296"/>
                          </a:lnTo>
                          <a:lnTo>
                            <a:pt x="211" y="267"/>
                          </a:lnTo>
                          <a:lnTo>
                            <a:pt x="239" y="238"/>
                          </a:lnTo>
                          <a:lnTo>
                            <a:pt x="267" y="211"/>
                          </a:lnTo>
                          <a:lnTo>
                            <a:pt x="297" y="186"/>
                          </a:lnTo>
                          <a:lnTo>
                            <a:pt x="328" y="162"/>
                          </a:lnTo>
                          <a:lnTo>
                            <a:pt x="359" y="139"/>
                          </a:lnTo>
                          <a:lnTo>
                            <a:pt x="392" y="118"/>
                          </a:lnTo>
                          <a:lnTo>
                            <a:pt x="426" y="98"/>
                          </a:lnTo>
                          <a:lnTo>
                            <a:pt x="461" y="80"/>
                          </a:lnTo>
                          <a:lnTo>
                            <a:pt x="498" y="63"/>
                          </a:lnTo>
                          <a:lnTo>
                            <a:pt x="535" y="49"/>
                          </a:lnTo>
                          <a:lnTo>
                            <a:pt x="573" y="36"/>
                          </a:lnTo>
                          <a:lnTo>
                            <a:pt x="612" y="25"/>
                          </a:lnTo>
                          <a:lnTo>
                            <a:pt x="651" y="16"/>
                          </a:lnTo>
                          <a:lnTo>
                            <a:pt x="691" y="9"/>
                          </a:lnTo>
                          <a:lnTo>
                            <a:pt x="732" y="4"/>
                          </a:lnTo>
                          <a:lnTo>
                            <a:pt x="773" y="1"/>
                          </a:lnTo>
                          <a:lnTo>
                            <a:pt x="816" y="0"/>
                          </a:lnTo>
                          <a:lnTo>
                            <a:pt x="9716" y="0"/>
                          </a:lnTo>
                          <a:lnTo>
                            <a:pt x="9756" y="1"/>
                          </a:lnTo>
                          <a:lnTo>
                            <a:pt x="9797" y="3"/>
                          </a:lnTo>
                          <a:lnTo>
                            <a:pt x="9836" y="9"/>
                          </a:lnTo>
                          <a:lnTo>
                            <a:pt x="9876" y="15"/>
                          </a:lnTo>
                          <a:lnTo>
                            <a:pt x="9915" y="24"/>
                          </a:lnTo>
                          <a:lnTo>
                            <a:pt x="9954" y="35"/>
                          </a:lnTo>
                          <a:lnTo>
                            <a:pt x="9991" y="47"/>
                          </a:lnTo>
                          <a:lnTo>
                            <a:pt x="10028" y="61"/>
                          </a:lnTo>
                          <a:lnTo>
                            <a:pt x="10065" y="77"/>
                          </a:lnTo>
                          <a:lnTo>
                            <a:pt x="10100" y="95"/>
                          </a:lnTo>
                          <a:lnTo>
                            <a:pt x="10135" y="115"/>
                          </a:lnTo>
                          <a:lnTo>
                            <a:pt x="10169" y="135"/>
                          </a:lnTo>
                          <a:lnTo>
                            <a:pt x="10201" y="160"/>
                          </a:lnTo>
                          <a:lnTo>
                            <a:pt x="10232" y="184"/>
                          </a:lnTo>
                          <a:lnTo>
                            <a:pt x="10263" y="210"/>
                          </a:lnTo>
                          <a:lnTo>
                            <a:pt x="10293" y="238"/>
                          </a:lnTo>
                          <a:lnTo>
                            <a:pt x="10321" y="268"/>
                          </a:lnTo>
                          <a:lnTo>
                            <a:pt x="10348" y="299"/>
                          </a:lnTo>
                          <a:lnTo>
                            <a:pt x="10372" y="330"/>
                          </a:lnTo>
                          <a:lnTo>
                            <a:pt x="10396" y="362"/>
                          </a:lnTo>
                          <a:lnTo>
                            <a:pt x="10417" y="396"/>
                          </a:lnTo>
                          <a:lnTo>
                            <a:pt x="10437" y="431"/>
                          </a:lnTo>
                          <a:lnTo>
                            <a:pt x="10454" y="466"/>
                          </a:lnTo>
                          <a:lnTo>
                            <a:pt x="10471" y="502"/>
                          </a:lnTo>
                          <a:lnTo>
                            <a:pt x="10485" y="539"/>
                          </a:lnTo>
                          <a:lnTo>
                            <a:pt x="10497" y="577"/>
                          </a:lnTo>
                          <a:lnTo>
                            <a:pt x="10508" y="615"/>
                          </a:lnTo>
                          <a:lnTo>
                            <a:pt x="10517" y="654"/>
                          </a:lnTo>
                          <a:lnTo>
                            <a:pt x="10523" y="694"/>
                          </a:lnTo>
                          <a:lnTo>
                            <a:pt x="10529" y="733"/>
                          </a:lnTo>
                          <a:lnTo>
                            <a:pt x="10531" y="774"/>
                          </a:lnTo>
                          <a:lnTo>
                            <a:pt x="10532" y="814"/>
                          </a:lnTo>
                          <a:lnTo>
                            <a:pt x="10532" y="7425"/>
                          </a:lnTo>
                          <a:lnTo>
                            <a:pt x="10531" y="7465"/>
                          </a:lnTo>
                          <a:lnTo>
                            <a:pt x="10529" y="7506"/>
                          </a:lnTo>
                          <a:lnTo>
                            <a:pt x="10523" y="7546"/>
                          </a:lnTo>
                          <a:lnTo>
                            <a:pt x="10517" y="7586"/>
                          </a:lnTo>
                          <a:lnTo>
                            <a:pt x="10508" y="7624"/>
                          </a:lnTo>
                          <a:lnTo>
                            <a:pt x="10497" y="7662"/>
                          </a:lnTo>
                          <a:lnTo>
                            <a:pt x="10485" y="7699"/>
                          </a:lnTo>
                          <a:lnTo>
                            <a:pt x="10471" y="7737"/>
                          </a:lnTo>
                          <a:lnTo>
                            <a:pt x="10454" y="7773"/>
                          </a:lnTo>
                          <a:lnTo>
                            <a:pt x="10437" y="7809"/>
                          </a:lnTo>
                          <a:lnTo>
                            <a:pt x="10417" y="7843"/>
                          </a:lnTo>
                          <a:lnTo>
                            <a:pt x="10396" y="7877"/>
                          </a:lnTo>
                          <a:lnTo>
                            <a:pt x="10372" y="7910"/>
                          </a:lnTo>
                          <a:lnTo>
                            <a:pt x="10348" y="7941"/>
                          </a:lnTo>
                          <a:lnTo>
                            <a:pt x="10321" y="7972"/>
                          </a:lnTo>
                          <a:lnTo>
                            <a:pt x="10293" y="8000"/>
                          </a:lnTo>
                          <a:lnTo>
                            <a:pt x="10263" y="8029"/>
                          </a:lnTo>
                          <a:lnTo>
                            <a:pt x="10232" y="8055"/>
                          </a:lnTo>
                          <a:lnTo>
                            <a:pt x="10201" y="8080"/>
                          </a:lnTo>
                          <a:lnTo>
                            <a:pt x="10169" y="8103"/>
                          </a:lnTo>
                          <a:lnTo>
                            <a:pt x="10135" y="8124"/>
                          </a:lnTo>
                          <a:lnTo>
                            <a:pt x="10100" y="8144"/>
                          </a:lnTo>
                          <a:lnTo>
                            <a:pt x="10065" y="8161"/>
                          </a:lnTo>
                          <a:lnTo>
                            <a:pt x="10028" y="8178"/>
                          </a:lnTo>
                          <a:lnTo>
                            <a:pt x="9991" y="8192"/>
                          </a:lnTo>
                          <a:lnTo>
                            <a:pt x="9954" y="8204"/>
                          </a:lnTo>
                          <a:lnTo>
                            <a:pt x="9915" y="8215"/>
                          </a:lnTo>
                          <a:lnTo>
                            <a:pt x="9876" y="8224"/>
                          </a:lnTo>
                          <a:lnTo>
                            <a:pt x="9836" y="8230"/>
                          </a:lnTo>
                          <a:lnTo>
                            <a:pt x="9797" y="8236"/>
                          </a:lnTo>
                          <a:lnTo>
                            <a:pt x="9756" y="8238"/>
                          </a:lnTo>
                          <a:lnTo>
                            <a:pt x="9716" y="8239"/>
                          </a:lnTo>
                          <a:lnTo>
                            <a:pt x="5270" y="8239"/>
                          </a:lnTo>
                          <a:lnTo>
                            <a:pt x="5270" y="784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46" name="Freeform 22"/>
                    <p:cNvSpPr>
                      <a:spLocks/>
                    </p:cNvSpPr>
                    <p:nvPr/>
                  </p:nvSpPr>
                  <p:spPr bwMode="auto">
                    <a:xfrm flipH="1">
                      <a:off x="4794" y="2061"/>
                      <a:ext cx="1349" cy="1011"/>
                    </a:xfrm>
                    <a:custGeom>
                      <a:avLst/>
                      <a:gdLst>
                        <a:gd name="T0" fmla="*/ 168 w 8026"/>
                        <a:gd name="T1" fmla="*/ 5666 h 5834"/>
                        <a:gd name="T2" fmla="*/ 168 w 8026"/>
                        <a:gd name="T3" fmla="*/ 75 h 5834"/>
                        <a:gd name="T4" fmla="*/ 164 w 8026"/>
                        <a:gd name="T5" fmla="*/ 58 h 5834"/>
                        <a:gd name="T6" fmla="*/ 158 w 8026"/>
                        <a:gd name="T7" fmla="*/ 44 h 5834"/>
                        <a:gd name="T8" fmla="*/ 149 w 8026"/>
                        <a:gd name="T9" fmla="*/ 30 h 5834"/>
                        <a:gd name="T10" fmla="*/ 137 w 8026"/>
                        <a:gd name="T11" fmla="*/ 19 h 5834"/>
                        <a:gd name="T12" fmla="*/ 124 w 8026"/>
                        <a:gd name="T13" fmla="*/ 10 h 5834"/>
                        <a:gd name="T14" fmla="*/ 108 w 8026"/>
                        <a:gd name="T15" fmla="*/ 3 h 5834"/>
                        <a:gd name="T16" fmla="*/ 92 w 8026"/>
                        <a:gd name="T17" fmla="*/ 0 h 5834"/>
                        <a:gd name="T18" fmla="*/ 75 w 8026"/>
                        <a:gd name="T19" fmla="*/ 0 h 5834"/>
                        <a:gd name="T20" fmla="*/ 59 w 8026"/>
                        <a:gd name="T21" fmla="*/ 3 h 5834"/>
                        <a:gd name="T22" fmla="*/ 44 w 8026"/>
                        <a:gd name="T23" fmla="*/ 10 h 5834"/>
                        <a:gd name="T24" fmla="*/ 30 w 8026"/>
                        <a:gd name="T25" fmla="*/ 19 h 5834"/>
                        <a:gd name="T26" fmla="*/ 19 w 8026"/>
                        <a:gd name="T27" fmla="*/ 30 h 5834"/>
                        <a:gd name="T28" fmla="*/ 10 w 8026"/>
                        <a:gd name="T29" fmla="*/ 44 h 5834"/>
                        <a:gd name="T30" fmla="*/ 4 w 8026"/>
                        <a:gd name="T31" fmla="*/ 58 h 5834"/>
                        <a:gd name="T32" fmla="*/ 1 w 8026"/>
                        <a:gd name="T33" fmla="*/ 75 h 5834"/>
                        <a:gd name="T34" fmla="*/ 0 w 8026"/>
                        <a:gd name="T35" fmla="*/ 5751 h 5834"/>
                        <a:gd name="T36" fmla="*/ 2 w 8026"/>
                        <a:gd name="T37" fmla="*/ 5767 h 5834"/>
                        <a:gd name="T38" fmla="*/ 6 w 8026"/>
                        <a:gd name="T39" fmla="*/ 5783 h 5834"/>
                        <a:gd name="T40" fmla="*/ 14 w 8026"/>
                        <a:gd name="T41" fmla="*/ 5798 h 5834"/>
                        <a:gd name="T42" fmla="*/ 25 w 8026"/>
                        <a:gd name="T43" fmla="*/ 5810 h 5834"/>
                        <a:gd name="T44" fmla="*/ 37 w 8026"/>
                        <a:gd name="T45" fmla="*/ 5819 h 5834"/>
                        <a:gd name="T46" fmla="*/ 51 w 8026"/>
                        <a:gd name="T47" fmla="*/ 5827 h 5834"/>
                        <a:gd name="T48" fmla="*/ 67 w 8026"/>
                        <a:gd name="T49" fmla="*/ 5833 h 5834"/>
                        <a:gd name="T50" fmla="*/ 84 w 8026"/>
                        <a:gd name="T51" fmla="*/ 5834 h 5834"/>
                        <a:gd name="T52" fmla="*/ 7951 w 8026"/>
                        <a:gd name="T53" fmla="*/ 5834 h 5834"/>
                        <a:gd name="T54" fmla="*/ 7968 w 8026"/>
                        <a:gd name="T55" fmla="*/ 5830 h 5834"/>
                        <a:gd name="T56" fmla="*/ 7982 w 8026"/>
                        <a:gd name="T57" fmla="*/ 5824 h 5834"/>
                        <a:gd name="T58" fmla="*/ 7996 w 8026"/>
                        <a:gd name="T59" fmla="*/ 5815 h 5834"/>
                        <a:gd name="T60" fmla="*/ 8007 w 8026"/>
                        <a:gd name="T61" fmla="*/ 5803 h 5834"/>
                        <a:gd name="T62" fmla="*/ 8016 w 8026"/>
                        <a:gd name="T63" fmla="*/ 5790 h 5834"/>
                        <a:gd name="T64" fmla="*/ 8023 w 8026"/>
                        <a:gd name="T65" fmla="*/ 5776 h 5834"/>
                        <a:gd name="T66" fmla="*/ 8026 w 8026"/>
                        <a:gd name="T67" fmla="*/ 5759 h 5834"/>
                        <a:gd name="T68" fmla="*/ 8026 w 8026"/>
                        <a:gd name="T69" fmla="*/ 5742 h 5834"/>
                        <a:gd name="T70" fmla="*/ 8023 w 8026"/>
                        <a:gd name="T71" fmla="*/ 5725 h 5834"/>
                        <a:gd name="T72" fmla="*/ 8016 w 8026"/>
                        <a:gd name="T73" fmla="*/ 5710 h 5834"/>
                        <a:gd name="T74" fmla="*/ 8007 w 8026"/>
                        <a:gd name="T75" fmla="*/ 5697 h 5834"/>
                        <a:gd name="T76" fmla="*/ 7996 w 8026"/>
                        <a:gd name="T77" fmla="*/ 5686 h 5834"/>
                        <a:gd name="T78" fmla="*/ 7982 w 8026"/>
                        <a:gd name="T79" fmla="*/ 5677 h 5834"/>
                        <a:gd name="T80" fmla="*/ 7968 w 8026"/>
                        <a:gd name="T81" fmla="*/ 5671 h 5834"/>
                        <a:gd name="T82" fmla="*/ 7951 w 8026"/>
                        <a:gd name="T83" fmla="*/ 5667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26" h="5834">
                          <a:moveTo>
                            <a:pt x="7943" y="5666"/>
                          </a:moveTo>
                          <a:lnTo>
                            <a:pt x="168" y="5666"/>
                          </a:lnTo>
                          <a:lnTo>
                            <a:pt x="168" y="83"/>
                          </a:lnTo>
                          <a:lnTo>
                            <a:pt x="168" y="75"/>
                          </a:lnTo>
                          <a:lnTo>
                            <a:pt x="165" y="67"/>
                          </a:lnTo>
                          <a:lnTo>
                            <a:pt x="164" y="58"/>
                          </a:lnTo>
                          <a:lnTo>
                            <a:pt x="161" y="51"/>
                          </a:lnTo>
                          <a:lnTo>
                            <a:pt x="158" y="44"/>
                          </a:lnTo>
                          <a:lnTo>
                            <a:pt x="153" y="36"/>
                          </a:lnTo>
                          <a:lnTo>
                            <a:pt x="149" y="30"/>
                          </a:lnTo>
                          <a:lnTo>
                            <a:pt x="143" y="24"/>
                          </a:lnTo>
                          <a:lnTo>
                            <a:pt x="137" y="19"/>
                          </a:lnTo>
                          <a:lnTo>
                            <a:pt x="130" y="14"/>
                          </a:lnTo>
                          <a:lnTo>
                            <a:pt x="124" y="10"/>
                          </a:lnTo>
                          <a:lnTo>
                            <a:pt x="116" y="7"/>
                          </a:lnTo>
                          <a:lnTo>
                            <a:pt x="108" y="3"/>
                          </a:lnTo>
                          <a:lnTo>
                            <a:pt x="101" y="1"/>
                          </a:lnTo>
                          <a:lnTo>
                            <a:pt x="92"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1"/>
                          </a:lnTo>
                          <a:lnTo>
                            <a:pt x="4" y="58"/>
                          </a:lnTo>
                          <a:lnTo>
                            <a:pt x="2" y="67"/>
                          </a:lnTo>
                          <a:lnTo>
                            <a:pt x="1" y="75"/>
                          </a:lnTo>
                          <a:lnTo>
                            <a:pt x="0" y="83"/>
                          </a:lnTo>
                          <a:lnTo>
                            <a:pt x="0" y="5751"/>
                          </a:lnTo>
                          <a:lnTo>
                            <a:pt x="1" y="5759"/>
                          </a:lnTo>
                          <a:lnTo>
                            <a:pt x="2" y="5767"/>
                          </a:lnTo>
                          <a:lnTo>
                            <a:pt x="4" y="5776"/>
                          </a:lnTo>
                          <a:lnTo>
                            <a:pt x="6" y="5783"/>
                          </a:lnTo>
                          <a:lnTo>
                            <a:pt x="10" y="5790"/>
                          </a:lnTo>
                          <a:lnTo>
                            <a:pt x="14" y="5798"/>
                          </a:lnTo>
                          <a:lnTo>
                            <a:pt x="19" y="5803"/>
                          </a:lnTo>
                          <a:lnTo>
                            <a:pt x="25" y="5810"/>
                          </a:lnTo>
                          <a:lnTo>
                            <a:pt x="30" y="5815"/>
                          </a:lnTo>
                          <a:lnTo>
                            <a:pt x="37" y="5819"/>
                          </a:lnTo>
                          <a:lnTo>
                            <a:pt x="44" y="5824"/>
                          </a:lnTo>
                          <a:lnTo>
                            <a:pt x="51" y="5827"/>
                          </a:lnTo>
                          <a:lnTo>
                            <a:pt x="59" y="5830"/>
                          </a:lnTo>
                          <a:lnTo>
                            <a:pt x="67" y="5833"/>
                          </a:lnTo>
                          <a:lnTo>
                            <a:pt x="75" y="5834"/>
                          </a:lnTo>
                          <a:lnTo>
                            <a:pt x="84" y="5834"/>
                          </a:lnTo>
                          <a:lnTo>
                            <a:pt x="7943" y="5834"/>
                          </a:lnTo>
                          <a:lnTo>
                            <a:pt x="7951" y="5834"/>
                          </a:lnTo>
                          <a:lnTo>
                            <a:pt x="7959" y="5833"/>
                          </a:lnTo>
                          <a:lnTo>
                            <a:pt x="7968" y="5830"/>
                          </a:lnTo>
                          <a:lnTo>
                            <a:pt x="7976" y="5827"/>
                          </a:lnTo>
                          <a:lnTo>
                            <a:pt x="7982" y="5824"/>
                          </a:lnTo>
                          <a:lnTo>
                            <a:pt x="7990" y="5819"/>
                          </a:lnTo>
                          <a:lnTo>
                            <a:pt x="7996" y="5815"/>
                          </a:lnTo>
                          <a:lnTo>
                            <a:pt x="8002" y="5810"/>
                          </a:lnTo>
                          <a:lnTo>
                            <a:pt x="8007" y="5803"/>
                          </a:lnTo>
                          <a:lnTo>
                            <a:pt x="8012" y="5798"/>
                          </a:lnTo>
                          <a:lnTo>
                            <a:pt x="8016" y="5790"/>
                          </a:lnTo>
                          <a:lnTo>
                            <a:pt x="8019" y="5783"/>
                          </a:lnTo>
                          <a:lnTo>
                            <a:pt x="8023" y="5776"/>
                          </a:lnTo>
                          <a:lnTo>
                            <a:pt x="8025" y="5767"/>
                          </a:lnTo>
                          <a:lnTo>
                            <a:pt x="8026" y="5759"/>
                          </a:lnTo>
                          <a:lnTo>
                            <a:pt x="8026" y="5751"/>
                          </a:lnTo>
                          <a:lnTo>
                            <a:pt x="8026" y="5742"/>
                          </a:lnTo>
                          <a:lnTo>
                            <a:pt x="8025" y="5733"/>
                          </a:lnTo>
                          <a:lnTo>
                            <a:pt x="8023" y="5725"/>
                          </a:lnTo>
                          <a:lnTo>
                            <a:pt x="8019" y="5718"/>
                          </a:lnTo>
                          <a:lnTo>
                            <a:pt x="8016" y="5710"/>
                          </a:lnTo>
                          <a:lnTo>
                            <a:pt x="8012" y="5703"/>
                          </a:lnTo>
                          <a:lnTo>
                            <a:pt x="8007" y="5697"/>
                          </a:lnTo>
                          <a:lnTo>
                            <a:pt x="8002" y="5691"/>
                          </a:lnTo>
                          <a:lnTo>
                            <a:pt x="7996" y="5686"/>
                          </a:lnTo>
                          <a:lnTo>
                            <a:pt x="7990" y="5682"/>
                          </a:lnTo>
                          <a:lnTo>
                            <a:pt x="7982" y="5677"/>
                          </a:lnTo>
                          <a:lnTo>
                            <a:pt x="7976" y="5673"/>
                          </a:lnTo>
                          <a:lnTo>
                            <a:pt x="7968" y="5671"/>
                          </a:lnTo>
                          <a:lnTo>
                            <a:pt x="7959" y="5668"/>
                          </a:lnTo>
                          <a:lnTo>
                            <a:pt x="7951" y="5667"/>
                          </a:lnTo>
                          <a:lnTo>
                            <a:pt x="7943" y="5666"/>
                          </a:lnTo>
                          <a:close/>
                        </a:path>
                      </a:pathLst>
                    </a:custGeom>
                    <a:solidFill>
                      <a:schemeClr val="accent1"/>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47" name="Freeform 23"/>
                    <p:cNvSpPr>
                      <a:spLocks/>
                    </p:cNvSpPr>
                    <p:nvPr/>
                  </p:nvSpPr>
                  <p:spPr bwMode="auto">
                    <a:xfrm flipH="1">
                      <a:off x="4730" y="2008"/>
                      <a:ext cx="1334" cy="985"/>
                    </a:xfrm>
                    <a:custGeom>
                      <a:avLst/>
                      <a:gdLst>
                        <a:gd name="T0" fmla="*/ 84 w 7930"/>
                        <a:gd name="T1" fmla="*/ 0 h 5681"/>
                        <a:gd name="T2" fmla="*/ 66 w 7930"/>
                        <a:gd name="T3" fmla="*/ 2 h 5681"/>
                        <a:gd name="T4" fmla="*/ 51 w 7930"/>
                        <a:gd name="T5" fmla="*/ 6 h 5681"/>
                        <a:gd name="T6" fmla="*/ 37 w 7930"/>
                        <a:gd name="T7" fmla="*/ 14 h 5681"/>
                        <a:gd name="T8" fmla="*/ 24 w 7930"/>
                        <a:gd name="T9" fmla="*/ 24 h 5681"/>
                        <a:gd name="T10" fmla="*/ 15 w 7930"/>
                        <a:gd name="T11" fmla="*/ 37 h 5681"/>
                        <a:gd name="T12" fmla="*/ 7 w 7930"/>
                        <a:gd name="T13" fmla="*/ 51 h 5681"/>
                        <a:gd name="T14" fmla="*/ 1 w 7930"/>
                        <a:gd name="T15" fmla="*/ 67 h 5681"/>
                        <a:gd name="T16" fmla="*/ 0 w 7930"/>
                        <a:gd name="T17" fmla="*/ 83 h 5681"/>
                        <a:gd name="T18" fmla="*/ 1 w 7930"/>
                        <a:gd name="T19" fmla="*/ 100 h 5681"/>
                        <a:gd name="T20" fmla="*/ 7 w 7930"/>
                        <a:gd name="T21" fmla="*/ 116 h 5681"/>
                        <a:gd name="T22" fmla="*/ 15 w 7930"/>
                        <a:gd name="T23" fmla="*/ 130 h 5681"/>
                        <a:gd name="T24" fmla="*/ 24 w 7930"/>
                        <a:gd name="T25" fmla="*/ 142 h 5681"/>
                        <a:gd name="T26" fmla="*/ 37 w 7930"/>
                        <a:gd name="T27" fmla="*/ 153 h 5681"/>
                        <a:gd name="T28" fmla="*/ 51 w 7930"/>
                        <a:gd name="T29" fmla="*/ 161 h 5681"/>
                        <a:gd name="T30" fmla="*/ 66 w 7930"/>
                        <a:gd name="T31" fmla="*/ 165 h 5681"/>
                        <a:gd name="T32" fmla="*/ 84 w 7930"/>
                        <a:gd name="T33" fmla="*/ 167 h 5681"/>
                        <a:gd name="T34" fmla="*/ 7763 w 7930"/>
                        <a:gd name="T35" fmla="*/ 5597 h 5681"/>
                        <a:gd name="T36" fmla="*/ 7764 w 7930"/>
                        <a:gd name="T37" fmla="*/ 5614 h 5681"/>
                        <a:gd name="T38" fmla="*/ 7770 w 7930"/>
                        <a:gd name="T39" fmla="*/ 5630 h 5681"/>
                        <a:gd name="T40" fmla="*/ 7778 w 7930"/>
                        <a:gd name="T41" fmla="*/ 5644 h 5681"/>
                        <a:gd name="T42" fmla="*/ 7787 w 7930"/>
                        <a:gd name="T43" fmla="*/ 5656 h 5681"/>
                        <a:gd name="T44" fmla="*/ 7800 w 7930"/>
                        <a:gd name="T45" fmla="*/ 5667 h 5681"/>
                        <a:gd name="T46" fmla="*/ 7814 w 7930"/>
                        <a:gd name="T47" fmla="*/ 5675 h 5681"/>
                        <a:gd name="T48" fmla="*/ 7830 w 7930"/>
                        <a:gd name="T49" fmla="*/ 5679 h 5681"/>
                        <a:gd name="T50" fmla="*/ 7847 w 7930"/>
                        <a:gd name="T51" fmla="*/ 5681 h 5681"/>
                        <a:gd name="T52" fmla="*/ 7863 w 7930"/>
                        <a:gd name="T53" fmla="*/ 5679 h 5681"/>
                        <a:gd name="T54" fmla="*/ 7880 w 7930"/>
                        <a:gd name="T55" fmla="*/ 5675 h 5681"/>
                        <a:gd name="T56" fmla="*/ 7894 w 7930"/>
                        <a:gd name="T57" fmla="*/ 5667 h 5681"/>
                        <a:gd name="T58" fmla="*/ 7906 w 7930"/>
                        <a:gd name="T59" fmla="*/ 5656 h 5681"/>
                        <a:gd name="T60" fmla="*/ 7916 w 7930"/>
                        <a:gd name="T61" fmla="*/ 5644 h 5681"/>
                        <a:gd name="T62" fmla="*/ 7924 w 7930"/>
                        <a:gd name="T63" fmla="*/ 5630 h 5681"/>
                        <a:gd name="T64" fmla="*/ 7929 w 7930"/>
                        <a:gd name="T65" fmla="*/ 5614 h 5681"/>
                        <a:gd name="T66" fmla="*/ 7930 w 7930"/>
                        <a:gd name="T67" fmla="*/ 5597 h 5681"/>
                        <a:gd name="T68" fmla="*/ 7930 w 7930"/>
                        <a:gd name="T69" fmla="*/ 75 h 5681"/>
                        <a:gd name="T70" fmla="*/ 7927 w 7930"/>
                        <a:gd name="T71" fmla="*/ 59 h 5681"/>
                        <a:gd name="T72" fmla="*/ 7920 w 7930"/>
                        <a:gd name="T73" fmla="*/ 44 h 5681"/>
                        <a:gd name="T74" fmla="*/ 7911 w 7930"/>
                        <a:gd name="T75" fmla="*/ 30 h 5681"/>
                        <a:gd name="T76" fmla="*/ 7901 w 7930"/>
                        <a:gd name="T77" fmla="*/ 20 h 5681"/>
                        <a:gd name="T78" fmla="*/ 7886 w 7930"/>
                        <a:gd name="T79" fmla="*/ 10 h 5681"/>
                        <a:gd name="T80" fmla="*/ 7872 w 7930"/>
                        <a:gd name="T81" fmla="*/ 4 h 5681"/>
                        <a:gd name="T82" fmla="*/ 7856 w 7930"/>
                        <a:gd name="T83" fmla="*/ 1 h 5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30" h="5681">
                          <a:moveTo>
                            <a:pt x="7847" y="0"/>
                          </a:moveTo>
                          <a:lnTo>
                            <a:pt x="84" y="0"/>
                          </a:lnTo>
                          <a:lnTo>
                            <a:pt x="75" y="1"/>
                          </a:lnTo>
                          <a:lnTo>
                            <a:pt x="66" y="2"/>
                          </a:lnTo>
                          <a:lnTo>
                            <a:pt x="58" y="4"/>
                          </a:lnTo>
                          <a:lnTo>
                            <a:pt x="51" y="6"/>
                          </a:lnTo>
                          <a:lnTo>
                            <a:pt x="43" y="10"/>
                          </a:lnTo>
                          <a:lnTo>
                            <a:pt x="37" y="14"/>
                          </a:lnTo>
                          <a:lnTo>
                            <a:pt x="30" y="20"/>
                          </a:lnTo>
                          <a:lnTo>
                            <a:pt x="24" y="24"/>
                          </a:lnTo>
                          <a:lnTo>
                            <a:pt x="19" y="30"/>
                          </a:lnTo>
                          <a:lnTo>
                            <a:pt x="15" y="37"/>
                          </a:lnTo>
                          <a:lnTo>
                            <a:pt x="10" y="44"/>
                          </a:lnTo>
                          <a:lnTo>
                            <a:pt x="7" y="51"/>
                          </a:lnTo>
                          <a:lnTo>
                            <a:pt x="4" y="59"/>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3"/>
                          </a:lnTo>
                          <a:lnTo>
                            <a:pt x="43" y="157"/>
                          </a:lnTo>
                          <a:lnTo>
                            <a:pt x="51" y="161"/>
                          </a:lnTo>
                          <a:lnTo>
                            <a:pt x="58" y="163"/>
                          </a:lnTo>
                          <a:lnTo>
                            <a:pt x="66" y="165"/>
                          </a:lnTo>
                          <a:lnTo>
                            <a:pt x="75" y="166"/>
                          </a:lnTo>
                          <a:lnTo>
                            <a:pt x="84" y="167"/>
                          </a:lnTo>
                          <a:lnTo>
                            <a:pt x="7763" y="167"/>
                          </a:lnTo>
                          <a:lnTo>
                            <a:pt x="7763" y="5597"/>
                          </a:lnTo>
                          <a:lnTo>
                            <a:pt x="7763" y="5606"/>
                          </a:lnTo>
                          <a:lnTo>
                            <a:pt x="7764" y="5614"/>
                          </a:lnTo>
                          <a:lnTo>
                            <a:pt x="7767" y="5622"/>
                          </a:lnTo>
                          <a:lnTo>
                            <a:pt x="7770" y="5630"/>
                          </a:lnTo>
                          <a:lnTo>
                            <a:pt x="7773" y="5637"/>
                          </a:lnTo>
                          <a:lnTo>
                            <a:pt x="7778" y="5644"/>
                          </a:lnTo>
                          <a:lnTo>
                            <a:pt x="7782" y="5651"/>
                          </a:lnTo>
                          <a:lnTo>
                            <a:pt x="7787" y="5656"/>
                          </a:lnTo>
                          <a:lnTo>
                            <a:pt x="7793" y="5661"/>
                          </a:lnTo>
                          <a:lnTo>
                            <a:pt x="7800" y="5667"/>
                          </a:lnTo>
                          <a:lnTo>
                            <a:pt x="7807" y="5671"/>
                          </a:lnTo>
                          <a:lnTo>
                            <a:pt x="7814" y="5675"/>
                          </a:lnTo>
                          <a:lnTo>
                            <a:pt x="7821" y="5677"/>
                          </a:lnTo>
                          <a:lnTo>
                            <a:pt x="7830" y="5679"/>
                          </a:lnTo>
                          <a:lnTo>
                            <a:pt x="7838" y="5680"/>
                          </a:lnTo>
                          <a:lnTo>
                            <a:pt x="7847" y="5681"/>
                          </a:lnTo>
                          <a:lnTo>
                            <a:pt x="7856" y="5680"/>
                          </a:lnTo>
                          <a:lnTo>
                            <a:pt x="7863" y="5679"/>
                          </a:lnTo>
                          <a:lnTo>
                            <a:pt x="7872" y="5677"/>
                          </a:lnTo>
                          <a:lnTo>
                            <a:pt x="7880" y="5675"/>
                          </a:lnTo>
                          <a:lnTo>
                            <a:pt x="7886" y="5671"/>
                          </a:lnTo>
                          <a:lnTo>
                            <a:pt x="7894" y="5667"/>
                          </a:lnTo>
                          <a:lnTo>
                            <a:pt x="7901" y="5661"/>
                          </a:lnTo>
                          <a:lnTo>
                            <a:pt x="7906" y="5656"/>
                          </a:lnTo>
                          <a:lnTo>
                            <a:pt x="7911" y="5651"/>
                          </a:lnTo>
                          <a:lnTo>
                            <a:pt x="7916" y="5644"/>
                          </a:lnTo>
                          <a:lnTo>
                            <a:pt x="7920" y="5637"/>
                          </a:lnTo>
                          <a:lnTo>
                            <a:pt x="7924" y="5630"/>
                          </a:lnTo>
                          <a:lnTo>
                            <a:pt x="7927" y="5622"/>
                          </a:lnTo>
                          <a:lnTo>
                            <a:pt x="7929" y="5614"/>
                          </a:lnTo>
                          <a:lnTo>
                            <a:pt x="7930" y="5606"/>
                          </a:lnTo>
                          <a:lnTo>
                            <a:pt x="7930" y="5597"/>
                          </a:lnTo>
                          <a:lnTo>
                            <a:pt x="7930" y="83"/>
                          </a:lnTo>
                          <a:lnTo>
                            <a:pt x="7930" y="75"/>
                          </a:lnTo>
                          <a:lnTo>
                            <a:pt x="7929" y="67"/>
                          </a:lnTo>
                          <a:lnTo>
                            <a:pt x="7927" y="59"/>
                          </a:lnTo>
                          <a:lnTo>
                            <a:pt x="7924" y="51"/>
                          </a:lnTo>
                          <a:lnTo>
                            <a:pt x="7920" y="44"/>
                          </a:lnTo>
                          <a:lnTo>
                            <a:pt x="7916" y="37"/>
                          </a:lnTo>
                          <a:lnTo>
                            <a:pt x="7911" y="30"/>
                          </a:lnTo>
                          <a:lnTo>
                            <a:pt x="7906" y="24"/>
                          </a:lnTo>
                          <a:lnTo>
                            <a:pt x="7901" y="20"/>
                          </a:lnTo>
                          <a:lnTo>
                            <a:pt x="7894" y="14"/>
                          </a:lnTo>
                          <a:lnTo>
                            <a:pt x="7886" y="10"/>
                          </a:lnTo>
                          <a:lnTo>
                            <a:pt x="7880" y="6"/>
                          </a:lnTo>
                          <a:lnTo>
                            <a:pt x="7872" y="4"/>
                          </a:lnTo>
                          <a:lnTo>
                            <a:pt x="7863" y="2"/>
                          </a:lnTo>
                          <a:lnTo>
                            <a:pt x="7856" y="1"/>
                          </a:lnTo>
                          <a:lnTo>
                            <a:pt x="7847"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48" name="Freeform 24"/>
                    <p:cNvSpPr>
                      <a:spLocks/>
                    </p:cNvSpPr>
                    <p:nvPr/>
                  </p:nvSpPr>
                  <p:spPr bwMode="auto">
                    <a:xfrm flipH="1">
                      <a:off x="5479" y="3271"/>
                      <a:ext cx="115" cy="225"/>
                    </a:xfrm>
                    <a:custGeom>
                      <a:avLst/>
                      <a:gdLst>
                        <a:gd name="T0" fmla="*/ 89 w 687"/>
                        <a:gd name="T1" fmla="*/ 362 h 1295"/>
                        <a:gd name="T2" fmla="*/ 114 w 687"/>
                        <a:gd name="T3" fmla="*/ 385 h 1295"/>
                        <a:gd name="T4" fmla="*/ 136 w 687"/>
                        <a:gd name="T5" fmla="*/ 413 h 1295"/>
                        <a:gd name="T6" fmla="*/ 158 w 687"/>
                        <a:gd name="T7" fmla="*/ 444 h 1295"/>
                        <a:gd name="T8" fmla="*/ 178 w 687"/>
                        <a:gd name="T9" fmla="*/ 479 h 1295"/>
                        <a:gd name="T10" fmla="*/ 197 w 687"/>
                        <a:gd name="T11" fmla="*/ 516 h 1295"/>
                        <a:gd name="T12" fmla="*/ 222 w 687"/>
                        <a:gd name="T13" fmla="*/ 580 h 1295"/>
                        <a:gd name="T14" fmla="*/ 249 w 687"/>
                        <a:gd name="T15" fmla="*/ 676 h 1295"/>
                        <a:gd name="T16" fmla="*/ 270 w 687"/>
                        <a:gd name="T17" fmla="*/ 783 h 1295"/>
                        <a:gd name="T18" fmla="*/ 284 w 687"/>
                        <a:gd name="T19" fmla="*/ 902 h 1295"/>
                        <a:gd name="T20" fmla="*/ 292 w 687"/>
                        <a:gd name="T21" fmla="*/ 1031 h 1295"/>
                        <a:gd name="T22" fmla="*/ 294 w 687"/>
                        <a:gd name="T23" fmla="*/ 1118 h 1295"/>
                        <a:gd name="T24" fmla="*/ 302 w 687"/>
                        <a:gd name="T25" fmla="*/ 1157 h 1295"/>
                        <a:gd name="T26" fmla="*/ 316 w 687"/>
                        <a:gd name="T27" fmla="*/ 1192 h 1295"/>
                        <a:gd name="T28" fmla="*/ 338 w 687"/>
                        <a:gd name="T29" fmla="*/ 1223 h 1295"/>
                        <a:gd name="T30" fmla="*/ 364 w 687"/>
                        <a:gd name="T31" fmla="*/ 1250 h 1295"/>
                        <a:gd name="T32" fmla="*/ 396 w 687"/>
                        <a:gd name="T33" fmla="*/ 1272 h 1295"/>
                        <a:gd name="T34" fmla="*/ 431 w 687"/>
                        <a:gd name="T35" fmla="*/ 1286 h 1295"/>
                        <a:gd name="T36" fmla="*/ 470 w 687"/>
                        <a:gd name="T37" fmla="*/ 1293 h 1295"/>
                        <a:gd name="T38" fmla="*/ 510 w 687"/>
                        <a:gd name="T39" fmla="*/ 1293 h 1295"/>
                        <a:gd name="T40" fmla="*/ 549 w 687"/>
                        <a:gd name="T41" fmla="*/ 1286 h 1295"/>
                        <a:gd name="T42" fmla="*/ 584 w 687"/>
                        <a:gd name="T43" fmla="*/ 1272 h 1295"/>
                        <a:gd name="T44" fmla="*/ 615 w 687"/>
                        <a:gd name="T45" fmla="*/ 1250 h 1295"/>
                        <a:gd name="T46" fmla="*/ 642 w 687"/>
                        <a:gd name="T47" fmla="*/ 1223 h 1295"/>
                        <a:gd name="T48" fmla="*/ 663 w 687"/>
                        <a:gd name="T49" fmla="*/ 1192 h 1295"/>
                        <a:gd name="T50" fmla="*/ 678 w 687"/>
                        <a:gd name="T51" fmla="*/ 1157 h 1295"/>
                        <a:gd name="T52" fmla="*/ 686 w 687"/>
                        <a:gd name="T53" fmla="*/ 1118 h 1295"/>
                        <a:gd name="T54" fmla="*/ 687 w 687"/>
                        <a:gd name="T55" fmla="*/ 1052 h 1295"/>
                        <a:gd name="T56" fmla="*/ 684 w 687"/>
                        <a:gd name="T57" fmla="*/ 960 h 1295"/>
                        <a:gd name="T58" fmla="*/ 677 w 687"/>
                        <a:gd name="T59" fmla="*/ 872 h 1295"/>
                        <a:gd name="T60" fmla="*/ 668 w 687"/>
                        <a:gd name="T61" fmla="*/ 787 h 1295"/>
                        <a:gd name="T62" fmla="*/ 657 w 687"/>
                        <a:gd name="T63" fmla="*/ 706 h 1295"/>
                        <a:gd name="T64" fmla="*/ 642 w 687"/>
                        <a:gd name="T65" fmla="*/ 628 h 1295"/>
                        <a:gd name="T66" fmla="*/ 624 w 687"/>
                        <a:gd name="T67" fmla="*/ 555 h 1295"/>
                        <a:gd name="T68" fmla="*/ 605 w 687"/>
                        <a:gd name="T69" fmla="*/ 484 h 1295"/>
                        <a:gd name="T70" fmla="*/ 581 w 687"/>
                        <a:gd name="T71" fmla="*/ 417 h 1295"/>
                        <a:gd name="T72" fmla="*/ 555 w 687"/>
                        <a:gd name="T73" fmla="*/ 354 h 1295"/>
                        <a:gd name="T74" fmla="*/ 526 w 687"/>
                        <a:gd name="T75" fmla="*/ 295 h 1295"/>
                        <a:gd name="T76" fmla="*/ 495 w 687"/>
                        <a:gd name="T77" fmla="*/ 239 h 1295"/>
                        <a:gd name="T78" fmla="*/ 460 w 687"/>
                        <a:gd name="T79" fmla="*/ 188 h 1295"/>
                        <a:gd name="T80" fmla="*/ 423 w 687"/>
                        <a:gd name="T81" fmla="*/ 141 h 1295"/>
                        <a:gd name="T82" fmla="*/ 383 w 687"/>
                        <a:gd name="T83" fmla="*/ 98 h 1295"/>
                        <a:gd name="T84" fmla="*/ 340 w 687"/>
                        <a:gd name="T85" fmla="*/ 59 h 1295"/>
                        <a:gd name="T86" fmla="*/ 302 w 687"/>
                        <a:gd name="T87" fmla="*/ 29 h 1295"/>
                        <a:gd name="T88" fmla="*/ 267 w 687"/>
                        <a:gd name="T89" fmla="*/ 12 h 1295"/>
                        <a:gd name="T90" fmla="*/ 229 w 687"/>
                        <a:gd name="T91" fmla="*/ 2 h 1295"/>
                        <a:gd name="T92" fmla="*/ 192 w 687"/>
                        <a:gd name="T93" fmla="*/ 0 h 1295"/>
                        <a:gd name="T94" fmla="*/ 155 w 687"/>
                        <a:gd name="T95" fmla="*/ 4 h 1295"/>
                        <a:gd name="T96" fmla="*/ 119 w 687"/>
                        <a:gd name="T97" fmla="*/ 16 h 1295"/>
                        <a:gd name="T98" fmla="*/ 85 w 687"/>
                        <a:gd name="T99" fmla="*/ 35 h 1295"/>
                        <a:gd name="T100" fmla="*/ 55 w 687"/>
                        <a:gd name="T101" fmla="*/ 60 h 1295"/>
                        <a:gd name="T102" fmla="*/ 31 w 687"/>
                        <a:gd name="T103" fmla="*/ 92 h 1295"/>
                        <a:gd name="T104" fmla="*/ 13 w 687"/>
                        <a:gd name="T105" fmla="*/ 127 h 1295"/>
                        <a:gd name="T106" fmla="*/ 3 w 687"/>
                        <a:gd name="T107" fmla="*/ 164 h 1295"/>
                        <a:gd name="T108" fmla="*/ 0 w 687"/>
                        <a:gd name="T109" fmla="*/ 201 h 1295"/>
                        <a:gd name="T110" fmla="*/ 6 w 687"/>
                        <a:gd name="T111" fmla="*/ 239 h 1295"/>
                        <a:gd name="T112" fmla="*/ 17 w 687"/>
                        <a:gd name="T113" fmla="*/ 274 h 1295"/>
                        <a:gd name="T114" fmla="*/ 36 w 687"/>
                        <a:gd name="T115" fmla="*/ 308 h 1295"/>
                        <a:gd name="T116" fmla="*/ 62 w 687"/>
                        <a:gd name="T117" fmla="*/ 338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7" h="1295">
                          <a:moveTo>
                            <a:pt x="77" y="351"/>
                          </a:moveTo>
                          <a:lnTo>
                            <a:pt x="89" y="362"/>
                          </a:lnTo>
                          <a:lnTo>
                            <a:pt x="102" y="373"/>
                          </a:lnTo>
                          <a:lnTo>
                            <a:pt x="114" y="385"/>
                          </a:lnTo>
                          <a:lnTo>
                            <a:pt x="125" y="398"/>
                          </a:lnTo>
                          <a:lnTo>
                            <a:pt x="136" y="413"/>
                          </a:lnTo>
                          <a:lnTo>
                            <a:pt x="147" y="428"/>
                          </a:lnTo>
                          <a:lnTo>
                            <a:pt x="158" y="444"/>
                          </a:lnTo>
                          <a:lnTo>
                            <a:pt x="168" y="461"/>
                          </a:lnTo>
                          <a:lnTo>
                            <a:pt x="178" y="479"/>
                          </a:lnTo>
                          <a:lnTo>
                            <a:pt x="188" y="498"/>
                          </a:lnTo>
                          <a:lnTo>
                            <a:pt x="197" y="516"/>
                          </a:lnTo>
                          <a:lnTo>
                            <a:pt x="205" y="537"/>
                          </a:lnTo>
                          <a:lnTo>
                            <a:pt x="222" y="580"/>
                          </a:lnTo>
                          <a:lnTo>
                            <a:pt x="236" y="626"/>
                          </a:lnTo>
                          <a:lnTo>
                            <a:pt x="249" y="676"/>
                          </a:lnTo>
                          <a:lnTo>
                            <a:pt x="260" y="728"/>
                          </a:lnTo>
                          <a:lnTo>
                            <a:pt x="270" y="783"/>
                          </a:lnTo>
                          <a:lnTo>
                            <a:pt x="279" y="841"/>
                          </a:lnTo>
                          <a:lnTo>
                            <a:pt x="284" y="902"/>
                          </a:lnTo>
                          <a:lnTo>
                            <a:pt x="289" y="965"/>
                          </a:lnTo>
                          <a:lnTo>
                            <a:pt x="292" y="1031"/>
                          </a:lnTo>
                          <a:lnTo>
                            <a:pt x="293" y="1099"/>
                          </a:lnTo>
                          <a:lnTo>
                            <a:pt x="294" y="1118"/>
                          </a:lnTo>
                          <a:lnTo>
                            <a:pt x="296" y="1138"/>
                          </a:lnTo>
                          <a:lnTo>
                            <a:pt x="302" y="1157"/>
                          </a:lnTo>
                          <a:lnTo>
                            <a:pt x="308" y="1174"/>
                          </a:lnTo>
                          <a:lnTo>
                            <a:pt x="316" y="1192"/>
                          </a:lnTo>
                          <a:lnTo>
                            <a:pt x="326" y="1208"/>
                          </a:lnTo>
                          <a:lnTo>
                            <a:pt x="338" y="1223"/>
                          </a:lnTo>
                          <a:lnTo>
                            <a:pt x="350" y="1238"/>
                          </a:lnTo>
                          <a:lnTo>
                            <a:pt x="364" y="1250"/>
                          </a:lnTo>
                          <a:lnTo>
                            <a:pt x="380" y="1262"/>
                          </a:lnTo>
                          <a:lnTo>
                            <a:pt x="396" y="1272"/>
                          </a:lnTo>
                          <a:lnTo>
                            <a:pt x="413" y="1279"/>
                          </a:lnTo>
                          <a:lnTo>
                            <a:pt x="431" y="1286"/>
                          </a:lnTo>
                          <a:lnTo>
                            <a:pt x="450" y="1291"/>
                          </a:lnTo>
                          <a:lnTo>
                            <a:pt x="470" y="1293"/>
                          </a:lnTo>
                          <a:lnTo>
                            <a:pt x="489" y="1295"/>
                          </a:lnTo>
                          <a:lnTo>
                            <a:pt x="510" y="1293"/>
                          </a:lnTo>
                          <a:lnTo>
                            <a:pt x="530" y="1291"/>
                          </a:lnTo>
                          <a:lnTo>
                            <a:pt x="549" y="1286"/>
                          </a:lnTo>
                          <a:lnTo>
                            <a:pt x="566" y="1279"/>
                          </a:lnTo>
                          <a:lnTo>
                            <a:pt x="584" y="1272"/>
                          </a:lnTo>
                          <a:lnTo>
                            <a:pt x="600" y="1262"/>
                          </a:lnTo>
                          <a:lnTo>
                            <a:pt x="615" y="1250"/>
                          </a:lnTo>
                          <a:lnTo>
                            <a:pt x="629" y="1238"/>
                          </a:lnTo>
                          <a:lnTo>
                            <a:pt x="642" y="1223"/>
                          </a:lnTo>
                          <a:lnTo>
                            <a:pt x="653" y="1208"/>
                          </a:lnTo>
                          <a:lnTo>
                            <a:pt x="663" y="1192"/>
                          </a:lnTo>
                          <a:lnTo>
                            <a:pt x="672" y="1174"/>
                          </a:lnTo>
                          <a:lnTo>
                            <a:pt x="678" y="1157"/>
                          </a:lnTo>
                          <a:lnTo>
                            <a:pt x="683" y="1138"/>
                          </a:lnTo>
                          <a:lnTo>
                            <a:pt x="686" y="1118"/>
                          </a:lnTo>
                          <a:lnTo>
                            <a:pt x="687" y="1099"/>
                          </a:lnTo>
                          <a:lnTo>
                            <a:pt x="687" y="1052"/>
                          </a:lnTo>
                          <a:lnTo>
                            <a:pt x="686" y="1006"/>
                          </a:lnTo>
                          <a:lnTo>
                            <a:pt x="684" y="960"/>
                          </a:lnTo>
                          <a:lnTo>
                            <a:pt x="680" y="916"/>
                          </a:lnTo>
                          <a:lnTo>
                            <a:pt x="677" y="872"/>
                          </a:lnTo>
                          <a:lnTo>
                            <a:pt x="674" y="829"/>
                          </a:lnTo>
                          <a:lnTo>
                            <a:pt x="668" y="787"/>
                          </a:lnTo>
                          <a:lnTo>
                            <a:pt x="663" y="746"/>
                          </a:lnTo>
                          <a:lnTo>
                            <a:pt x="657" y="706"/>
                          </a:lnTo>
                          <a:lnTo>
                            <a:pt x="650" y="666"/>
                          </a:lnTo>
                          <a:lnTo>
                            <a:pt x="642" y="628"/>
                          </a:lnTo>
                          <a:lnTo>
                            <a:pt x="634" y="591"/>
                          </a:lnTo>
                          <a:lnTo>
                            <a:pt x="624" y="555"/>
                          </a:lnTo>
                          <a:lnTo>
                            <a:pt x="615" y="519"/>
                          </a:lnTo>
                          <a:lnTo>
                            <a:pt x="605" y="484"/>
                          </a:lnTo>
                          <a:lnTo>
                            <a:pt x="593" y="450"/>
                          </a:lnTo>
                          <a:lnTo>
                            <a:pt x="581" y="417"/>
                          </a:lnTo>
                          <a:lnTo>
                            <a:pt x="568" y="385"/>
                          </a:lnTo>
                          <a:lnTo>
                            <a:pt x="555" y="354"/>
                          </a:lnTo>
                          <a:lnTo>
                            <a:pt x="541" y="324"/>
                          </a:lnTo>
                          <a:lnTo>
                            <a:pt x="526" y="295"/>
                          </a:lnTo>
                          <a:lnTo>
                            <a:pt x="510" y="267"/>
                          </a:lnTo>
                          <a:lnTo>
                            <a:pt x="495" y="239"/>
                          </a:lnTo>
                          <a:lnTo>
                            <a:pt x="477" y="213"/>
                          </a:lnTo>
                          <a:lnTo>
                            <a:pt x="460" y="188"/>
                          </a:lnTo>
                          <a:lnTo>
                            <a:pt x="442" y="164"/>
                          </a:lnTo>
                          <a:lnTo>
                            <a:pt x="423" y="141"/>
                          </a:lnTo>
                          <a:lnTo>
                            <a:pt x="404" y="119"/>
                          </a:lnTo>
                          <a:lnTo>
                            <a:pt x="383" y="98"/>
                          </a:lnTo>
                          <a:lnTo>
                            <a:pt x="362" y="77"/>
                          </a:lnTo>
                          <a:lnTo>
                            <a:pt x="340" y="59"/>
                          </a:lnTo>
                          <a:lnTo>
                            <a:pt x="318" y="40"/>
                          </a:lnTo>
                          <a:lnTo>
                            <a:pt x="302" y="29"/>
                          </a:lnTo>
                          <a:lnTo>
                            <a:pt x="284" y="19"/>
                          </a:lnTo>
                          <a:lnTo>
                            <a:pt x="267" y="12"/>
                          </a:lnTo>
                          <a:lnTo>
                            <a:pt x="248" y="6"/>
                          </a:lnTo>
                          <a:lnTo>
                            <a:pt x="229" y="2"/>
                          </a:lnTo>
                          <a:lnTo>
                            <a:pt x="211" y="0"/>
                          </a:lnTo>
                          <a:lnTo>
                            <a:pt x="192" y="0"/>
                          </a:lnTo>
                          <a:lnTo>
                            <a:pt x="173" y="1"/>
                          </a:lnTo>
                          <a:lnTo>
                            <a:pt x="155" y="4"/>
                          </a:lnTo>
                          <a:lnTo>
                            <a:pt x="136" y="10"/>
                          </a:lnTo>
                          <a:lnTo>
                            <a:pt x="119" y="16"/>
                          </a:lnTo>
                          <a:lnTo>
                            <a:pt x="101" y="24"/>
                          </a:lnTo>
                          <a:lnTo>
                            <a:pt x="85" y="35"/>
                          </a:lnTo>
                          <a:lnTo>
                            <a:pt x="69" y="47"/>
                          </a:lnTo>
                          <a:lnTo>
                            <a:pt x="55" y="60"/>
                          </a:lnTo>
                          <a:lnTo>
                            <a:pt x="42" y="75"/>
                          </a:lnTo>
                          <a:lnTo>
                            <a:pt x="31" y="92"/>
                          </a:lnTo>
                          <a:lnTo>
                            <a:pt x="21" y="109"/>
                          </a:lnTo>
                          <a:lnTo>
                            <a:pt x="13" y="127"/>
                          </a:lnTo>
                          <a:lnTo>
                            <a:pt x="7" y="145"/>
                          </a:lnTo>
                          <a:lnTo>
                            <a:pt x="3" y="164"/>
                          </a:lnTo>
                          <a:lnTo>
                            <a:pt x="1" y="183"/>
                          </a:lnTo>
                          <a:lnTo>
                            <a:pt x="0" y="201"/>
                          </a:lnTo>
                          <a:lnTo>
                            <a:pt x="2" y="221"/>
                          </a:lnTo>
                          <a:lnTo>
                            <a:pt x="6" y="239"/>
                          </a:lnTo>
                          <a:lnTo>
                            <a:pt x="10" y="257"/>
                          </a:lnTo>
                          <a:lnTo>
                            <a:pt x="17" y="274"/>
                          </a:lnTo>
                          <a:lnTo>
                            <a:pt x="25" y="292"/>
                          </a:lnTo>
                          <a:lnTo>
                            <a:pt x="36" y="308"/>
                          </a:lnTo>
                          <a:lnTo>
                            <a:pt x="47" y="324"/>
                          </a:lnTo>
                          <a:lnTo>
                            <a:pt x="62" y="338"/>
                          </a:lnTo>
                          <a:lnTo>
                            <a:pt x="77" y="351"/>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49" name="Freeform 25"/>
                    <p:cNvSpPr>
                      <a:spLocks/>
                    </p:cNvSpPr>
                    <p:nvPr/>
                  </p:nvSpPr>
                  <p:spPr bwMode="auto">
                    <a:xfrm flipH="1">
                      <a:off x="5275" y="3271"/>
                      <a:ext cx="116" cy="225"/>
                    </a:xfrm>
                    <a:custGeom>
                      <a:avLst/>
                      <a:gdLst>
                        <a:gd name="T0" fmla="*/ 347 w 687"/>
                        <a:gd name="T1" fmla="*/ 59 h 1295"/>
                        <a:gd name="T2" fmla="*/ 304 w 687"/>
                        <a:gd name="T3" fmla="*/ 98 h 1295"/>
                        <a:gd name="T4" fmla="*/ 265 w 687"/>
                        <a:gd name="T5" fmla="*/ 141 h 1295"/>
                        <a:gd name="T6" fmla="*/ 227 w 687"/>
                        <a:gd name="T7" fmla="*/ 188 h 1295"/>
                        <a:gd name="T8" fmla="*/ 192 w 687"/>
                        <a:gd name="T9" fmla="*/ 239 h 1295"/>
                        <a:gd name="T10" fmla="*/ 161 w 687"/>
                        <a:gd name="T11" fmla="*/ 295 h 1295"/>
                        <a:gd name="T12" fmla="*/ 132 w 687"/>
                        <a:gd name="T13" fmla="*/ 354 h 1295"/>
                        <a:gd name="T14" fmla="*/ 107 w 687"/>
                        <a:gd name="T15" fmla="*/ 417 h 1295"/>
                        <a:gd name="T16" fmla="*/ 82 w 687"/>
                        <a:gd name="T17" fmla="*/ 484 h 1295"/>
                        <a:gd name="T18" fmla="*/ 63 w 687"/>
                        <a:gd name="T19" fmla="*/ 555 h 1295"/>
                        <a:gd name="T20" fmla="*/ 45 w 687"/>
                        <a:gd name="T21" fmla="*/ 628 h 1295"/>
                        <a:gd name="T22" fmla="*/ 30 w 687"/>
                        <a:gd name="T23" fmla="*/ 706 h 1295"/>
                        <a:gd name="T24" fmla="*/ 19 w 687"/>
                        <a:gd name="T25" fmla="*/ 787 h 1295"/>
                        <a:gd name="T26" fmla="*/ 10 w 687"/>
                        <a:gd name="T27" fmla="*/ 872 h 1295"/>
                        <a:gd name="T28" fmla="*/ 3 w 687"/>
                        <a:gd name="T29" fmla="*/ 960 h 1295"/>
                        <a:gd name="T30" fmla="*/ 0 w 687"/>
                        <a:gd name="T31" fmla="*/ 1052 h 1295"/>
                        <a:gd name="T32" fmla="*/ 1 w 687"/>
                        <a:gd name="T33" fmla="*/ 1118 h 1295"/>
                        <a:gd name="T34" fmla="*/ 9 w 687"/>
                        <a:gd name="T35" fmla="*/ 1157 h 1295"/>
                        <a:gd name="T36" fmla="*/ 24 w 687"/>
                        <a:gd name="T37" fmla="*/ 1192 h 1295"/>
                        <a:gd name="T38" fmla="*/ 45 w 687"/>
                        <a:gd name="T39" fmla="*/ 1223 h 1295"/>
                        <a:gd name="T40" fmla="*/ 71 w 687"/>
                        <a:gd name="T41" fmla="*/ 1250 h 1295"/>
                        <a:gd name="T42" fmla="*/ 103 w 687"/>
                        <a:gd name="T43" fmla="*/ 1272 h 1295"/>
                        <a:gd name="T44" fmla="*/ 138 w 687"/>
                        <a:gd name="T45" fmla="*/ 1286 h 1295"/>
                        <a:gd name="T46" fmla="*/ 177 w 687"/>
                        <a:gd name="T47" fmla="*/ 1293 h 1295"/>
                        <a:gd name="T48" fmla="*/ 217 w 687"/>
                        <a:gd name="T49" fmla="*/ 1293 h 1295"/>
                        <a:gd name="T50" fmla="*/ 256 w 687"/>
                        <a:gd name="T51" fmla="*/ 1286 h 1295"/>
                        <a:gd name="T52" fmla="*/ 291 w 687"/>
                        <a:gd name="T53" fmla="*/ 1272 h 1295"/>
                        <a:gd name="T54" fmla="*/ 323 w 687"/>
                        <a:gd name="T55" fmla="*/ 1250 h 1295"/>
                        <a:gd name="T56" fmla="*/ 349 w 687"/>
                        <a:gd name="T57" fmla="*/ 1223 h 1295"/>
                        <a:gd name="T58" fmla="*/ 371 w 687"/>
                        <a:gd name="T59" fmla="*/ 1192 h 1295"/>
                        <a:gd name="T60" fmla="*/ 385 w 687"/>
                        <a:gd name="T61" fmla="*/ 1157 h 1295"/>
                        <a:gd name="T62" fmla="*/ 393 w 687"/>
                        <a:gd name="T63" fmla="*/ 1118 h 1295"/>
                        <a:gd name="T64" fmla="*/ 395 w 687"/>
                        <a:gd name="T65" fmla="*/ 1031 h 1295"/>
                        <a:gd name="T66" fmla="*/ 403 w 687"/>
                        <a:gd name="T67" fmla="*/ 902 h 1295"/>
                        <a:gd name="T68" fmla="*/ 417 w 687"/>
                        <a:gd name="T69" fmla="*/ 783 h 1295"/>
                        <a:gd name="T70" fmla="*/ 438 w 687"/>
                        <a:gd name="T71" fmla="*/ 676 h 1295"/>
                        <a:gd name="T72" fmla="*/ 458 w 687"/>
                        <a:gd name="T73" fmla="*/ 603 h 1295"/>
                        <a:gd name="T74" fmla="*/ 473 w 687"/>
                        <a:gd name="T75" fmla="*/ 558 h 1295"/>
                        <a:gd name="T76" fmla="*/ 491 w 687"/>
                        <a:gd name="T77" fmla="*/ 516 h 1295"/>
                        <a:gd name="T78" fmla="*/ 509 w 687"/>
                        <a:gd name="T79" fmla="*/ 479 h 1295"/>
                        <a:gd name="T80" fmla="*/ 529 w 687"/>
                        <a:gd name="T81" fmla="*/ 444 h 1295"/>
                        <a:gd name="T82" fmla="*/ 550 w 687"/>
                        <a:gd name="T83" fmla="*/ 413 h 1295"/>
                        <a:gd name="T84" fmla="*/ 573 w 687"/>
                        <a:gd name="T85" fmla="*/ 385 h 1295"/>
                        <a:gd name="T86" fmla="*/ 598 w 687"/>
                        <a:gd name="T87" fmla="*/ 362 h 1295"/>
                        <a:gd name="T88" fmla="*/ 626 w 687"/>
                        <a:gd name="T89" fmla="*/ 338 h 1295"/>
                        <a:gd name="T90" fmla="*/ 651 w 687"/>
                        <a:gd name="T91" fmla="*/ 308 h 1295"/>
                        <a:gd name="T92" fmla="*/ 669 w 687"/>
                        <a:gd name="T93" fmla="*/ 274 h 1295"/>
                        <a:gd name="T94" fmla="*/ 682 w 687"/>
                        <a:gd name="T95" fmla="*/ 239 h 1295"/>
                        <a:gd name="T96" fmla="*/ 687 w 687"/>
                        <a:gd name="T97" fmla="*/ 201 h 1295"/>
                        <a:gd name="T98" fmla="*/ 684 w 687"/>
                        <a:gd name="T99" fmla="*/ 164 h 1295"/>
                        <a:gd name="T100" fmla="*/ 674 w 687"/>
                        <a:gd name="T101" fmla="*/ 127 h 1295"/>
                        <a:gd name="T102" fmla="*/ 656 w 687"/>
                        <a:gd name="T103" fmla="*/ 92 h 1295"/>
                        <a:gd name="T104" fmla="*/ 632 w 687"/>
                        <a:gd name="T105" fmla="*/ 60 h 1295"/>
                        <a:gd name="T106" fmla="*/ 603 w 687"/>
                        <a:gd name="T107" fmla="*/ 35 h 1295"/>
                        <a:gd name="T108" fmla="*/ 569 w 687"/>
                        <a:gd name="T109" fmla="*/ 16 h 1295"/>
                        <a:gd name="T110" fmla="*/ 532 w 687"/>
                        <a:gd name="T111" fmla="*/ 4 h 1295"/>
                        <a:gd name="T112" fmla="*/ 495 w 687"/>
                        <a:gd name="T113" fmla="*/ 0 h 1295"/>
                        <a:gd name="T114" fmla="*/ 458 w 687"/>
                        <a:gd name="T115" fmla="*/ 2 h 1295"/>
                        <a:gd name="T116" fmla="*/ 420 w 687"/>
                        <a:gd name="T117" fmla="*/ 12 h 1295"/>
                        <a:gd name="T118" fmla="*/ 385 w 687"/>
                        <a:gd name="T119" fmla="*/ 2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1295">
                          <a:moveTo>
                            <a:pt x="369" y="40"/>
                          </a:moveTo>
                          <a:lnTo>
                            <a:pt x="347" y="59"/>
                          </a:lnTo>
                          <a:lnTo>
                            <a:pt x="325" y="77"/>
                          </a:lnTo>
                          <a:lnTo>
                            <a:pt x="304" y="98"/>
                          </a:lnTo>
                          <a:lnTo>
                            <a:pt x="283" y="119"/>
                          </a:lnTo>
                          <a:lnTo>
                            <a:pt x="265" y="141"/>
                          </a:lnTo>
                          <a:lnTo>
                            <a:pt x="245" y="164"/>
                          </a:lnTo>
                          <a:lnTo>
                            <a:pt x="227" y="188"/>
                          </a:lnTo>
                          <a:lnTo>
                            <a:pt x="210" y="213"/>
                          </a:lnTo>
                          <a:lnTo>
                            <a:pt x="192" y="239"/>
                          </a:lnTo>
                          <a:lnTo>
                            <a:pt x="177" y="267"/>
                          </a:lnTo>
                          <a:lnTo>
                            <a:pt x="161" y="295"/>
                          </a:lnTo>
                          <a:lnTo>
                            <a:pt x="146" y="324"/>
                          </a:lnTo>
                          <a:lnTo>
                            <a:pt x="132" y="354"/>
                          </a:lnTo>
                          <a:lnTo>
                            <a:pt x="119" y="385"/>
                          </a:lnTo>
                          <a:lnTo>
                            <a:pt x="107" y="417"/>
                          </a:lnTo>
                          <a:lnTo>
                            <a:pt x="95" y="450"/>
                          </a:lnTo>
                          <a:lnTo>
                            <a:pt x="82" y="484"/>
                          </a:lnTo>
                          <a:lnTo>
                            <a:pt x="73" y="519"/>
                          </a:lnTo>
                          <a:lnTo>
                            <a:pt x="63" y="555"/>
                          </a:lnTo>
                          <a:lnTo>
                            <a:pt x="53" y="591"/>
                          </a:lnTo>
                          <a:lnTo>
                            <a:pt x="45" y="628"/>
                          </a:lnTo>
                          <a:lnTo>
                            <a:pt x="37" y="666"/>
                          </a:lnTo>
                          <a:lnTo>
                            <a:pt x="30" y="706"/>
                          </a:lnTo>
                          <a:lnTo>
                            <a:pt x="24" y="746"/>
                          </a:lnTo>
                          <a:lnTo>
                            <a:pt x="19" y="787"/>
                          </a:lnTo>
                          <a:lnTo>
                            <a:pt x="13" y="829"/>
                          </a:lnTo>
                          <a:lnTo>
                            <a:pt x="10" y="872"/>
                          </a:lnTo>
                          <a:lnTo>
                            <a:pt x="7" y="916"/>
                          </a:lnTo>
                          <a:lnTo>
                            <a:pt x="3" y="960"/>
                          </a:lnTo>
                          <a:lnTo>
                            <a:pt x="1" y="1006"/>
                          </a:lnTo>
                          <a:lnTo>
                            <a:pt x="0" y="1052"/>
                          </a:lnTo>
                          <a:lnTo>
                            <a:pt x="0" y="1099"/>
                          </a:lnTo>
                          <a:lnTo>
                            <a:pt x="1" y="1118"/>
                          </a:lnTo>
                          <a:lnTo>
                            <a:pt x="5" y="1138"/>
                          </a:lnTo>
                          <a:lnTo>
                            <a:pt x="9" y="1157"/>
                          </a:lnTo>
                          <a:lnTo>
                            <a:pt x="16" y="1174"/>
                          </a:lnTo>
                          <a:lnTo>
                            <a:pt x="24" y="1192"/>
                          </a:lnTo>
                          <a:lnTo>
                            <a:pt x="34" y="1208"/>
                          </a:lnTo>
                          <a:lnTo>
                            <a:pt x="45" y="1223"/>
                          </a:lnTo>
                          <a:lnTo>
                            <a:pt x="58" y="1238"/>
                          </a:lnTo>
                          <a:lnTo>
                            <a:pt x="71" y="1250"/>
                          </a:lnTo>
                          <a:lnTo>
                            <a:pt x="87" y="1262"/>
                          </a:lnTo>
                          <a:lnTo>
                            <a:pt x="103" y="1272"/>
                          </a:lnTo>
                          <a:lnTo>
                            <a:pt x="121" y="1279"/>
                          </a:lnTo>
                          <a:lnTo>
                            <a:pt x="138" y="1286"/>
                          </a:lnTo>
                          <a:lnTo>
                            <a:pt x="158" y="1291"/>
                          </a:lnTo>
                          <a:lnTo>
                            <a:pt x="177" y="1293"/>
                          </a:lnTo>
                          <a:lnTo>
                            <a:pt x="198" y="1295"/>
                          </a:lnTo>
                          <a:lnTo>
                            <a:pt x="217" y="1293"/>
                          </a:lnTo>
                          <a:lnTo>
                            <a:pt x="237" y="1291"/>
                          </a:lnTo>
                          <a:lnTo>
                            <a:pt x="256" y="1286"/>
                          </a:lnTo>
                          <a:lnTo>
                            <a:pt x="274" y="1279"/>
                          </a:lnTo>
                          <a:lnTo>
                            <a:pt x="291" y="1272"/>
                          </a:lnTo>
                          <a:lnTo>
                            <a:pt x="307" y="1262"/>
                          </a:lnTo>
                          <a:lnTo>
                            <a:pt x="323" y="1250"/>
                          </a:lnTo>
                          <a:lnTo>
                            <a:pt x="337" y="1238"/>
                          </a:lnTo>
                          <a:lnTo>
                            <a:pt x="349" y="1223"/>
                          </a:lnTo>
                          <a:lnTo>
                            <a:pt x="361" y="1208"/>
                          </a:lnTo>
                          <a:lnTo>
                            <a:pt x="371" y="1192"/>
                          </a:lnTo>
                          <a:lnTo>
                            <a:pt x="379" y="1174"/>
                          </a:lnTo>
                          <a:lnTo>
                            <a:pt x="385" y="1157"/>
                          </a:lnTo>
                          <a:lnTo>
                            <a:pt x="391" y="1138"/>
                          </a:lnTo>
                          <a:lnTo>
                            <a:pt x="393" y="1118"/>
                          </a:lnTo>
                          <a:lnTo>
                            <a:pt x="394" y="1099"/>
                          </a:lnTo>
                          <a:lnTo>
                            <a:pt x="395" y="1031"/>
                          </a:lnTo>
                          <a:lnTo>
                            <a:pt x="398" y="965"/>
                          </a:lnTo>
                          <a:lnTo>
                            <a:pt x="403" y="902"/>
                          </a:lnTo>
                          <a:lnTo>
                            <a:pt x="408" y="841"/>
                          </a:lnTo>
                          <a:lnTo>
                            <a:pt x="417" y="783"/>
                          </a:lnTo>
                          <a:lnTo>
                            <a:pt x="427" y="728"/>
                          </a:lnTo>
                          <a:lnTo>
                            <a:pt x="438" y="676"/>
                          </a:lnTo>
                          <a:lnTo>
                            <a:pt x="451" y="626"/>
                          </a:lnTo>
                          <a:lnTo>
                            <a:pt x="458" y="603"/>
                          </a:lnTo>
                          <a:lnTo>
                            <a:pt x="465" y="580"/>
                          </a:lnTo>
                          <a:lnTo>
                            <a:pt x="473" y="558"/>
                          </a:lnTo>
                          <a:lnTo>
                            <a:pt x="482" y="537"/>
                          </a:lnTo>
                          <a:lnTo>
                            <a:pt x="491" y="516"/>
                          </a:lnTo>
                          <a:lnTo>
                            <a:pt x="499" y="498"/>
                          </a:lnTo>
                          <a:lnTo>
                            <a:pt x="509" y="479"/>
                          </a:lnTo>
                          <a:lnTo>
                            <a:pt x="519" y="461"/>
                          </a:lnTo>
                          <a:lnTo>
                            <a:pt x="529" y="444"/>
                          </a:lnTo>
                          <a:lnTo>
                            <a:pt x="540" y="428"/>
                          </a:lnTo>
                          <a:lnTo>
                            <a:pt x="550" y="413"/>
                          </a:lnTo>
                          <a:lnTo>
                            <a:pt x="562" y="398"/>
                          </a:lnTo>
                          <a:lnTo>
                            <a:pt x="573" y="385"/>
                          </a:lnTo>
                          <a:lnTo>
                            <a:pt x="585" y="373"/>
                          </a:lnTo>
                          <a:lnTo>
                            <a:pt x="598" y="362"/>
                          </a:lnTo>
                          <a:lnTo>
                            <a:pt x="610" y="351"/>
                          </a:lnTo>
                          <a:lnTo>
                            <a:pt x="626" y="338"/>
                          </a:lnTo>
                          <a:lnTo>
                            <a:pt x="640" y="324"/>
                          </a:lnTo>
                          <a:lnTo>
                            <a:pt x="651" y="308"/>
                          </a:lnTo>
                          <a:lnTo>
                            <a:pt x="662" y="292"/>
                          </a:lnTo>
                          <a:lnTo>
                            <a:pt x="669" y="274"/>
                          </a:lnTo>
                          <a:lnTo>
                            <a:pt x="677" y="257"/>
                          </a:lnTo>
                          <a:lnTo>
                            <a:pt x="682" y="239"/>
                          </a:lnTo>
                          <a:lnTo>
                            <a:pt x="685" y="221"/>
                          </a:lnTo>
                          <a:lnTo>
                            <a:pt x="687" y="201"/>
                          </a:lnTo>
                          <a:lnTo>
                            <a:pt x="686" y="183"/>
                          </a:lnTo>
                          <a:lnTo>
                            <a:pt x="684" y="164"/>
                          </a:lnTo>
                          <a:lnTo>
                            <a:pt x="680" y="145"/>
                          </a:lnTo>
                          <a:lnTo>
                            <a:pt x="674" y="127"/>
                          </a:lnTo>
                          <a:lnTo>
                            <a:pt x="666" y="109"/>
                          </a:lnTo>
                          <a:lnTo>
                            <a:pt x="656" y="92"/>
                          </a:lnTo>
                          <a:lnTo>
                            <a:pt x="645" y="75"/>
                          </a:lnTo>
                          <a:lnTo>
                            <a:pt x="632" y="60"/>
                          </a:lnTo>
                          <a:lnTo>
                            <a:pt x="618" y="47"/>
                          </a:lnTo>
                          <a:lnTo>
                            <a:pt x="603" y="35"/>
                          </a:lnTo>
                          <a:lnTo>
                            <a:pt x="586" y="24"/>
                          </a:lnTo>
                          <a:lnTo>
                            <a:pt x="569" y="16"/>
                          </a:lnTo>
                          <a:lnTo>
                            <a:pt x="551" y="10"/>
                          </a:lnTo>
                          <a:lnTo>
                            <a:pt x="532" y="4"/>
                          </a:lnTo>
                          <a:lnTo>
                            <a:pt x="515" y="1"/>
                          </a:lnTo>
                          <a:lnTo>
                            <a:pt x="495" y="0"/>
                          </a:lnTo>
                          <a:lnTo>
                            <a:pt x="476" y="0"/>
                          </a:lnTo>
                          <a:lnTo>
                            <a:pt x="458" y="2"/>
                          </a:lnTo>
                          <a:lnTo>
                            <a:pt x="439" y="6"/>
                          </a:lnTo>
                          <a:lnTo>
                            <a:pt x="420" y="12"/>
                          </a:lnTo>
                          <a:lnTo>
                            <a:pt x="403" y="19"/>
                          </a:lnTo>
                          <a:lnTo>
                            <a:pt x="385" y="29"/>
                          </a:lnTo>
                          <a:lnTo>
                            <a:pt x="369" y="4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45850" name="Group 26"/>
                  <p:cNvGrpSpPr>
                    <a:grpSpLocks/>
                  </p:cNvGrpSpPr>
                  <p:nvPr/>
                </p:nvGrpSpPr>
                <p:grpSpPr bwMode="auto">
                  <a:xfrm>
                    <a:off x="4397" y="3515"/>
                    <a:ext cx="2097" cy="451"/>
                    <a:chOff x="4397" y="3515"/>
                    <a:chExt cx="2097" cy="451"/>
                  </a:xfrm>
                </p:grpSpPr>
                <p:sp>
                  <p:nvSpPr>
                    <p:cNvPr id="845851" name="Freeform 27"/>
                    <p:cNvSpPr>
                      <a:spLocks/>
                    </p:cNvSpPr>
                    <p:nvPr/>
                  </p:nvSpPr>
                  <p:spPr bwMode="auto">
                    <a:xfrm flipH="1">
                      <a:off x="4398" y="3515"/>
                      <a:ext cx="1959" cy="286"/>
                    </a:xfrm>
                    <a:custGeom>
                      <a:avLst/>
                      <a:gdLst>
                        <a:gd name="T0" fmla="*/ 11295 w 11649"/>
                        <a:gd name="T1" fmla="*/ 319 h 1652"/>
                        <a:gd name="T2" fmla="*/ 11282 w 11649"/>
                        <a:gd name="T3" fmla="*/ 284 h 1652"/>
                        <a:gd name="T4" fmla="*/ 11266 w 11649"/>
                        <a:gd name="T5" fmla="*/ 250 h 1652"/>
                        <a:gd name="T6" fmla="*/ 11229 w 11649"/>
                        <a:gd name="T7" fmla="*/ 189 h 1652"/>
                        <a:gd name="T8" fmla="*/ 11207 w 11649"/>
                        <a:gd name="T9" fmla="*/ 160 h 1652"/>
                        <a:gd name="T10" fmla="*/ 11184 w 11649"/>
                        <a:gd name="T11" fmla="*/ 134 h 1652"/>
                        <a:gd name="T12" fmla="*/ 11159 w 11649"/>
                        <a:gd name="T13" fmla="*/ 110 h 1652"/>
                        <a:gd name="T14" fmla="*/ 11132 w 11649"/>
                        <a:gd name="T15" fmla="*/ 88 h 1652"/>
                        <a:gd name="T16" fmla="*/ 11105 w 11649"/>
                        <a:gd name="T17" fmla="*/ 68 h 1652"/>
                        <a:gd name="T18" fmla="*/ 11076 w 11649"/>
                        <a:gd name="T19" fmla="*/ 51 h 1652"/>
                        <a:gd name="T20" fmla="*/ 11046 w 11649"/>
                        <a:gd name="T21" fmla="*/ 35 h 1652"/>
                        <a:gd name="T22" fmla="*/ 11015 w 11649"/>
                        <a:gd name="T23" fmla="*/ 23 h 1652"/>
                        <a:gd name="T24" fmla="*/ 10983 w 11649"/>
                        <a:gd name="T25" fmla="*/ 14 h 1652"/>
                        <a:gd name="T26" fmla="*/ 10950 w 11649"/>
                        <a:gd name="T27" fmla="*/ 6 h 1652"/>
                        <a:gd name="T28" fmla="*/ 10917 w 11649"/>
                        <a:gd name="T29" fmla="*/ 3 h 1652"/>
                        <a:gd name="T30" fmla="*/ 10884 w 11649"/>
                        <a:gd name="T31" fmla="*/ 0 h 1652"/>
                        <a:gd name="T32" fmla="*/ 176 w 11649"/>
                        <a:gd name="T33" fmla="*/ 1 h 1652"/>
                        <a:gd name="T34" fmla="*/ 138 w 11649"/>
                        <a:gd name="T35" fmla="*/ 9 h 1652"/>
                        <a:gd name="T36" fmla="*/ 103 w 11649"/>
                        <a:gd name="T37" fmla="*/ 24 h 1652"/>
                        <a:gd name="T38" fmla="*/ 71 w 11649"/>
                        <a:gd name="T39" fmla="*/ 45 h 1652"/>
                        <a:gd name="T40" fmla="*/ 45 w 11649"/>
                        <a:gd name="T41" fmla="*/ 73 h 1652"/>
                        <a:gd name="T42" fmla="*/ 23 w 11649"/>
                        <a:gd name="T43" fmla="*/ 103 h 1652"/>
                        <a:gd name="T44" fmla="*/ 8 w 11649"/>
                        <a:gd name="T45" fmla="*/ 138 h 1652"/>
                        <a:gd name="T46" fmla="*/ 1 w 11649"/>
                        <a:gd name="T47" fmla="*/ 177 h 1652"/>
                        <a:gd name="T48" fmla="*/ 1 w 11649"/>
                        <a:gd name="T49" fmla="*/ 217 h 1652"/>
                        <a:gd name="T50" fmla="*/ 8 w 11649"/>
                        <a:gd name="T51" fmla="*/ 255 h 1652"/>
                        <a:gd name="T52" fmla="*/ 23 w 11649"/>
                        <a:gd name="T53" fmla="*/ 290 h 1652"/>
                        <a:gd name="T54" fmla="*/ 45 w 11649"/>
                        <a:gd name="T55" fmla="*/ 322 h 1652"/>
                        <a:gd name="T56" fmla="*/ 71 w 11649"/>
                        <a:gd name="T57" fmla="*/ 348 h 1652"/>
                        <a:gd name="T58" fmla="*/ 103 w 11649"/>
                        <a:gd name="T59" fmla="*/ 370 h 1652"/>
                        <a:gd name="T60" fmla="*/ 138 w 11649"/>
                        <a:gd name="T61" fmla="*/ 385 h 1652"/>
                        <a:gd name="T62" fmla="*/ 176 w 11649"/>
                        <a:gd name="T63" fmla="*/ 392 h 1652"/>
                        <a:gd name="T64" fmla="*/ 10884 w 11649"/>
                        <a:gd name="T65" fmla="*/ 393 h 1652"/>
                        <a:gd name="T66" fmla="*/ 10890 w 11649"/>
                        <a:gd name="T67" fmla="*/ 397 h 1652"/>
                        <a:gd name="T68" fmla="*/ 10899 w 11649"/>
                        <a:gd name="T69" fmla="*/ 404 h 1652"/>
                        <a:gd name="T70" fmla="*/ 10910 w 11649"/>
                        <a:gd name="T71" fmla="*/ 420 h 1652"/>
                        <a:gd name="T72" fmla="*/ 10921 w 11649"/>
                        <a:gd name="T73" fmla="*/ 441 h 1652"/>
                        <a:gd name="T74" fmla="*/ 10973 w 11649"/>
                        <a:gd name="T75" fmla="*/ 608 h 1652"/>
                        <a:gd name="T76" fmla="*/ 11092 w 11649"/>
                        <a:gd name="T77" fmla="*/ 978 h 1652"/>
                        <a:gd name="T78" fmla="*/ 11210 w 11649"/>
                        <a:gd name="T79" fmla="*/ 1347 h 1652"/>
                        <a:gd name="T80" fmla="*/ 11264 w 11649"/>
                        <a:gd name="T81" fmla="*/ 1515 h 1652"/>
                        <a:gd name="T82" fmla="*/ 11272 w 11649"/>
                        <a:gd name="T83" fmla="*/ 1534 h 1652"/>
                        <a:gd name="T84" fmla="*/ 11290 w 11649"/>
                        <a:gd name="T85" fmla="*/ 1569 h 1652"/>
                        <a:gd name="T86" fmla="*/ 11316 w 11649"/>
                        <a:gd name="T87" fmla="*/ 1597 h 1652"/>
                        <a:gd name="T88" fmla="*/ 11345 w 11649"/>
                        <a:gd name="T89" fmla="*/ 1620 h 1652"/>
                        <a:gd name="T90" fmla="*/ 11379 w 11649"/>
                        <a:gd name="T91" fmla="*/ 1638 h 1652"/>
                        <a:gd name="T92" fmla="*/ 11415 w 11649"/>
                        <a:gd name="T93" fmla="*/ 1649 h 1652"/>
                        <a:gd name="T94" fmla="*/ 11454 w 11649"/>
                        <a:gd name="T95" fmla="*/ 1652 h 1652"/>
                        <a:gd name="T96" fmla="*/ 11492 w 11649"/>
                        <a:gd name="T97" fmla="*/ 1648 h 1652"/>
                        <a:gd name="T98" fmla="*/ 11531 w 11649"/>
                        <a:gd name="T99" fmla="*/ 1636 h 1652"/>
                        <a:gd name="T100" fmla="*/ 11565 w 11649"/>
                        <a:gd name="T101" fmla="*/ 1617 h 1652"/>
                        <a:gd name="T102" fmla="*/ 11594 w 11649"/>
                        <a:gd name="T103" fmla="*/ 1592 h 1652"/>
                        <a:gd name="T104" fmla="*/ 11617 w 11649"/>
                        <a:gd name="T105" fmla="*/ 1562 h 1652"/>
                        <a:gd name="T106" fmla="*/ 11635 w 11649"/>
                        <a:gd name="T107" fmla="*/ 1528 h 1652"/>
                        <a:gd name="T108" fmla="*/ 11646 w 11649"/>
                        <a:gd name="T109" fmla="*/ 1492 h 1652"/>
                        <a:gd name="T110" fmla="*/ 11649 w 11649"/>
                        <a:gd name="T111" fmla="*/ 1454 h 1652"/>
                        <a:gd name="T112" fmla="*/ 11645 w 11649"/>
                        <a:gd name="T113" fmla="*/ 1414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49" h="1652">
                          <a:moveTo>
                            <a:pt x="11640" y="1396"/>
                          </a:moveTo>
                          <a:lnTo>
                            <a:pt x="11295" y="319"/>
                          </a:lnTo>
                          <a:lnTo>
                            <a:pt x="11288" y="301"/>
                          </a:lnTo>
                          <a:lnTo>
                            <a:pt x="11282" y="284"/>
                          </a:lnTo>
                          <a:lnTo>
                            <a:pt x="11274" y="266"/>
                          </a:lnTo>
                          <a:lnTo>
                            <a:pt x="11266" y="250"/>
                          </a:lnTo>
                          <a:lnTo>
                            <a:pt x="11248" y="218"/>
                          </a:lnTo>
                          <a:lnTo>
                            <a:pt x="11229" y="189"/>
                          </a:lnTo>
                          <a:lnTo>
                            <a:pt x="11218" y="174"/>
                          </a:lnTo>
                          <a:lnTo>
                            <a:pt x="11207" y="160"/>
                          </a:lnTo>
                          <a:lnTo>
                            <a:pt x="11196" y="147"/>
                          </a:lnTo>
                          <a:lnTo>
                            <a:pt x="11184" y="134"/>
                          </a:lnTo>
                          <a:lnTo>
                            <a:pt x="11172" y="122"/>
                          </a:lnTo>
                          <a:lnTo>
                            <a:pt x="11159" y="110"/>
                          </a:lnTo>
                          <a:lnTo>
                            <a:pt x="11146" y="99"/>
                          </a:lnTo>
                          <a:lnTo>
                            <a:pt x="11132" y="88"/>
                          </a:lnTo>
                          <a:lnTo>
                            <a:pt x="11119" y="78"/>
                          </a:lnTo>
                          <a:lnTo>
                            <a:pt x="11105" y="68"/>
                          </a:lnTo>
                          <a:lnTo>
                            <a:pt x="11091" y="59"/>
                          </a:lnTo>
                          <a:lnTo>
                            <a:pt x="11076" y="51"/>
                          </a:lnTo>
                          <a:lnTo>
                            <a:pt x="11061" y="43"/>
                          </a:lnTo>
                          <a:lnTo>
                            <a:pt x="11046" y="35"/>
                          </a:lnTo>
                          <a:lnTo>
                            <a:pt x="11030" y="29"/>
                          </a:lnTo>
                          <a:lnTo>
                            <a:pt x="11015" y="23"/>
                          </a:lnTo>
                          <a:lnTo>
                            <a:pt x="11000" y="18"/>
                          </a:lnTo>
                          <a:lnTo>
                            <a:pt x="10983" y="14"/>
                          </a:lnTo>
                          <a:lnTo>
                            <a:pt x="10967" y="9"/>
                          </a:lnTo>
                          <a:lnTo>
                            <a:pt x="10950" y="6"/>
                          </a:lnTo>
                          <a:lnTo>
                            <a:pt x="10934" y="4"/>
                          </a:lnTo>
                          <a:lnTo>
                            <a:pt x="10917" y="3"/>
                          </a:lnTo>
                          <a:lnTo>
                            <a:pt x="10901" y="1"/>
                          </a:lnTo>
                          <a:lnTo>
                            <a:pt x="10884" y="0"/>
                          </a:lnTo>
                          <a:lnTo>
                            <a:pt x="197" y="0"/>
                          </a:lnTo>
                          <a:lnTo>
                            <a:pt x="176" y="1"/>
                          </a:lnTo>
                          <a:lnTo>
                            <a:pt x="157" y="5"/>
                          </a:lnTo>
                          <a:lnTo>
                            <a:pt x="138" y="9"/>
                          </a:lnTo>
                          <a:lnTo>
                            <a:pt x="120" y="16"/>
                          </a:lnTo>
                          <a:lnTo>
                            <a:pt x="103" y="24"/>
                          </a:lnTo>
                          <a:lnTo>
                            <a:pt x="86" y="34"/>
                          </a:lnTo>
                          <a:lnTo>
                            <a:pt x="71" y="45"/>
                          </a:lnTo>
                          <a:lnTo>
                            <a:pt x="57" y="58"/>
                          </a:lnTo>
                          <a:lnTo>
                            <a:pt x="45" y="73"/>
                          </a:lnTo>
                          <a:lnTo>
                            <a:pt x="34" y="87"/>
                          </a:lnTo>
                          <a:lnTo>
                            <a:pt x="23" y="103"/>
                          </a:lnTo>
                          <a:lnTo>
                            <a:pt x="15" y="121"/>
                          </a:lnTo>
                          <a:lnTo>
                            <a:pt x="8" y="138"/>
                          </a:lnTo>
                          <a:lnTo>
                            <a:pt x="4" y="158"/>
                          </a:lnTo>
                          <a:lnTo>
                            <a:pt x="1" y="177"/>
                          </a:lnTo>
                          <a:lnTo>
                            <a:pt x="0" y="197"/>
                          </a:lnTo>
                          <a:lnTo>
                            <a:pt x="1" y="217"/>
                          </a:lnTo>
                          <a:lnTo>
                            <a:pt x="4" y="237"/>
                          </a:lnTo>
                          <a:lnTo>
                            <a:pt x="8" y="255"/>
                          </a:lnTo>
                          <a:lnTo>
                            <a:pt x="15" y="274"/>
                          </a:lnTo>
                          <a:lnTo>
                            <a:pt x="23" y="290"/>
                          </a:lnTo>
                          <a:lnTo>
                            <a:pt x="34" y="307"/>
                          </a:lnTo>
                          <a:lnTo>
                            <a:pt x="45" y="322"/>
                          </a:lnTo>
                          <a:lnTo>
                            <a:pt x="57" y="336"/>
                          </a:lnTo>
                          <a:lnTo>
                            <a:pt x="71" y="348"/>
                          </a:lnTo>
                          <a:lnTo>
                            <a:pt x="86" y="360"/>
                          </a:lnTo>
                          <a:lnTo>
                            <a:pt x="103" y="370"/>
                          </a:lnTo>
                          <a:lnTo>
                            <a:pt x="120" y="378"/>
                          </a:lnTo>
                          <a:lnTo>
                            <a:pt x="138" y="385"/>
                          </a:lnTo>
                          <a:lnTo>
                            <a:pt x="157" y="390"/>
                          </a:lnTo>
                          <a:lnTo>
                            <a:pt x="176" y="392"/>
                          </a:lnTo>
                          <a:lnTo>
                            <a:pt x="197" y="393"/>
                          </a:lnTo>
                          <a:lnTo>
                            <a:pt x="10884" y="393"/>
                          </a:lnTo>
                          <a:lnTo>
                            <a:pt x="10885" y="394"/>
                          </a:lnTo>
                          <a:lnTo>
                            <a:pt x="10890" y="397"/>
                          </a:lnTo>
                          <a:lnTo>
                            <a:pt x="10894" y="400"/>
                          </a:lnTo>
                          <a:lnTo>
                            <a:pt x="10899" y="404"/>
                          </a:lnTo>
                          <a:lnTo>
                            <a:pt x="10904" y="411"/>
                          </a:lnTo>
                          <a:lnTo>
                            <a:pt x="10910" y="420"/>
                          </a:lnTo>
                          <a:lnTo>
                            <a:pt x="10915" y="429"/>
                          </a:lnTo>
                          <a:lnTo>
                            <a:pt x="10921" y="441"/>
                          </a:lnTo>
                          <a:lnTo>
                            <a:pt x="10935" y="487"/>
                          </a:lnTo>
                          <a:lnTo>
                            <a:pt x="10973" y="608"/>
                          </a:lnTo>
                          <a:lnTo>
                            <a:pt x="11029" y="780"/>
                          </a:lnTo>
                          <a:lnTo>
                            <a:pt x="11092" y="978"/>
                          </a:lnTo>
                          <a:lnTo>
                            <a:pt x="11155" y="1175"/>
                          </a:lnTo>
                          <a:lnTo>
                            <a:pt x="11210" y="1347"/>
                          </a:lnTo>
                          <a:lnTo>
                            <a:pt x="11250" y="1469"/>
                          </a:lnTo>
                          <a:lnTo>
                            <a:pt x="11264" y="1515"/>
                          </a:lnTo>
                          <a:lnTo>
                            <a:pt x="11264" y="1515"/>
                          </a:lnTo>
                          <a:lnTo>
                            <a:pt x="11272" y="1534"/>
                          </a:lnTo>
                          <a:lnTo>
                            <a:pt x="11281" y="1551"/>
                          </a:lnTo>
                          <a:lnTo>
                            <a:pt x="11290" y="1569"/>
                          </a:lnTo>
                          <a:lnTo>
                            <a:pt x="11302" y="1583"/>
                          </a:lnTo>
                          <a:lnTo>
                            <a:pt x="11316" y="1597"/>
                          </a:lnTo>
                          <a:lnTo>
                            <a:pt x="11330" y="1609"/>
                          </a:lnTo>
                          <a:lnTo>
                            <a:pt x="11345" y="1620"/>
                          </a:lnTo>
                          <a:lnTo>
                            <a:pt x="11362" y="1630"/>
                          </a:lnTo>
                          <a:lnTo>
                            <a:pt x="11379" y="1638"/>
                          </a:lnTo>
                          <a:lnTo>
                            <a:pt x="11397" y="1644"/>
                          </a:lnTo>
                          <a:lnTo>
                            <a:pt x="11415" y="1649"/>
                          </a:lnTo>
                          <a:lnTo>
                            <a:pt x="11434" y="1651"/>
                          </a:lnTo>
                          <a:lnTo>
                            <a:pt x="11454" y="1652"/>
                          </a:lnTo>
                          <a:lnTo>
                            <a:pt x="11474" y="1651"/>
                          </a:lnTo>
                          <a:lnTo>
                            <a:pt x="11492" y="1648"/>
                          </a:lnTo>
                          <a:lnTo>
                            <a:pt x="11512" y="1642"/>
                          </a:lnTo>
                          <a:lnTo>
                            <a:pt x="11531" y="1636"/>
                          </a:lnTo>
                          <a:lnTo>
                            <a:pt x="11548" y="1627"/>
                          </a:lnTo>
                          <a:lnTo>
                            <a:pt x="11565" y="1617"/>
                          </a:lnTo>
                          <a:lnTo>
                            <a:pt x="11580" y="1605"/>
                          </a:lnTo>
                          <a:lnTo>
                            <a:pt x="11594" y="1592"/>
                          </a:lnTo>
                          <a:lnTo>
                            <a:pt x="11606" y="1577"/>
                          </a:lnTo>
                          <a:lnTo>
                            <a:pt x="11617" y="1562"/>
                          </a:lnTo>
                          <a:lnTo>
                            <a:pt x="11627" y="1546"/>
                          </a:lnTo>
                          <a:lnTo>
                            <a:pt x="11635" y="1528"/>
                          </a:lnTo>
                          <a:lnTo>
                            <a:pt x="11641" y="1511"/>
                          </a:lnTo>
                          <a:lnTo>
                            <a:pt x="11646" y="1492"/>
                          </a:lnTo>
                          <a:lnTo>
                            <a:pt x="11648" y="1474"/>
                          </a:lnTo>
                          <a:lnTo>
                            <a:pt x="11649" y="1454"/>
                          </a:lnTo>
                          <a:lnTo>
                            <a:pt x="11648" y="1434"/>
                          </a:lnTo>
                          <a:lnTo>
                            <a:pt x="11645" y="1414"/>
                          </a:lnTo>
                          <a:lnTo>
                            <a:pt x="11640" y="139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2" name="Freeform 28"/>
                    <p:cNvSpPr>
                      <a:spLocks/>
                    </p:cNvSpPr>
                    <p:nvPr/>
                  </p:nvSpPr>
                  <p:spPr bwMode="auto">
                    <a:xfrm flipH="1">
                      <a:off x="4397" y="3585"/>
                      <a:ext cx="2097" cy="381"/>
                    </a:xfrm>
                    <a:custGeom>
                      <a:avLst/>
                      <a:gdLst>
                        <a:gd name="T0" fmla="*/ 12229 w 12466"/>
                        <a:gd name="T1" fmla="*/ 1527 h 2195"/>
                        <a:gd name="T2" fmla="*/ 12174 w 12466"/>
                        <a:gd name="T3" fmla="*/ 1548 h 2195"/>
                        <a:gd name="T4" fmla="*/ 12129 w 12466"/>
                        <a:gd name="T5" fmla="*/ 1581 h 2195"/>
                        <a:gd name="T6" fmla="*/ 12095 w 12466"/>
                        <a:gd name="T7" fmla="*/ 1627 h 2195"/>
                        <a:gd name="T8" fmla="*/ 12075 w 12466"/>
                        <a:gd name="T9" fmla="*/ 1680 h 2195"/>
                        <a:gd name="T10" fmla="*/ 12071 w 12466"/>
                        <a:gd name="T11" fmla="*/ 1801 h 2195"/>
                        <a:gd name="T12" fmla="*/ 395 w 12466"/>
                        <a:gd name="T13" fmla="*/ 1715 h 2195"/>
                        <a:gd name="T14" fmla="*/ 395 w 12466"/>
                        <a:gd name="T15" fmla="*/ 1586 h 2195"/>
                        <a:gd name="T16" fmla="*/ 394 w 12466"/>
                        <a:gd name="T17" fmla="*/ 1490 h 2195"/>
                        <a:gd name="T18" fmla="*/ 503 w 12466"/>
                        <a:gd name="T19" fmla="*/ 1154 h 2195"/>
                        <a:gd name="T20" fmla="*/ 681 w 12466"/>
                        <a:gd name="T21" fmla="*/ 611 h 2195"/>
                        <a:gd name="T22" fmla="*/ 804 w 12466"/>
                        <a:gd name="T23" fmla="*/ 239 h 2195"/>
                        <a:gd name="T24" fmla="*/ 808 w 12466"/>
                        <a:gd name="T25" fmla="*/ 181 h 2195"/>
                        <a:gd name="T26" fmla="*/ 796 w 12466"/>
                        <a:gd name="T27" fmla="*/ 126 h 2195"/>
                        <a:gd name="T28" fmla="*/ 767 w 12466"/>
                        <a:gd name="T29" fmla="*/ 77 h 2195"/>
                        <a:gd name="T30" fmla="*/ 726 w 12466"/>
                        <a:gd name="T31" fmla="*/ 38 h 2195"/>
                        <a:gd name="T32" fmla="*/ 674 w 12466"/>
                        <a:gd name="T33" fmla="*/ 10 h 2195"/>
                        <a:gd name="T34" fmla="*/ 616 w 12466"/>
                        <a:gd name="T35" fmla="*/ 0 h 2195"/>
                        <a:gd name="T36" fmla="*/ 559 w 12466"/>
                        <a:gd name="T37" fmla="*/ 8 h 2195"/>
                        <a:gd name="T38" fmla="*/ 507 w 12466"/>
                        <a:gd name="T39" fmla="*/ 31 h 2195"/>
                        <a:gd name="T40" fmla="*/ 463 w 12466"/>
                        <a:gd name="T41" fmla="*/ 67 h 2195"/>
                        <a:gd name="T42" fmla="*/ 431 w 12466"/>
                        <a:gd name="T43" fmla="*/ 116 h 2195"/>
                        <a:gd name="T44" fmla="*/ 181 w 12466"/>
                        <a:gd name="T45" fmla="*/ 868 h 2195"/>
                        <a:gd name="T46" fmla="*/ 25 w 12466"/>
                        <a:gd name="T47" fmla="*/ 1352 h 2195"/>
                        <a:gd name="T48" fmla="*/ 1 w 12466"/>
                        <a:gd name="T49" fmla="*/ 1449 h 2195"/>
                        <a:gd name="T50" fmla="*/ 0 w 12466"/>
                        <a:gd name="T51" fmla="*/ 1455 h 2195"/>
                        <a:gd name="T52" fmla="*/ 0 w 12466"/>
                        <a:gd name="T53" fmla="*/ 1461 h 2195"/>
                        <a:gd name="T54" fmla="*/ 2 w 12466"/>
                        <a:gd name="T55" fmla="*/ 1928 h 2195"/>
                        <a:gd name="T56" fmla="*/ 4 w 12466"/>
                        <a:gd name="T57" fmla="*/ 1968 h 2195"/>
                        <a:gd name="T58" fmla="*/ 13 w 12466"/>
                        <a:gd name="T59" fmla="*/ 2008 h 2195"/>
                        <a:gd name="T60" fmla="*/ 27 w 12466"/>
                        <a:gd name="T61" fmla="*/ 2044 h 2195"/>
                        <a:gd name="T62" fmla="*/ 47 w 12466"/>
                        <a:gd name="T63" fmla="*/ 2079 h 2195"/>
                        <a:gd name="T64" fmla="*/ 71 w 12466"/>
                        <a:gd name="T65" fmla="*/ 2110 h 2195"/>
                        <a:gd name="T66" fmla="*/ 100 w 12466"/>
                        <a:gd name="T67" fmla="*/ 2137 h 2195"/>
                        <a:gd name="T68" fmla="*/ 140 w 12466"/>
                        <a:gd name="T69" fmla="*/ 2164 h 2195"/>
                        <a:gd name="T70" fmla="*/ 210 w 12466"/>
                        <a:gd name="T71" fmla="*/ 2189 h 2195"/>
                        <a:gd name="T72" fmla="*/ 247 w 12466"/>
                        <a:gd name="T73" fmla="*/ 2194 h 2195"/>
                        <a:gd name="T74" fmla="*/ 12220 w 12466"/>
                        <a:gd name="T75" fmla="*/ 2194 h 2195"/>
                        <a:gd name="T76" fmla="*/ 12257 w 12466"/>
                        <a:gd name="T77" fmla="*/ 2189 h 2195"/>
                        <a:gd name="T78" fmla="*/ 12327 w 12466"/>
                        <a:gd name="T79" fmla="*/ 2164 h 2195"/>
                        <a:gd name="T80" fmla="*/ 12387 w 12466"/>
                        <a:gd name="T81" fmla="*/ 2119 h 2195"/>
                        <a:gd name="T82" fmla="*/ 12412 w 12466"/>
                        <a:gd name="T83" fmla="*/ 2090 h 2195"/>
                        <a:gd name="T84" fmla="*/ 12445 w 12466"/>
                        <a:gd name="T85" fmla="*/ 2032 h 2195"/>
                        <a:gd name="T86" fmla="*/ 12457 w 12466"/>
                        <a:gd name="T87" fmla="*/ 1994 h 2195"/>
                        <a:gd name="T88" fmla="*/ 12464 w 12466"/>
                        <a:gd name="T89" fmla="*/ 1954 h 2195"/>
                        <a:gd name="T90" fmla="*/ 12466 w 12466"/>
                        <a:gd name="T91" fmla="*/ 1720 h 2195"/>
                        <a:gd name="T92" fmla="*/ 12457 w 12466"/>
                        <a:gd name="T93" fmla="*/ 1662 h 2195"/>
                        <a:gd name="T94" fmla="*/ 12432 w 12466"/>
                        <a:gd name="T95" fmla="*/ 1610 h 2195"/>
                        <a:gd name="T96" fmla="*/ 12393 w 12466"/>
                        <a:gd name="T97" fmla="*/ 1569 h 2195"/>
                        <a:gd name="T98" fmla="*/ 12345 w 12466"/>
                        <a:gd name="T99" fmla="*/ 1539 h 2195"/>
                        <a:gd name="T100" fmla="*/ 12288 w 12466"/>
                        <a:gd name="T101" fmla="*/ 1525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66" h="2195">
                          <a:moveTo>
                            <a:pt x="12268" y="1524"/>
                          </a:moveTo>
                          <a:lnTo>
                            <a:pt x="12249" y="1525"/>
                          </a:lnTo>
                          <a:lnTo>
                            <a:pt x="12229" y="1527"/>
                          </a:lnTo>
                          <a:lnTo>
                            <a:pt x="12210" y="1533"/>
                          </a:lnTo>
                          <a:lnTo>
                            <a:pt x="12192" y="1539"/>
                          </a:lnTo>
                          <a:lnTo>
                            <a:pt x="12174" y="1548"/>
                          </a:lnTo>
                          <a:lnTo>
                            <a:pt x="12159" y="1557"/>
                          </a:lnTo>
                          <a:lnTo>
                            <a:pt x="12143" y="1569"/>
                          </a:lnTo>
                          <a:lnTo>
                            <a:pt x="12129" y="1581"/>
                          </a:lnTo>
                          <a:lnTo>
                            <a:pt x="12116" y="1595"/>
                          </a:lnTo>
                          <a:lnTo>
                            <a:pt x="12105" y="1610"/>
                          </a:lnTo>
                          <a:lnTo>
                            <a:pt x="12095" y="1627"/>
                          </a:lnTo>
                          <a:lnTo>
                            <a:pt x="12087" y="1644"/>
                          </a:lnTo>
                          <a:lnTo>
                            <a:pt x="12080" y="1662"/>
                          </a:lnTo>
                          <a:lnTo>
                            <a:pt x="12075" y="1680"/>
                          </a:lnTo>
                          <a:lnTo>
                            <a:pt x="12072" y="1700"/>
                          </a:lnTo>
                          <a:lnTo>
                            <a:pt x="12071" y="1720"/>
                          </a:lnTo>
                          <a:lnTo>
                            <a:pt x="12071" y="1801"/>
                          </a:lnTo>
                          <a:lnTo>
                            <a:pt x="395" y="1801"/>
                          </a:lnTo>
                          <a:lnTo>
                            <a:pt x="395" y="1759"/>
                          </a:lnTo>
                          <a:lnTo>
                            <a:pt x="395" y="1715"/>
                          </a:lnTo>
                          <a:lnTo>
                            <a:pt x="395" y="1672"/>
                          </a:lnTo>
                          <a:lnTo>
                            <a:pt x="395" y="1628"/>
                          </a:lnTo>
                          <a:lnTo>
                            <a:pt x="395" y="1586"/>
                          </a:lnTo>
                          <a:lnTo>
                            <a:pt x="394" y="1549"/>
                          </a:lnTo>
                          <a:lnTo>
                            <a:pt x="394" y="1516"/>
                          </a:lnTo>
                          <a:lnTo>
                            <a:pt x="394" y="1490"/>
                          </a:lnTo>
                          <a:lnTo>
                            <a:pt x="417" y="1417"/>
                          </a:lnTo>
                          <a:lnTo>
                            <a:pt x="454" y="1302"/>
                          </a:lnTo>
                          <a:lnTo>
                            <a:pt x="503" y="1154"/>
                          </a:lnTo>
                          <a:lnTo>
                            <a:pt x="559" y="984"/>
                          </a:lnTo>
                          <a:lnTo>
                            <a:pt x="619" y="799"/>
                          </a:lnTo>
                          <a:lnTo>
                            <a:pt x="681" y="611"/>
                          </a:lnTo>
                          <a:lnTo>
                            <a:pt x="743" y="427"/>
                          </a:lnTo>
                          <a:lnTo>
                            <a:pt x="799" y="259"/>
                          </a:lnTo>
                          <a:lnTo>
                            <a:pt x="804" y="239"/>
                          </a:lnTo>
                          <a:lnTo>
                            <a:pt x="808" y="220"/>
                          </a:lnTo>
                          <a:lnTo>
                            <a:pt x="809" y="201"/>
                          </a:lnTo>
                          <a:lnTo>
                            <a:pt x="808" y="181"/>
                          </a:lnTo>
                          <a:lnTo>
                            <a:pt x="805" y="162"/>
                          </a:lnTo>
                          <a:lnTo>
                            <a:pt x="801" y="144"/>
                          </a:lnTo>
                          <a:lnTo>
                            <a:pt x="796" y="126"/>
                          </a:lnTo>
                          <a:lnTo>
                            <a:pt x="788" y="109"/>
                          </a:lnTo>
                          <a:lnTo>
                            <a:pt x="778" y="92"/>
                          </a:lnTo>
                          <a:lnTo>
                            <a:pt x="767" y="77"/>
                          </a:lnTo>
                          <a:lnTo>
                            <a:pt x="755" y="63"/>
                          </a:lnTo>
                          <a:lnTo>
                            <a:pt x="742" y="50"/>
                          </a:lnTo>
                          <a:lnTo>
                            <a:pt x="726" y="38"/>
                          </a:lnTo>
                          <a:lnTo>
                            <a:pt x="710" y="27"/>
                          </a:lnTo>
                          <a:lnTo>
                            <a:pt x="692" y="18"/>
                          </a:lnTo>
                          <a:lnTo>
                            <a:pt x="674" y="10"/>
                          </a:lnTo>
                          <a:lnTo>
                            <a:pt x="654" y="5"/>
                          </a:lnTo>
                          <a:lnTo>
                            <a:pt x="634" y="1"/>
                          </a:lnTo>
                          <a:lnTo>
                            <a:pt x="616" y="0"/>
                          </a:lnTo>
                          <a:lnTo>
                            <a:pt x="596" y="1"/>
                          </a:lnTo>
                          <a:lnTo>
                            <a:pt x="577" y="4"/>
                          </a:lnTo>
                          <a:lnTo>
                            <a:pt x="559" y="8"/>
                          </a:lnTo>
                          <a:lnTo>
                            <a:pt x="540" y="13"/>
                          </a:lnTo>
                          <a:lnTo>
                            <a:pt x="523" y="21"/>
                          </a:lnTo>
                          <a:lnTo>
                            <a:pt x="507" y="31"/>
                          </a:lnTo>
                          <a:lnTo>
                            <a:pt x="492" y="41"/>
                          </a:lnTo>
                          <a:lnTo>
                            <a:pt x="476" y="54"/>
                          </a:lnTo>
                          <a:lnTo>
                            <a:pt x="463" y="67"/>
                          </a:lnTo>
                          <a:lnTo>
                            <a:pt x="451" y="82"/>
                          </a:lnTo>
                          <a:lnTo>
                            <a:pt x="441" y="99"/>
                          </a:lnTo>
                          <a:lnTo>
                            <a:pt x="431" y="116"/>
                          </a:lnTo>
                          <a:lnTo>
                            <a:pt x="425" y="135"/>
                          </a:lnTo>
                          <a:lnTo>
                            <a:pt x="285" y="553"/>
                          </a:lnTo>
                          <a:lnTo>
                            <a:pt x="181" y="868"/>
                          </a:lnTo>
                          <a:lnTo>
                            <a:pt x="106" y="1097"/>
                          </a:lnTo>
                          <a:lnTo>
                            <a:pt x="56" y="1253"/>
                          </a:lnTo>
                          <a:lnTo>
                            <a:pt x="25" y="1352"/>
                          </a:lnTo>
                          <a:lnTo>
                            <a:pt x="9" y="1408"/>
                          </a:lnTo>
                          <a:lnTo>
                            <a:pt x="2" y="1435"/>
                          </a:lnTo>
                          <a:lnTo>
                            <a:pt x="1" y="1449"/>
                          </a:lnTo>
                          <a:lnTo>
                            <a:pt x="0" y="1450"/>
                          </a:lnTo>
                          <a:lnTo>
                            <a:pt x="0" y="1453"/>
                          </a:lnTo>
                          <a:lnTo>
                            <a:pt x="0" y="1455"/>
                          </a:lnTo>
                          <a:lnTo>
                            <a:pt x="0" y="1457"/>
                          </a:lnTo>
                          <a:lnTo>
                            <a:pt x="0" y="1459"/>
                          </a:lnTo>
                          <a:lnTo>
                            <a:pt x="0" y="1461"/>
                          </a:lnTo>
                          <a:lnTo>
                            <a:pt x="0" y="1463"/>
                          </a:lnTo>
                          <a:lnTo>
                            <a:pt x="0" y="1465"/>
                          </a:lnTo>
                          <a:lnTo>
                            <a:pt x="2" y="1928"/>
                          </a:lnTo>
                          <a:lnTo>
                            <a:pt x="2" y="1942"/>
                          </a:lnTo>
                          <a:lnTo>
                            <a:pt x="3" y="1955"/>
                          </a:lnTo>
                          <a:lnTo>
                            <a:pt x="4" y="1968"/>
                          </a:lnTo>
                          <a:lnTo>
                            <a:pt x="7" y="1981"/>
                          </a:lnTo>
                          <a:lnTo>
                            <a:pt x="10" y="1994"/>
                          </a:lnTo>
                          <a:lnTo>
                            <a:pt x="13" y="2008"/>
                          </a:lnTo>
                          <a:lnTo>
                            <a:pt x="18" y="2020"/>
                          </a:lnTo>
                          <a:lnTo>
                            <a:pt x="22" y="2032"/>
                          </a:lnTo>
                          <a:lnTo>
                            <a:pt x="27" y="2044"/>
                          </a:lnTo>
                          <a:lnTo>
                            <a:pt x="34" y="2056"/>
                          </a:lnTo>
                          <a:lnTo>
                            <a:pt x="41" y="2068"/>
                          </a:lnTo>
                          <a:lnTo>
                            <a:pt x="47" y="2079"/>
                          </a:lnTo>
                          <a:lnTo>
                            <a:pt x="55" y="2090"/>
                          </a:lnTo>
                          <a:lnTo>
                            <a:pt x="63" y="2101"/>
                          </a:lnTo>
                          <a:lnTo>
                            <a:pt x="71" y="2110"/>
                          </a:lnTo>
                          <a:lnTo>
                            <a:pt x="81" y="2119"/>
                          </a:lnTo>
                          <a:lnTo>
                            <a:pt x="90" y="2128"/>
                          </a:lnTo>
                          <a:lnTo>
                            <a:pt x="100" y="2137"/>
                          </a:lnTo>
                          <a:lnTo>
                            <a:pt x="110" y="2144"/>
                          </a:lnTo>
                          <a:lnTo>
                            <a:pt x="120" y="2152"/>
                          </a:lnTo>
                          <a:lnTo>
                            <a:pt x="140" y="2164"/>
                          </a:lnTo>
                          <a:lnTo>
                            <a:pt x="163" y="2175"/>
                          </a:lnTo>
                          <a:lnTo>
                            <a:pt x="187" y="2184"/>
                          </a:lnTo>
                          <a:lnTo>
                            <a:pt x="210" y="2189"/>
                          </a:lnTo>
                          <a:lnTo>
                            <a:pt x="223" y="2191"/>
                          </a:lnTo>
                          <a:lnTo>
                            <a:pt x="235" y="2194"/>
                          </a:lnTo>
                          <a:lnTo>
                            <a:pt x="247" y="2194"/>
                          </a:lnTo>
                          <a:lnTo>
                            <a:pt x="260" y="2195"/>
                          </a:lnTo>
                          <a:lnTo>
                            <a:pt x="12208" y="2195"/>
                          </a:lnTo>
                          <a:lnTo>
                            <a:pt x="12220" y="2194"/>
                          </a:lnTo>
                          <a:lnTo>
                            <a:pt x="12232" y="2194"/>
                          </a:lnTo>
                          <a:lnTo>
                            <a:pt x="12245" y="2191"/>
                          </a:lnTo>
                          <a:lnTo>
                            <a:pt x="12257" y="2189"/>
                          </a:lnTo>
                          <a:lnTo>
                            <a:pt x="12282" y="2184"/>
                          </a:lnTo>
                          <a:lnTo>
                            <a:pt x="12305" y="2175"/>
                          </a:lnTo>
                          <a:lnTo>
                            <a:pt x="12327" y="2164"/>
                          </a:lnTo>
                          <a:lnTo>
                            <a:pt x="12347" y="2152"/>
                          </a:lnTo>
                          <a:lnTo>
                            <a:pt x="12368" y="2137"/>
                          </a:lnTo>
                          <a:lnTo>
                            <a:pt x="12387" y="2119"/>
                          </a:lnTo>
                          <a:lnTo>
                            <a:pt x="12396" y="2110"/>
                          </a:lnTo>
                          <a:lnTo>
                            <a:pt x="12404" y="2101"/>
                          </a:lnTo>
                          <a:lnTo>
                            <a:pt x="12412" y="2090"/>
                          </a:lnTo>
                          <a:lnTo>
                            <a:pt x="12420" y="2079"/>
                          </a:lnTo>
                          <a:lnTo>
                            <a:pt x="12434" y="2056"/>
                          </a:lnTo>
                          <a:lnTo>
                            <a:pt x="12445" y="2032"/>
                          </a:lnTo>
                          <a:lnTo>
                            <a:pt x="12449" y="2020"/>
                          </a:lnTo>
                          <a:lnTo>
                            <a:pt x="12454" y="2006"/>
                          </a:lnTo>
                          <a:lnTo>
                            <a:pt x="12457" y="1994"/>
                          </a:lnTo>
                          <a:lnTo>
                            <a:pt x="12460" y="1981"/>
                          </a:lnTo>
                          <a:lnTo>
                            <a:pt x="12463" y="1968"/>
                          </a:lnTo>
                          <a:lnTo>
                            <a:pt x="12464" y="1954"/>
                          </a:lnTo>
                          <a:lnTo>
                            <a:pt x="12465" y="1941"/>
                          </a:lnTo>
                          <a:lnTo>
                            <a:pt x="12466" y="1928"/>
                          </a:lnTo>
                          <a:lnTo>
                            <a:pt x="12466" y="1720"/>
                          </a:lnTo>
                          <a:lnTo>
                            <a:pt x="12465" y="1700"/>
                          </a:lnTo>
                          <a:lnTo>
                            <a:pt x="12461" y="1680"/>
                          </a:lnTo>
                          <a:lnTo>
                            <a:pt x="12457" y="1662"/>
                          </a:lnTo>
                          <a:lnTo>
                            <a:pt x="12450" y="1644"/>
                          </a:lnTo>
                          <a:lnTo>
                            <a:pt x="12442" y="1627"/>
                          </a:lnTo>
                          <a:lnTo>
                            <a:pt x="12432" y="1610"/>
                          </a:lnTo>
                          <a:lnTo>
                            <a:pt x="12421" y="1595"/>
                          </a:lnTo>
                          <a:lnTo>
                            <a:pt x="12408" y="1581"/>
                          </a:lnTo>
                          <a:lnTo>
                            <a:pt x="12393" y="1569"/>
                          </a:lnTo>
                          <a:lnTo>
                            <a:pt x="12378" y="1557"/>
                          </a:lnTo>
                          <a:lnTo>
                            <a:pt x="12363" y="1548"/>
                          </a:lnTo>
                          <a:lnTo>
                            <a:pt x="12345" y="1539"/>
                          </a:lnTo>
                          <a:lnTo>
                            <a:pt x="12327" y="1533"/>
                          </a:lnTo>
                          <a:lnTo>
                            <a:pt x="12308" y="1527"/>
                          </a:lnTo>
                          <a:lnTo>
                            <a:pt x="12288" y="1525"/>
                          </a:lnTo>
                          <a:lnTo>
                            <a:pt x="12268" y="1524"/>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3" name="Freeform 29"/>
                    <p:cNvSpPr>
                      <a:spLocks/>
                    </p:cNvSpPr>
                    <p:nvPr/>
                  </p:nvSpPr>
                  <p:spPr bwMode="auto">
                    <a:xfrm flipH="1">
                      <a:off x="4488" y="3832"/>
                      <a:ext cx="1897" cy="29"/>
                    </a:xfrm>
                    <a:custGeom>
                      <a:avLst/>
                      <a:gdLst>
                        <a:gd name="T0" fmla="*/ 11195 w 11279"/>
                        <a:gd name="T1" fmla="*/ 167 h 167"/>
                        <a:gd name="T2" fmla="*/ 11212 w 11279"/>
                        <a:gd name="T3" fmla="*/ 166 h 167"/>
                        <a:gd name="T4" fmla="*/ 11228 w 11279"/>
                        <a:gd name="T5" fmla="*/ 161 h 167"/>
                        <a:gd name="T6" fmla="*/ 11242 w 11279"/>
                        <a:gd name="T7" fmla="*/ 153 h 167"/>
                        <a:gd name="T8" fmla="*/ 11254 w 11279"/>
                        <a:gd name="T9" fmla="*/ 143 h 167"/>
                        <a:gd name="T10" fmla="*/ 11265 w 11279"/>
                        <a:gd name="T11" fmla="*/ 131 h 167"/>
                        <a:gd name="T12" fmla="*/ 11273 w 11279"/>
                        <a:gd name="T13" fmla="*/ 117 h 167"/>
                        <a:gd name="T14" fmla="*/ 11277 w 11279"/>
                        <a:gd name="T15" fmla="*/ 100 h 167"/>
                        <a:gd name="T16" fmla="*/ 11279 w 11279"/>
                        <a:gd name="T17" fmla="*/ 84 h 167"/>
                        <a:gd name="T18" fmla="*/ 11277 w 11279"/>
                        <a:gd name="T19" fmla="*/ 67 h 167"/>
                        <a:gd name="T20" fmla="*/ 11273 w 11279"/>
                        <a:gd name="T21" fmla="*/ 51 h 167"/>
                        <a:gd name="T22" fmla="*/ 11265 w 11279"/>
                        <a:gd name="T23" fmla="*/ 37 h 167"/>
                        <a:gd name="T24" fmla="*/ 11254 w 11279"/>
                        <a:gd name="T25" fmla="*/ 25 h 167"/>
                        <a:gd name="T26" fmla="*/ 11242 w 11279"/>
                        <a:gd name="T27" fmla="*/ 15 h 167"/>
                        <a:gd name="T28" fmla="*/ 11228 w 11279"/>
                        <a:gd name="T29" fmla="*/ 6 h 167"/>
                        <a:gd name="T30" fmla="*/ 11212 w 11279"/>
                        <a:gd name="T31" fmla="*/ 2 h 167"/>
                        <a:gd name="T32" fmla="*/ 11195 w 11279"/>
                        <a:gd name="T33" fmla="*/ 0 h 167"/>
                        <a:gd name="T34" fmla="*/ 75 w 11279"/>
                        <a:gd name="T35" fmla="*/ 1 h 167"/>
                        <a:gd name="T36" fmla="*/ 59 w 11279"/>
                        <a:gd name="T37" fmla="*/ 4 h 167"/>
                        <a:gd name="T38" fmla="*/ 44 w 11279"/>
                        <a:gd name="T39" fmla="*/ 11 h 167"/>
                        <a:gd name="T40" fmla="*/ 30 w 11279"/>
                        <a:gd name="T41" fmla="*/ 19 h 167"/>
                        <a:gd name="T42" fmla="*/ 19 w 11279"/>
                        <a:gd name="T43" fmla="*/ 30 h 167"/>
                        <a:gd name="T44" fmla="*/ 10 w 11279"/>
                        <a:gd name="T45" fmla="*/ 44 h 167"/>
                        <a:gd name="T46" fmla="*/ 4 w 11279"/>
                        <a:gd name="T47" fmla="*/ 59 h 167"/>
                        <a:gd name="T48" fmla="*/ 1 w 11279"/>
                        <a:gd name="T49" fmla="*/ 75 h 167"/>
                        <a:gd name="T50" fmla="*/ 1 w 11279"/>
                        <a:gd name="T51" fmla="*/ 93 h 167"/>
                        <a:gd name="T52" fmla="*/ 4 w 11279"/>
                        <a:gd name="T53" fmla="*/ 109 h 167"/>
                        <a:gd name="T54" fmla="*/ 10 w 11279"/>
                        <a:gd name="T55" fmla="*/ 123 h 167"/>
                        <a:gd name="T56" fmla="*/ 19 w 11279"/>
                        <a:gd name="T57" fmla="*/ 137 h 167"/>
                        <a:gd name="T58" fmla="*/ 30 w 11279"/>
                        <a:gd name="T59" fmla="*/ 149 h 167"/>
                        <a:gd name="T60" fmla="*/ 44 w 11279"/>
                        <a:gd name="T61" fmla="*/ 157 h 167"/>
                        <a:gd name="T62" fmla="*/ 59 w 11279"/>
                        <a:gd name="T63" fmla="*/ 164 h 167"/>
                        <a:gd name="T64" fmla="*/ 75 w 11279"/>
                        <a:gd name="T6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79" h="167">
                          <a:moveTo>
                            <a:pt x="84" y="167"/>
                          </a:moveTo>
                          <a:lnTo>
                            <a:pt x="11195" y="167"/>
                          </a:lnTo>
                          <a:lnTo>
                            <a:pt x="11204" y="167"/>
                          </a:lnTo>
                          <a:lnTo>
                            <a:pt x="11212" y="166"/>
                          </a:lnTo>
                          <a:lnTo>
                            <a:pt x="11220" y="164"/>
                          </a:lnTo>
                          <a:lnTo>
                            <a:pt x="11228" y="161"/>
                          </a:lnTo>
                          <a:lnTo>
                            <a:pt x="11236" y="157"/>
                          </a:lnTo>
                          <a:lnTo>
                            <a:pt x="11242" y="153"/>
                          </a:lnTo>
                          <a:lnTo>
                            <a:pt x="11249" y="149"/>
                          </a:lnTo>
                          <a:lnTo>
                            <a:pt x="11254" y="143"/>
                          </a:lnTo>
                          <a:lnTo>
                            <a:pt x="11260" y="137"/>
                          </a:lnTo>
                          <a:lnTo>
                            <a:pt x="11265" y="131"/>
                          </a:lnTo>
                          <a:lnTo>
                            <a:pt x="11270" y="123"/>
                          </a:lnTo>
                          <a:lnTo>
                            <a:pt x="11273" y="117"/>
                          </a:lnTo>
                          <a:lnTo>
                            <a:pt x="11275" y="109"/>
                          </a:lnTo>
                          <a:lnTo>
                            <a:pt x="11277" y="100"/>
                          </a:lnTo>
                          <a:lnTo>
                            <a:pt x="11278" y="93"/>
                          </a:lnTo>
                          <a:lnTo>
                            <a:pt x="11279" y="84"/>
                          </a:lnTo>
                          <a:lnTo>
                            <a:pt x="11278" y="75"/>
                          </a:lnTo>
                          <a:lnTo>
                            <a:pt x="11277" y="67"/>
                          </a:lnTo>
                          <a:lnTo>
                            <a:pt x="11275" y="59"/>
                          </a:lnTo>
                          <a:lnTo>
                            <a:pt x="11273" y="51"/>
                          </a:lnTo>
                          <a:lnTo>
                            <a:pt x="11270" y="44"/>
                          </a:lnTo>
                          <a:lnTo>
                            <a:pt x="11265" y="37"/>
                          </a:lnTo>
                          <a:lnTo>
                            <a:pt x="11260" y="30"/>
                          </a:lnTo>
                          <a:lnTo>
                            <a:pt x="11254" y="25"/>
                          </a:lnTo>
                          <a:lnTo>
                            <a:pt x="11249" y="19"/>
                          </a:lnTo>
                          <a:lnTo>
                            <a:pt x="11242" y="15"/>
                          </a:lnTo>
                          <a:lnTo>
                            <a:pt x="11236" y="11"/>
                          </a:lnTo>
                          <a:lnTo>
                            <a:pt x="11228" y="6"/>
                          </a:lnTo>
                          <a:lnTo>
                            <a:pt x="11220" y="4"/>
                          </a:lnTo>
                          <a:lnTo>
                            <a:pt x="11212" y="2"/>
                          </a:lnTo>
                          <a:lnTo>
                            <a:pt x="11204" y="1"/>
                          </a:lnTo>
                          <a:lnTo>
                            <a:pt x="11195" y="0"/>
                          </a:lnTo>
                          <a:lnTo>
                            <a:pt x="84" y="0"/>
                          </a:lnTo>
                          <a:lnTo>
                            <a:pt x="75" y="1"/>
                          </a:lnTo>
                          <a:lnTo>
                            <a:pt x="67" y="2"/>
                          </a:lnTo>
                          <a:lnTo>
                            <a:pt x="59" y="4"/>
                          </a:lnTo>
                          <a:lnTo>
                            <a:pt x="51" y="6"/>
                          </a:lnTo>
                          <a:lnTo>
                            <a:pt x="44" y="11"/>
                          </a:lnTo>
                          <a:lnTo>
                            <a:pt x="37" y="15"/>
                          </a:lnTo>
                          <a:lnTo>
                            <a:pt x="30" y="19"/>
                          </a:lnTo>
                          <a:lnTo>
                            <a:pt x="25" y="25"/>
                          </a:lnTo>
                          <a:lnTo>
                            <a:pt x="19" y="30"/>
                          </a:lnTo>
                          <a:lnTo>
                            <a:pt x="14" y="37"/>
                          </a:lnTo>
                          <a:lnTo>
                            <a:pt x="10" y="44"/>
                          </a:lnTo>
                          <a:lnTo>
                            <a:pt x="6" y="51"/>
                          </a:lnTo>
                          <a:lnTo>
                            <a:pt x="4" y="59"/>
                          </a:lnTo>
                          <a:lnTo>
                            <a:pt x="2" y="67"/>
                          </a:lnTo>
                          <a:lnTo>
                            <a:pt x="1" y="75"/>
                          </a:lnTo>
                          <a:lnTo>
                            <a:pt x="0" y="84"/>
                          </a:lnTo>
                          <a:lnTo>
                            <a:pt x="1" y="93"/>
                          </a:lnTo>
                          <a:lnTo>
                            <a:pt x="2" y="100"/>
                          </a:lnTo>
                          <a:lnTo>
                            <a:pt x="4" y="109"/>
                          </a:lnTo>
                          <a:lnTo>
                            <a:pt x="6" y="117"/>
                          </a:lnTo>
                          <a:lnTo>
                            <a:pt x="10" y="123"/>
                          </a:lnTo>
                          <a:lnTo>
                            <a:pt x="14" y="131"/>
                          </a:lnTo>
                          <a:lnTo>
                            <a:pt x="19" y="137"/>
                          </a:lnTo>
                          <a:lnTo>
                            <a:pt x="25" y="143"/>
                          </a:lnTo>
                          <a:lnTo>
                            <a:pt x="30" y="149"/>
                          </a:lnTo>
                          <a:lnTo>
                            <a:pt x="37" y="153"/>
                          </a:lnTo>
                          <a:lnTo>
                            <a:pt x="44" y="157"/>
                          </a:lnTo>
                          <a:lnTo>
                            <a:pt x="51" y="161"/>
                          </a:lnTo>
                          <a:lnTo>
                            <a:pt x="59" y="164"/>
                          </a:lnTo>
                          <a:lnTo>
                            <a:pt x="67" y="166"/>
                          </a:lnTo>
                          <a:lnTo>
                            <a:pt x="75" y="167"/>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4" name="Freeform 30"/>
                    <p:cNvSpPr>
                      <a:spLocks/>
                    </p:cNvSpPr>
                    <p:nvPr/>
                  </p:nvSpPr>
                  <p:spPr bwMode="auto">
                    <a:xfrm flipH="1">
                      <a:off x="6189" y="3621"/>
                      <a:ext cx="118" cy="29"/>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5" name="Freeform 31"/>
                    <p:cNvSpPr>
                      <a:spLocks/>
                    </p:cNvSpPr>
                    <p:nvPr/>
                  </p:nvSpPr>
                  <p:spPr bwMode="auto">
                    <a:xfrm flipH="1">
                      <a:off x="6040" y="3621"/>
                      <a:ext cx="117" cy="29"/>
                    </a:xfrm>
                    <a:custGeom>
                      <a:avLst/>
                      <a:gdLst>
                        <a:gd name="T0" fmla="*/ 611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1 w 695"/>
                        <a:gd name="T33" fmla="*/ 0 h 167"/>
                        <a:gd name="T34" fmla="*/ 74 w 695"/>
                        <a:gd name="T35" fmla="*/ 1 h 167"/>
                        <a:gd name="T36" fmla="*/ 58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8 w 695"/>
                        <a:gd name="T63" fmla="*/ 163 h 167"/>
                        <a:gd name="T64" fmla="*/ 74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1"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4" y="123"/>
                          </a:lnTo>
                          <a:lnTo>
                            <a:pt x="689" y="116"/>
                          </a:lnTo>
                          <a:lnTo>
                            <a:pt x="691" y="108"/>
                          </a:lnTo>
                          <a:lnTo>
                            <a:pt x="693" y="100"/>
                          </a:lnTo>
                          <a:lnTo>
                            <a:pt x="694" y="92"/>
                          </a:lnTo>
                          <a:lnTo>
                            <a:pt x="695" y="83"/>
                          </a:lnTo>
                          <a:lnTo>
                            <a:pt x="694" y="75"/>
                          </a:lnTo>
                          <a:lnTo>
                            <a:pt x="693" y="66"/>
                          </a:lnTo>
                          <a:lnTo>
                            <a:pt x="691" y="59"/>
                          </a:lnTo>
                          <a:lnTo>
                            <a:pt x="689" y="51"/>
                          </a:lnTo>
                          <a:lnTo>
                            <a:pt x="684" y="43"/>
                          </a:lnTo>
                          <a:lnTo>
                            <a:pt x="681" y="37"/>
                          </a:lnTo>
                          <a:lnTo>
                            <a:pt x="676" y="30"/>
                          </a:lnTo>
                          <a:lnTo>
                            <a:pt x="670" y="24"/>
                          </a:lnTo>
                          <a:lnTo>
                            <a:pt x="665" y="19"/>
                          </a:lnTo>
                          <a:lnTo>
                            <a:pt x="658" y="14"/>
                          </a:lnTo>
                          <a:lnTo>
                            <a:pt x="651" y="10"/>
                          </a:lnTo>
                          <a:lnTo>
                            <a:pt x="644" y="6"/>
                          </a:lnTo>
                          <a:lnTo>
                            <a:pt x="636" y="4"/>
                          </a:lnTo>
                          <a:lnTo>
                            <a:pt x="628" y="2"/>
                          </a:lnTo>
                          <a:lnTo>
                            <a:pt x="620" y="1"/>
                          </a:lnTo>
                          <a:lnTo>
                            <a:pt x="611" y="0"/>
                          </a:lnTo>
                          <a:lnTo>
                            <a:pt x="83" y="0"/>
                          </a:lnTo>
                          <a:lnTo>
                            <a:pt x="74" y="1"/>
                          </a:lnTo>
                          <a:lnTo>
                            <a:pt x="67" y="2"/>
                          </a:lnTo>
                          <a:lnTo>
                            <a:pt x="58" y="4"/>
                          </a:lnTo>
                          <a:lnTo>
                            <a:pt x="50" y="6"/>
                          </a:lnTo>
                          <a:lnTo>
                            <a:pt x="44" y="10"/>
                          </a:lnTo>
                          <a:lnTo>
                            <a:pt x="36" y="14"/>
                          </a:lnTo>
                          <a:lnTo>
                            <a:pt x="30" y="19"/>
                          </a:lnTo>
                          <a:lnTo>
                            <a:pt x="24" y="24"/>
                          </a:lnTo>
                          <a:lnTo>
                            <a:pt x="18" y="30"/>
                          </a:lnTo>
                          <a:lnTo>
                            <a:pt x="14" y="37"/>
                          </a:lnTo>
                          <a:lnTo>
                            <a:pt x="10" y="43"/>
                          </a:lnTo>
                          <a:lnTo>
                            <a:pt x="6" y="51"/>
                          </a:lnTo>
                          <a:lnTo>
                            <a:pt x="3" y="59"/>
                          </a:lnTo>
                          <a:lnTo>
                            <a:pt x="1" y="66"/>
                          </a:lnTo>
                          <a:lnTo>
                            <a:pt x="0" y="75"/>
                          </a:lnTo>
                          <a:lnTo>
                            <a:pt x="0" y="83"/>
                          </a:lnTo>
                          <a:lnTo>
                            <a:pt x="0" y="92"/>
                          </a:lnTo>
                          <a:lnTo>
                            <a:pt x="1" y="100"/>
                          </a:lnTo>
                          <a:lnTo>
                            <a:pt x="3" y="108"/>
                          </a:lnTo>
                          <a:lnTo>
                            <a:pt x="6" y="116"/>
                          </a:lnTo>
                          <a:lnTo>
                            <a:pt x="10" y="123"/>
                          </a:lnTo>
                          <a:lnTo>
                            <a:pt x="14" y="130"/>
                          </a:lnTo>
                          <a:lnTo>
                            <a:pt x="18" y="137"/>
                          </a:lnTo>
                          <a:lnTo>
                            <a:pt x="24" y="142"/>
                          </a:lnTo>
                          <a:lnTo>
                            <a:pt x="30" y="147"/>
                          </a:lnTo>
                          <a:lnTo>
                            <a:pt x="36" y="153"/>
                          </a:lnTo>
                          <a:lnTo>
                            <a:pt x="44" y="157"/>
                          </a:lnTo>
                          <a:lnTo>
                            <a:pt x="50" y="161"/>
                          </a:lnTo>
                          <a:lnTo>
                            <a:pt x="58" y="163"/>
                          </a:lnTo>
                          <a:lnTo>
                            <a:pt x="67" y="165"/>
                          </a:lnTo>
                          <a:lnTo>
                            <a:pt x="74"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6" name="Freeform 32"/>
                    <p:cNvSpPr>
                      <a:spLocks/>
                    </p:cNvSpPr>
                    <p:nvPr/>
                  </p:nvSpPr>
                  <p:spPr bwMode="auto">
                    <a:xfrm flipH="1">
                      <a:off x="5891" y="3621"/>
                      <a:ext cx="117" cy="29"/>
                    </a:xfrm>
                    <a:custGeom>
                      <a:avLst/>
                      <a:gdLst>
                        <a:gd name="T0" fmla="*/ 613 w 696"/>
                        <a:gd name="T1" fmla="*/ 167 h 167"/>
                        <a:gd name="T2" fmla="*/ 629 w 696"/>
                        <a:gd name="T3" fmla="*/ 165 h 167"/>
                        <a:gd name="T4" fmla="*/ 644 w 696"/>
                        <a:gd name="T5" fmla="*/ 161 h 167"/>
                        <a:gd name="T6" fmla="*/ 659 w 696"/>
                        <a:gd name="T7" fmla="*/ 153 h 167"/>
                        <a:gd name="T8" fmla="*/ 671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1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60 w 696"/>
                        <a:gd name="T37" fmla="*/ 4 h 167"/>
                        <a:gd name="T38" fmla="*/ 44 w 696"/>
                        <a:gd name="T39" fmla="*/ 10 h 167"/>
                        <a:gd name="T40" fmla="*/ 31 w 696"/>
                        <a:gd name="T41" fmla="*/ 19 h 167"/>
                        <a:gd name="T42" fmla="*/ 19 w 696"/>
                        <a:gd name="T43" fmla="*/ 30 h 167"/>
                        <a:gd name="T44" fmla="*/ 10 w 696"/>
                        <a:gd name="T45" fmla="*/ 43 h 167"/>
                        <a:gd name="T46" fmla="*/ 4 w 696"/>
                        <a:gd name="T47" fmla="*/ 59 h 167"/>
                        <a:gd name="T48" fmla="*/ 0 w 696"/>
                        <a:gd name="T49" fmla="*/ 75 h 167"/>
                        <a:gd name="T50" fmla="*/ 0 w 696"/>
                        <a:gd name="T51" fmla="*/ 92 h 167"/>
                        <a:gd name="T52" fmla="*/ 4 w 696"/>
                        <a:gd name="T53" fmla="*/ 108 h 167"/>
                        <a:gd name="T54" fmla="*/ 10 w 696"/>
                        <a:gd name="T55" fmla="*/ 123 h 167"/>
                        <a:gd name="T56" fmla="*/ 19 w 696"/>
                        <a:gd name="T57" fmla="*/ 137 h 167"/>
                        <a:gd name="T58" fmla="*/ 31 w 696"/>
                        <a:gd name="T59" fmla="*/ 147 h 167"/>
                        <a:gd name="T60" fmla="*/ 44 w 696"/>
                        <a:gd name="T61" fmla="*/ 157 h 167"/>
                        <a:gd name="T62" fmla="*/ 60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4" y="167"/>
                          </a:moveTo>
                          <a:lnTo>
                            <a:pt x="613" y="167"/>
                          </a:lnTo>
                          <a:lnTo>
                            <a:pt x="620" y="166"/>
                          </a:lnTo>
                          <a:lnTo>
                            <a:pt x="629" y="165"/>
                          </a:lnTo>
                          <a:lnTo>
                            <a:pt x="637" y="163"/>
                          </a:lnTo>
                          <a:lnTo>
                            <a:pt x="644" y="161"/>
                          </a:lnTo>
                          <a:lnTo>
                            <a:pt x="652" y="157"/>
                          </a:lnTo>
                          <a:lnTo>
                            <a:pt x="659" y="153"/>
                          </a:lnTo>
                          <a:lnTo>
                            <a:pt x="665" y="147"/>
                          </a:lnTo>
                          <a:lnTo>
                            <a:pt x="671" y="142"/>
                          </a:lnTo>
                          <a:lnTo>
                            <a:pt x="676" y="137"/>
                          </a:lnTo>
                          <a:lnTo>
                            <a:pt x="682" y="130"/>
                          </a:lnTo>
                          <a:lnTo>
                            <a:pt x="686" y="123"/>
                          </a:lnTo>
                          <a:lnTo>
                            <a:pt x="689" y="116"/>
                          </a:lnTo>
                          <a:lnTo>
                            <a:pt x="692" y="108"/>
                          </a:lnTo>
                          <a:lnTo>
                            <a:pt x="694" y="100"/>
                          </a:lnTo>
                          <a:lnTo>
                            <a:pt x="695" y="92"/>
                          </a:lnTo>
                          <a:lnTo>
                            <a:pt x="696" y="83"/>
                          </a:lnTo>
                          <a:lnTo>
                            <a:pt x="695" y="75"/>
                          </a:lnTo>
                          <a:lnTo>
                            <a:pt x="694" y="66"/>
                          </a:lnTo>
                          <a:lnTo>
                            <a:pt x="692" y="59"/>
                          </a:lnTo>
                          <a:lnTo>
                            <a:pt x="689" y="51"/>
                          </a:lnTo>
                          <a:lnTo>
                            <a:pt x="686" y="43"/>
                          </a:lnTo>
                          <a:lnTo>
                            <a:pt x="682" y="37"/>
                          </a:lnTo>
                          <a:lnTo>
                            <a:pt x="676" y="30"/>
                          </a:lnTo>
                          <a:lnTo>
                            <a:pt x="671" y="24"/>
                          </a:lnTo>
                          <a:lnTo>
                            <a:pt x="665" y="19"/>
                          </a:lnTo>
                          <a:lnTo>
                            <a:pt x="659" y="14"/>
                          </a:lnTo>
                          <a:lnTo>
                            <a:pt x="652" y="10"/>
                          </a:lnTo>
                          <a:lnTo>
                            <a:pt x="644" y="6"/>
                          </a:lnTo>
                          <a:lnTo>
                            <a:pt x="637" y="4"/>
                          </a:lnTo>
                          <a:lnTo>
                            <a:pt x="629" y="2"/>
                          </a:lnTo>
                          <a:lnTo>
                            <a:pt x="620" y="1"/>
                          </a:lnTo>
                          <a:lnTo>
                            <a:pt x="613" y="0"/>
                          </a:lnTo>
                          <a:lnTo>
                            <a:pt x="84" y="0"/>
                          </a:lnTo>
                          <a:lnTo>
                            <a:pt x="76" y="1"/>
                          </a:lnTo>
                          <a:lnTo>
                            <a:pt x="67" y="2"/>
                          </a:lnTo>
                          <a:lnTo>
                            <a:pt x="60" y="4"/>
                          </a:lnTo>
                          <a:lnTo>
                            <a:pt x="52" y="6"/>
                          </a:lnTo>
                          <a:lnTo>
                            <a:pt x="44" y="10"/>
                          </a:lnTo>
                          <a:lnTo>
                            <a:pt x="38" y="14"/>
                          </a:lnTo>
                          <a:lnTo>
                            <a:pt x="31" y="19"/>
                          </a:lnTo>
                          <a:lnTo>
                            <a:pt x="24" y="24"/>
                          </a:lnTo>
                          <a:lnTo>
                            <a:pt x="19" y="30"/>
                          </a:lnTo>
                          <a:lnTo>
                            <a:pt x="15" y="37"/>
                          </a:lnTo>
                          <a:lnTo>
                            <a:pt x="10" y="43"/>
                          </a:lnTo>
                          <a:lnTo>
                            <a:pt x="7" y="51"/>
                          </a:lnTo>
                          <a:lnTo>
                            <a:pt x="4" y="59"/>
                          </a:lnTo>
                          <a:lnTo>
                            <a:pt x="2" y="66"/>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7" name="Freeform 33"/>
                    <p:cNvSpPr>
                      <a:spLocks/>
                    </p:cNvSpPr>
                    <p:nvPr/>
                  </p:nvSpPr>
                  <p:spPr bwMode="auto">
                    <a:xfrm flipH="1">
                      <a:off x="5742" y="3621"/>
                      <a:ext cx="116" cy="29"/>
                    </a:xfrm>
                    <a:custGeom>
                      <a:avLst/>
                      <a:gdLst>
                        <a:gd name="T0" fmla="*/ 612 w 695"/>
                        <a:gd name="T1" fmla="*/ 167 h 167"/>
                        <a:gd name="T2" fmla="*/ 629 w 695"/>
                        <a:gd name="T3" fmla="*/ 165 h 167"/>
                        <a:gd name="T4" fmla="*/ 644 w 695"/>
                        <a:gd name="T5" fmla="*/ 161 h 167"/>
                        <a:gd name="T6" fmla="*/ 658 w 695"/>
                        <a:gd name="T7" fmla="*/ 153 h 167"/>
                        <a:gd name="T8" fmla="*/ 671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1 w 695"/>
                        <a:gd name="T25" fmla="*/ 24 h 167"/>
                        <a:gd name="T26" fmla="*/ 658 w 695"/>
                        <a:gd name="T27" fmla="*/ 14 h 167"/>
                        <a:gd name="T28" fmla="*/ 644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0 w 695"/>
                        <a:gd name="T45" fmla="*/ 43 h 167"/>
                        <a:gd name="T46" fmla="*/ 4 w 695"/>
                        <a:gd name="T47" fmla="*/ 59 h 167"/>
                        <a:gd name="T48" fmla="*/ 1 w 695"/>
                        <a:gd name="T49" fmla="*/ 75 h 167"/>
                        <a:gd name="T50" fmla="*/ 1 w 695"/>
                        <a:gd name="T51" fmla="*/ 92 h 167"/>
                        <a:gd name="T52" fmla="*/ 4 w 695"/>
                        <a:gd name="T53" fmla="*/ 108 h 167"/>
                        <a:gd name="T54" fmla="*/ 10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6" y="163"/>
                          </a:lnTo>
                          <a:lnTo>
                            <a:pt x="644" y="161"/>
                          </a:lnTo>
                          <a:lnTo>
                            <a:pt x="652" y="157"/>
                          </a:lnTo>
                          <a:lnTo>
                            <a:pt x="658" y="153"/>
                          </a:lnTo>
                          <a:lnTo>
                            <a:pt x="665" y="147"/>
                          </a:lnTo>
                          <a:lnTo>
                            <a:pt x="671" y="142"/>
                          </a:lnTo>
                          <a:lnTo>
                            <a:pt x="677" y="137"/>
                          </a:lnTo>
                          <a:lnTo>
                            <a:pt x="681" y="130"/>
                          </a:lnTo>
                          <a:lnTo>
                            <a:pt x="686" y="123"/>
                          </a:lnTo>
                          <a:lnTo>
                            <a:pt x="689" y="116"/>
                          </a:lnTo>
                          <a:lnTo>
                            <a:pt x="692" y="108"/>
                          </a:lnTo>
                          <a:lnTo>
                            <a:pt x="693" y="100"/>
                          </a:lnTo>
                          <a:lnTo>
                            <a:pt x="695" y="92"/>
                          </a:lnTo>
                          <a:lnTo>
                            <a:pt x="695" y="83"/>
                          </a:lnTo>
                          <a:lnTo>
                            <a:pt x="695" y="75"/>
                          </a:lnTo>
                          <a:lnTo>
                            <a:pt x="693" y="66"/>
                          </a:lnTo>
                          <a:lnTo>
                            <a:pt x="692" y="59"/>
                          </a:lnTo>
                          <a:lnTo>
                            <a:pt x="689" y="51"/>
                          </a:lnTo>
                          <a:lnTo>
                            <a:pt x="686" y="43"/>
                          </a:lnTo>
                          <a:lnTo>
                            <a:pt x="681" y="37"/>
                          </a:lnTo>
                          <a:lnTo>
                            <a:pt x="677" y="30"/>
                          </a:lnTo>
                          <a:lnTo>
                            <a:pt x="671" y="24"/>
                          </a:lnTo>
                          <a:lnTo>
                            <a:pt x="665" y="19"/>
                          </a:lnTo>
                          <a:lnTo>
                            <a:pt x="658" y="14"/>
                          </a:lnTo>
                          <a:lnTo>
                            <a:pt x="652" y="10"/>
                          </a:lnTo>
                          <a:lnTo>
                            <a:pt x="644" y="6"/>
                          </a:lnTo>
                          <a:lnTo>
                            <a:pt x="636"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0" y="43"/>
                          </a:lnTo>
                          <a:lnTo>
                            <a:pt x="6" y="51"/>
                          </a:lnTo>
                          <a:lnTo>
                            <a:pt x="4" y="59"/>
                          </a:lnTo>
                          <a:lnTo>
                            <a:pt x="2" y="66"/>
                          </a:lnTo>
                          <a:lnTo>
                            <a:pt x="1" y="75"/>
                          </a:lnTo>
                          <a:lnTo>
                            <a:pt x="0" y="83"/>
                          </a:lnTo>
                          <a:lnTo>
                            <a:pt x="1" y="92"/>
                          </a:lnTo>
                          <a:lnTo>
                            <a:pt x="2" y="100"/>
                          </a:lnTo>
                          <a:lnTo>
                            <a:pt x="4" y="108"/>
                          </a:lnTo>
                          <a:lnTo>
                            <a:pt x="6" y="116"/>
                          </a:lnTo>
                          <a:lnTo>
                            <a:pt x="10"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8" name="Freeform 34"/>
                    <p:cNvSpPr>
                      <a:spLocks/>
                    </p:cNvSpPr>
                    <p:nvPr/>
                  </p:nvSpPr>
                  <p:spPr bwMode="auto">
                    <a:xfrm flipH="1">
                      <a:off x="5592" y="3621"/>
                      <a:ext cx="117" cy="29"/>
                    </a:xfrm>
                    <a:custGeom>
                      <a:avLst/>
                      <a:gdLst>
                        <a:gd name="T0" fmla="*/ 611 w 694"/>
                        <a:gd name="T1" fmla="*/ 167 h 167"/>
                        <a:gd name="T2" fmla="*/ 627 w 694"/>
                        <a:gd name="T3" fmla="*/ 165 h 167"/>
                        <a:gd name="T4" fmla="*/ 644 w 694"/>
                        <a:gd name="T5" fmla="*/ 161 h 167"/>
                        <a:gd name="T6" fmla="*/ 658 w 694"/>
                        <a:gd name="T7" fmla="*/ 153 h 167"/>
                        <a:gd name="T8" fmla="*/ 670 w 694"/>
                        <a:gd name="T9" fmla="*/ 142 h 167"/>
                        <a:gd name="T10" fmla="*/ 680 w 694"/>
                        <a:gd name="T11" fmla="*/ 130 h 167"/>
                        <a:gd name="T12" fmla="*/ 687 w 694"/>
                        <a:gd name="T13" fmla="*/ 116 h 167"/>
                        <a:gd name="T14" fmla="*/ 693 w 694"/>
                        <a:gd name="T15" fmla="*/ 100 h 167"/>
                        <a:gd name="T16" fmla="*/ 694 w 694"/>
                        <a:gd name="T17" fmla="*/ 83 h 167"/>
                        <a:gd name="T18" fmla="*/ 693 w 694"/>
                        <a:gd name="T19" fmla="*/ 66 h 167"/>
                        <a:gd name="T20" fmla="*/ 687 w 694"/>
                        <a:gd name="T21" fmla="*/ 51 h 167"/>
                        <a:gd name="T22" fmla="*/ 680 w 694"/>
                        <a:gd name="T23" fmla="*/ 37 h 167"/>
                        <a:gd name="T24" fmla="*/ 670 w 694"/>
                        <a:gd name="T25" fmla="*/ 24 h 167"/>
                        <a:gd name="T26" fmla="*/ 658 w 694"/>
                        <a:gd name="T27" fmla="*/ 14 h 167"/>
                        <a:gd name="T28" fmla="*/ 644 w 694"/>
                        <a:gd name="T29" fmla="*/ 6 h 167"/>
                        <a:gd name="T30" fmla="*/ 627 w 694"/>
                        <a:gd name="T31" fmla="*/ 2 h 167"/>
                        <a:gd name="T32" fmla="*/ 611 w 694"/>
                        <a:gd name="T33" fmla="*/ 0 h 167"/>
                        <a:gd name="T34" fmla="*/ 74 w 694"/>
                        <a:gd name="T35" fmla="*/ 1 h 167"/>
                        <a:gd name="T36" fmla="*/ 58 w 694"/>
                        <a:gd name="T37" fmla="*/ 4 h 167"/>
                        <a:gd name="T38" fmla="*/ 42 w 694"/>
                        <a:gd name="T39" fmla="*/ 10 h 167"/>
                        <a:gd name="T40" fmla="*/ 29 w 694"/>
                        <a:gd name="T41" fmla="*/ 19 h 167"/>
                        <a:gd name="T42" fmla="*/ 18 w 694"/>
                        <a:gd name="T43" fmla="*/ 30 h 167"/>
                        <a:gd name="T44" fmla="*/ 9 w 694"/>
                        <a:gd name="T45" fmla="*/ 43 h 167"/>
                        <a:gd name="T46" fmla="*/ 3 w 694"/>
                        <a:gd name="T47" fmla="*/ 59 h 167"/>
                        <a:gd name="T48" fmla="*/ 0 w 694"/>
                        <a:gd name="T49" fmla="*/ 75 h 167"/>
                        <a:gd name="T50" fmla="*/ 0 w 694"/>
                        <a:gd name="T51" fmla="*/ 92 h 167"/>
                        <a:gd name="T52" fmla="*/ 3 w 694"/>
                        <a:gd name="T53" fmla="*/ 108 h 167"/>
                        <a:gd name="T54" fmla="*/ 9 w 694"/>
                        <a:gd name="T55" fmla="*/ 123 h 167"/>
                        <a:gd name="T56" fmla="*/ 18 w 694"/>
                        <a:gd name="T57" fmla="*/ 137 h 167"/>
                        <a:gd name="T58" fmla="*/ 29 w 694"/>
                        <a:gd name="T59" fmla="*/ 147 h 167"/>
                        <a:gd name="T60" fmla="*/ 42 w 694"/>
                        <a:gd name="T61" fmla="*/ 157 h 167"/>
                        <a:gd name="T62" fmla="*/ 58 w 694"/>
                        <a:gd name="T63" fmla="*/ 163 h 167"/>
                        <a:gd name="T64" fmla="*/ 74 w 694"/>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4" h="167">
                          <a:moveTo>
                            <a:pt x="83" y="167"/>
                          </a:moveTo>
                          <a:lnTo>
                            <a:pt x="611" y="167"/>
                          </a:lnTo>
                          <a:lnTo>
                            <a:pt x="619" y="166"/>
                          </a:lnTo>
                          <a:lnTo>
                            <a:pt x="627" y="165"/>
                          </a:lnTo>
                          <a:lnTo>
                            <a:pt x="636" y="163"/>
                          </a:lnTo>
                          <a:lnTo>
                            <a:pt x="644" y="161"/>
                          </a:lnTo>
                          <a:lnTo>
                            <a:pt x="650" y="157"/>
                          </a:lnTo>
                          <a:lnTo>
                            <a:pt x="658" y="153"/>
                          </a:lnTo>
                          <a:lnTo>
                            <a:pt x="663" y="147"/>
                          </a:lnTo>
                          <a:lnTo>
                            <a:pt x="670" y="142"/>
                          </a:lnTo>
                          <a:lnTo>
                            <a:pt x="675" y="137"/>
                          </a:lnTo>
                          <a:lnTo>
                            <a:pt x="680" y="130"/>
                          </a:lnTo>
                          <a:lnTo>
                            <a:pt x="684" y="123"/>
                          </a:lnTo>
                          <a:lnTo>
                            <a:pt x="687" y="116"/>
                          </a:lnTo>
                          <a:lnTo>
                            <a:pt x="691" y="108"/>
                          </a:lnTo>
                          <a:lnTo>
                            <a:pt x="693" y="100"/>
                          </a:lnTo>
                          <a:lnTo>
                            <a:pt x="694" y="92"/>
                          </a:lnTo>
                          <a:lnTo>
                            <a:pt x="694" y="83"/>
                          </a:lnTo>
                          <a:lnTo>
                            <a:pt x="694" y="75"/>
                          </a:lnTo>
                          <a:lnTo>
                            <a:pt x="693" y="66"/>
                          </a:lnTo>
                          <a:lnTo>
                            <a:pt x="691" y="59"/>
                          </a:lnTo>
                          <a:lnTo>
                            <a:pt x="687" y="51"/>
                          </a:lnTo>
                          <a:lnTo>
                            <a:pt x="684" y="43"/>
                          </a:lnTo>
                          <a:lnTo>
                            <a:pt x="680" y="37"/>
                          </a:lnTo>
                          <a:lnTo>
                            <a:pt x="675" y="30"/>
                          </a:lnTo>
                          <a:lnTo>
                            <a:pt x="670" y="24"/>
                          </a:lnTo>
                          <a:lnTo>
                            <a:pt x="663" y="19"/>
                          </a:lnTo>
                          <a:lnTo>
                            <a:pt x="658" y="14"/>
                          </a:lnTo>
                          <a:lnTo>
                            <a:pt x="650" y="10"/>
                          </a:lnTo>
                          <a:lnTo>
                            <a:pt x="644" y="6"/>
                          </a:lnTo>
                          <a:lnTo>
                            <a:pt x="636" y="4"/>
                          </a:lnTo>
                          <a:lnTo>
                            <a:pt x="627" y="2"/>
                          </a:lnTo>
                          <a:lnTo>
                            <a:pt x="619" y="1"/>
                          </a:lnTo>
                          <a:lnTo>
                            <a:pt x="611" y="0"/>
                          </a:lnTo>
                          <a:lnTo>
                            <a:pt x="83" y="0"/>
                          </a:lnTo>
                          <a:lnTo>
                            <a:pt x="74" y="1"/>
                          </a:lnTo>
                          <a:lnTo>
                            <a:pt x="65" y="2"/>
                          </a:lnTo>
                          <a:lnTo>
                            <a:pt x="58" y="4"/>
                          </a:lnTo>
                          <a:lnTo>
                            <a:pt x="50" y="6"/>
                          </a:lnTo>
                          <a:lnTo>
                            <a:pt x="42" y="10"/>
                          </a:lnTo>
                          <a:lnTo>
                            <a:pt x="36" y="14"/>
                          </a:lnTo>
                          <a:lnTo>
                            <a:pt x="29" y="19"/>
                          </a:lnTo>
                          <a:lnTo>
                            <a:pt x="24" y="24"/>
                          </a:lnTo>
                          <a:lnTo>
                            <a:pt x="18" y="30"/>
                          </a:lnTo>
                          <a:lnTo>
                            <a:pt x="14" y="37"/>
                          </a:lnTo>
                          <a:lnTo>
                            <a:pt x="9" y="43"/>
                          </a:lnTo>
                          <a:lnTo>
                            <a:pt x="5" y="51"/>
                          </a:lnTo>
                          <a:lnTo>
                            <a:pt x="3" y="59"/>
                          </a:lnTo>
                          <a:lnTo>
                            <a:pt x="1" y="66"/>
                          </a:lnTo>
                          <a:lnTo>
                            <a:pt x="0" y="75"/>
                          </a:lnTo>
                          <a:lnTo>
                            <a:pt x="0" y="83"/>
                          </a:lnTo>
                          <a:lnTo>
                            <a:pt x="0" y="92"/>
                          </a:lnTo>
                          <a:lnTo>
                            <a:pt x="1" y="100"/>
                          </a:lnTo>
                          <a:lnTo>
                            <a:pt x="3" y="108"/>
                          </a:lnTo>
                          <a:lnTo>
                            <a:pt x="5" y="116"/>
                          </a:lnTo>
                          <a:lnTo>
                            <a:pt x="9" y="123"/>
                          </a:lnTo>
                          <a:lnTo>
                            <a:pt x="14" y="130"/>
                          </a:lnTo>
                          <a:lnTo>
                            <a:pt x="18" y="137"/>
                          </a:lnTo>
                          <a:lnTo>
                            <a:pt x="24" y="142"/>
                          </a:lnTo>
                          <a:lnTo>
                            <a:pt x="29" y="147"/>
                          </a:lnTo>
                          <a:lnTo>
                            <a:pt x="36" y="153"/>
                          </a:lnTo>
                          <a:lnTo>
                            <a:pt x="42" y="157"/>
                          </a:lnTo>
                          <a:lnTo>
                            <a:pt x="50" y="161"/>
                          </a:lnTo>
                          <a:lnTo>
                            <a:pt x="58" y="163"/>
                          </a:lnTo>
                          <a:lnTo>
                            <a:pt x="65" y="165"/>
                          </a:lnTo>
                          <a:lnTo>
                            <a:pt x="74"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59" name="Freeform 35"/>
                    <p:cNvSpPr>
                      <a:spLocks/>
                    </p:cNvSpPr>
                    <p:nvPr/>
                  </p:nvSpPr>
                  <p:spPr bwMode="auto">
                    <a:xfrm flipH="1">
                      <a:off x="5443" y="3621"/>
                      <a:ext cx="117" cy="29"/>
                    </a:xfrm>
                    <a:custGeom>
                      <a:avLst/>
                      <a:gdLst>
                        <a:gd name="T0" fmla="*/ 611 w 696"/>
                        <a:gd name="T1" fmla="*/ 167 h 167"/>
                        <a:gd name="T2" fmla="*/ 629 w 696"/>
                        <a:gd name="T3" fmla="*/ 165 h 167"/>
                        <a:gd name="T4" fmla="*/ 644 w 696"/>
                        <a:gd name="T5" fmla="*/ 161 h 167"/>
                        <a:gd name="T6" fmla="*/ 658 w 696"/>
                        <a:gd name="T7" fmla="*/ 153 h 167"/>
                        <a:gd name="T8" fmla="*/ 671 w 696"/>
                        <a:gd name="T9" fmla="*/ 142 h 167"/>
                        <a:gd name="T10" fmla="*/ 681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1 w 696"/>
                        <a:gd name="T23" fmla="*/ 37 h 167"/>
                        <a:gd name="T24" fmla="*/ 671 w 696"/>
                        <a:gd name="T25" fmla="*/ 24 h 167"/>
                        <a:gd name="T26" fmla="*/ 658 w 696"/>
                        <a:gd name="T27" fmla="*/ 14 h 167"/>
                        <a:gd name="T28" fmla="*/ 644 w 696"/>
                        <a:gd name="T29" fmla="*/ 6 h 167"/>
                        <a:gd name="T30" fmla="*/ 629 w 696"/>
                        <a:gd name="T31" fmla="*/ 2 h 167"/>
                        <a:gd name="T32" fmla="*/ 611 w 696"/>
                        <a:gd name="T33" fmla="*/ 0 h 167"/>
                        <a:gd name="T34" fmla="*/ 75 w 696"/>
                        <a:gd name="T35" fmla="*/ 1 h 167"/>
                        <a:gd name="T36" fmla="*/ 58 w 696"/>
                        <a:gd name="T37" fmla="*/ 4 h 167"/>
                        <a:gd name="T38" fmla="*/ 44 w 696"/>
                        <a:gd name="T39" fmla="*/ 10 h 167"/>
                        <a:gd name="T40" fmla="*/ 30 w 696"/>
                        <a:gd name="T41" fmla="*/ 19 h 167"/>
                        <a:gd name="T42" fmla="*/ 19 w 696"/>
                        <a:gd name="T43" fmla="*/ 30 h 167"/>
                        <a:gd name="T44" fmla="*/ 10 w 696"/>
                        <a:gd name="T45" fmla="*/ 43 h 167"/>
                        <a:gd name="T46" fmla="*/ 3 w 696"/>
                        <a:gd name="T47" fmla="*/ 59 h 167"/>
                        <a:gd name="T48" fmla="*/ 0 w 696"/>
                        <a:gd name="T49" fmla="*/ 75 h 167"/>
                        <a:gd name="T50" fmla="*/ 0 w 696"/>
                        <a:gd name="T51" fmla="*/ 92 h 167"/>
                        <a:gd name="T52" fmla="*/ 3 w 696"/>
                        <a:gd name="T53" fmla="*/ 108 h 167"/>
                        <a:gd name="T54" fmla="*/ 10 w 696"/>
                        <a:gd name="T55" fmla="*/ 123 h 167"/>
                        <a:gd name="T56" fmla="*/ 19 w 696"/>
                        <a:gd name="T57" fmla="*/ 137 h 167"/>
                        <a:gd name="T58" fmla="*/ 30 w 696"/>
                        <a:gd name="T59" fmla="*/ 147 h 167"/>
                        <a:gd name="T60" fmla="*/ 44 w 696"/>
                        <a:gd name="T61" fmla="*/ 157 h 167"/>
                        <a:gd name="T62" fmla="*/ 58 w 696"/>
                        <a:gd name="T63" fmla="*/ 163 h 167"/>
                        <a:gd name="T64" fmla="*/ 75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3" y="167"/>
                          </a:moveTo>
                          <a:lnTo>
                            <a:pt x="611" y="167"/>
                          </a:lnTo>
                          <a:lnTo>
                            <a:pt x="620" y="166"/>
                          </a:lnTo>
                          <a:lnTo>
                            <a:pt x="629" y="165"/>
                          </a:lnTo>
                          <a:lnTo>
                            <a:pt x="636" y="163"/>
                          </a:lnTo>
                          <a:lnTo>
                            <a:pt x="644" y="161"/>
                          </a:lnTo>
                          <a:lnTo>
                            <a:pt x="652" y="157"/>
                          </a:lnTo>
                          <a:lnTo>
                            <a:pt x="658" y="153"/>
                          </a:lnTo>
                          <a:lnTo>
                            <a:pt x="665" y="147"/>
                          </a:lnTo>
                          <a:lnTo>
                            <a:pt x="671" y="142"/>
                          </a:lnTo>
                          <a:lnTo>
                            <a:pt x="676" y="137"/>
                          </a:lnTo>
                          <a:lnTo>
                            <a:pt x="681" y="130"/>
                          </a:lnTo>
                          <a:lnTo>
                            <a:pt x="685" y="123"/>
                          </a:lnTo>
                          <a:lnTo>
                            <a:pt x="689" y="116"/>
                          </a:lnTo>
                          <a:lnTo>
                            <a:pt x="691" y="108"/>
                          </a:lnTo>
                          <a:lnTo>
                            <a:pt x="694" y="100"/>
                          </a:lnTo>
                          <a:lnTo>
                            <a:pt x="695" y="92"/>
                          </a:lnTo>
                          <a:lnTo>
                            <a:pt x="696" y="83"/>
                          </a:lnTo>
                          <a:lnTo>
                            <a:pt x="695" y="75"/>
                          </a:lnTo>
                          <a:lnTo>
                            <a:pt x="694" y="66"/>
                          </a:lnTo>
                          <a:lnTo>
                            <a:pt x="691" y="59"/>
                          </a:lnTo>
                          <a:lnTo>
                            <a:pt x="689" y="51"/>
                          </a:lnTo>
                          <a:lnTo>
                            <a:pt x="685" y="43"/>
                          </a:lnTo>
                          <a:lnTo>
                            <a:pt x="681" y="37"/>
                          </a:lnTo>
                          <a:lnTo>
                            <a:pt x="676" y="30"/>
                          </a:lnTo>
                          <a:lnTo>
                            <a:pt x="671" y="24"/>
                          </a:lnTo>
                          <a:lnTo>
                            <a:pt x="665" y="19"/>
                          </a:lnTo>
                          <a:lnTo>
                            <a:pt x="658" y="14"/>
                          </a:lnTo>
                          <a:lnTo>
                            <a:pt x="652" y="10"/>
                          </a:lnTo>
                          <a:lnTo>
                            <a:pt x="644" y="6"/>
                          </a:lnTo>
                          <a:lnTo>
                            <a:pt x="636" y="4"/>
                          </a:lnTo>
                          <a:lnTo>
                            <a:pt x="629" y="2"/>
                          </a:lnTo>
                          <a:lnTo>
                            <a:pt x="620" y="1"/>
                          </a:lnTo>
                          <a:lnTo>
                            <a:pt x="611" y="0"/>
                          </a:lnTo>
                          <a:lnTo>
                            <a:pt x="83" y="0"/>
                          </a:lnTo>
                          <a:lnTo>
                            <a:pt x="75" y="1"/>
                          </a:lnTo>
                          <a:lnTo>
                            <a:pt x="67" y="2"/>
                          </a:lnTo>
                          <a:lnTo>
                            <a:pt x="58" y="4"/>
                          </a:lnTo>
                          <a:lnTo>
                            <a:pt x="51" y="6"/>
                          </a:lnTo>
                          <a:lnTo>
                            <a:pt x="44" y="10"/>
                          </a:lnTo>
                          <a:lnTo>
                            <a:pt x="36" y="14"/>
                          </a:lnTo>
                          <a:lnTo>
                            <a:pt x="30" y="19"/>
                          </a:lnTo>
                          <a:lnTo>
                            <a:pt x="24" y="24"/>
                          </a:lnTo>
                          <a:lnTo>
                            <a:pt x="19" y="30"/>
                          </a:lnTo>
                          <a:lnTo>
                            <a:pt x="14" y="37"/>
                          </a:lnTo>
                          <a:lnTo>
                            <a:pt x="10" y="43"/>
                          </a:lnTo>
                          <a:lnTo>
                            <a:pt x="7" y="51"/>
                          </a:lnTo>
                          <a:lnTo>
                            <a:pt x="3" y="59"/>
                          </a:lnTo>
                          <a:lnTo>
                            <a:pt x="1" y="66"/>
                          </a:lnTo>
                          <a:lnTo>
                            <a:pt x="0" y="75"/>
                          </a:lnTo>
                          <a:lnTo>
                            <a:pt x="0" y="83"/>
                          </a:lnTo>
                          <a:lnTo>
                            <a:pt x="0" y="92"/>
                          </a:lnTo>
                          <a:lnTo>
                            <a:pt x="1" y="100"/>
                          </a:lnTo>
                          <a:lnTo>
                            <a:pt x="3" y="108"/>
                          </a:lnTo>
                          <a:lnTo>
                            <a:pt x="7" y="116"/>
                          </a:lnTo>
                          <a:lnTo>
                            <a:pt x="10" y="123"/>
                          </a:lnTo>
                          <a:lnTo>
                            <a:pt x="14" y="130"/>
                          </a:lnTo>
                          <a:lnTo>
                            <a:pt x="19" y="137"/>
                          </a:lnTo>
                          <a:lnTo>
                            <a:pt x="24" y="142"/>
                          </a:lnTo>
                          <a:lnTo>
                            <a:pt x="30" y="147"/>
                          </a:lnTo>
                          <a:lnTo>
                            <a:pt x="36" y="153"/>
                          </a:lnTo>
                          <a:lnTo>
                            <a:pt x="44" y="157"/>
                          </a:lnTo>
                          <a:lnTo>
                            <a:pt x="51" y="161"/>
                          </a:lnTo>
                          <a:lnTo>
                            <a:pt x="58"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0" name="Freeform 36"/>
                    <p:cNvSpPr>
                      <a:spLocks/>
                    </p:cNvSpPr>
                    <p:nvPr/>
                  </p:nvSpPr>
                  <p:spPr bwMode="auto">
                    <a:xfrm flipH="1">
                      <a:off x="5294" y="3621"/>
                      <a:ext cx="117" cy="29"/>
                    </a:xfrm>
                    <a:custGeom>
                      <a:avLst/>
                      <a:gdLst>
                        <a:gd name="T0" fmla="*/ 612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2 w 695"/>
                        <a:gd name="T33" fmla="*/ 0 h 167"/>
                        <a:gd name="T34" fmla="*/ 75 w 695"/>
                        <a:gd name="T35" fmla="*/ 1 h 167"/>
                        <a:gd name="T36" fmla="*/ 59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9 w 695"/>
                        <a:gd name="T63" fmla="*/ 163 h 167"/>
                        <a:gd name="T64" fmla="*/ 75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2"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5" y="123"/>
                          </a:lnTo>
                          <a:lnTo>
                            <a:pt x="689" y="116"/>
                          </a:lnTo>
                          <a:lnTo>
                            <a:pt x="691" y="108"/>
                          </a:lnTo>
                          <a:lnTo>
                            <a:pt x="693" y="100"/>
                          </a:lnTo>
                          <a:lnTo>
                            <a:pt x="694" y="92"/>
                          </a:lnTo>
                          <a:lnTo>
                            <a:pt x="695" y="83"/>
                          </a:lnTo>
                          <a:lnTo>
                            <a:pt x="694" y="75"/>
                          </a:lnTo>
                          <a:lnTo>
                            <a:pt x="693" y="66"/>
                          </a:lnTo>
                          <a:lnTo>
                            <a:pt x="691" y="59"/>
                          </a:lnTo>
                          <a:lnTo>
                            <a:pt x="689" y="51"/>
                          </a:lnTo>
                          <a:lnTo>
                            <a:pt x="685" y="43"/>
                          </a:lnTo>
                          <a:lnTo>
                            <a:pt x="681" y="37"/>
                          </a:lnTo>
                          <a:lnTo>
                            <a:pt x="676" y="30"/>
                          </a:lnTo>
                          <a:lnTo>
                            <a:pt x="670" y="24"/>
                          </a:lnTo>
                          <a:lnTo>
                            <a:pt x="665" y="19"/>
                          </a:lnTo>
                          <a:lnTo>
                            <a:pt x="658" y="14"/>
                          </a:lnTo>
                          <a:lnTo>
                            <a:pt x="651" y="10"/>
                          </a:lnTo>
                          <a:lnTo>
                            <a:pt x="644" y="6"/>
                          </a:lnTo>
                          <a:lnTo>
                            <a:pt x="636" y="4"/>
                          </a:lnTo>
                          <a:lnTo>
                            <a:pt x="628" y="2"/>
                          </a:lnTo>
                          <a:lnTo>
                            <a:pt x="620" y="1"/>
                          </a:lnTo>
                          <a:lnTo>
                            <a:pt x="612"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1" name="Freeform 37"/>
                    <p:cNvSpPr>
                      <a:spLocks/>
                    </p:cNvSpPr>
                    <p:nvPr/>
                  </p:nvSpPr>
                  <p:spPr bwMode="auto">
                    <a:xfrm flipH="1">
                      <a:off x="5145" y="3621"/>
                      <a:ext cx="117" cy="29"/>
                    </a:xfrm>
                    <a:custGeom>
                      <a:avLst/>
                      <a:gdLst>
                        <a:gd name="T0" fmla="*/ 613 w 696"/>
                        <a:gd name="T1" fmla="*/ 167 h 167"/>
                        <a:gd name="T2" fmla="*/ 629 w 696"/>
                        <a:gd name="T3" fmla="*/ 165 h 167"/>
                        <a:gd name="T4" fmla="*/ 644 w 696"/>
                        <a:gd name="T5" fmla="*/ 161 h 167"/>
                        <a:gd name="T6" fmla="*/ 659 w 696"/>
                        <a:gd name="T7" fmla="*/ 153 h 167"/>
                        <a:gd name="T8" fmla="*/ 672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2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59 w 696"/>
                        <a:gd name="T37" fmla="*/ 4 h 167"/>
                        <a:gd name="T38" fmla="*/ 44 w 696"/>
                        <a:gd name="T39" fmla="*/ 10 h 167"/>
                        <a:gd name="T40" fmla="*/ 31 w 696"/>
                        <a:gd name="T41" fmla="*/ 19 h 167"/>
                        <a:gd name="T42" fmla="*/ 20 w 696"/>
                        <a:gd name="T43" fmla="*/ 30 h 167"/>
                        <a:gd name="T44" fmla="*/ 10 w 696"/>
                        <a:gd name="T45" fmla="*/ 43 h 167"/>
                        <a:gd name="T46" fmla="*/ 5 w 696"/>
                        <a:gd name="T47" fmla="*/ 59 h 167"/>
                        <a:gd name="T48" fmla="*/ 1 w 696"/>
                        <a:gd name="T49" fmla="*/ 75 h 167"/>
                        <a:gd name="T50" fmla="*/ 1 w 696"/>
                        <a:gd name="T51" fmla="*/ 92 h 167"/>
                        <a:gd name="T52" fmla="*/ 5 w 696"/>
                        <a:gd name="T53" fmla="*/ 108 h 167"/>
                        <a:gd name="T54" fmla="*/ 10 w 696"/>
                        <a:gd name="T55" fmla="*/ 123 h 167"/>
                        <a:gd name="T56" fmla="*/ 20 w 696"/>
                        <a:gd name="T57" fmla="*/ 137 h 167"/>
                        <a:gd name="T58" fmla="*/ 31 w 696"/>
                        <a:gd name="T59" fmla="*/ 147 h 167"/>
                        <a:gd name="T60" fmla="*/ 44 w 696"/>
                        <a:gd name="T61" fmla="*/ 157 h 167"/>
                        <a:gd name="T62" fmla="*/ 59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5" y="167"/>
                          </a:moveTo>
                          <a:lnTo>
                            <a:pt x="613" y="167"/>
                          </a:lnTo>
                          <a:lnTo>
                            <a:pt x="620" y="166"/>
                          </a:lnTo>
                          <a:lnTo>
                            <a:pt x="629" y="165"/>
                          </a:lnTo>
                          <a:lnTo>
                            <a:pt x="637" y="163"/>
                          </a:lnTo>
                          <a:lnTo>
                            <a:pt x="644" y="161"/>
                          </a:lnTo>
                          <a:lnTo>
                            <a:pt x="652" y="157"/>
                          </a:lnTo>
                          <a:lnTo>
                            <a:pt x="659" y="153"/>
                          </a:lnTo>
                          <a:lnTo>
                            <a:pt x="665" y="147"/>
                          </a:lnTo>
                          <a:lnTo>
                            <a:pt x="672" y="142"/>
                          </a:lnTo>
                          <a:lnTo>
                            <a:pt x="677" y="137"/>
                          </a:lnTo>
                          <a:lnTo>
                            <a:pt x="682" y="130"/>
                          </a:lnTo>
                          <a:lnTo>
                            <a:pt x="686" y="123"/>
                          </a:lnTo>
                          <a:lnTo>
                            <a:pt x="689" y="116"/>
                          </a:lnTo>
                          <a:lnTo>
                            <a:pt x="693" y="108"/>
                          </a:lnTo>
                          <a:lnTo>
                            <a:pt x="694" y="100"/>
                          </a:lnTo>
                          <a:lnTo>
                            <a:pt x="696" y="92"/>
                          </a:lnTo>
                          <a:lnTo>
                            <a:pt x="696" y="83"/>
                          </a:lnTo>
                          <a:lnTo>
                            <a:pt x="696" y="75"/>
                          </a:lnTo>
                          <a:lnTo>
                            <a:pt x="694" y="66"/>
                          </a:lnTo>
                          <a:lnTo>
                            <a:pt x="693" y="59"/>
                          </a:lnTo>
                          <a:lnTo>
                            <a:pt x="689" y="51"/>
                          </a:lnTo>
                          <a:lnTo>
                            <a:pt x="686" y="43"/>
                          </a:lnTo>
                          <a:lnTo>
                            <a:pt x="682" y="37"/>
                          </a:lnTo>
                          <a:lnTo>
                            <a:pt x="677" y="30"/>
                          </a:lnTo>
                          <a:lnTo>
                            <a:pt x="672" y="24"/>
                          </a:lnTo>
                          <a:lnTo>
                            <a:pt x="665" y="19"/>
                          </a:lnTo>
                          <a:lnTo>
                            <a:pt x="659" y="14"/>
                          </a:lnTo>
                          <a:lnTo>
                            <a:pt x="652" y="10"/>
                          </a:lnTo>
                          <a:lnTo>
                            <a:pt x="644" y="6"/>
                          </a:lnTo>
                          <a:lnTo>
                            <a:pt x="637" y="4"/>
                          </a:lnTo>
                          <a:lnTo>
                            <a:pt x="629" y="2"/>
                          </a:lnTo>
                          <a:lnTo>
                            <a:pt x="620" y="1"/>
                          </a:lnTo>
                          <a:lnTo>
                            <a:pt x="613" y="0"/>
                          </a:lnTo>
                          <a:lnTo>
                            <a:pt x="85" y="0"/>
                          </a:lnTo>
                          <a:lnTo>
                            <a:pt x="76" y="1"/>
                          </a:lnTo>
                          <a:lnTo>
                            <a:pt x="67" y="2"/>
                          </a:lnTo>
                          <a:lnTo>
                            <a:pt x="59" y="4"/>
                          </a:lnTo>
                          <a:lnTo>
                            <a:pt x="52" y="6"/>
                          </a:lnTo>
                          <a:lnTo>
                            <a:pt x="44" y="10"/>
                          </a:lnTo>
                          <a:lnTo>
                            <a:pt x="38" y="14"/>
                          </a:lnTo>
                          <a:lnTo>
                            <a:pt x="31" y="19"/>
                          </a:lnTo>
                          <a:lnTo>
                            <a:pt x="25" y="24"/>
                          </a:lnTo>
                          <a:lnTo>
                            <a:pt x="20" y="30"/>
                          </a:lnTo>
                          <a:lnTo>
                            <a:pt x="15" y="37"/>
                          </a:lnTo>
                          <a:lnTo>
                            <a:pt x="10" y="43"/>
                          </a:lnTo>
                          <a:lnTo>
                            <a:pt x="7" y="51"/>
                          </a:lnTo>
                          <a:lnTo>
                            <a:pt x="5" y="59"/>
                          </a:lnTo>
                          <a:lnTo>
                            <a:pt x="2" y="66"/>
                          </a:lnTo>
                          <a:lnTo>
                            <a:pt x="1" y="75"/>
                          </a:lnTo>
                          <a:lnTo>
                            <a:pt x="0" y="83"/>
                          </a:lnTo>
                          <a:lnTo>
                            <a:pt x="1" y="92"/>
                          </a:lnTo>
                          <a:lnTo>
                            <a:pt x="2" y="100"/>
                          </a:lnTo>
                          <a:lnTo>
                            <a:pt x="5" y="108"/>
                          </a:lnTo>
                          <a:lnTo>
                            <a:pt x="7" y="116"/>
                          </a:lnTo>
                          <a:lnTo>
                            <a:pt x="10" y="123"/>
                          </a:lnTo>
                          <a:lnTo>
                            <a:pt x="15" y="130"/>
                          </a:lnTo>
                          <a:lnTo>
                            <a:pt x="20" y="137"/>
                          </a:lnTo>
                          <a:lnTo>
                            <a:pt x="25" y="142"/>
                          </a:lnTo>
                          <a:lnTo>
                            <a:pt x="31" y="147"/>
                          </a:lnTo>
                          <a:lnTo>
                            <a:pt x="38" y="153"/>
                          </a:lnTo>
                          <a:lnTo>
                            <a:pt x="44" y="157"/>
                          </a:lnTo>
                          <a:lnTo>
                            <a:pt x="52" y="161"/>
                          </a:lnTo>
                          <a:lnTo>
                            <a:pt x="59" y="163"/>
                          </a:lnTo>
                          <a:lnTo>
                            <a:pt x="67" y="165"/>
                          </a:lnTo>
                          <a:lnTo>
                            <a:pt x="76" y="166"/>
                          </a:lnTo>
                          <a:lnTo>
                            <a:pt x="85"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2" name="Freeform 38"/>
                    <p:cNvSpPr>
                      <a:spLocks/>
                    </p:cNvSpPr>
                    <p:nvPr/>
                  </p:nvSpPr>
                  <p:spPr bwMode="auto">
                    <a:xfrm flipH="1">
                      <a:off x="4996" y="3621"/>
                      <a:ext cx="117" cy="29"/>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3" name="Freeform 39"/>
                    <p:cNvSpPr>
                      <a:spLocks/>
                    </p:cNvSpPr>
                    <p:nvPr/>
                  </p:nvSpPr>
                  <p:spPr bwMode="auto">
                    <a:xfrm flipH="1">
                      <a:off x="4854" y="3621"/>
                      <a:ext cx="69" cy="29"/>
                    </a:xfrm>
                    <a:custGeom>
                      <a:avLst/>
                      <a:gdLst>
                        <a:gd name="T0" fmla="*/ 327 w 410"/>
                        <a:gd name="T1" fmla="*/ 166 h 166"/>
                        <a:gd name="T2" fmla="*/ 343 w 410"/>
                        <a:gd name="T3" fmla="*/ 165 h 166"/>
                        <a:gd name="T4" fmla="*/ 358 w 410"/>
                        <a:gd name="T5" fmla="*/ 160 h 166"/>
                        <a:gd name="T6" fmla="*/ 373 w 410"/>
                        <a:gd name="T7" fmla="*/ 152 h 166"/>
                        <a:gd name="T8" fmla="*/ 386 w 410"/>
                        <a:gd name="T9" fmla="*/ 142 h 166"/>
                        <a:gd name="T10" fmla="*/ 396 w 410"/>
                        <a:gd name="T11" fmla="*/ 130 h 166"/>
                        <a:gd name="T12" fmla="*/ 403 w 410"/>
                        <a:gd name="T13" fmla="*/ 116 h 166"/>
                        <a:gd name="T14" fmla="*/ 409 w 410"/>
                        <a:gd name="T15" fmla="*/ 99 h 166"/>
                        <a:gd name="T16" fmla="*/ 410 w 410"/>
                        <a:gd name="T17" fmla="*/ 83 h 166"/>
                        <a:gd name="T18" fmla="*/ 409 w 410"/>
                        <a:gd name="T19" fmla="*/ 67 h 166"/>
                        <a:gd name="T20" fmla="*/ 403 w 410"/>
                        <a:gd name="T21" fmla="*/ 50 h 166"/>
                        <a:gd name="T22" fmla="*/ 396 w 410"/>
                        <a:gd name="T23" fmla="*/ 36 h 166"/>
                        <a:gd name="T24" fmla="*/ 386 w 410"/>
                        <a:gd name="T25" fmla="*/ 24 h 166"/>
                        <a:gd name="T26" fmla="*/ 373 w 410"/>
                        <a:gd name="T27" fmla="*/ 14 h 166"/>
                        <a:gd name="T28" fmla="*/ 358 w 410"/>
                        <a:gd name="T29" fmla="*/ 6 h 166"/>
                        <a:gd name="T30" fmla="*/ 343 w 410"/>
                        <a:gd name="T31" fmla="*/ 1 h 166"/>
                        <a:gd name="T32" fmla="*/ 327 w 410"/>
                        <a:gd name="T33" fmla="*/ 0 h 166"/>
                        <a:gd name="T34" fmla="*/ 75 w 410"/>
                        <a:gd name="T35" fmla="*/ 0 h 166"/>
                        <a:gd name="T36" fmla="*/ 59 w 410"/>
                        <a:gd name="T37" fmla="*/ 3 h 166"/>
                        <a:gd name="T38" fmla="*/ 43 w 410"/>
                        <a:gd name="T39" fmla="*/ 10 h 166"/>
                        <a:gd name="T40" fmla="*/ 30 w 410"/>
                        <a:gd name="T41" fmla="*/ 18 h 166"/>
                        <a:gd name="T42" fmla="*/ 19 w 410"/>
                        <a:gd name="T43" fmla="*/ 30 h 166"/>
                        <a:gd name="T44" fmla="*/ 11 w 410"/>
                        <a:gd name="T45" fmla="*/ 44 h 166"/>
                        <a:gd name="T46" fmla="*/ 4 w 410"/>
                        <a:gd name="T47" fmla="*/ 58 h 166"/>
                        <a:gd name="T48" fmla="*/ 1 w 410"/>
                        <a:gd name="T49" fmla="*/ 74 h 166"/>
                        <a:gd name="T50" fmla="*/ 1 w 410"/>
                        <a:gd name="T51" fmla="*/ 92 h 166"/>
                        <a:gd name="T52" fmla="*/ 4 w 410"/>
                        <a:gd name="T53" fmla="*/ 108 h 166"/>
                        <a:gd name="T54" fmla="*/ 11 w 410"/>
                        <a:gd name="T55" fmla="*/ 122 h 166"/>
                        <a:gd name="T56" fmla="*/ 19 w 410"/>
                        <a:gd name="T57" fmla="*/ 137 h 166"/>
                        <a:gd name="T58" fmla="*/ 30 w 410"/>
                        <a:gd name="T59" fmla="*/ 148 h 166"/>
                        <a:gd name="T60" fmla="*/ 43 w 410"/>
                        <a:gd name="T61" fmla="*/ 156 h 166"/>
                        <a:gd name="T62" fmla="*/ 59 w 410"/>
                        <a:gd name="T63" fmla="*/ 163 h 166"/>
                        <a:gd name="T64" fmla="*/ 75 w 410"/>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6">
                          <a:moveTo>
                            <a:pt x="84" y="166"/>
                          </a:moveTo>
                          <a:lnTo>
                            <a:pt x="327" y="166"/>
                          </a:lnTo>
                          <a:lnTo>
                            <a:pt x="335" y="166"/>
                          </a:lnTo>
                          <a:lnTo>
                            <a:pt x="343" y="165"/>
                          </a:lnTo>
                          <a:lnTo>
                            <a:pt x="351" y="163"/>
                          </a:lnTo>
                          <a:lnTo>
                            <a:pt x="358" y="160"/>
                          </a:lnTo>
                          <a:lnTo>
                            <a:pt x="366" y="156"/>
                          </a:lnTo>
                          <a:lnTo>
                            <a:pt x="373" y="152"/>
                          </a:lnTo>
                          <a:lnTo>
                            <a:pt x="379" y="148"/>
                          </a:lnTo>
                          <a:lnTo>
                            <a:pt x="386" y="142"/>
                          </a:lnTo>
                          <a:lnTo>
                            <a:pt x="391" y="137"/>
                          </a:lnTo>
                          <a:lnTo>
                            <a:pt x="396" y="130"/>
                          </a:lnTo>
                          <a:lnTo>
                            <a:pt x="400" y="122"/>
                          </a:lnTo>
                          <a:lnTo>
                            <a:pt x="403" y="116"/>
                          </a:lnTo>
                          <a:lnTo>
                            <a:pt x="407" y="108"/>
                          </a:lnTo>
                          <a:lnTo>
                            <a:pt x="409" y="99"/>
                          </a:lnTo>
                          <a:lnTo>
                            <a:pt x="410" y="92"/>
                          </a:lnTo>
                          <a:lnTo>
                            <a:pt x="410" y="83"/>
                          </a:lnTo>
                          <a:lnTo>
                            <a:pt x="410" y="74"/>
                          </a:lnTo>
                          <a:lnTo>
                            <a:pt x="409" y="67"/>
                          </a:lnTo>
                          <a:lnTo>
                            <a:pt x="407" y="58"/>
                          </a:lnTo>
                          <a:lnTo>
                            <a:pt x="403" y="50"/>
                          </a:lnTo>
                          <a:lnTo>
                            <a:pt x="400" y="44"/>
                          </a:lnTo>
                          <a:lnTo>
                            <a:pt x="396" y="36"/>
                          </a:lnTo>
                          <a:lnTo>
                            <a:pt x="391" y="30"/>
                          </a:lnTo>
                          <a:lnTo>
                            <a:pt x="386" y="24"/>
                          </a:lnTo>
                          <a:lnTo>
                            <a:pt x="379" y="18"/>
                          </a:lnTo>
                          <a:lnTo>
                            <a:pt x="373" y="14"/>
                          </a:lnTo>
                          <a:lnTo>
                            <a:pt x="366" y="10"/>
                          </a:lnTo>
                          <a:lnTo>
                            <a:pt x="358" y="6"/>
                          </a:lnTo>
                          <a:lnTo>
                            <a:pt x="351" y="3"/>
                          </a:lnTo>
                          <a:lnTo>
                            <a:pt x="343" y="1"/>
                          </a:lnTo>
                          <a:lnTo>
                            <a:pt x="335" y="0"/>
                          </a:lnTo>
                          <a:lnTo>
                            <a:pt x="327" y="0"/>
                          </a:lnTo>
                          <a:lnTo>
                            <a:pt x="84" y="0"/>
                          </a:lnTo>
                          <a:lnTo>
                            <a:pt x="75" y="0"/>
                          </a:lnTo>
                          <a:lnTo>
                            <a:pt x="67" y="1"/>
                          </a:lnTo>
                          <a:lnTo>
                            <a:pt x="59" y="3"/>
                          </a:lnTo>
                          <a:lnTo>
                            <a:pt x="51" y="6"/>
                          </a:lnTo>
                          <a:lnTo>
                            <a:pt x="43" y="10"/>
                          </a:lnTo>
                          <a:lnTo>
                            <a:pt x="37" y="14"/>
                          </a:lnTo>
                          <a:lnTo>
                            <a:pt x="30" y="18"/>
                          </a:lnTo>
                          <a:lnTo>
                            <a:pt x="25" y="24"/>
                          </a:lnTo>
                          <a:lnTo>
                            <a:pt x="19" y="30"/>
                          </a:lnTo>
                          <a:lnTo>
                            <a:pt x="14" y="36"/>
                          </a:lnTo>
                          <a:lnTo>
                            <a:pt x="11" y="44"/>
                          </a:lnTo>
                          <a:lnTo>
                            <a:pt x="6" y="50"/>
                          </a:lnTo>
                          <a:lnTo>
                            <a:pt x="4" y="58"/>
                          </a:lnTo>
                          <a:lnTo>
                            <a:pt x="2" y="67"/>
                          </a:lnTo>
                          <a:lnTo>
                            <a:pt x="1" y="74"/>
                          </a:lnTo>
                          <a:lnTo>
                            <a:pt x="0" y="83"/>
                          </a:lnTo>
                          <a:lnTo>
                            <a:pt x="1" y="92"/>
                          </a:lnTo>
                          <a:lnTo>
                            <a:pt x="2" y="99"/>
                          </a:lnTo>
                          <a:lnTo>
                            <a:pt x="4" y="108"/>
                          </a:lnTo>
                          <a:lnTo>
                            <a:pt x="6" y="116"/>
                          </a:lnTo>
                          <a:lnTo>
                            <a:pt x="11" y="122"/>
                          </a:lnTo>
                          <a:lnTo>
                            <a:pt x="14" y="130"/>
                          </a:lnTo>
                          <a:lnTo>
                            <a:pt x="19" y="137"/>
                          </a:lnTo>
                          <a:lnTo>
                            <a:pt x="25" y="142"/>
                          </a:lnTo>
                          <a:lnTo>
                            <a:pt x="30" y="148"/>
                          </a:lnTo>
                          <a:lnTo>
                            <a:pt x="37" y="152"/>
                          </a:lnTo>
                          <a:lnTo>
                            <a:pt x="43" y="156"/>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4" name="Freeform 40"/>
                    <p:cNvSpPr>
                      <a:spLocks/>
                    </p:cNvSpPr>
                    <p:nvPr/>
                  </p:nvSpPr>
                  <p:spPr bwMode="auto">
                    <a:xfrm flipH="1">
                      <a:off x="4754" y="3621"/>
                      <a:ext cx="68" cy="29"/>
                    </a:xfrm>
                    <a:custGeom>
                      <a:avLst/>
                      <a:gdLst>
                        <a:gd name="T0" fmla="*/ 326 w 409"/>
                        <a:gd name="T1" fmla="*/ 167 h 167"/>
                        <a:gd name="T2" fmla="*/ 342 w 409"/>
                        <a:gd name="T3" fmla="*/ 165 h 167"/>
                        <a:gd name="T4" fmla="*/ 359 w 409"/>
                        <a:gd name="T5" fmla="*/ 161 h 167"/>
                        <a:gd name="T6" fmla="*/ 372 w 409"/>
                        <a:gd name="T7" fmla="*/ 153 h 167"/>
                        <a:gd name="T8" fmla="*/ 385 w 409"/>
                        <a:gd name="T9" fmla="*/ 142 h 167"/>
                        <a:gd name="T10" fmla="*/ 395 w 409"/>
                        <a:gd name="T11" fmla="*/ 130 h 167"/>
                        <a:gd name="T12" fmla="*/ 403 w 409"/>
                        <a:gd name="T13" fmla="*/ 116 h 167"/>
                        <a:gd name="T14" fmla="*/ 408 w 409"/>
                        <a:gd name="T15" fmla="*/ 100 h 167"/>
                        <a:gd name="T16" fmla="*/ 409 w 409"/>
                        <a:gd name="T17" fmla="*/ 83 h 167"/>
                        <a:gd name="T18" fmla="*/ 408 w 409"/>
                        <a:gd name="T19" fmla="*/ 66 h 167"/>
                        <a:gd name="T20" fmla="*/ 403 w 409"/>
                        <a:gd name="T21" fmla="*/ 51 h 167"/>
                        <a:gd name="T22" fmla="*/ 395 w 409"/>
                        <a:gd name="T23" fmla="*/ 37 h 167"/>
                        <a:gd name="T24" fmla="*/ 385 w 409"/>
                        <a:gd name="T25" fmla="*/ 24 h 167"/>
                        <a:gd name="T26" fmla="*/ 372 w 409"/>
                        <a:gd name="T27" fmla="*/ 14 h 167"/>
                        <a:gd name="T28" fmla="*/ 359 w 409"/>
                        <a:gd name="T29" fmla="*/ 6 h 167"/>
                        <a:gd name="T30" fmla="*/ 342 w 409"/>
                        <a:gd name="T31" fmla="*/ 2 h 167"/>
                        <a:gd name="T32" fmla="*/ 326 w 409"/>
                        <a:gd name="T33" fmla="*/ 0 h 167"/>
                        <a:gd name="T34" fmla="*/ 75 w 409"/>
                        <a:gd name="T35" fmla="*/ 1 h 167"/>
                        <a:gd name="T36" fmla="*/ 58 w 409"/>
                        <a:gd name="T37" fmla="*/ 4 h 167"/>
                        <a:gd name="T38" fmla="*/ 43 w 409"/>
                        <a:gd name="T39" fmla="*/ 10 h 167"/>
                        <a:gd name="T40" fmla="*/ 30 w 409"/>
                        <a:gd name="T41" fmla="*/ 19 h 167"/>
                        <a:gd name="T42" fmla="*/ 19 w 409"/>
                        <a:gd name="T43" fmla="*/ 30 h 167"/>
                        <a:gd name="T44" fmla="*/ 10 w 409"/>
                        <a:gd name="T45" fmla="*/ 43 h 167"/>
                        <a:gd name="T46" fmla="*/ 3 w 409"/>
                        <a:gd name="T47" fmla="*/ 59 h 167"/>
                        <a:gd name="T48" fmla="*/ 0 w 409"/>
                        <a:gd name="T49" fmla="*/ 75 h 167"/>
                        <a:gd name="T50" fmla="*/ 0 w 409"/>
                        <a:gd name="T51" fmla="*/ 92 h 167"/>
                        <a:gd name="T52" fmla="*/ 3 w 409"/>
                        <a:gd name="T53" fmla="*/ 108 h 167"/>
                        <a:gd name="T54" fmla="*/ 10 w 409"/>
                        <a:gd name="T55" fmla="*/ 123 h 167"/>
                        <a:gd name="T56" fmla="*/ 19 w 409"/>
                        <a:gd name="T57" fmla="*/ 137 h 167"/>
                        <a:gd name="T58" fmla="*/ 30 w 409"/>
                        <a:gd name="T59" fmla="*/ 147 h 167"/>
                        <a:gd name="T60" fmla="*/ 43 w 409"/>
                        <a:gd name="T61" fmla="*/ 157 h 167"/>
                        <a:gd name="T62" fmla="*/ 58 w 409"/>
                        <a:gd name="T63" fmla="*/ 163 h 167"/>
                        <a:gd name="T64" fmla="*/ 75 w 40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9" h="167">
                          <a:moveTo>
                            <a:pt x="83" y="167"/>
                          </a:moveTo>
                          <a:lnTo>
                            <a:pt x="326" y="167"/>
                          </a:lnTo>
                          <a:lnTo>
                            <a:pt x="335" y="166"/>
                          </a:lnTo>
                          <a:lnTo>
                            <a:pt x="342" y="165"/>
                          </a:lnTo>
                          <a:lnTo>
                            <a:pt x="350" y="163"/>
                          </a:lnTo>
                          <a:lnTo>
                            <a:pt x="359" y="161"/>
                          </a:lnTo>
                          <a:lnTo>
                            <a:pt x="365" y="157"/>
                          </a:lnTo>
                          <a:lnTo>
                            <a:pt x="372" y="153"/>
                          </a:lnTo>
                          <a:lnTo>
                            <a:pt x="379" y="147"/>
                          </a:lnTo>
                          <a:lnTo>
                            <a:pt x="385" y="142"/>
                          </a:lnTo>
                          <a:lnTo>
                            <a:pt x="391" y="137"/>
                          </a:lnTo>
                          <a:lnTo>
                            <a:pt x="395" y="130"/>
                          </a:lnTo>
                          <a:lnTo>
                            <a:pt x="399" y="123"/>
                          </a:lnTo>
                          <a:lnTo>
                            <a:pt x="403" y="116"/>
                          </a:lnTo>
                          <a:lnTo>
                            <a:pt x="406" y="108"/>
                          </a:lnTo>
                          <a:lnTo>
                            <a:pt x="408" y="100"/>
                          </a:lnTo>
                          <a:lnTo>
                            <a:pt x="409" y="92"/>
                          </a:lnTo>
                          <a:lnTo>
                            <a:pt x="409" y="83"/>
                          </a:lnTo>
                          <a:lnTo>
                            <a:pt x="409" y="75"/>
                          </a:lnTo>
                          <a:lnTo>
                            <a:pt x="408" y="66"/>
                          </a:lnTo>
                          <a:lnTo>
                            <a:pt x="406" y="59"/>
                          </a:lnTo>
                          <a:lnTo>
                            <a:pt x="403" y="51"/>
                          </a:lnTo>
                          <a:lnTo>
                            <a:pt x="399" y="43"/>
                          </a:lnTo>
                          <a:lnTo>
                            <a:pt x="395" y="37"/>
                          </a:lnTo>
                          <a:lnTo>
                            <a:pt x="391" y="30"/>
                          </a:lnTo>
                          <a:lnTo>
                            <a:pt x="385" y="24"/>
                          </a:lnTo>
                          <a:lnTo>
                            <a:pt x="379" y="19"/>
                          </a:lnTo>
                          <a:lnTo>
                            <a:pt x="372" y="14"/>
                          </a:lnTo>
                          <a:lnTo>
                            <a:pt x="365" y="10"/>
                          </a:lnTo>
                          <a:lnTo>
                            <a:pt x="359" y="6"/>
                          </a:lnTo>
                          <a:lnTo>
                            <a:pt x="350" y="4"/>
                          </a:lnTo>
                          <a:lnTo>
                            <a:pt x="342" y="2"/>
                          </a:lnTo>
                          <a:lnTo>
                            <a:pt x="335" y="1"/>
                          </a:lnTo>
                          <a:lnTo>
                            <a:pt x="326" y="0"/>
                          </a:lnTo>
                          <a:lnTo>
                            <a:pt x="83" y="0"/>
                          </a:lnTo>
                          <a:lnTo>
                            <a:pt x="75" y="1"/>
                          </a:lnTo>
                          <a:lnTo>
                            <a:pt x="66" y="2"/>
                          </a:lnTo>
                          <a:lnTo>
                            <a:pt x="58" y="4"/>
                          </a:lnTo>
                          <a:lnTo>
                            <a:pt x="50" y="6"/>
                          </a:lnTo>
                          <a:lnTo>
                            <a:pt x="43" y="10"/>
                          </a:lnTo>
                          <a:lnTo>
                            <a:pt x="36" y="14"/>
                          </a:lnTo>
                          <a:lnTo>
                            <a:pt x="30" y="19"/>
                          </a:lnTo>
                          <a:lnTo>
                            <a:pt x="24" y="24"/>
                          </a:lnTo>
                          <a:lnTo>
                            <a:pt x="19" y="30"/>
                          </a:lnTo>
                          <a:lnTo>
                            <a:pt x="14" y="37"/>
                          </a:lnTo>
                          <a:lnTo>
                            <a:pt x="10" y="43"/>
                          </a:lnTo>
                          <a:lnTo>
                            <a:pt x="5" y="51"/>
                          </a:lnTo>
                          <a:lnTo>
                            <a:pt x="3" y="59"/>
                          </a:lnTo>
                          <a:lnTo>
                            <a:pt x="1" y="66"/>
                          </a:lnTo>
                          <a:lnTo>
                            <a:pt x="0" y="75"/>
                          </a:lnTo>
                          <a:lnTo>
                            <a:pt x="0" y="83"/>
                          </a:lnTo>
                          <a:lnTo>
                            <a:pt x="0" y="92"/>
                          </a:lnTo>
                          <a:lnTo>
                            <a:pt x="1" y="100"/>
                          </a:lnTo>
                          <a:lnTo>
                            <a:pt x="3" y="108"/>
                          </a:lnTo>
                          <a:lnTo>
                            <a:pt x="5" y="116"/>
                          </a:lnTo>
                          <a:lnTo>
                            <a:pt x="10" y="123"/>
                          </a:lnTo>
                          <a:lnTo>
                            <a:pt x="14" y="130"/>
                          </a:lnTo>
                          <a:lnTo>
                            <a:pt x="19" y="137"/>
                          </a:lnTo>
                          <a:lnTo>
                            <a:pt x="24" y="142"/>
                          </a:lnTo>
                          <a:lnTo>
                            <a:pt x="30" y="147"/>
                          </a:lnTo>
                          <a:lnTo>
                            <a:pt x="36" y="153"/>
                          </a:lnTo>
                          <a:lnTo>
                            <a:pt x="43" y="157"/>
                          </a:lnTo>
                          <a:lnTo>
                            <a:pt x="50" y="161"/>
                          </a:lnTo>
                          <a:lnTo>
                            <a:pt x="58" y="163"/>
                          </a:lnTo>
                          <a:lnTo>
                            <a:pt x="66"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5" name="Freeform 41"/>
                    <p:cNvSpPr>
                      <a:spLocks/>
                    </p:cNvSpPr>
                    <p:nvPr/>
                  </p:nvSpPr>
                  <p:spPr bwMode="auto">
                    <a:xfrm flipH="1">
                      <a:off x="6198" y="3681"/>
                      <a:ext cx="117" cy="29"/>
                    </a:xfrm>
                    <a:custGeom>
                      <a:avLst/>
                      <a:gdLst>
                        <a:gd name="T0" fmla="*/ 615 w 699"/>
                        <a:gd name="T1" fmla="*/ 167 h 167"/>
                        <a:gd name="T2" fmla="*/ 632 w 699"/>
                        <a:gd name="T3" fmla="*/ 165 h 167"/>
                        <a:gd name="T4" fmla="*/ 647 w 699"/>
                        <a:gd name="T5" fmla="*/ 161 h 167"/>
                        <a:gd name="T6" fmla="*/ 662 w 699"/>
                        <a:gd name="T7" fmla="*/ 153 h 167"/>
                        <a:gd name="T8" fmla="*/ 674 w 699"/>
                        <a:gd name="T9" fmla="*/ 142 h 167"/>
                        <a:gd name="T10" fmla="*/ 685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5 w 699"/>
                        <a:gd name="T23" fmla="*/ 37 h 167"/>
                        <a:gd name="T24" fmla="*/ 674 w 699"/>
                        <a:gd name="T25" fmla="*/ 24 h 167"/>
                        <a:gd name="T26" fmla="*/ 662 w 699"/>
                        <a:gd name="T27" fmla="*/ 14 h 167"/>
                        <a:gd name="T28" fmla="*/ 647 w 699"/>
                        <a:gd name="T29" fmla="*/ 6 h 167"/>
                        <a:gd name="T30" fmla="*/ 632 w 699"/>
                        <a:gd name="T31" fmla="*/ 2 h 167"/>
                        <a:gd name="T32" fmla="*/ 615 w 699"/>
                        <a:gd name="T33" fmla="*/ 0 h 167"/>
                        <a:gd name="T34" fmla="*/ 76 w 699"/>
                        <a:gd name="T35" fmla="*/ 0 h 167"/>
                        <a:gd name="T36" fmla="*/ 59 w 699"/>
                        <a:gd name="T37" fmla="*/ 3 h 167"/>
                        <a:gd name="T38" fmla="*/ 44 w 699"/>
                        <a:gd name="T39" fmla="*/ 10 h 167"/>
                        <a:gd name="T40" fmla="*/ 31 w 699"/>
                        <a:gd name="T41" fmla="*/ 18 h 167"/>
                        <a:gd name="T42" fmla="*/ 19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9 w 699"/>
                        <a:gd name="T57" fmla="*/ 137 h 167"/>
                        <a:gd name="T58" fmla="*/ 31 w 699"/>
                        <a:gd name="T59" fmla="*/ 147 h 167"/>
                        <a:gd name="T60" fmla="*/ 44 w 699"/>
                        <a:gd name="T61" fmla="*/ 157 h 167"/>
                        <a:gd name="T62" fmla="*/ 59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5" y="167"/>
                          </a:lnTo>
                          <a:lnTo>
                            <a:pt x="623" y="166"/>
                          </a:lnTo>
                          <a:lnTo>
                            <a:pt x="632" y="165"/>
                          </a:lnTo>
                          <a:lnTo>
                            <a:pt x="640" y="163"/>
                          </a:lnTo>
                          <a:lnTo>
                            <a:pt x="647" y="161"/>
                          </a:lnTo>
                          <a:lnTo>
                            <a:pt x="655" y="157"/>
                          </a:lnTo>
                          <a:lnTo>
                            <a:pt x="662" y="153"/>
                          </a:lnTo>
                          <a:lnTo>
                            <a:pt x="668" y="147"/>
                          </a:lnTo>
                          <a:lnTo>
                            <a:pt x="674" y="142"/>
                          </a:lnTo>
                          <a:lnTo>
                            <a:pt x="679" y="137"/>
                          </a:lnTo>
                          <a:lnTo>
                            <a:pt x="685" y="130"/>
                          </a:lnTo>
                          <a:lnTo>
                            <a:pt x="688" y="123"/>
                          </a:lnTo>
                          <a:lnTo>
                            <a:pt x="692" y="116"/>
                          </a:lnTo>
                          <a:lnTo>
                            <a:pt x="695" y="108"/>
                          </a:lnTo>
                          <a:lnTo>
                            <a:pt x="697" y="100"/>
                          </a:lnTo>
                          <a:lnTo>
                            <a:pt x="698" y="92"/>
                          </a:lnTo>
                          <a:lnTo>
                            <a:pt x="699" y="83"/>
                          </a:lnTo>
                          <a:lnTo>
                            <a:pt x="698" y="75"/>
                          </a:lnTo>
                          <a:lnTo>
                            <a:pt x="697" y="67"/>
                          </a:lnTo>
                          <a:lnTo>
                            <a:pt x="695" y="59"/>
                          </a:lnTo>
                          <a:lnTo>
                            <a:pt x="692" y="51"/>
                          </a:lnTo>
                          <a:lnTo>
                            <a:pt x="688" y="44"/>
                          </a:lnTo>
                          <a:lnTo>
                            <a:pt x="685" y="37"/>
                          </a:lnTo>
                          <a:lnTo>
                            <a:pt x="679" y="30"/>
                          </a:lnTo>
                          <a:lnTo>
                            <a:pt x="674" y="24"/>
                          </a:lnTo>
                          <a:lnTo>
                            <a:pt x="668" y="18"/>
                          </a:lnTo>
                          <a:lnTo>
                            <a:pt x="662" y="14"/>
                          </a:lnTo>
                          <a:lnTo>
                            <a:pt x="655" y="10"/>
                          </a:lnTo>
                          <a:lnTo>
                            <a:pt x="647" y="6"/>
                          </a:lnTo>
                          <a:lnTo>
                            <a:pt x="640" y="3"/>
                          </a:lnTo>
                          <a:lnTo>
                            <a:pt x="632" y="2"/>
                          </a:lnTo>
                          <a:lnTo>
                            <a:pt x="623" y="0"/>
                          </a:lnTo>
                          <a:lnTo>
                            <a:pt x="615" y="0"/>
                          </a:lnTo>
                          <a:lnTo>
                            <a:pt x="83" y="0"/>
                          </a:lnTo>
                          <a:lnTo>
                            <a:pt x="76" y="0"/>
                          </a:lnTo>
                          <a:lnTo>
                            <a:pt x="67" y="2"/>
                          </a:lnTo>
                          <a:lnTo>
                            <a:pt x="59" y="3"/>
                          </a:lnTo>
                          <a:lnTo>
                            <a:pt x="52" y="6"/>
                          </a:lnTo>
                          <a:lnTo>
                            <a:pt x="44" y="10"/>
                          </a:lnTo>
                          <a:lnTo>
                            <a:pt x="37" y="14"/>
                          </a:lnTo>
                          <a:lnTo>
                            <a:pt x="31" y="18"/>
                          </a:lnTo>
                          <a:lnTo>
                            <a:pt x="24" y="24"/>
                          </a:lnTo>
                          <a:lnTo>
                            <a:pt x="19" y="30"/>
                          </a:lnTo>
                          <a:lnTo>
                            <a:pt x="14" y="37"/>
                          </a:lnTo>
                          <a:lnTo>
                            <a:pt x="10" y="44"/>
                          </a:lnTo>
                          <a:lnTo>
                            <a:pt x="7" y="51"/>
                          </a:lnTo>
                          <a:lnTo>
                            <a:pt x="3" y="59"/>
                          </a:lnTo>
                          <a:lnTo>
                            <a:pt x="2" y="67"/>
                          </a:lnTo>
                          <a:lnTo>
                            <a:pt x="0" y="75"/>
                          </a:lnTo>
                          <a:lnTo>
                            <a:pt x="0" y="83"/>
                          </a:lnTo>
                          <a:lnTo>
                            <a:pt x="0" y="92"/>
                          </a:lnTo>
                          <a:lnTo>
                            <a:pt x="2" y="100"/>
                          </a:lnTo>
                          <a:lnTo>
                            <a:pt x="3" y="108"/>
                          </a:lnTo>
                          <a:lnTo>
                            <a:pt x="7" y="116"/>
                          </a:lnTo>
                          <a:lnTo>
                            <a:pt x="10" y="123"/>
                          </a:lnTo>
                          <a:lnTo>
                            <a:pt x="14" y="130"/>
                          </a:lnTo>
                          <a:lnTo>
                            <a:pt x="19" y="137"/>
                          </a:lnTo>
                          <a:lnTo>
                            <a:pt x="24" y="142"/>
                          </a:lnTo>
                          <a:lnTo>
                            <a:pt x="31" y="147"/>
                          </a:lnTo>
                          <a:lnTo>
                            <a:pt x="37" y="153"/>
                          </a:lnTo>
                          <a:lnTo>
                            <a:pt x="44" y="157"/>
                          </a:lnTo>
                          <a:lnTo>
                            <a:pt x="52" y="161"/>
                          </a:lnTo>
                          <a:lnTo>
                            <a:pt x="59" y="163"/>
                          </a:lnTo>
                          <a:lnTo>
                            <a:pt x="67" y="165"/>
                          </a:lnTo>
                          <a:lnTo>
                            <a:pt x="76"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6" name="Freeform 42"/>
                    <p:cNvSpPr>
                      <a:spLocks/>
                    </p:cNvSpPr>
                    <p:nvPr/>
                  </p:nvSpPr>
                  <p:spPr bwMode="auto">
                    <a:xfrm flipH="1">
                      <a:off x="6048" y="3681"/>
                      <a:ext cx="118"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79"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79"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4" y="24"/>
                          </a:lnTo>
                          <a:lnTo>
                            <a:pt x="19" y="30"/>
                          </a:lnTo>
                          <a:lnTo>
                            <a:pt x="15" y="37"/>
                          </a:lnTo>
                          <a:lnTo>
                            <a:pt x="10" y="44"/>
                          </a:lnTo>
                          <a:lnTo>
                            <a:pt x="7" y="51"/>
                          </a:lnTo>
                          <a:lnTo>
                            <a:pt x="4" y="59"/>
                          </a:lnTo>
                          <a:lnTo>
                            <a:pt x="2" y="67"/>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7" name="Freeform 43"/>
                    <p:cNvSpPr>
                      <a:spLocks/>
                    </p:cNvSpPr>
                    <p:nvPr/>
                  </p:nvSpPr>
                  <p:spPr bwMode="auto">
                    <a:xfrm flipH="1">
                      <a:off x="5897" y="3681"/>
                      <a:ext cx="118"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8" name="Freeform 44"/>
                    <p:cNvSpPr>
                      <a:spLocks/>
                    </p:cNvSpPr>
                    <p:nvPr/>
                  </p:nvSpPr>
                  <p:spPr bwMode="auto">
                    <a:xfrm flipH="1">
                      <a:off x="5748" y="3681"/>
                      <a:ext cx="117"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69" name="Freeform 45"/>
                    <p:cNvSpPr>
                      <a:spLocks/>
                    </p:cNvSpPr>
                    <p:nvPr/>
                  </p:nvSpPr>
                  <p:spPr bwMode="auto">
                    <a:xfrm flipH="1">
                      <a:off x="5598" y="3681"/>
                      <a:ext cx="117" cy="29"/>
                    </a:xfrm>
                    <a:custGeom>
                      <a:avLst/>
                      <a:gdLst>
                        <a:gd name="T0" fmla="*/ 615 w 699"/>
                        <a:gd name="T1" fmla="*/ 167 h 167"/>
                        <a:gd name="T2" fmla="*/ 633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3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3" y="165"/>
                          </a:lnTo>
                          <a:lnTo>
                            <a:pt x="640" y="163"/>
                          </a:lnTo>
                          <a:lnTo>
                            <a:pt x="648" y="161"/>
                          </a:lnTo>
                          <a:lnTo>
                            <a:pt x="656"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6" y="10"/>
                          </a:lnTo>
                          <a:lnTo>
                            <a:pt x="648" y="6"/>
                          </a:lnTo>
                          <a:lnTo>
                            <a:pt x="640" y="3"/>
                          </a:lnTo>
                          <a:lnTo>
                            <a:pt x="633"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0" name="Freeform 46"/>
                    <p:cNvSpPr>
                      <a:spLocks/>
                    </p:cNvSpPr>
                    <p:nvPr/>
                  </p:nvSpPr>
                  <p:spPr bwMode="auto">
                    <a:xfrm flipH="1">
                      <a:off x="5447" y="3681"/>
                      <a:ext cx="118"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3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3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6" y="2"/>
                          </a:lnTo>
                          <a:lnTo>
                            <a:pt x="59" y="3"/>
                          </a:lnTo>
                          <a:lnTo>
                            <a:pt x="51" y="6"/>
                          </a:lnTo>
                          <a:lnTo>
                            <a:pt x="43"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3" y="157"/>
                          </a:lnTo>
                          <a:lnTo>
                            <a:pt x="51" y="161"/>
                          </a:lnTo>
                          <a:lnTo>
                            <a:pt x="59" y="163"/>
                          </a:lnTo>
                          <a:lnTo>
                            <a:pt x="66"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1" name="Freeform 47"/>
                    <p:cNvSpPr>
                      <a:spLocks/>
                    </p:cNvSpPr>
                    <p:nvPr/>
                  </p:nvSpPr>
                  <p:spPr bwMode="auto">
                    <a:xfrm flipH="1">
                      <a:off x="5298" y="3681"/>
                      <a:ext cx="116"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2" name="Freeform 48"/>
                    <p:cNvSpPr>
                      <a:spLocks/>
                    </p:cNvSpPr>
                    <p:nvPr/>
                  </p:nvSpPr>
                  <p:spPr bwMode="auto">
                    <a:xfrm flipH="1">
                      <a:off x="5147" y="3681"/>
                      <a:ext cx="118"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8" y="92"/>
                          </a:lnTo>
                          <a:lnTo>
                            <a:pt x="699" y="83"/>
                          </a:lnTo>
                          <a:lnTo>
                            <a:pt x="698"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3" name="Freeform 49"/>
                    <p:cNvSpPr>
                      <a:spLocks/>
                    </p:cNvSpPr>
                    <p:nvPr/>
                  </p:nvSpPr>
                  <p:spPr bwMode="auto">
                    <a:xfrm flipH="1">
                      <a:off x="4998" y="3681"/>
                      <a:ext cx="117"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7" y="100"/>
                          </a:lnTo>
                          <a:lnTo>
                            <a:pt x="698" y="92"/>
                          </a:lnTo>
                          <a:lnTo>
                            <a:pt x="699" y="83"/>
                          </a:lnTo>
                          <a:lnTo>
                            <a:pt x="698" y="75"/>
                          </a:lnTo>
                          <a:lnTo>
                            <a:pt x="697"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4" name="Freeform 50"/>
                    <p:cNvSpPr>
                      <a:spLocks/>
                    </p:cNvSpPr>
                    <p:nvPr/>
                  </p:nvSpPr>
                  <p:spPr bwMode="auto">
                    <a:xfrm flipH="1">
                      <a:off x="4847" y="3681"/>
                      <a:ext cx="69" cy="29"/>
                    </a:xfrm>
                    <a:custGeom>
                      <a:avLst/>
                      <a:gdLst>
                        <a:gd name="T0" fmla="*/ 327 w 412"/>
                        <a:gd name="T1" fmla="*/ 166 h 166"/>
                        <a:gd name="T2" fmla="*/ 345 w 412"/>
                        <a:gd name="T3" fmla="*/ 165 h 166"/>
                        <a:gd name="T4" fmla="*/ 360 w 412"/>
                        <a:gd name="T5" fmla="*/ 160 h 166"/>
                        <a:gd name="T6" fmla="*/ 375 w 412"/>
                        <a:gd name="T7" fmla="*/ 152 h 166"/>
                        <a:gd name="T8" fmla="*/ 387 w 412"/>
                        <a:gd name="T9" fmla="*/ 142 h 166"/>
                        <a:gd name="T10" fmla="*/ 398 w 412"/>
                        <a:gd name="T11" fmla="*/ 130 h 166"/>
                        <a:gd name="T12" fmla="*/ 405 w 412"/>
                        <a:gd name="T13" fmla="*/ 116 h 166"/>
                        <a:gd name="T14" fmla="*/ 410 w 412"/>
                        <a:gd name="T15" fmla="*/ 99 h 166"/>
                        <a:gd name="T16" fmla="*/ 412 w 412"/>
                        <a:gd name="T17" fmla="*/ 83 h 166"/>
                        <a:gd name="T18" fmla="*/ 410 w 412"/>
                        <a:gd name="T19" fmla="*/ 67 h 166"/>
                        <a:gd name="T20" fmla="*/ 405 w 412"/>
                        <a:gd name="T21" fmla="*/ 50 h 166"/>
                        <a:gd name="T22" fmla="*/ 398 w 412"/>
                        <a:gd name="T23" fmla="*/ 36 h 166"/>
                        <a:gd name="T24" fmla="*/ 387 w 412"/>
                        <a:gd name="T25" fmla="*/ 24 h 166"/>
                        <a:gd name="T26" fmla="*/ 375 w 412"/>
                        <a:gd name="T27" fmla="*/ 14 h 166"/>
                        <a:gd name="T28" fmla="*/ 360 w 412"/>
                        <a:gd name="T29" fmla="*/ 6 h 166"/>
                        <a:gd name="T30" fmla="*/ 345 w 412"/>
                        <a:gd name="T31" fmla="*/ 1 h 166"/>
                        <a:gd name="T32" fmla="*/ 327 w 412"/>
                        <a:gd name="T33" fmla="*/ 0 h 166"/>
                        <a:gd name="T34" fmla="*/ 75 w 412"/>
                        <a:gd name="T35" fmla="*/ 0 h 166"/>
                        <a:gd name="T36" fmla="*/ 59 w 412"/>
                        <a:gd name="T37" fmla="*/ 3 h 166"/>
                        <a:gd name="T38" fmla="*/ 44 w 412"/>
                        <a:gd name="T39" fmla="*/ 10 h 166"/>
                        <a:gd name="T40" fmla="*/ 31 w 412"/>
                        <a:gd name="T41" fmla="*/ 18 h 166"/>
                        <a:gd name="T42" fmla="*/ 19 w 412"/>
                        <a:gd name="T43" fmla="*/ 29 h 166"/>
                        <a:gd name="T44" fmla="*/ 10 w 412"/>
                        <a:gd name="T45" fmla="*/ 44 h 166"/>
                        <a:gd name="T46" fmla="*/ 4 w 412"/>
                        <a:gd name="T47" fmla="*/ 58 h 166"/>
                        <a:gd name="T48" fmla="*/ 0 w 412"/>
                        <a:gd name="T49" fmla="*/ 74 h 166"/>
                        <a:gd name="T50" fmla="*/ 0 w 412"/>
                        <a:gd name="T51" fmla="*/ 92 h 166"/>
                        <a:gd name="T52" fmla="*/ 4 w 412"/>
                        <a:gd name="T53" fmla="*/ 108 h 166"/>
                        <a:gd name="T54" fmla="*/ 10 w 412"/>
                        <a:gd name="T55" fmla="*/ 122 h 166"/>
                        <a:gd name="T56" fmla="*/ 19 w 412"/>
                        <a:gd name="T57" fmla="*/ 137 h 166"/>
                        <a:gd name="T58" fmla="*/ 31 w 412"/>
                        <a:gd name="T59" fmla="*/ 148 h 166"/>
                        <a:gd name="T60" fmla="*/ 44 w 412"/>
                        <a:gd name="T61" fmla="*/ 156 h 166"/>
                        <a:gd name="T62" fmla="*/ 59 w 412"/>
                        <a:gd name="T63" fmla="*/ 163 h 166"/>
                        <a:gd name="T64" fmla="*/ 75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4" y="166"/>
                          </a:moveTo>
                          <a:lnTo>
                            <a:pt x="327" y="166"/>
                          </a:lnTo>
                          <a:lnTo>
                            <a:pt x="336" y="166"/>
                          </a:lnTo>
                          <a:lnTo>
                            <a:pt x="345" y="165"/>
                          </a:lnTo>
                          <a:lnTo>
                            <a:pt x="353" y="163"/>
                          </a:lnTo>
                          <a:lnTo>
                            <a:pt x="360" y="160"/>
                          </a:lnTo>
                          <a:lnTo>
                            <a:pt x="368" y="156"/>
                          </a:lnTo>
                          <a:lnTo>
                            <a:pt x="375" y="152"/>
                          </a:lnTo>
                          <a:lnTo>
                            <a:pt x="381" y="148"/>
                          </a:lnTo>
                          <a:lnTo>
                            <a:pt x="387" y="142"/>
                          </a:lnTo>
                          <a:lnTo>
                            <a:pt x="392" y="137"/>
                          </a:lnTo>
                          <a:lnTo>
                            <a:pt x="398" y="130"/>
                          </a:lnTo>
                          <a:lnTo>
                            <a:pt x="402" y="122"/>
                          </a:lnTo>
                          <a:lnTo>
                            <a:pt x="405" y="116"/>
                          </a:lnTo>
                          <a:lnTo>
                            <a:pt x="407" y="108"/>
                          </a:lnTo>
                          <a:lnTo>
                            <a:pt x="410" y="99"/>
                          </a:lnTo>
                          <a:lnTo>
                            <a:pt x="411" y="92"/>
                          </a:lnTo>
                          <a:lnTo>
                            <a:pt x="412" y="83"/>
                          </a:lnTo>
                          <a:lnTo>
                            <a:pt x="411" y="74"/>
                          </a:lnTo>
                          <a:lnTo>
                            <a:pt x="410" y="67"/>
                          </a:lnTo>
                          <a:lnTo>
                            <a:pt x="407" y="58"/>
                          </a:lnTo>
                          <a:lnTo>
                            <a:pt x="405" y="50"/>
                          </a:lnTo>
                          <a:lnTo>
                            <a:pt x="402" y="44"/>
                          </a:lnTo>
                          <a:lnTo>
                            <a:pt x="398" y="36"/>
                          </a:lnTo>
                          <a:lnTo>
                            <a:pt x="392" y="29"/>
                          </a:lnTo>
                          <a:lnTo>
                            <a:pt x="387" y="24"/>
                          </a:lnTo>
                          <a:lnTo>
                            <a:pt x="381" y="18"/>
                          </a:lnTo>
                          <a:lnTo>
                            <a:pt x="375" y="14"/>
                          </a:lnTo>
                          <a:lnTo>
                            <a:pt x="368" y="10"/>
                          </a:lnTo>
                          <a:lnTo>
                            <a:pt x="360" y="6"/>
                          </a:lnTo>
                          <a:lnTo>
                            <a:pt x="353" y="3"/>
                          </a:lnTo>
                          <a:lnTo>
                            <a:pt x="345" y="1"/>
                          </a:lnTo>
                          <a:lnTo>
                            <a:pt x="336" y="0"/>
                          </a:lnTo>
                          <a:lnTo>
                            <a:pt x="327" y="0"/>
                          </a:lnTo>
                          <a:lnTo>
                            <a:pt x="84" y="0"/>
                          </a:lnTo>
                          <a:lnTo>
                            <a:pt x="75" y="0"/>
                          </a:lnTo>
                          <a:lnTo>
                            <a:pt x="67" y="1"/>
                          </a:lnTo>
                          <a:lnTo>
                            <a:pt x="59" y="3"/>
                          </a:lnTo>
                          <a:lnTo>
                            <a:pt x="51" y="6"/>
                          </a:lnTo>
                          <a:lnTo>
                            <a:pt x="44" y="10"/>
                          </a:lnTo>
                          <a:lnTo>
                            <a:pt x="37" y="14"/>
                          </a:lnTo>
                          <a:lnTo>
                            <a:pt x="31" y="18"/>
                          </a:lnTo>
                          <a:lnTo>
                            <a:pt x="25" y="24"/>
                          </a:lnTo>
                          <a:lnTo>
                            <a:pt x="19" y="29"/>
                          </a:lnTo>
                          <a:lnTo>
                            <a:pt x="15" y="36"/>
                          </a:lnTo>
                          <a:lnTo>
                            <a:pt x="10" y="44"/>
                          </a:lnTo>
                          <a:lnTo>
                            <a:pt x="7" y="50"/>
                          </a:lnTo>
                          <a:lnTo>
                            <a:pt x="4" y="58"/>
                          </a:lnTo>
                          <a:lnTo>
                            <a:pt x="1" y="67"/>
                          </a:lnTo>
                          <a:lnTo>
                            <a:pt x="0" y="74"/>
                          </a:lnTo>
                          <a:lnTo>
                            <a:pt x="0" y="83"/>
                          </a:lnTo>
                          <a:lnTo>
                            <a:pt x="0" y="92"/>
                          </a:lnTo>
                          <a:lnTo>
                            <a:pt x="1" y="99"/>
                          </a:lnTo>
                          <a:lnTo>
                            <a:pt x="4" y="108"/>
                          </a:lnTo>
                          <a:lnTo>
                            <a:pt x="7" y="116"/>
                          </a:lnTo>
                          <a:lnTo>
                            <a:pt x="10" y="122"/>
                          </a:lnTo>
                          <a:lnTo>
                            <a:pt x="15" y="130"/>
                          </a:lnTo>
                          <a:lnTo>
                            <a:pt x="19" y="137"/>
                          </a:lnTo>
                          <a:lnTo>
                            <a:pt x="25" y="142"/>
                          </a:lnTo>
                          <a:lnTo>
                            <a:pt x="31" y="148"/>
                          </a:lnTo>
                          <a:lnTo>
                            <a:pt x="37" y="152"/>
                          </a:lnTo>
                          <a:lnTo>
                            <a:pt x="44" y="156"/>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5" name="Freeform 51"/>
                    <p:cNvSpPr>
                      <a:spLocks/>
                    </p:cNvSpPr>
                    <p:nvPr/>
                  </p:nvSpPr>
                  <p:spPr bwMode="auto">
                    <a:xfrm flipH="1">
                      <a:off x="6204" y="3740"/>
                      <a:ext cx="118" cy="29"/>
                    </a:xfrm>
                    <a:custGeom>
                      <a:avLst/>
                      <a:gdLst>
                        <a:gd name="T0" fmla="*/ 619 w 703"/>
                        <a:gd name="T1" fmla="*/ 166 h 166"/>
                        <a:gd name="T2" fmla="*/ 636 w 703"/>
                        <a:gd name="T3" fmla="*/ 165 h 166"/>
                        <a:gd name="T4" fmla="*/ 651 w 703"/>
                        <a:gd name="T5" fmla="*/ 160 h 166"/>
                        <a:gd name="T6" fmla="*/ 665 w 703"/>
                        <a:gd name="T7" fmla="*/ 152 h 166"/>
                        <a:gd name="T8" fmla="*/ 679 w 703"/>
                        <a:gd name="T9" fmla="*/ 142 h 166"/>
                        <a:gd name="T10" fmla="*/ 688 w 703"/>
                        <a:gd name="T11" fmla="*/ 130 h 166"/>
                        <a:gd name="T12" fmla="*/ 696 w 703"/>
                        <a:gd name="T13" fmla="*/ 116 h 166"/>
                        <a:gd name="T14" fmla="*/ 700 w 703"/>
                        <a:gd name="T15" fmla="*/ 100 h 166"/>
                        <a:gd name="T16" fmla="*/ 703 w 703"/>
                        <a:gd name="T17" fmla="*/ 83 h 166"/>
                        <a:gd name="T18" fmla="*/ 700 w 703"/>
                        <a:gd name="T19" fmla="*/ 67 h 166"/>
                        <a:gd name="T20" fmla="*/ 696 w 703"/>
                        <a:gd name="T21" fmla="*/ 50 h 166"/>
                        <a:gd name="T22" fmla="*/ 688 w 703"/>
                        <a:gd name="T23" fmla="*/ 36 h 166"/>
                        <a:gd name="T24" fmla="*/ 679 w 703"/>
                        <a:gd name="T25" fmla="*/ 24 h 166"/>
                        <a:gd name="T26" fmla="*/ 665 w 703"/>
                        <a:gd name="T27" fmla="*/ 14 h 166"/>
                        <a:gd name="T28" fmla="*/ 651 w 703"/>
                        <a:gd name="T29" fmla="*/ 7 h 166"/>
                        <a:gd name="T30" fmla="*/ 636 w 703"/>
                        <a:gd name="T31" fmla="*/ 1 h 166"/>
                        <a:gd name="T32" fmla="*/ 619 w 703"/>
                        <a:gd name="T33" fmla="*/ 0 h 166"/>
                        <a:gd name="T34" fmla="*/ 76 w 703"/>
                        <a:gd name="T35" fmla="*/ 0 h 166"/>
                        <a:gd name="T36" fmla="*/ 60 w 703"/>
                        <a:gd name="T37" fmla="*/ 3 h 166"/>
                        <a:gd name="T38" fmla="*/ 44 w 703"/>
                        <a:gd name="T39" fmla="*/ 10 h 166"/>
                        <a:gd name="T40" fmla="*/ 31 w 703"/>
                        <a:gd name="T41" fmla="*/ 19 h 166"/>
                        <a:gd name="T42" fmla="*/ 20 w 703"/>
                        <a:gd name="T43" fmla="*/ 30 h 166"/>
                        <a:gd name="T44" fmla="*/ 11 w 703"/>
                        <a:gd name="T45" fmla="*/ 44 h 166"/>
                        <a:gd name="T46" fmla="*/ 5 w 703"/>
                        <a:gd name="T47" fmla="*/ 58 h 166"/>
                        <a:gd name="T48" fmla="*/ 2 w 703"/>
                        <a:gd name="T49" fmla="*/ 75 h 166"/>
                        <a:gd name="T50" fmla="*/ 2 w 703"/>
                        <a:gd name="T51" fmla="*/ 92 h 166"/>
                        <a:gd name="T52" fmla="*/ 5 w 703"/>
                        <a:gd name="T53" fmla="*/ 108 h 166"/>
                        <a:gd name="T54" fmla="*/ 11 w 703"/>
                        <a:gd name="T55" fmla="*/ 123 h 166"/>
                        <a:gd name="T56" fmla="*/ 20 w 703"/>
                        <a:gd name="T57" fmla="*/ 137 h 166"/>
                        <a:gd name="T58" fmla="*/ 31 w 703"/>
                        <a:gd name="T59" fmla="*/ 148 h 166"/>
                        <a:gd name="T60" fmla="*/ 44 w 703"/>
                        <a:gd name="T61" fmla="*/ 157 h 166"/>
                        <a:gd name="T62" fmla="*/ 60 w 703"/>
                        <a:gd name="T63" fmla="*/ 163 h 166"/>
                        <a:gd name="T64" fmla="*/ 76 w 703"/>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3" h="166">
                          <a:moveTo>
                            <a:pt x="85" y="166"/>
                          </a:moveTo>
                          <a:lnTo>
                            <a:pt x="619" y="166"/>
                          </a:lnTo>
                          <a:lnTo>
                            <a:pt x="627" y="166"/>
                          </a:lnTo>
                          <a:lnTo>
                            <a:pt x="636" y="165"/>
                          </a:lnTo>
                          <a:lnTo>
                            <a:pt x="643" y="163"/>
                          </a:lnTo>
                          <a:lnTo>
                            <a:pt x="651" y="160"/>
                          </a:lnTo>
                          <a:lnTo>
                            <a:pt x="659" y="157"/>
                          </a:lnTo>
                          <a:lnTo>
                            <a:pt x="665" y="152"/>
                          </a:lnTo>
                          <a:lnTo>
                            <a:pt x="672" y="148"/>
                          </a:lnTo>
                          <a:lnTo>
                            <a:pt x="679" y="142"/>
                          </a:lnTo>
                          <a:lnTo>
                            <a:pt x="683" y="137"/>
                          </a:lnTo>
                          <a:lnTo>
                            <a:pt x="688" y="130"/>
                          </a:lnTo>
                          <a:lnTo>
                            <a:pt x="693" y="123"/>
                          </a:lnTo>
                          <a:lnTo>
                            <a:pt x="696" y="116"/>
                          </a:lnTo>
                          <a:lnTo>
                            <a:pt x="698" y="108"/>
                          </a:lnTo>
                          <a:lnTo>
                            <a:pt x="700" y="100"/>
                          </a:lnTo>
                          <a:lnTo>
                            <a:pt x="702" y="92"/>
                          </a:lnTo>
                          <a:lnTo>
                            <a:pt x="703" y="83"/>
                          </a:lnTo>
                          <a:lnTo>
                            <a:pt x="702" y="75"/>
                          </a:lnTo>
                          <a:lnTo>
                            <a:pt x="700" y="67"/>
                          </a:lnTo>
                          <a:lnTo>
                            <a:pt x="698" y="58"/>
                          </a:lnTo>
                          <a:lnTo>
                            <a:pt x="696" y="50"/>
                          </a:lnTo>
                          <a:lnTo>
                            <a:pt x="693" y="44"/>
                          </a:lnTo>
                          <a:lnTo>
                            <a:pt x="688" y="36"/>
                          </a:lnTo>
                          <a:lnTo>
                            <a:pt x="683" y="30"/>
                          </a:lnTo>
                          <a:lnTo>
                            <a:pt x="679" y="24"/>
                          </a:lnTo>
                          <a:lnTo>
                            <a:pt x="672" y="19"/>
                          </a:lnTo>
                          <a:lnTo>
                            <a:pt x="665" y="14"/>
                          </a:lnTo>
                          <a:lnTo>
                            <a:pt x="659" y="10"/>
                          </a:lnTo>
                          <a:lnTo>
                            <a:pt x="651" y="7"/>
                          </a:lnTo>
                          <a:lnTo>
                            <a:pt x="643" y="3"/>
                          </a:lnTo>
                          <a:lnTo>
                            <a:pt x="636" y="1"/>
                          </a:lnTo>
                          <a:lnTo>
                            <a:pt x="627" y="0"/>
                          </a:lnTo>
                          <a:lnTo>
                            <a:pt x="619" y="0"/>
                          </a:lnTo>
                          <a:lnTo>
                            <a:pt x="85" y="0"/>
                          </a:lnTo>
                          <a:lnTo>
                            <a:pt x="76" y="0"/>
                          </a:lnTo>
                          <a:lnTo>
                            <a:pt x="67" y="1"/>
                          </a:lnTo>
                          <a:lnTo>
                            <a:pt x="60" y="3"/>
                          </a:lnTo>
                          <a:lnTo>
                            <a:pt x="52" y="7"/>
                          </a:lnTo>
                          <a:lnTo>
                            <a:pt x="44" y="10"/>
                          </a:lnTo>
                          <a:lnTo>
                            <a:pt x="38" y="14"/>
                          </a:lnTo>
                          <a:lnTo>
                            <a:pt x="31" y="19"/>
                          </a:lnTo>
                          <a:lnTo>
                            <a:pt x="26" y="24"/>
                          </a:lnTo>
                          <a:lnTo>
                            <a:pt x="20" y="30"/>
                          </a:lnTo>
                          <a:lnTo>
                            <a:pt x="15" y="36"/>
                          </a:lnTo>
                          <a:lnTo>
                            <a:pt x="11" y="44"/>
                          </a:lnTo>
                          <a:lnTo>
                            <a:pt x="7" y="50"/>
                          </a:lnTo>
                          <a:lnTo>
                            <a:pt x="5" y="58"/>
                          </a:lnTo>
                          <a:lnTo>
                            <a:pt x="3" y="67"/>
                          </a:lnTo>
                          <a:lnTo>
                            <a:pt x="2" y="75"/>
                          </a:lnTo>
                          <a:lnTo>
                            <a:pt x="0" y="83"/>
                          </a:lnTo>
                          <a:lnTo>
                            <a:pt x="2" y="92"/>
                          </a:lnTo>
                          <a:lnTo>
                            <a:pt x="3" y="100"/>
                          </a:lnTo>
                          <a:lnTo>
                            <a:pt x="5" y="108"/>
                          </a:lnTo>
                          <a:lnTo>
                            <a:pt x="7" y="116"/>
                          </a:lnTo>
                          <a:lnTo>
                            <a:pt x="11" y="123"/>
                          </a:lnTo>
                          <a:lnTo>
                            <a:pt x="15" y="130"/>
                          </a:lnTo>
                          <a:lnTo>
                            <a:pt x="20" y="137"/>
                          </a:lnTo>
                          <a:lnTo>
                            <a:pt x="26" y="142"/>
                          </a:lnTo>
                          <a:lnTo>
                            <a:pt x="31" y="148"/>
                          </a:lnTo>
                          <a:lnTo>
                            <a:pt x="38" y="152"/>
                          </a:lnTo>
                          <a:lnTo>
                            <a:pt x="44" y="157"/>
                          </a:lnTo>
                          <a:lnTo>
                            <a:pt x="52" y="160"/>
                          </a:lnTo>
                          <a:lnTo>
                            <a:pt x="60" y="163"/>
                          </a:lnTo>
                          <a:lnTo>
                            <a:pt x="67" y="165"/>
                          </a:lnTo>
                          <a:lnTo>
                            <a:pt x="76" y="166"/>
                          </a:lnTo>
                          <a:lnTo>
                            <a:pt x="85"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6" name="Freeform 52"/>
                    <p:cNvSpPr>
                      <a:spLocks/>
                    </p:cNvSpPr>
                    <p:nvPr/>
                  </p:nvSpPr>
                  <p:spPr bwMode="auto">
                    <a:xfrm flipH="1">
                      <a:off x="6052" y="3740"/>
                      <a:ext cx="119" cy="29"/>
                    </a:xfrm>
                    <a:custGeom>
                      <a:avLst/>
                      <a:gdLst>
                        <a:gd name="T0" fmla="*/ 618 w 702"/>
                        <a:gd name="T1" fmla="*/ 166 h 166"/>
                        <a:gd name="T2" fmla="*/ 635 w 702"/>
                        <a:gd name="T3" fmla="*/ 165 h 166"/>
                        <a:gd name="T4" fmla="*/ 651 w 702"/>
                        <a:gd name="T5" fmla="*/ 160 h 166"/>
                        <a:gd name="T6" fmla="*/ 665 w 702"/>
                        <a:gd name="T7" fmla="*/ 152 h 166"/>
                        <a:gd name="T8" fmla="*/ 677 w 702"/>
                        <a:gd name="T9" fmla="*/ 142 h 166"/>
                        <a:gd name="T10" fmla="*/ 688 w 702"/>
                        <a:gd name="T11" fmla="*/ 130 h 166"/>
                        <a:gd name="T12" fmla="*/ 696 w 702"/>
                        <a:gd name="T13" fmla="*/ 116 h 166"/>
                        <a:gd name="T14" fmla="*/ 700 w 702"/>
                        <a:gd name="T15" fmla="*/ 100 h 166"/>
                        <a:gd name="T16" fmla="*/ 702 w 702"/>
                        <a:gd name="T17" fmla="*/ 83 h 166"/>
                        <a:gd name="T18" fmla="*/ 700 w 702"/>
                        <a:gd name="T19" fmla="*/ 67 h 166"/>
                        <a:gd name="T20" fmla="*/ 696 w 702"/>
                        <a:gd name="T21" fmla="*/ 50 h 166"/>
                        <a:gd name="T22" fmla="*/ 688 w 702"/>
                        <a:gd name="T23" fmla="*/ 36 h 166"/>
                        <a:gd name="T24" fmla="*/ 677 w 702"/>
                        <a:gd name="T25" fmla="*/ 24 h 166"/>
                        <a:gd name="T26" fmla="*/ 665 w 702"/>
                        <a:gd name="T27" fmla="*/ 14 h 166"/>
                        <a:gd name="T28" fmla="*/ 651 w 702"/>
                        <a:gd name="T29" fmla="*/ 7 h 166"/>
                        <a:gd name="T30" fmla="*/ 635 w 702"/>
                        <a:gd name="T31" fmla="*/ 1 h 166"/>
                        <a:gd name="T32" fmla="*/ 618 w 702"/>
                        <a:gd name="T33" fmla="*/ 0 h 166"/>
                        <a:gd name="T34" fmla="*/ 76 w 702"/>
                        <a:gd name="T35" fmla="*/ 0 h 166"/>
                        <a:gd name="T36" fmla="*/ 59 w 702"/>
                        <a:gd name="T37" fmla="*/ 3 h 166"/>
                        <a:gd name="T38" fmla="*/ 44 w 702"/>
                        <a:gd name="T39" fmla="*/ 10 h 166"/>
                        <a:gd name="T40" fmla="*/ 31 w 702"/>
                        <a:gd name="T41" fmla="*/ 19 h 166"/>
                        <a:gd name="T42" fmla="*/ 20 w 702"/>
                        <a:gd name="T43" fmla="*/ 30 h 166"/>
                        <a:gd name="T44" fmla="*/ 10 w 702"/>
                        <a:gd name="T45" fmla="*/ 44 h 166"/>
                        <a:gd name="T46" fmla="*/ 5 w 702"/>
                        <a:gd name="T47" fmla="*/ 58 h 166"/>
                        <a:gd name="T48" fmla="*/ 1 w 702"/>
                        <a:gd name="T49" fmla="*/ 75 h 166"/>
                        <a:gd name="T50" fmla="*/ 1 w 702"/>
                        <a:gd name="T51" fmla="*/ 92 h 166"/>
                        <a:gd name="T52" fmla="*/ 5 w 702"/>
                        <a:gd name="T53" fmla="*/ 108 h 166"/>
                        <a:gd name="T54" fmla="*/ 10 w 702"/>
                        <a:gd name="T55" fmla="*/ 123 h 166"/>
                        <a:gd name="T56" fmla="*/ 20 w 702"/>
                        <a:gd name="T57" fmla="*/ 137 h 166"/>
                        <a:gd name="T58" fmla="*/ 31 w 702"/>
                        <a:gd name="T59" fmla="*/ 148 h 166"/>
                        <a:gd name="T60" fmla="*/ 44 w 702"/>
                        <a:gd name="T61" fmla="*/ 157 h 166"/>
                        <a:gd name="T62" fmla="*/ 59 w 702"/>
                        <a:gd name="T63" fmla="*/ 163 h 166"/>
                        <a:gd name="T64" fmla="*/ 76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5" y="166"/>
                          </a:moveTo>
                          <a:lnTo>
                            <a:pt x="618" y="166"/>
                          </a:lnTo>
                          <a:lnTo>
                            <a:pt x="627" y="166"/>
                          </a:lnTo>
                          <a:lnTo>
                            <a:pt x="635" y="165"/>
                          </a:lnTo>
                          <a:lnTo>
                            <a:pt x="643" y="163"/>
                          </a:lnTo>
                          <a:lnTo>
                            <a:pt x="651" y="160"/>
                          </a:lnTo>
                          <a:lnTo>
                            <a:pt x="659" y="157"/>
                          </a:lnTo>
                          <a:lnTo>
                            <a:pt x="665" y="152"/>
                          </a:lnTo>
                          <a:lnTo>
                            <a:pt x="672" y="148"/>
                          </a:lnTo>
                          <a:lnTo>
                            <a:pt x="677" y="142"/>
                          </a:lnTo>
                          <a:lnTo>
                            <a:pt x="683" y="137"/>
                          </a:lnTo>
                          <a:lnTo>
                            <a:pt x="688" y="130"/>
                          </a:lnTo>
                          <a:lnTo>
                            <a:pt x="691" y="123"/>
                          </a:lnTo>
                          <a:lnTo>
                            <a:pt x="696" y="116"/>
                          </a:lnTo>
                          <a:lnTo>
                            <a:pt x="698" y="108"/>
                          </a:lnTo>
                          <a:lnTo>
                            <a:pt x="700" y="100"/>
                          </a:lnTo>
                          <a:lnTo>
                            <a:pt x="701" y="92"/>
                          </a:lnTo>
                          <a:lnTo>
                            <a:pt x="702" y="83"/>
                          </a:lnTo>
                          <a:lnTo>
                            <a:pt x="701" y="75"/>
                          </a:lnTo>
                          <a:lnTo>
                            <a:pt x="700" y="67"/>
                          </a:lnTo>
                          <a:lnTo>
                            <a:pt x="698" y="58"/>
                          </a:lnTo>
                          <a:lnTo>
                            <a:pt x="696" y="50"/>
                          </a:lnTo>
                          <a:lnTo>
                            <a:pt x="691" y="44"/>
                          </a:lnTo>
                          <a:lnTo>
                            <a:pt x="688" y="36"/>
                          </a:lnTo>
                          <a:lnTo>
                            <a:pt x="683" y="30"/>
                          </a:lnTo>
                          <a:lnTo>
                            <a:pt x="677" y="24"/>
                          </a:lnTo>
                          <a:lnTo>
                            <a:pt x="672" y="19"/>
                          </a:lnTo>
                          <a:lnTo>
                            <a:pt x="665" y="14"/>
                          </a:lnTo>
                          <a:lnTo>
                            <a:pt x="659" y="10"/>
                          </a:lnTo>
                          <a:lnTo>
                            <a:pt x="651" y="7"/>
                          </a:lnTo>
                          <a:lnTo>
                            <a:pt x="643" y="3"/>
                          </a:lnTo>
                          <a:lnTo>
                            <a:pt x="635" y="1"/>
                          </a:lnTo>
                          <a:lnTo>
                            <a:pt x="627" y="0"/>
                          </a:lnTo>
                          <a:lnTo>
                            <a:pt x="618" y="0"/>
                          </a:lnTo>
                          <a:lnTo>
                            <a:pt x="85" y="0"/>
                          </a:lnTo>
                          <a:lnTo>
                            <a:pt x="76" y="0"/>
                          </a:lnTo>
                          <a:lnTo>
                            <a:pt x="67" y="1"/>
                          </a:lnTo>
                          <a:lnTo>
                            <a:pt x="59" y="3"/>
                          </a:lnTo>
                          <a:lnTo>
                            <a:pt x="52" y="7"/>
                          </a:lnTo>
                          <a:lnTo>
                            <a:pt x="44" y="10"/>
                          </a:lnTo>
                          <a:lnTo>
                            <a:pt x="37" y="14"/>
                          </a:lnTo>
                          <a:lnTo>
                            <a:pt x="31" y="19"/>
                          </a:lnTo>
                          <a:lnTo>
                            <a:pt x="25" y="24"/>
                          </a:lnTo>
                          <a:lnTo>
                            <a:pt x="20" y="30"/>
                          </a:lnTo>
                          <a:lnTo>
                            <a:pt x="14" y="36"/>
                          </a:lnTo>
                          <a:lnTo>
                            <a:pt x="10" y="44"/>
                          </a:lnTo>
                          <a:lnTo>
                            <a:pt x="7" y="50"/>
                          </a:lnTo>
                          <a:lnTo>
                            <a:pt x="5" y="58"/>
                          </a:lnTo>
                          <a:lnTo>
                            <a:pt x="2" y="67"/>
                          </a:lnTo>
                          <a:lnTo>
                            <a:pt x="1" y="75"/>
                          </a:lnTo>
                          <a:lnTo>
                            <a:pt x="0" y="83"/>
                          </a:lnTo>
                          <a:lnTo>
                            <a:pt x="1" y="92"/>
                          </a:lnTo>
                          <a:lnTo>
                            <a:pt x="2" y="100"/>
                          </a:lnTo>
                          <a:lnTo>
                            <a:pt x="5" y="108"/>
                          </a:lnTo>
                          <a:lnTo>
                            <a:pt x="7" y="116"/>
                          </a:lnTo>
                          <a:lnTo>
                            <a:pt x="10" y="123"/>
                          </a:lnTo>
                          <a:lnTo>
                            <a:pt x="14" y="130"/>
                          </a:lnTo>
                          <a:lnTo>
                            <a:pt x="20" y="137"/>
                          </a:lnTo>
                          <a:lnTo>
                            <a:pt x="25" y="142"/>
                          </a:lnTo>
                          <a:lnTo>
                            <a:pt x="31" y="148"/>
                          </a:lnTo>
                          <a:lnTo>
                            <a:pt x="37" y="152"/>
                          </a:lnTo>
                          <a:lnTo>
                            <a:pt x="44" y="157"/>
                          </a:lnTo>
                          <a:lnTo>
                            <a:pt x="52" y="160"/>
                          </a:lnTo>
                          <a:lnTo>
                            <a:pt x="59" y="163"/>
                          </a:lnTo>
                          <a:lnTo>
                            <a:pt x="67" y="165"/>
                          </a:lnTo>
                          <a:lnTo>
                            <a:pt x="76" y="166"/>
                          </a:lnTo>
                          <a:lnTo>
                            <a:pt x="85"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7" name="Freeform 53"/>
                    <p:cNvSpPr>
                      <a:spLocks/>
                    </p:cNvSpPr>
                    <p:nvPr/>
                  </p:nvSpPr>
                  <p:spPr bwMode="auto">
                    <a:xfrm flipH="1">
                      <a:off x="5616" y="3740"/>
                      <a:ext cx="389" cy="29"/>
                    </a:xfrm>
                    <a:custGeom>
                      <a:avLst/>
                      <a:gdLst>
                        <a:gd name="T0" fmla="*/ 83 w 2316"/>
                        <a:gd name="T1" fmla="*/ 0 h 166"/>
                        <a:gd name="T2" fmla="*/ 66 w 2316"/>
                        <a:gd name="T3" fmla="*/ 1 h 166"/>
                        <a:gd name="T4" fmla="*/ 50 w 2316"/>
                        <a:gd name="T5" fmla="*/ 7 h 166"/>
                        <a:gd name="T6" fmla="*/ 36 w 2316"/>
                        <a:gd name="T7" fmla="*/ 14 h 166"/>
                        <a:gd name="T8" fmla="*/ 24 w 2316"/>
                        <a:gd name="T9" fmla="*/ 24 h 166"/>
                        <a:gd name="T10" fmla="*/ 14 w 2316"/>
                        <a:gd name="T11" fmla="*/ 36 h 166"/>
                        <a:gd name="T12" fmla="*/ 6 w 2316"/>
                        <a:gd name="T13" fmla="*/ 50 h 166"/>
                        <a:gd name="T14" fmla="*/ 1 w 2316"/>
                        <a:gd name="T15" fmla="*/ 67 h 166"/>
                        <a:gd name="T16" fmla="*/ 0 w 2316"/>
                        <a:gd name="T17" fmla="*/ 83 h 166"/>
                        <a:gd name="T18" fmla="*/ 1 w 2316"/>
                        <a:gd name="T19" fmla="*/ 100 h 166"/>
                        <a:gd name="T20" fmla="*/ 6 w 2316"/>
                        <a:gd name="T21" fmla="*/ 116 h 166"/>
                        <a:gd name="T22" fmla="*/ 14 w 2316"/>
                        <a:gd name="T23" fmla="*/ 130 h 166"/>
                        <a:gd name="T24" fmla="*/ 24 w 2316"/>
                        <a:gd name="T25" fmla="*/ 142 h 166"/>
                        <a:gd name="T26" fmla="*/ 36 w 2316"/>
                        <a:gd name="T27" fmla="*/ 152 h 166"/>
                        <a:gd name="T28" fmla="*/ 50 w 2316"/>
                        <a:gd name="T29" fmla="*/ 160 h 166"/>
                        <a:gd name="T30" fmla="*/ 66 w 2316"/>
                        <a:gd name="T31" fmla="*/ 165 h 166"/>
                        <a:gd name="T32" fmla="*/ 83 w 2316"/>
                        <a:gd name="T33" fmla="*/ 166 h 166"/>
                        <a:gd name="T34" fmla="*/ 2240 w 2316"/>
                        <a:gd name="T35" fmla="*/ 166 h 166"/>
                        <a:gd name="T36" fmla="*/ 2257 w 2316"/>
                        <a:gd name="T37" fmla="*/ 163 h 166"/>
                        <a:gd name="T38" fmla="*/ 2272 w 2316"/>
                        <a:gd name="T39" fmla="*/ 157 h 166"/>
                        <a:gd name="T40" fmla="*/ 2285 w 2316"/>
                        <a:gd name="T41" fmla="*/ 148 h 166"/>
                        <a:gd name="T42" fmla="*/ 2296 w 2316"/>
                        <a:gd name="T43" fmla="*/ 137 h 166"/>
                        <a:gd name="T44" fmla="*/ 2305 w 2316"/>
                        <a:gd name="T45" fmla="*/ 123 h 166"/>
                        <a:gd name="T46" fmla="*/ 2312 w 2316"/>
                        <a:gd name="T47" fmla="*/ 108 h 166"/>
                        <a:gd name="T48" fmla="*/ 2315 w 2316"/>
                        <a:gd name="T49" fmla="*/ 92 h 166"/>
                        <a:gd name="T50" fmla="*/ 2315 w 2316"/>
                        <a:gd name="T51" fmla="*/ 75 h 166"/>
                        <a:gd name="T52" fmla="*/ 2312 w 2316"/>
                        <a:gd name="T53" fmla="*/ 58 h 166"/>
                        <a:gd name="T54" fmla="*/ 2305 w 2316"/>
                        <a:gd name="T55" fmla="*/ 44 h 166"/>
                        <a:gd name="T56" fmla="*/ 2296 w 2316"/>
                        <a:gd name="T57" fmla="*/ 30 h 166"/>
                        <a:gd name="T58" fmla="*/ 2285 w 2316"/>
                        <a:gd name="T59" fmla="*/ 19 h 166"/>
                        <a:gd name="T60" fmla="*/ 2272 w 2316"/>
                        <a:gd name="T61" fmla="*/ 10 h 166"/>
                        <a:gd name="T62" fmla="*/ 2257 w 2316"/>
                        <a:gd name="T63" fmla="*/ 3 h 166"/>
                        <a:gd name="T64" fmla="*/ 2240 w 2316"/>
                        <a:gd name="T6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6" h="166">
                          <a:moveTo>
                            <a:pt x="2232" y="0"/>
                          </a:move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lnTo>
                            <a:pt x="2232" y="166"/>
                          </a:lnTo>
                          <a:lnTo>
                            <a:pt x="2240" y="166"/>
                          </a:lnTo>
                          <a:lnTo>
                            <a:pt x="2249" y="165"/>
                          </a:lnTo>
                          <a:lnTo>
                            <a:pt x="2257" y="163"/>
                          </a:lnTo>
                          <a:lnTo>
                            <a:pt x="2264" y="160"/>
                          </a:lnTo>
                          <a:lnTo>
                            <a:pt x="2272" y="157"/>
                          </a:lnTo>
                          <a:lnTo>
                            <a:pt x="2279" y="152"/>
                          </a:lnTo>
                          <a:lnTo>
                            <a:pt x="2285" y="148"/>
                          </a:lnTo>
                          <a:lnTo>
                            <a:pt x="2291" y="142"/>
                          </a:lnTo>
                          <a:lnTo>
                            <a:pt x="2296" y="137"/>
                          </a:lnTo>
                          <a:lnTo>
                            <a:pt x="2302" y="130"/>
                          </a:lnTo>
                          <a:lnTo>
                            <a:pt x="2305" y="123"/>
                          </a:lnTo>
                          <a:lnTo>
                            <a:pt x="2309" y="116"/>
                          </a:lnTo>
                          <a:lnTo>
                            <a:pt x="2312" y="108"/>
                          </a:lnTo>
                          <a:lnTo>
                            <a:pt x="2314" y="100"/>
                          </a:lnTo>
                          <a:lnTo>
                            <a:pt x="2315" y="92"/>
                          </a:lnTo>
                          <a:lnTo>
                            <a:pt x="2316" y="83"/>
                          </a:lnTo>
                          <a:lnTo>
                            <a:pt x="2315" y="75"/>
                          </a:lnTo>
                          <a:lnTo>
                            <a:pt x="2314" y="67"/>
                          </a:lnTo>
                          <a:lnTo>
                            <a:pt x="2312" y="58"/>
                          </a:lnTo>
                          <a:lnTo>
                            <a:pt x="2309" y="50"/>
                          </a:lnTo>
                          <a:lnTo>
                            <a:pt x="2305" y="44"/>
                          </a:lnTo>
                          <a:lnTo>
                            <a:pt x="2302" y="36"/>
                          </a:lnTo>
                          <a:lnTo>
                            <a:pt x="2296" y="30"/>
                          </a:lnTo>
                          <a:lnTo>
                            <a:pt x="2291" y="24"/>
                          </a:lnTo>
                          <a:lnTo>
                            <a:pt x="2285" y="19"/>
                          </a:lnTo>
                          <a:lnTo>
                            <a:pt x="2279" y="14"/>
                          </a:lnTo>
                          <a:lnTo>
                            <a:pt x="2272" y="10"/>
                          </a:lnTo>
                          <a:lnTo>
                            <a:pt x="2264" y="7"/>
                          </a:lnTo>
                          <a:lnTo>
                            <a:pt x="2257" y="3"/>
                          </a:lnTo>
                          <a:lnTo>
                            <a:pt x="2249" y="1"/>
                          </a:lnTo>
                          <a:lnTo>
                            <a:pt x="2240" y="0"/>
                          </a:lnTo>
                          <a:lnTo>
                            <a:pt x="2232"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8" name="Freeform 54"/>
                    <p:cNvSpPr>
                      <a:spLocks/>
                    </p:cNvSpPr>
                    <p:nvPr/>
                  </p:nvSpPr>
                  <p:spPr bwMode="auto">
                    <a:xfrm flipH="1">
                      <a:off x="5450" y="3740"/>
                      <a:ext cx="117" cy="29"/>
                    </a:xfrm>
                    <a:custGeom>
                      <a:avLst/>
                      <a:gdLst>
                        <a:gd name="T0" fmla="*/ 618 w 701"/>
                        <a:gd name="T1" fmla="*/ 166 h 166"/>
                        <a:gd name="T2" fmla="*/ 635 w 701"/>
                        <a:gd name="T3" fmla="*/ 165 h 166"/>
                        <a:gd name="T4" fmla="*/ 650 w 701"/>
                        <a:gd name="T5" fmla="*/ 160 h 166"/>
                        <a:gd name="T6" fmla="*/ 664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4 w 701"/>
                        <a:gd name="T27" fmla="*/ 14 h 166"/>
                        <a:gd name="T28" fmla="*/ 650 w 701"/>
                        <a:gd name="T29" fmla="*/ 7 h 166"/>
                        <a:gd name="T30" fmla="*/ 635 w 701"/>
                        <a:gd name="T31" fmla="*/ 1 h 166"/>
                        <a:gd name="T32" fmla="*/ 618 w 701"/>
                        <a:gd name="T33" fmla="*/ 0 h 166"/>
                        <a:gd name="T34" fmla="*/ 75 w 701"/>
                        <a:gd name="T35" fmla="*/ 0 h 166"/>
                        <a:gd name="T36" fmla="*/ 58 w 701"/>
                        <a:gd name="T37" fmla="*/ 3 h 166"/>
                        <a:gd name="T38" fmla="*/ 44 w 701"/>
                        <a:gd name="T39" fmla="*/ 10 h 166"/>
                        <a:gd name="T40" fmla="*/ 30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0 w 701"/>
                        <a:gd name="T59" fmla="*/ 148 h 166"/>
                        <a:gd name="T60" fmla="*/ 44 w 701"/>
                        <a:gd name="T61" fmla="*/ 157 h 166"/>
                        <a:gd name="T62" fmla="*/ 58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2" y="163"/>
                          </a:lnTo>
                          <a:lnTo>
                            <a:pt x="650" y="160"/>
                          </a:lnTo>
                          <a:lnTo>
                            <a:pt x="658" y="157"/>
                          </a:lnTo>
                          <a:lnTo>
                            <a:pt x="664" y="152"/>
                          </a:lnTo>
                          <a:lnTo>
                            <a:pt x="671"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1" y="19"/>
                          </a:lnTo>
                          <a:lnTo>
                            <a:pt x="664" y="14"/>
                          </a:lnTo>
                          <a:lnTo>
                            <a:pt x="658" y="10"/>
                          </a:lnTo>
                          <a:lnTo>
                            <a:pt x="650" y="7"/>
                          </a:lnTo>
                          <a:lnTo>
                            <a:pt x="642" y="3"/>
                          </a:lnTo>
                          <a:lnTo>
                            <a:pt x="635" y="1"/>
                          </a:lnTo>
                          <a:lnTo>
                            <a:pt x="627" y="0"/>
                          </a:lnTo>
                          <a:lnTo>
                            <a:pt x="618" y="0"/>
                          </a:lnTo>
                          <a:lnTo>
                            <a:pt x="84" y="0"/>
                          </a:lnTo>
                          <a:lnTo>
                            <a:pt x="75" y="0"/>
                          </a:lnTo>
                          <a:lnTo>
                            <a:pt x="67" y="1"/>
                          </a:lnTo>
                          <a:lnTo>
                            <a:pt x="58" y="3"/>
                          </a:lnTo>
                          <a:lnTo>
                            <a:pt x="51" y="7"/>
                          </a:lnTo>
                          <a:lnTo>
                            <a:pt x="44" y="10"/>
                          </a:lnTo>
                          <a:lnTo>
                            <a:pt x="37" y="14"/>
                          </a:lnTo>
                          <a:lnTo>
                            <a:pt x="30"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2"/>
                          </a:lnTo>
                          <a:lnTo>
                            <a:pt x="44" y="157"/>
                          </a:lnTo>
                          <a:lnTo>
                            <a:pt x="51" y="160"/>
                          </a:lnTo>
                          <a:lnTo>
                            <a:pt x="58"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79" name="Freeform 55"/>
                    <p:cNvSpPr>
                      <a:spLocks/>
                    </p:cNvSpPr>
                    <p:nvPr/>
                  </p:nvSpPr>
                  <p:spPr bwMode="auto">
                    <a:xfrm flipH="1">
                      <a:off x="5299" y="3740"/>
                      <a:ext cx="118" cy="29"/>
                    </a:xfrm>
                    <a:custGeom>
                      <a:avLst/>
                      <a:gdLst>
                        <a:gd name="T0" fmla="*/ 617 w 702"/>
                        <a:gd name="T1" fmla="*/ 166 h 166"/>
                        <a:gd name="T2" fmla="*/ 635 w 702"/>
                        <a:gd name="T3" fmla="*/ 165 h 166"/>
                        <a:gd name="T4" fmla="*/ 650 w 702"/>
                        <a:gd name="T5" fmla="*/ 160 h 166"/>
                        <a:gd name="T6" fmla="*/ 665 w 702"/>
                        <a:gd name="T7" fmla="*/ 152 h 166"/>
                        <a:gd name="T8" fmla="*/ 677 w 702"/>
                        <a:gd name="T9" fmla="*/ 142 h 166"/>
                        <a:gd name="T10" fmla="*/ 688 w 702"/>
                        <a:gd name="T11" fmla="*/ 130 h 166"/>
                        <a:gd name="T12" fmla="*/ 695 w 702"/>
                        <a:gd name="T13" fmla="*/ 116 h 166"/>
                        <a:gd name="T14" fmla="*/ 700 w 702"/>
                        <a:gd name="T15" fmla="*/ 100 h 166"/>
                        <a:gd name="T16" fmla="*/ 702 w 702"/>
                        <a:gd name="T17" fmla="*/ 83 h 166"/>
                        <a:gd name="T18" fmla="*/ 700 w 702"/>
                        <a:gd name="T19" fmla="*/ 67 h 166"/>
                        <a:gd name="T20" fmla="*/ 695 w 702"/>
                        <a:gd name="T21" fmla="*/ 50 h 166"/>
                        <a:gd name="T22" fmla="*/ 688 w 702"/>
                        <a:gd name="T23" fmla="*/ 36 h 166"/>
                        <a:gd name="T24" fmla="*/ 677 w 702"/>
                        <a:gd name="T25" fmla="*/ 24 h 166"/>
                        <a:gd name="T26" fmla="*/ 665 w 702"/>
                        <a:gd name="T27" fmla="*/ 14 h 166"/>
                        <a:gd name="T28" fmla="*/ 650 w 702"/>
                        <a:gd name="T29" fmla="*/ 7 h 166"/>
                        <a:gd name="T30" fmla="*/ 635 w 702"/>
                        <a:gd name="T31" fmla="*/ 1 h 166"/>
                        <a:gd name="T32" fmla="*/ 617 w 702"/>
                        <a:gd name="T33" fmla="*/ 0 h 166"/>
                        <a:gd name="T34" fmla="*/ 75 w 702"/>
                        <a:gd name="T35" fmla="*/ 0 h 166"/>
                        <a:gd name="T36" fmla="*/ 59 w 702"/>
                        <a:gd name="T37" fmla="*/ 3 h 166"/>
                        <a:gd name="T38" fmla="*/ 44 w 702"/>
                        <a:gd name="T39" fmla="*/ 10 h 166"/>
                        <a:gd name="T40" fmla="*/ 30 w 702"/>
                        <a:gd name="T41" fmla="*/ 19 h 166"/>
                        <a:gd name="T42" fmla="*/ 19 w 702"/>
                        <a:gd name="T43" fmla="*/ 30 h 166"/>
                        <a:gd name="T44" fmla="*/ 10 w 702"/>
                        <a:gd name="T45" fmla="*/ 44 h 166"/>
                        <a:gd name="T46" fmla="*/ 4 w 702"/>
                        <a:gd name="T47" fmla="*/ 58 h 166"/>
                        <a:gd name="T48" fmla="*/ 1 w 702"/>
                        <a:gd name="T49" fmla="*/ 75 h 166"/>
                        <a:gd name="T50" fmla="*/ 1 w 702"/>
                        <a:gd name="T51" fmla="*/ 92 h 166"/>
                        <a:gd name="T52" fmla="*/ 4 w 702"/>
                        <a:gd name="T53" fmla="*/ 108 h 166"/>
                        <a:gd name="T54" fmla="*/ 10 w 702"/>
                        <a:gd name="T55" fmla="*/ 123 h 166"/>
                        <a:gd name="T56" fmla="*/ 19 w 702"/>
                        <a:gd name="T57" fmla="*/ 137 h 166"/>
                        <a:gd name="T58" fmla="*/ 30 w 702"/>
                        <a:gd name="T59" fmla="*/ 148 h 166"/>
                        <a:gd name="T60" fmla="*/ 44 w 702"/>
                        <a:gd name="T61" fmla="*/ 157 h 166"/>
                        <a:gd name="T62" fmla="*/ 59 w 702"/>
                        <a:gd name="T63" fmla="*/ 163 h 166"/>
                        <a:gd name="T64" fmla="*/ 75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4" y="166"/>
                          </a:moveTo>
                          <a:lnTo>
                            <a:pt x="617" y="166"/>
                          </a:lnTo>
                          <a:lnTo>
                            <a:pt x="626" y="166"/>
                          </a:lnTo>
                          <a:lnTo>
                            <a:pt x="635" y="165"/>
                          </a:lnTo>
                          <a:lnTo>
                            <a:pt x="643" y="163"/>
                          </a:lnTo>
                          <a:lnTo>
                            <a:pt x="650" y="160"/>
                          </a:lnTo>
                          <a:lnTo>
                            <a:pt x="658" y="157"/>
                          </a:lnTo>
                          <a:lnTo>
                            <a:pt x="665" y="152"/>
                          </a:lnTo>
                          <a:lnTo>
                            <a:pt x="671" y="148"/>
                          </a:lnTo>
                          <a:lnTo>
                            <a:pt x="677" y="142"/>
                          </a:lnTo>
                          <a:lnTo>
                            <a:pt x="682" y="137"/>
                          </a:lnTo>
                          <a:lnTo>
                            <a:pt x="688" y="130"/>
                          </a:lnTo>
                          <a:lnTo>
                            <a:pt x="691" y="123"/>
                          </a:lnTo>
                          <a:lnTo>
                            <a:pt x="695" y="116"/>
                          </a:lnTo>
                          <a:lnTo>
                            <a:pt x="698" y="108"/>
                          </a:lnTo>
                          <a:lnTo>
                            <a:pt x="700" y="100"/>
                          </a:lnTo>
                          <a:lnTo>
                            <a:pt x="701" y="92"/>
                          </a:lnTo>
                          <a:lnTo>
                            <a:pt x="702" y="83"/>
                          </a:lnTo>
                          <a:lnTo>
                            <a:pt x="701" y="75"/>
                          </a:lnTo>
                          <a:lnTo>
                            <a:pt x="700" y="67"/>
                          </a:lnTo>
                          <a:lnTo>
                            <a:pt x="698" y="58"/>
                          </a:lnTo>
                          <a:lnTo>
                            <a:pt x="695" y="50"/>
                          </a:lnTo>
                          <a:lnTo>
                            <a:pt x="691" y="44"/>
                          </a:lnTo>
                          <a:lnTo>
                            <a:pt x="688" y="36"/>
                          </a:lnTo>
                          <a:lnTo>
                            <a:pt x="682" y="30"/>
                          </a:lnTo>
                          <a:lnTo>
                            <a:pt x="677" y="24"/>
                          </a:lnTo>
                          <a:lnTo>
                            <a:pt x="671" y="19"/>
                          </a:lnTo>
                          <a:lnTo>
                            <a:pt x="665" y="14"/>
                          </a:lnTo>
                          <a:lnTo>
                            <a:pt x="658" y="10"/>
                          </a:lnTo>
                          <a:lnTo>
                            <a:pt x="650" y="7"/>
                          </a:lnTo>
                          <a:lnTo>
                            <a:pt x="643" y="3"/>
                          </a:lnTo>
                          <a:lnTo>
                            <a:pt x="635" y="1"/>
                          </a:lnTo>
                          <a:lnTo>
                            <a:pt x="626" y="0"/>
                          </a:lnTo>
                          <a:lnTo>
                            <a:pt x="617"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0"/>
                          </a:lnTo>
                          <a:lnTo>
                            <a:pt x="4" y="58"/>
                          </a:lnTo>
                          <a:lnTo>
                            <a:pt x="2" y="67"/>
                          </a:lnTo>
                          <a:lnTo>
                            <a:pt x="1" y="75"/>
                          </a:lnTo>
                          <a:lnTo>
                            <a:pt x="0" y="83"/>
                          </a:lnTo>
                          <a:lnTo>
                            <a:pt x="1" y="92"/>
                          </a:lnTo>
                          <a:lnTo>
                            <a:pt x="2" y="100"/>
                          </a:lnTo>
                          <a:lnTo>
                            <a:pt x="4" y="108"/>
                          </a:lnTo>
                          <a:lnTo>
                            <a:pt x="6" y="116"/>
                          </a:lnTo>
                          <a:lnTo>
                            <a:pt x="10" y="123"/>
                          </a:lnTo>
                          <a:lnTo>
                            <a:pt x="14" y="130"/>
                          </a:lnTo>
                          <a:lnTo>
                            <a:pt x="19" y="137"/>
                          </a:lnTo>
                          <a:lnTo>
                            <a:pt x="25" y="142"/>
                          </a:lnTo>
                          <a:lnTo>
                            <a:pt x="30" y="148"/>
                          </a:lnTo>
                          <a:lnTo>
                            <a:pt x="37" y="152"/>
                          </a:lnTo>
                          <a:lnTo>
                            <a:pt x="44" y="157"/>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0" name="Freeform 56"/>
                    <p:cNvSpPr>
                      <a:spLocks/>
                    </p:cNvSpPr>
                    <p:nvPr/>
                  </p:nvSpPr>
                  <p:spPr bwMode="auto">
                    <a:xfrm flipH="1">
                      <a:off x="5148" y="3740"/>
                      <a:ext cx="118" cy="29"/>
                    </a:xfrm>
                    <a:custGeom>
                      <a:avLst/>
                      <a:gdLst>
                        <a:gd name="T0" fmla="*/ 618 w 701"/>
                        <a:gd name="T1" fmla="*/ 166 h 166"/>
                        <a:gd name="T2" fmla="*/ 635 w 701"/>
                        <a:gd name="T3" fmla="*/ 165 h 166"/>
                        <a:gd name="T4" fmla="*/ 651 w 701"/>
                        <a:gd name="T5" fmla="*/ 160 h 166"/>
                        <a:gd name="T6" fmla="*/ 665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5 w 701"/>
                        <a:gd name="T27" fmla="*/ 14 h 166"/>
                        <a:gd name="T28" fmla="*/ 651 w 701"/>
                        <a:gd name="T29" fmla="*/ 7 h 166"/>
                        <a:gd name="T30" fmla="*/ 635 w 701"/>
                        <a:gd name="T31" fmla="*/ 1 h 166"/>
                        <a:gd name="T32" fmla="*/ 618 w 701"/>
                        <a:gd name="T33" fmla="*/ 0 h 166"/>
                        <a:gd name="T34" fmla="*/ 75 w 701"/>
                        <a:gd name="T35" fmla="*/ 0 h 166"/>
                        <a:gd name="T36" fmla="*/ 60 w 701"/>
                        <a:gd name="T37" fmla="*/ 3 h 166"/>
                        <a:gd name="T38" fmla="*/ 44 w 701"/>
                        <a:gd name="T39" fmla="*/ 10 h 166"/>
                        <a:gd name="T40" fmla="*/ 31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1 w 701"/>
                        <a:gd name="T59" fmla="*/ 148 h 166"/>
                        <a:gd name="T60" fmla="*/ 44 w 701"/>
                        <a:gd name="T61" fmla="*/ 157 h 166"/>
                        <a:gd name="T62" fmla="*/ 60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3" y="163"/>
                          </a:lnTo>
                          <a:lnTo>
                            <a:pt x="651" y="160"/>
                          </a:lnTo>
                          <a:lnTo>
                            <a:pt x="658" y="157"/>
                          </a:lnTo>
                          <a:lnTo>
                            <a:pt x="665" y="152"/>
                          </a:lnTo>
                          <a:lnTo>
                            <a:pt x="672"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2" y="19"/>
                          </a:lnTo>
                          <a:lnTo>
                            <a:pt x="665" y="14"/>
                          </a:lnTo>
                          <a:lnTo>
                            <a:pt x="658" y="10"/>
                          </a:lnTo>
                          <a:lnTo>
                            <a:pt x="651" y="7"/>
                          </a:lnTo>
                          <a:lnTo>
                            <a:pt x="643" y="3"/>
                          </a:lnTo>
                          <a:lnTo>
                            <a:pt x="635" y="1"/>
                          </a:lnTo>
                          <a:lnTo>
                            <a:pt x="627" y="0"/>
                          </a:lnTo>
                          <a:lnTo>
                            <a:pt x="618" y="0"/>
                          </a:lnTo>
                          <a:lnTo>
                            <a:pt x="84" y="0"/>
                          </a:lnTo>
                          <a:lnTo>
                            <a:pt x="75" y="0"/>
                          </a:lnTo>
                          <a:lnTo>
                            <a:pt x="67" y="1"/>
                          </a:lnTo>
                          <a:lnTo>
                            <a:pt x="60" y="3"/>
                          </a:lnTo>
                          <a:lnTo>
                            <a:pt x="52" y="7"/>
                          </a:lnTo>
                          <a:lnTo>
                            <a:pt x="44" y="10"/>
                          </a:lnTo>
                          <a:lnTo>
                            <a:pt x="38" y="14"/>
                          </a:lnTo>
                          <a:lnTo>
                            <a:pt x="31"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1" y="148"/>
                          </a:lnTo>
                          <a:lnTo>
                            <a:pt x="38" y="152"/>
                          </a:lnTo>
                          <a:lnTo>
                            <a:pt x="44" y="157"/>
                          </a:lnTo>
                          <a:lnTo>
                            <a:pt x="52" y="160"/>
                          </a:lnTo>
                          <a:lnTo>
                            <a:pt x="60"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1" name="Freeform 57"/>
                    <p:cNvSpPr>
                      <a:spLocks/>
                    </p:cNvSpPr>
                    <p:nvPr/>
                  </p:nvSpPr>
                  <p:spPr bwMode="auto">
                    <a:xfrm flipH="1">
                      <a:off x="4996" y="3740"/>
                      <a:ext cx="118" cy="29"/>
                    </a:xfrm>
                    <a:custGeom>
                      <a:avLst/>
                      <a:gdLst>
                        <a:gd name="T0" fmla="*/ 618 w 701"/>
                        <a:gd name="T1" fmla="*/ 166 h 166"/>
                        <a:gd name="T2" fmla="*/ 634 w 701"/>
                        <a:gd name="T3" fmla="*/ 165 h 166"/>
                        <a:gd name="T4" fmla="*/ 649 w 701"/>
                        <a:gd name="T5" fmla="*/ 160 h 166"/>
                        <a:gd name="T6" fmla="*/ 664 w 701"/>
                        <a:gd name="T7" fmla="*/ 152 h 166"/>
                        <a:gd name="T8" fmla="*/ 677 w 701"/>
                        <a:gd name="T9" fmla="*/ 142 h 166"/>
                        <a:gd name="T10" fmla="*/ 687 w 701"/>
                        <a:gd name="T11" fmla="*/ 130 h 166"/>
                        <a:gd name="T12" fmla="*/ 694 w 701"/>
                        <a:gd name="T13" fmla="*/ 116 h 166"/>
                        <a:gd name="T14" fmla="*/ 699 w 701"/>
                        <a:gd name="T15" fmla="*/ 100 h 166"/>
                        <a:gd name="T16" fmla="*/ 701 w 701"/>
                        <a:gd name="T17" fmla="*/ 83 h 166"/>
                        <a:gd name="T18" fmla="*/ 699 w 701"/>
                        <a:gd name="T19" fmla="*/ 67 h 166"/>
                        <a:gd name="T20" fmla="*/ 694 w 701"/>
                        <a:gd name="T21" fmla="*/ 50 h 166"/>
                        <a:gd name="T22" fmla="*/ 687 w 701"/>
                        <a:gd name="T23" fmla="*/ 36 h 166"/>
                        <a:gd name="T24" fmla="*/ 677 w 701"/>
                        <a:gd name="T25" fmla="*/ 24 h 166"/>
                        <a:gd name="T26" fmla="*/ 664 w 701"/>
                        <a:gd name="T27" fmla="*/ 14 h 166"/>
                        <a:gd name="T28" fmla="*/ 649 w 701"/>
                        <a:gd name="T29" fmla="*/ 7 h 166"/>
                        <a:gd name="T30" fmla="*/ 634 w 701"/>
                        <a:gd name="T31" fmla="*/ 1 h 166"/>
                        <a:gd name="T32" fmla="*/ 618 w 701"/>
                        <a:gd name="T33" fmla="*/ 0 h 166"/>
                        <a:gd name="T34" fmla="*/ 74 w 701"/>
                        <a:gd name="T35" fmla="*/ 0 h 166"/>
                        <a:gd name="T36" fmla="*/ 58 w 701"/>
                        <a:gd name="T37" fmla="*/ 3 h 166"/>
                        <a:gd name="T38" fmla="*/ 43 w 701"/>
                        <a:gd name="T39" fmla="*/ 10 h 166"/>
                        <a:gd name="T40" fmla="*/ 29 w 701"/>
                        <a:gd name="T41" fmla="*/ 19 h 166"/>
                        <a:gd name="T42" fmla="*/ 18 w 701"/>
                        <a:gd name="T43" fmla="*/ 30 h 166"/>
                        <a:gd name="T44" fmla="*/ 10 w 701"/>
                        <a:gd name="T45" fmla="*/ 44 h 166"/>
                        <a:gd name="T46" fmla="*/ 3 w 701"/>
                        <a:gd name="T47" fmla="*/ 58 h 166"/>
                        <a:gd name="T48" fmla="*/ 0 w 701"/>
                        <a:gd name="T49" fmla="*/ 75 h 166"/>
                        <a:gd name="T50" fmla="*/ 0 w 701"/>
                        <a:gd name="T51" fmla="*/ 92 h 166"/>
                        <a:gd name="T52" fmla="*/ 3 w 701"/>
                        <a:gd name="T53" fmla="*/ 108 h 166"/>
                        <a:gd name="T54" fmla="*/ 10 w 701"/>
                        <a:gd name="T55" fmla="*/ 123 h 166"/>
                        <a:gd name="T56" fmla="*/ 18 w 701"/>
                        <a:gd name="T57" fmla="*/ 137 h 166"/>
                        <a:gd name="T58" fmla="*/ 29 w 701"/>
                        <a:gd name="T59" fmla="*/ 148 h 166"/>
                        <a:gd name="T60" fmla="*/ 43 w 701"/>
                        <a:gd name="T61" fmla="*/ 157 h 166"/>
                        <a:gd name="T62" fmla="*/ 58 w 701"/>
                        <a:gd name="T63" fmla="*/ 163 h 166"/>
                        <a:gd name="T64" fmla="*/ 74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3" y="166"/>
                          </a:moveTo>
                          <a:lnTo>
                            <a:pt x="618" y="166"/>
                          </a:lnTo>
                          <a:lnTo>
                            <a:pt x="625" y="166"/>
                          </a:lnTo>
                          <a:lnTo>
                            <a:pt x="634" y="165"/>
                          </a:lnTo>
                          <a:lnTo>
                            <a:pt x="642" y="163"/>
                          </a:lnTo>
                          <a:lnTo>
                            <a:pt x="649" y="160"/>
                          </a:lnTo>
                          <a:lnTo>
                            <a:pt x="657" y="157"/>
                          </a:lnTo>
                          <a:lnTo>
                            <a:pt x="664" y="152"/>
                          </a:lnTo>
                          <a:lnTo>
                            <a:pt x="670" y="148"/>
                          </a:lnTo>
                          <a:lnTo>
                            <a:pt x="677" y="142"/>
                          </a:lnTo>
                          <a:lnTo>
                            <a:pt x="681" y="137"/>
                          </a:lnTo>
                          <a:lnTo>
                            <a:pt x="687" y="130"/>
                          </a:lnTo>
                          <a:lnTo>
                            <a:pt x="691" y="123"/>
                          </a:lnTo>
                          <a:lnTo>
                            <a:pt x="694" y="116"/>
                          </a:lnTo>
                          <a:lnTo>
                            <a:pt x="697" y="108"/>
                          </a:lnTo>
                          <a:lnTo>
                            <a:pt x="699" y="100"/>
                          </a:lnTo>
                          <a:lnTo>
                            <a:pt x="701" y="92"/>
                          </a:lnTo>
                          <a:lnTo>
                            <a:pt x="701" y="83"/>
                          </a:lnTo>
                          <a:lnTo>
                            <a:pt x="701" y="75"/>
                          </a:lnTo>
                          <a:lnTo>
                            <a:pt x="699" y="67"/>
                          </a:lnTo>
                          <a:lnTo>
                            <a:pt x="697" y="58"/>
                          </a:lnTo>
                          <a:lnTo>
                            <a:pt x="694" y="50"/>
                          </a:lnTo>
                          <a:lnTo>
                            <a:pt x="691" y="44"/>
                          </a:lnTo>
                          <a:lnTo>
                            <a:pt x="687" y="36"/>
                          </a:lnTo>
                          <a:lnTo>
                            <a:pt x="681" y="30"/>
                          </a:lnTo>
                          <a:lnTo>
                            <a:pt x="677" y="24"/>
                          </a:lnTo>
                          <a:lnTo>
                            <a:pt x="670" y="19"/>
                          </a:lnTo>
                          <a:lnTo>
                            <a:pt x="664" y="14"/>
                          </a:lnTo>
                          <a:lnTo>
                            <a:pt x="657" y="10"/>
                          </a:lnTo>
                          <a:lnTo>
                            <a:pt x="649" y="7"/>
                          </a:lnTo>
                          <a:lnTo>
                            <a:pt x="642" y="3"/>
                          </a:lnTo>
                          <a:lnTo>
                            <a:pt x="634" y="1"/>
                          </a:lnTo>
                          <a:lnTo>
                            <a:pt x="625" y="0"/>
                          </a:lnTo>
                          <a:lnTo>
                            <a:pt x="618" y="0"/>
                          </a:ln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2" name="Freeform 58"/>
                    <p:cNvSpPr>
                      <a:spLocks/>
                    </p:cNvSpPr>
                    <p:nvPr/>
                  </p:nvSpPr>
                  <p:spPr bwMode="auto">
                    <a:xfrm flipH="1">
                      <a:off x="4744" y="3740"/>
                      <a:ext cx="163" cy="29"/>
                    </a:xfrm>
                    <a:custGeom>
                      <a:avLst/>
                      <a:gdLst>
                        <a:gd name="T0" fmla="*/ 84 w 966"/>
                        <a:gd name="T1" fmla="*/ 0 h 168"/>
                        <a:gd name="T2" fmla="*/ 66 w 966"/>
                        <a:gd name="T3" fmla="*/ 2 h 168"/>
                        <a:gd name="T4" fmla="*/ 51 w 966"/>
                        <a:gd name="T5" fmla="*/ 7 h 168"/>
                        <a:gd name="T6" fmla="*/ 37 w 966"/>
                        <a:gd name="T7" fmla="*/ 14 h 168"/>
                        <a:gd name="T8" fmla="*/ 24 w 966"/>
                        <a:gd name="T9" fmla="*/ 25 h 168"/>
                        <a:gd name="T10" fmla="*/ 15 w 966"/>
                        <a:gd name="T11" fmla="*/ 37 h 168"/>
                        <a:gd name="T12" fmla="*/ 7 w 966"/>
                        <a:gd name="T13" fmla="*/ 52 h 168"/>
                        <a:gd name="T14" fmla="*/ 1 w 966"/>
                        <a:gd name="T15" fmla="*/ 67 h 168"/>
                        <a:gd name="T16" fmla="*/ 0 w 966"/>
                        <a:gd name="T17" fmla="*/ 84 h 168"/>
                        <a:gd name="T18" fmla="*/ 1 w 966"/>
                        <a:gd name="T19" fmla="*/ 101 h 168"/>
                        <a:gd name="T20" fmla="*/ 7 w 966"/>
                        <a:gd name="T21" fmla="*/ 116 h 168"/>
                        <a:gd name="T22" fmla="*/ 15 w 966"/>
                        <a:gd name="T23" fmla="*/ 130 h 168"/>
                        <a:gd name="T24" fmla="*/ 24 w 966"/>
                        <a:gd name="T25" fmla="*/ 144 h 168"/>
                        <a:gd name="T26" fmla="*/ 37 w 966"/>
                        <a:gd name="T27" fmla="*/ 153 h 168"/>
                        <a:gd name="T28" fmla="*/ 51 w 966"/>
                        <a:gd name="T29" fmla="*/ 161 h 168"/>
                        <a:gd name="T30" fmla="*/ 67 w 966"/>
                        <a:gd name="T31" fmla="*/ 165 h 168"/>
                        <a:gd name="T32" fmla="*/ 84 w 966"/>
                        <a:gd name="T33" fmla="*/ 168 h 168"/>
                        <a:gd name="T34" fmla="*/ 891 w 966"/>
                        <a:gd name="T35" fmla="*/ 166 h 168"/>
                        <a:gd name="T36" fmla="*/ 908 w 966"/>
                        <a:gd name="T37" fmla="*/ 163 h 168"/>
                        <a:gd name="T38" fmla="*/ 922 w 966"/>
                        <a:gd name="T39" fmla="*/ 157 h 168"/>
                        <a:gd name="T40" fmla="*/ 935 w 966"/>
                        <a:gd name="T41" fmla="*/ 148 h 168"/>
                        <a:gd name="T42" fmla="*/ 947 w 966"/>
                        <a:gd name="T43" fmla="*/ 137 h 168"/>
                        <a:gd name="T44" fmla="*/ 956 w 966"/>
                        <a:gd name="T45" fmla="*/ 123 h 168"/>
                        <a:gd name="T46" fmla="*/ 963 w 966"/>
                        <a:gd name="T47" fmla="*/ 108 h 168"/>
                        <a:gd name="T48" fmla="*/ 966 w 966"/>
                        <a:gd name="T49" fmla="*/ 92 h 168"/>
                        <a:gd name="T50" fmla="*/ 966 w 966"/>
                        <a:gd name="T51" fmla="*/ 75 h 168"/>
                        <a:gd name="T52" fmla="*/ 963 w 966"/>
                        <a:gd name="T53" fmla="*/ 58 h 168"/>
                        <a:gd name="T54" fmla="*/ 956 w 966"/>
                        <a:gd name="T55" fmla="*/ 44 h 168"/>
                        <a:gd name="T56" fmla="*/ 947 w 966"/>
                        <a:gd name="T57" fmla="*/ 30 h 168"/>
                        <a:gd name="T58" fmla="*/ 935 w 966"/>
                        <a:gd name="T59" fmla="*/ 19 h 168"/>
                        <a:gd name="T60" fmla="*/ 922 w 966"/>
                        <a:gd name="T61" fmla="*/ 10 h 168"/>
                        <a:gd name="T62" fmla="*/ 907 w 966"/>
                        <a:gd name="T63" fmla="*/ 3 h 168"/>
                        <a:gd name="T64" fmla="*/ 891 w 966"/>
                        <a:gd name="T6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6" h="168">
                          <a:moveTo>
                            <a:pt x="883" y="0"/>
                          </a:moveTo>
                          <a:lnTo>
                            <a:pt x="84" y="0"/>
                          </a:lnTo>
                          <a:lnTo>
                            <a:pt x="75" y="1"/>
                          </a:lnTo>
                          <a:lnTo>
                            <a:pt x="66" y="2"/>
                          </a:lnTo>
                          <a:lnTo>
                            <a:pt x="59" y="5"/>
                          </a:lnTo>
                          <a:lnTo>
                            <a:pt x="51" y="7"/>
                          </a:lnTo>
                          <a:lnTo>
                            <a:pt x="43" y="11"/>
                          </a:lnTo>
                          <a:lnTo>
                            <a:pt x="37" y="14"/>
                          </a:lnTo>
                          <a:lnTo>
                            <a:pt x="30" y="20"/>
                          </a:lnTo>
                          <a:lnTo>
                            <a:pt x="24" y="25"/>
                          </a:lnTo>
                          <a:lnTo>
                            <a:pt x="19" y="31"/>
                          </a:lnTo>
                          <a:lnTo>
                            <a:pt x="15" y="37"/>
                          </a:lnTo>
                          <a:lnTo>
                            <a:pt x="10" y="44"/>
                          </a:lnTo>
                          <a:lnTo>
                            <a:pt x="7" y="52"/>
                          </a:lnTo>
                          <a:lnTo>
                            <a:pt x="4" y="59"/>
                          </a:lnTo>
                          <a:lnTo>
                            <a:pt x="1" y="67"/>
                          </a:lnTo>
                          <a:lnTo>
                            <a:pt x="0" y="76"/>
                          </a:lnTo>
                          <a:lnTo>
                            <a:pt x="0" y="84"/>
                          </a:lnTo>
                          <a:lnTo>
                            <a:pt x="0" y="92"/>
                          </a:lnTo>
                          <a:lnTo>
                            <a:pt x="1" y="101"/>
                          </a:lnTo>
                          <a:lnTo>
                            <a:pt x="4" y="108"/>
                          </a:lnTo>
                          <a:lnTo>
                            <a:pt x="7" y="116"/>
                          </a:lnTo>
                          <a:lnTo>
                            <a:pt x="10" y="124"/>
                          </a:lnTo>
                          <a:lnTo>
                            <a:pt x="15" y="130"/>
                          </a:lnTo>
                          <a:lnTo>
                            <a:pt x="19" y="137"/>
                          </a:lnTo>
                          <a:lnTo>
                            <a:pt x="24" y="144"/>
                          </a:lnTo>
                          <a:lnTo>
                            <a:pt x="30" y="149"/>
                          </a:lnTo>
                          <a:lnTo>
                            <a:pt x="37" y="153"/>
                          </a:lnTo>
                          <a:lnTo>
                            <a:pt x="44" y="158"/>
                          </a:lnTo>
                          <a:lnTo>
                            <a:pt x="51" y="161"/>
                          </a:lnTo>
                          <a:lnTo>
                            <a:pt x="59" y="164"/>
                          </a:lnTo>
                          <a:lnTo>
                            <a:pt x="67" y="165"/>
                          </a:lnTo>
                          <a:lnTo>
                            <a:pt x="75" y="168"/>
                          </a:lnTo>
                          <a:lnTo>
                            <a:pt x="84" y="168"/>
                          </a:lnTo>
                          <a:lnTo>
                            <a:pt x="883" y="166"/>
                          </a:lnTo>
                          <a:lnTo>
                            <a:pt x="891" y="166"/>
                          </a:lnTo>
                          <a:lnTo>
                            <a:pt x="899" y="165"/>
                          </a:lnTo>
                          <a:lnTo>
                            <a:pt x="908" y="163"/>
                          </a:lnTo>
                          <a:lnTo>
                            <a:pt x="915" y="160"/>
                          </a:lnTo>
                          <a:lnTo>
                            <a:pt x="922" y="157"/>
                          </a:lnTo>
                          <a:lnTo>
                            <a:pt x="929" y="152"/>
                          </a:lnTo>
                          <a:lnTo>
                            <a:pt x="935" y="148"/>
                          </a:lnTo>
                          <a:lnTo>
                            <a:pt x="942" y="142"/>
                          </a:lnTo>
                          <a:lnTo>
                            <a:pt x="947" y="137"/>
                          </a:lnTo>
                          <a:lnTo>
                            <a:pt x="952" y="130"/>
                          </a:lnTo>
                          <a:lnTo>
                            <a:pt x="956" y="123"/>
                          </a:lnTo>
                          <a:lnTo>
                            <a:pt x="959" y="116"/>
                          </a:lnTo>
                          <a:lnTo>
                            <a:pt x="963" y="108"/>
                          </a:lnTo>
                          <a:lnTo>
                            <a:pt x="965" y="100"/>
                          </a:lnTo>
                          <a:lnTo>
                            <a:pt x="966" y="92"/>
                          </a:lnTo>
                          <a:lnTo>
                            <a:pt x="966" y="83"/>
                          </a:lnTo>
                          <a:lnTo>
                            <a:pt x="966" y="75"/>
                          </a:lnTo>
                          <a:lnTo>
                            <a:pt x="965" y="67"/>
                          </a:lnTo>
                          <a:lnTo>
                            <a:pt x="963" y="58"/>
                          </a:lnTo>
                          <a:lnTo>
                            <a:pt x="959" y="50"/>
                          </a:lnTo>
                          <a:lnTo>
                            <a:pt x="956" y="44"/>
                          </a:lnTo>
                          <a:lnTo>
                            <a:pt x="952" y="36"/>
                          </a:lnTo>
                          <a:lnTo>
                            <a:pt x="947" y="30"/>
                          </a:lnTo>
                          <a:lnTo>
                            <a:pt x="942" y="24"/>
                          </a:lnTo>
                          <a:lnTo>
                            <a:pt x="935" y="19"/>
                          </a:lnTo>
                          <a:lnTo>
                            <a:pt x="929" y="14"/>
                          </a:lnTo>
                          <a:lnTo>
                            <a:pt x="922" y="10"/>
                          </a:lnTo>
                          <a:lnTo>
                            <a:pt x="914" y="7"/>
                          </a:lnTo>
                          <a:lnTo>
                            <a:pt x="907" y="3"/>
                          </a:lnTo>
                          <a:lnTo>
                            <a:pt x="899" y="1"/>
                          </a:lnTo>
                          <a:lnTo>
                            <a:pt x="891" y="0"/>
                          </a:lnTo>
                          <a:lnTo>
                            <a:pt x="883"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3" name="Freeform 59"/>
                    <p:cNvSpPr>
                      <a:spLocks/>
                    </p:cNvSpPr>
                    <p:nvPr/>
                  </p:nvSpPr>
                  <p:spPr bwMode="auto">
                    <a:xfrm flipH="1">
                      <a:off x="4653" y="3621"/>
                      <a:ext cx="69" cy="29"/>
                    </a:xfrm>
                    <a:custGeom>
                      <a:avLst/>
                      <a:gdLst>
                        <a:gd name="T0" fmla="*/ 326 w 410"/>
                        <a:gd name="T1" fmla="*/ 167 h 167"/>
                        <a:gd name="T2" fmla="*/ 343 w 410"/>
                        <a:gd name="T3" fmla="*/ 165 h 167"/>
                        <a:gd name="T4" fmla="*/ 358 w 410"/>
                        <a:gd name="T5" fmla="*/ 161 h 167"/>
                        <a:gd name="T6" fmla="*/ 373 w 410"/>
                        <a:gd name="T7" fmla="*/ 153 h 167"/>
                        <a:gd name="T8" fmla="*/ 385 w 410"/>
                        <a:gd name="T9" fmla="*/ 142 h 167"/>
                        <a:gd name="T10" fmla="*/ 396 w 410"/>
                        <a:gd name="T11" fmla="*/ 130 h 167"/>
                        <a:gd name="T12" fmla="*/ 403 w 410"/>
                        <a:gd name="T13" fmla="*/ 116 h 167"/>
                        <a:gd name="T14" fmla="*/ 408 w 410"/>
                        <a:gd name="T15" fmla="*/ 100 h 167"/>
                        <a:gd name="T16" fmla="*/ 410 w 410"/>
                        <a:gd name="T17" fmla="*/ 83 h 167"/>
                        <a:gd name="T18" fmla="*/ 408 w 410"/>
                        <a:gd name="T19" fmla="*/ 66 h 167"/>
                        <a:gd name="T20" fmla="*/ 403 w 410"/>
                        <a:gd name="T21" fmla="*/ 51 h 167"/>
                        <a:gd name="T22" fmla="*/ 396 w 410"/>
                        <a:gd name="T23" fmla="*/ 37 h 167"/>
                        <a:gd name="T24" fmla="*/ 385 w 410"/>
                        <a:gd name="T25" fmla="*/ 24 h 167"/>
                        <a:gd name="T26" fmla="*/ 373 w 410"/>
                        <a:gd name="T27" fmla="*/ 14 h 167"/>
                        <a:gd name="T28" fmla="*/ 358 w 410"/>
                        <a:gd name="T29" fmla="*/ 6 h 167"/>
                        <a:gd name="T30" fmla="*/ 343 w 410"/>
                        <a:gd name="T31" fmla="*/ 2 h 167"/>
                        <a:gd name="T32" fmla="*/ 326 w 410"/>
                        <a:gd name="T33" fmla="*/ 0 h 167"/>
                        <a:gd name="T34" fmla="*/ 75 w 410"/>
                        <a:gd name="T35" fmla="*/ 1 h 167"/>
                        <a:gd name="T36" fmla="*/ 59 w 410"/>
                        <a:gd name="T37" fmla="*/ 4 h 167"/>
                        <a:gd name="T38" fmla="*/ 44 w 410"/>
                        <a:gd name="T39" fmla="*/ 10 h 167"/>
                        <a:gd name="T40" fmla="*/ 30 w 410"/>
                        <a:gd name="T41" fmla="*/ 19 h 167"/>
                        <a:gd name="T42" fmla="*/ 18 w 410"/>
                        <a:gd name="T43" fmla="*/ 30 h 167"/>
                        <a:gd name="T44" fmla="*/ 10 w 410"/>
                        <a:gd name="T45" fmla="*/ 43 h 167"/>
                        <a:gd name="T46" fmla="*/ 3 w 410"/>
                        <a:gd name="T47" fmla="*/ 59 h 167"/>
                        <a:gd name="T48" fmla="*/ 0 w 410"/>
                        <a:gd name="T49" fmla="*/ 75 h 167"/>
                        <a:gd name="T50" fmla="*/ 0 w 410"/>
                        <a:gd name="T51" fmla="*/ 92 h 167"/>
                        <a:gd name="T52" fmla="*/ 3 w 410"/>
                        <a:gd name="T53" fmla="*/ 108 h 167"/>
                        <a:gd name="T54" fmla="*/ 10 w 410"/>
                        <a:gd name="T55" fmla="*/ 123 h 167"/>
                        <a:gd name="T56" fmla="*/ 18 w 410"/>
                        <a:gd name="T57" fmla="*/ 137 h 167"/>
                        <a:gd name="T58" fmla="*/ 30 w 410"/>
                        <a:gd name="T59" fmla="*/ 147 h 167"/>
                        <a:gd name="T60" fmla="*/ 44 w 410"/>
                        <a:gd name="T61" fmla="*/ 157 h 167"/>
                        <a:gd name="T62" fmla="*/ 59 w 410"/>
                        <a:gd name="T63" fmla="*/ 163 h 167"/>
                        <a:gd name="T64" fmla="*/ 75 w 410"/>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7">
                          <a:moveTo>
                            <a:pt x="83" y="167"/>
                          </a:moveTo>
                          <a:lnTo>
                            <a:pt x="326" y="167"/>
                          </a:lnTo>
                          <a:lnTo>
                            <a:pt x="334" y="166"/>
                          </a:lnTo>
                          <a:lnTo>
                            <a:pt x="343" y="165"/>
                          </a:lnTo>
                          <a:lnTo>
                            <a:pt x="351" y="163"/>
                          </a:lnTo>
                          <a:lnTo>
                            <a:pt x="358" y="161"/>
                          </a:lnTo>
                          <a:lnTo>
                            <a:pt x="366" y="157"/>
                          </a:lnTo>
                          <a:lnTo>
                            <a:pt x="373" y="153"/>
                          </a:lnTo>
                          <a:lnTo>
                            <a:pt x="379" y="147"/>
                          </a:lnTo>
                          <a:lnTo>
                            <a:pt x="385" y="142"/>
                          </a:lnTo>
                          <a:lnTo>
                            <a:pt x="390" y="137"/>
                          </a:lnTo>
                          <a:lnTo>
                            <a:pt x="396" y="130"/>
                          </a:lnTo>
                          <a:lnTo>
                            <a:pt x="399" y="123"/>
                          </a:lnTo>
                          <a:lnTo>
                            <a:pt x="403" y="116"/>
                          </a:lnTo>
                          <a:lnTo>
                            <a:pt x="406" y="108"/>
                          </a:lnTo>
                          <a:lnTo>
                            <a:pt x="408" y="100"/>
                          </a:lnTo>
                          <a:lnTo>
                            <a:pt x="409" y="92"/>
                          </a:lnTo>
                          <a:lnTo>
                            <a:pt x="410" y="83"/>
                          </a:lnTo>
                          <a:lnTo>
                            <a:pt x="409" y="75"/>
                          </a:lnTo>
                          <a:lnTo>
                            <a:pt x="408" y="66"/>
                          </a:lnTo>
                          <a:lnTo>
                            <a:pt x="406" y="59"/>
                          </a:lnTo>
                          <a:lnTo>
                            <a:pt x="403" y="51"/>
                          </a:lnTo>
                          <a:lnTo>
                            <a:pt x="399" y="43"/>
                          </a:lnTo>
                          <a:lnTo>
                            <a:pt x="396" y="37"/>
                          </a:lnTo>
                          <a:lnTo>
                            <a:pt x="390" y="30"/>
                          </a:lnTo>
                          <a:lnTo>
                            <a:pt x="385" y="24"/>
                          </a:lnTo>
                          <a:lnTo>
                            <a:pt x="379" y="19"/>
                          </a:lnTo>
                          <a:lnTo>
                            <a:pt x="373" y="14"/>
                          </a:lnTo>
                          <a:lnTo>
                            <a:pt x="366" y="10"/>
                          </a:lnTo>
                          <a:lnTo>
                            <a:pt x="358" y="6"/>
                          </a:lnTo>
                          <a:lnTo>
                            <a:pt x="351" y="4"/>
                          </a:lnTo>
                          <a:lnTo>
                            <a:pt x="343" y="2"/>
                          </a:lnTo>
                          <a:lnTo>
                            <a:pt x="334" y="1"/>
                          </a:lnTo>
                          <a:lnTo>
                            <a:pt x="326"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4" name="Freeform 60"/>
                    <p:cNvSpPr>
                      <a:spLocks/>
                    </p:cNvSpPr>
                    <p:nvPr/>
                  </p:nvSpPr>
                  <p:spPr bwMode="auto">
                    <a:xfrm flipH="1">
                      <a:off x="4644" y="3681"/>
                      <a:ext cx="70" cy="29"/>
                    </a:xfrm>
                    <a:custGeom>
                      <a:avLst/>
                      <a:gdLst>
                        <a:gd name="T0" fmla="*/ 327 w 412"/>
                        <a:gd name="T1" fmla="*/ 167 h 167"/>
                        <a:gd name="T2" fmla="*/ 345 w 412"/>
                        <a:gd name="T3" fmla="*/ 165 h 167"/>
                        <a:gd name="T4" fmla="*/ 360 w 412"/>
                        <a:gd name="T5" fmla="*/ 161 h 167"/>
                        <a:gd name="T6" fmla="*/ 374 w 412"/>
                        <a:gd name="T7" fmla="*/ 153 h 167"/>
                        <a:gd name="T8" fmla="*/ 386 w 412"/>
                        <a:gd name="T9" fmla="*/ 142 h 167"/>
                        <a:gd name="T10" fmla="*/ 397 w 412"/>
                        <a:gd name="T11" fmla="*/ 130 h 167"/>
                        <a:gd name="T12" fmla="*/ 405 w 412"/>
                        <a:gd name="T13" fmla="*/ 116 h 167"/>
                        <a:gd name="T14" fmla="*/ 409 w 412"/>
                        <a:gd name="T15" fmla="*/ 100 h 167"/>
                        <a:gd name="T16" fmla="*/ 412 w 412"/>
                        <a:gd name="T17" fmla="*/ 83 h 167"/>
                        <a:gd name="T18" fmla="*/ 409 w 412"/>
                        <a:gd name="T19" fmla="*/ 67 h 167"/>
                        <a:gd name="T20" fmla="*/ 405 w 412"/>
                        <a:gd name="T21" fmla="*/ 51 h 167"/>
                        <a:gd name="T22" fmla="*/ 397 w 412"/>
                        <a:gd name="T23" fmla="*/ 37 h 167"/>
                        <a:gd name="T24" fmla="*/ 386 w 412"/>
                        <a:gd name="T25" fmla="*/ 24 h 167"/>
                        <a:gd name="T26" fmla="*/ 374 w 412"/>
                        <a:gd name="T27" fmla="*/ 14 h 167"/>
                        <a:gd name="T28" fmla="*/ 360 w 412"/>
                        <a:gd name="T29" fmla="*/ 6 h 167"/>
                        <a:gd name="T30" fmla="*/ 345 w 412"/>
                        <a:gd name="T31" fmla="*/ 2 h 167"/>
                        <a:gd name="T32" fmla="*/ 327 w 412"/>
                        <a:gd name="T33" fmla="*/ 0 h 167"/>
                        <a:gd name="T34" fmla="*/ 75 w 412"/>
                        <a:gd name="T35" fmla="*/ 0 h 167"/>
                        <a:gd name="T36" fmla="*/ 58 w 412"/>
                        <a:gd name="T37" fmla="*/ 3 h 167"/>
                        <a:gd name="T38" fmla="*/ 44 w 412"/>
                        <a:gd name="T39" fmla="*/ 10 h 167"/>
                        <a:gd name="T40" fmla="*/ 31 w 412"/>
                        <a:gd name="T41" fmla="*/ 18 h 167"/>
                        <a:gd name="T42" fmla="*/ 19 w 412"/>
                        <a:gd name="T43" fmla="*/ 30 h 167"/>
                        <a:gd name="T44" fmla="*/ 10 w 412"/>
                        <a:gd name="T45" fmla="*/ 44 h 167"/>
                        <a:gd name="T46" fmla="*/ 3 w 412"/>
                        <a:gd name="T47" fmla="*/ 59 h 167"/>
                        <a:gd name="T48" fmla="*/ 0 w 412"/>
                        <a:gd name="T49" fmla="*/ 75 h 167"/>
                        <a:gd name="T50" fmla="*/ 0 w 412"/>
                        <a:gd name="T51" fmla="*/ 92 h 167"/>
                        <a:gd name="T52" fmla="*/ 3 w 412"/>
                        <a:gd name="T53" fmla="*/ 108 h 167"/>
                        <a:gd name="T54" fmla="*/ 10 w 412"/>
                        <a:gd name="T55" fmla="*/ 123 h 167"/>
                        <a:gd name="T56" fmla="*/ 19 w 412"/>
                        <a:gd name="T57" fmla="*/ 137 h 167"/>
                        <a:gd name="T58" fmla="*/ 31 w 412"/>
                        <a:gd name="T59" fmla="*/ 147 h 167"/>
                        <a:gd name="T60" fmla="*/ 44 w 412"/>
                        <a:gd name="T61" fmla="*/ 157 h 167"/>
                        <a:gd name="T62" fmla="*/ 58 w 412"/>
                        <a:gd name="T63" fmla="*/ 163 h 167"/>
                        <a:gd name="T64" fmla="*/ 75 w 412"/>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7">
                          <a:moveTo>
                            <a:pt x="83" y="167"/>
                          </a:moveTo>
                          <a:lnTo>
                            <a:pt x="327" y="167"/>
                          </a:lnTo>
                          <a:lnTo>
                            <a:pt x="336" y="166"/>
                          </a:lnTo>
                          <a:lnTo>
                            <a:pt x="345" y="165"/>
                          </a:lnTo>
                          <a:lnTo>
                            <a:pt x="352" y="163"/>
                          </a:lnTo>
                          <a:lnTo>
                            <a:pt x="360" y="161"/>
                          </a:lnTo>
                          <a:lnTo>
                            <a:pt x="368" y="157"/>
                          </a:lnTo>
                          <a:lnTo>
                            <a:pt x="374" y="153"/>
                          </a:lnTo>
                          <a:lnTo>
                            <a:pt x="381" y="147"/>
                          </a:lnTo>
                          <a:lnTo>
                            <a:pt x="386" y="142"/>
                          </a:lnTo>
                          <a:lnTo>
                            <a:pt x="392" y="137"/>
                          </a:lnTo>
                          <a:lnTo>
                            <a:pt x="397" y="130"/>
                          </a:lnTo>
                          <a:lnTo>
                            <a:pt x="401" y="123"/>
                          </a:lnTo>
                          <a:lnTo>
                            <a:pt x="405" y="116"/>
                          </a:lnTo>
                          <a:lnTo>
                            <a:pt x="407" y="108"/>
                          </a:lnTo>
                          <a:lnTo>
                            <a:pt x="409" y="100"/>
                          </a:lnTo>
                          <a:lnTo>
                            <a:pt x="410" y="92"/>
                          </a:lnTo>
                          <a:lnTo>
                            <a:pt x="412" y="83"/>
                          </a:lnTo>
                          <a:lnTo>
                            <a:pt x="410" y="75"/>
                          </a:lnTo>
                          <a:lnTo>
                            <a:pt x="409" y="67"/>
                          </a:lnTo>
                          <a:lnTo>
                            <a:pt x="407" y="59"/>
                          </a:lnTo>
                          <a:lnTo>
                            <a:pt x="405" y="51"/>
                          </a:lnTo>
                          <a:lnTo>
                            <a:pt x="401" y="44"/>
                          </a:lnTo>
                          <a:lnTo>
                            <a:pt x="397" y="37"/>
                          </a:lnTo>
                          <a:lnTo>
                            <a:pt x="392" y="30"/>
                          </a:lnTo>
                          <a:lnTo>
                            <a:pt x="386" y="24"/>
                          </a:lnTo>
                          <a:lnTo>
                            <a:pt x="381" y="18"/>
                          </a:lnTo>
                          <a:lnTo>
                            <a:pt x="374" y="14"/>
                          </a:lnTo>
                          <a:lnTo>
                            <a:pt x="368" y="10"/>
                          </a:lnTo>
                          <a:lnTo>
                            <a:pt x="360" y="6"/>
                          </a:lnTo>
                          <a:lnTo>
                            <a:pt x="352" y="3"/>
                          </a:lnTo>
                          <a:lnTo>
                            <a:pt x="345" y="2"/>
                          </a:lnTo>
                          <a:lnTo>
                            <a:pt x="336" y="0"/>
                          </a:lnTo>
                          <a:lnTo>
                            <a:pt x="327" y="0"/>
                          </a:lnTo>
                          <a:lnTo>
                            <a:pt x="83" y="0"/>
                          </a:lnTo>
                          <a:lnTo>
                            <a:pt x="75" y="0"/>
                          </a:lnTo>
                          <a:lnTo>
                            <a:pt x="67" y="2"/>
                          </a:lnTo>
                          <a:lnTo>
                            <a:pt x="58" y="3"/>
                          </a:lnTo>
                          <a:lnTo>
                            <a:pt x="51" y="6"/>
                          </a:lnTo>
                          <a:lnTo>
                            <a:pt x="44" y="10"/>
                          </a:lnTo>
                          <a:lnTo>
                            <a:pt x="36" y="14"/>
                          </a:lnTo>
                          <a:lnTo>
                            <a:pt x="31" y="18"/>
                          </a:lnTo>
                          <a:lnTo>
                            <a:pt x="24" y="24"/>
                          </a:lnTo>
                          <a:lnTo>
                            <a:pt x="19" y="30"/>
                          </a:lnTo>
                          <a:lnTo>
                            <a:pt x="14" y="37"/>
                          </a:lnTo>
                          <a:lnTo>
                            <a:pt x="10" y="44"/>
                          </a:lnTo>
                          <a:lnTo>
                            <a:pt x="7" y="51"/>
                          </a:lnTo>
                          <a:lnTo>
                            <a:pt x="3" y="59"/>
                          </a:lnTo>
                          <a:lnTo>
                            <a:pt x="1" y="67"/>
                          </a:lnTo>
                          <a:lnTo>
                            <a:pt x="0" y="75"/>
                          </a:lnTo>
                          <a:lnTo>
                            <a:pt x="0" y="83"/>
                          </a:lnTo>
                          <a:lnTo>
                            <a:pt x="0" y="92"/>
                          </a:lnTo>
                          <a:lnTo>
                            <a:pt x="1" y="100"/>
                          </a:lnTo>
                          <a:lnTo>
                            <a:pt x="3" y="108"/>
                          </a:lnTo>
                          <a:lnTo>
                            <a:pt x="7" y="116"/>
                          </a:lnTo>
                          <a:lnTo>
                            <a:pt x="10" y="123"/>
                          </a:lnTo>
                          <a:lnTo>
                            <a:pt x="14" y="130"/>
                          </a:lnTo>
                          <a:lnTo>
                            <a:pt x="19" y="137"/>
                          </a:lnTo>
                          <a:lnTo>
                            <a:pt x="24" y="142"/>
                          </a:lnTo>
                          <a:lnTo>
                            <a:pt x="31" y="147"/>
                          </a:lnTo>
                          <a:lnTo>
                            <a:pt x="36" y="153"/>
                          </a:lnTo>
                          <a:lnTo>
                            <a:pt x="44" y="157"/>
                          </a:lnTo>
                          <a:lnTo>
                            <a:pt x="51" y="161"/>
                          </a:lnTo>
                          <a:lnTo>
                            <a:pt x="58"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5" name="Freeform 61"/>
                    <p:cNvSpPr>
                      <a:spLocks/>
                    </p:cNvSpPr>
                    <p:nvPr/>
                  </p:nvSpPr>
                  <p:spPr bwMode="auto">
                    <a:xfrm flipH="1">
                      <a:off x="4634" y="3740"/>
                      <a:ext cx="69" cy="29"/>
                    </a:xfrm>
                    <a:custGeom>
                      <a:avLst/>
                      <a:gdLst>
                        <a:gd name="T0" fmla="*/ 329 w 412"/>
                        <a:gd name="T1" fmla="*/ 166 h 166"/>
                        <a:gd name="T2" fmla="*/ 345 w 412"/>
                        <a:gd name="T3" fmla="*/ 165 h 166"/>
                        <a:gd name="T4" fmla="*/ 361 w 412"/>
                        <a:gd name="T5" fmla="*/ 160 h 166"/>
                        <a:gd name="T6" fmla="*/ 375 w 412"/>
                        <a:gd name="T7" fmla="*/ 152 h 166"/>
                        <a:gd name="T8" fmla="*/ 388 w 412"/>
                        <a:gd name="T9" fmla="*/ 142 h 166"/>
                        <a:gd name="T10" fmla="*/ 398 w 412"/>
                        <a:gd name="T11" fmla="*/ 130 h 166"/>
                        <a:gd name="T12" fmla="*/ 406 w 412"/>
                        <a:gd name="T13" fmla="*/ 116 h 166"/>
                        <a:gd name="T14" fmla="*/ 410 w 412"/>
                        <a:gd name="T15" fmla="*/ 100 h 166"/>
                        <a:gd name="T16" fmla="*/ 412 w 412"/>
                        <a:gd name="T17" fmla="*/ 83 h 166"/>
                        <a:gd name="T18" fmla="*/ 410 w 412"/>
                        <a:gd name="T19" fmla="*/ 67 h 166"/>
                        <a:gd name="T20" fmla="*/ 406 w 412"/>
                        <a:gd name="T21" fmla="*/ 50 h 166"/>
                        <a:gd name="T22" fmla="*/ 398 w 412"/>
                        <a:gd name="T23" fmla="*/ 36 h 166"/>
                        <a:gd name="T24" fmla="*/ 388 w 412"/>
                        <a:gd name="T25" fmla="*/ 24 h 166"/>
                        <a:gd name="T26" fmla="*/ 375 w 412"/>
                        <a:gd name="T27" fmla="*/ 14 h 166"/>
                        <a:gd name="T28" fmla="*/ 361 w 412"/>
                        <a:gd name="T29" fmla="*/ 7 h 166"/>
                        <a:gd name="T30" fmla="*/ 345 w 412"/>
                        <a:gd name="T31" fmla="*/ 1 h 166"/>
                        <a:gd name="T32" fmla="*/ 329 w 412"/>
                        <a:gd name="T33" fmla="*/ 0 h 166"/>
                        <a:gd name="T34" fmla="*/ 74 w 412"/>
                        <a:gd name="T35" fmla="*/ 0 h 166"/>
                        <a:gd name="T36" fmla="*/ 58 w 412"/>
                        <a:gd name="T37" fmla="*/ 3 h 166"/>
                        <a:gd name="T38" fmla="*/ 44 w 412"/>
                        <a:gd name="T39" fmla="*/ 10 h 166"/>
                        <a:gd name="T40" fmla="*/ 30 w 412"/>
                        <a:gd name="T41" fmla="*/ 19 h 166"/>
                        <a:gd name="T42" fmla="*/ 18 w 412"/>
                        <a:gd name="T43" fmla="*/ 30 h 166"/>
                        <a:gd name="T44" fmla="*/ 9 w 412"/>
                        <a:gd name="T45" fmla="*/ 44 h 166"/>
                        <a:gd name="T46" fmla="*/ 3 w 412"/>
                        <a:gd name="T47" fmla="*/ 58 h 166"/>
                        <a:gd name="T48" fmla="*/ 0 w 412"/>
                        <a:gd name="T49" fmla="*/ 75 h 166"/>
                        <a:gd name="T50" fmla="*/ 0 w 412"/>
                        <a:gd name="T51" fmla="*/ 92 h 166"/>
                        <a:gd name="T52" fmla="*/ 3 w 412"/>
                        <a:gd name="T53" fmla="*/ 108 h 166"/>
                        <a:gd name="T54" fmla="*/ 9 w 412"/>
                        <a:gd name="T55" fmla="*/ 123 h 166"/>
                        <a:gd name="T56" fmla="*/ 18 w 412"/>
                        <a:gd name="T57" fmla="*/ 137 h 166"/>
                        <a:gd name="T58" fmla="*/ 30 w 412"/>
                        <a:gd name="T59" fmla="*/ 148 h 166"/>
                        <a:gd name="T60" fmla="*/ 44 w 412"/>
                        <a:gd name="T61" fmla="*/ 157 h 166"/>
                        <a:gd name="T62" fmla="*/ 58 w 412"/>
                        <a:gd name="T63" fmla="*/ 163 h 166"/>
                        <a:gd name="T64" fmla="*/ 74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3" y="166"/>
                          </a:moveTo>
                          <a:lnTo>
                            <a:pt x="329" y="166"/>
                          </a:lnTo>
                          <a:lnTo>
                            <a:pt x="336" y="166"/>
                          </a:lnTo>
                          <a:lnTo>
                            <a:pt x="345" y="165"/>
                          </a:lnTo>
                          <a:lnTo>
                            <a:pt x="353" y="163"/>
                          </a:lnTo>
                          <a:lnTo>
                            <a:pt x="361" y="160"/>
                          </a:lnTo>
                          <a:lnTo>
                            <a:pt x="368" y="157"/>
                          </a:lnTo>
                          <a:lnTo>
                            <a:pt x="375" y="152"/>
                          </a:lnTo>
                          <a:lnTo>
                            <a:pt x="381" y="148"/>
                          </a:lnTo>
                          <a:lnTo>
                            <a:pt x="388" y="142"/>
                          </a:lnTo>
                          <a:lnTo>
                            <a:pt x="392" y="137"/>
                          </a:lnTo>
                          <a:lnTo>
                            <a:pt x="398" y="130"/>
                          </a:lnTo>
                          <a:lnTo>
                            <a:pt x="402" y="123"/>
                          </a:lnTo>
                          <a:lnTo>
                            <a:pt x="406" y="116"/>
                          </a:lnTo>
                          <a:lnTo>
                            <a:pt x="408" y="108"/>
                          </a:lnTo>
                          <a:lnTo>
                            <a:pt x="410" y="100"/>
                          </a:lnTo>
                          <a:lnTo>
                            <a:pt x="412" y="92"/>
                          </a:lnTo>
                          <a:lnTo>
                            <a:pt x="412" y="83"/>
                          </a:lnTo>
                          <a:lnTo>
                            <a:pt x="412" y="75"/>
                          </a:lnTo>
                          <a:lnTo>
                            <a:pt x="410" y="67"/>
                          </a:lnTo>
                          <a:lnTo>
                            <a:pt x="408" y="58"/>
                          </a:lnTo>
                          <a:lnTo>
                            <a:pt x="406" y="50"/>
                          </a:lnTo>
                          <a:lnTo>
                            <a:pt x="402" y="44"/>
                          </a:lnTo>
                          <a:lnTo>
                            <a:pt x="398" y="36"/>
                          </a:lnTo>
                          <a:lnTo>
                            <a:pt x="392" y="30"/>
                          </a:lnTo>
                          <a:lnTo>
                            <a:pt x="388" y="24"/>
                          </a:lnTo>
                          <a:lnTo>
                            <a:pt x="381" y="19"/>
                          </a:lnTo>
                          <a:lnTo>
                            <a:pt x="375" y="14"/>
                          </a:lnTo>
                          <a:lnTo>
                            <a:pt x="368" y="10"/>
                          </a:lnTo>
                          <a:lnTo>
                            <a:pt x="361" y="7"/>
                          </a:lnTo>
                          <a:lnTo>
                            <a:pt x="353" y="3"/>
                          </a:lnTo>
                          <a:lnTo>
                            <a:pt x="345" y="1"/>
                          </a:lnTo>
                          <a:lnTo>
                            <a:pt x="336" y="0"/>
                          </a:lnTo>
                          <a:lnTo>
                            <a:pt x="329" y="0"/>
                          </a:lnTo>
                          <a:lnTo>
                            <a:pt x="83" y="0"/>
                          </a:lnTo>
                          <a:lnTo>
                            <a:pt x="74" y="0"/>
                          </a:lnTo>
                          <a:lnTo>
                            <a:pt x="67" y="1"/>
                          </a:lnTo>
                          <a:lnTo>
                            <a:pt x="58" y="3"/>
                          </a:lnTo>
                          <a:lnTo>
                            <a:pt x="50" y="7"/>
                          </a:lnTo>
                          <a:lnTo>
                            <a:pt x="44" y="10"/>
                          </a:lnTo>
                          <a:lnTo>
                            <a:pt x="36" y="14"/>
                          </a:lnTo>
                          <a:lnTo>
                            <a:pt x="30" y="19"/>
                          </a:lnTo>
                          <a:lnTo>
                            <a:pt x="24" y="24"/>
                          </a:lnTo>
                          <a:lnTo>
                            <a:pt x="18" y="30"/>
                          </a:lnTo>
                          <a:lnTo>
                            <a:pt x="14" y="36"/>
                          </a:lnTo>
                          <a:lnTo>
                            <a:pt x="9" y="44"/>
                          </a:lnTo>
                          <a:lnTo>
                            <a:pt x="6" y="50"/>
                          </a:lnTo>
                          <a:lnTo>
                            <a:pt x="3" y="58"/>
                          </a:lnTo>
                          <a:lnTo>
                            <a:pt x="1" y="67"/>
                          </a:lnTo>
                          <a:lnTo>
                            <a:pt x="0" y="75"/>
                          </a:lnTo>
                          <a:lnTo>
                            <a:pt x="0" y="83"/>
                          </a:lnTo>
                          <a:lnTo>
                            <a:pt x="0" y="92"/>
                          </a:lnTo>
                          <a:lnTo>
                            <a:pt x="1" y="100"/>
                          </a:lnTo>
                          <a:lnTo>
                            <a:pt x="3" y="108"/>
                          </a:lnTo>
                          <a:lnTo>
                            <a:pt x="6" y="116"/>
                          </a:lnTo>
                          <a:lnTo>
                            <a:pt x="9" y="123"/>
                          </a:lnTo>
                          <a:lnTo>
                            <a:pt x="14" y="130"/>
                          </a:lnTo>
                          <a:lnTo>
                            <a:pt x="18" y="137"/>
                          </a:lnTo>
                          <a:lnTo>
                            <a:pt x="24" y="142"/>
                          </a:lnTo>
                          <a:lnTo>
                            <a:pt x="30" y="148"/>
                          </a:lnTo>
                          <a:lnTo>
                            <a:pt x="36" y="152"/>
                          </a:lnTo>
                          <a:lnTo>
                            <a:pt x="44" y="157"/>
                          </a:lnTo>
                          <a:lnTo>
                            <a:pt x="50" y="160"/>
                          </a:lnTo>
                          <a:lnTo>
                            <a:pt x="58" y="163"/>
                          </a:lnTo>
                          <a:lnTo>
                            <a:pt x="67" y="165"/>
                          </a:lnTo>
                          <a:lnTo>
                            <a:pt x="74" y="166"/>
                          </a:lnTo>
                          <a:lnTo>
                            <a:pt x="83"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6" name="Freeform 62"/>
                    <p:cNvSpPr>
                      <a:spLocks/>
                    </p:cNvSpPr>
                    <p:nvPr/>
                  </p:nvSpPr>
                  <p:spPr bwMode="auto">
                    <a:xfrm flipH="1">
                      <a:off x="4552" y="3621"/>
                      <a:ext cx="69" cy="29"/>
                    </a:xfrm>
                    <a:custGeom>
                      <a:avLst/>
                      <a:gdLst>
                        <a:gd name="T0" fmla="*/ 326 w 410"/>
                        <a:gd name="T1" fmla="*/ 168 h 168"/>
                        <a:gd name="T2" fmla="*/ 343 w 410"/>
                        <a:gd name="T3" fmla="*/ 167 h 168"/>
                        <a:gd name="T4" fmla="*/ 359 w 410"/>
                        <a:gd name="T5" fmla="*/ 161 h 168"/>
                        <a:gd name="T6" fmla="*/ 373 w 410"/>
                        <a:gd name="T7" fmla="*/ 154 h 168"/>
                        <a:gd name="T8" fmla="*/ 385 w 410"/>
                        <a:gd name="T9" fmla="*/ 144 h 168"/>
                        <a:gd name="T10" fmla="*/ 395 w 410"/>
                        <a:gd name="T11" fmla="*/ 131 h 168"/>
                        <a:gd name="T12" fmla="*/ 404 w 410"/>
                        <a:gd name="T13" fmla="*/ 118 h 168"/>
                        <a:gd name="T14" fmla="*/ 408 w 410"/>
                        <a:gd name="T15" fmla="*/ 101 h 168"/>
                        <a:gd name="T16" fmla="*/ 410 w 410"/>
                        <a:gd name="T17" fmla="*/ 85 h 168"/>
                        <a:gd name="T18" fmla="*/ 408 w 410"/>
                        <a:gd name="T19" fmla="*/ 67 h 168"/>
                        <a:gd name="T20" fmla="*/ 404 w 410"/>
                        <a:gd name="T21" fmla="*/ 52 h 168"/>
                        <a:gd name="T22" fmla="*/ 395 w 410"/>
                        <a:gd name="T23" fmla="*/ 38 h 168"/>
                        <a:gd name="T24" fmla="*/ 385 w 410"/>
                        <a:gd name="T25" fmla="*/ 26 h 168"/>
                        <a:gd name="T26" fmla="*/ 373 w 410"/>
                        <a:gd name="T27" fmla="*/ 15 h 168"/>
                        <a:gd name="T28" fmla="*/ 359 w 410"/>
                        <a:gd name="T29" fmla="*/ 7 h 168"/>
                        <a:gd name="T30" fmla="*/ 343 w 410"/>
                        <a:gd name="T31" fmla="*/ 3 h 168"/>
                        <a:gd name="T32" fmla="*/ 326 w 410"/>
                        <a:gd name="T33" fmla="*/ 0 h 168"/>
                        <a:gd name="T34" fmla="*/ 75 w 410"/>
                        <a:gd name="T35" fmla="*/ 2 h 168"/>
                        <a:gd name="T36" fmla="*/ 59 w 410"/>
                        <a:gd name="T37" fmla="*/ 5 h 168"/>
                        <a:gd name="T38" fmla="*/ 44 w 410"/>
                        <a:gd name="T39" fmla="*/ 11 h 168"/>
                        <a:gd name="T40" fmla="*/ 31 w 410"/>
                        <a:gd name="T41" fmla="*/ 20 h 168"/>
                        <a:gd name="T42" fmla="*/ 19 w 410"/>
                        <a:gd name="T43" fmla="*/ 31 h 168"/>
                        <a:gd name="T44" fmla="*/ 10 w 410"/>
                        <a:gd name="T45" fmla="*/ 44 h 168"/>
                        <a:gd name="T46" fmla="*/ 3 w 410"/>
                        <a:gd name="T47" fmla="*/ 60 h 168"/>
                        <a:gd name="T48" fmla="*/ 0 w 410"/>
                        <a:gd name="T49" fmla="*/ 76 h 168"/>
                        <a:gd name="T50" fmla="*/ 0 w 410"/>
                        <a:gd name="T51" fmla="*/ 93 h 168"/>
                        <a:gd name="T52" fmla="*/ 3 w 410"/>
                        <a:gd name="T53" fmla="*/ 110 h 168"/>
                        <a:gd name="T54" fmla="*/ 10 w 410"/>
                        <a:gd name="T55" fmla="*/ 124 h 168"/>
                        <a:gd name="T56" fmla="*/ 19 w 410"/>
                        <a:gd name="T57" fmla="*/ 137 h 168"/>
                        <a:gd name="T58" fmla="*/ 31 w 410"/>
                        <a:gd name="T59" fmla="*/ 149 h 168"/>
                        <a:gd name="T60" fmla="*/ 44 w 410"/>
                        <a:gd name="T61" fmla="*/ 158 h 168"/>
                        <a:gd name="T62" fmla="*/ 59 w 410"/>
                        <a:gd name="T63" fmla="*/ 165 h 168"/>
                        <a:gd name="T64" fmla="*/ 75 w 410"/>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8">
                          <a:moveTo>
                            <a:pt x="83" y="168"/>
                          </a:moveTo>
                          <a:lnTo>
                            <a:pt x="326" y="168"/>
                          </a:lnTo>
                          <a:lnTo>
                            <a:pt x="335" y="168"/>
                          </a:lnTo>
                          <a:lnTo>
                            <a:pt x="343" y="167"/>
                          </a:lnTo>
                          <a:lnTo>
                            <a:pt x="351" y="165"/>
                          </a:lnTo>
                          <a:lnTo>
                            <a:pt x="359" y="161"/>
                          </a:lnTo>
                          <a:lnTo>
                            <a:pt x="366" y="158"/>
                          </a:lnTo>
                          <a:lnTo>
                            <a:pt x="373" y="154"/>
                          </a:lnTo>
                          <a:lnTo>
                            <a:pt x="380" y="149"/>
                          </a:lnTo>
                          <a:lnTo>
                            <a:pt x="385" y="144"/>
                          </a:lnTo>
                          <a:lnTo>
                            <a:pt x="391" y="137"/>
                          </a:lnTo>
                          <a:lnTo>
                            <a:pt x="395" y="131"/>
                          </a:lnTo>
                          <a:lnTo>
                            <a:pt x="399" y="124"/>
                          </a:lnTo>
                          <a:lnTo>
                            <a:pt x="404" y="118"/>
                          </a:lnTo>
                          <a:lnTo>
                            <a:pt x="406" y="110"/>
                          </a:lnTo>
                          <a:lnTo>
                            <a:pt x="408" y="101"/>
                          </a:lnTo>
                          <a:lnTo>
                            <a:pt x="409" y="93"/>
                          </a:lnTo>
                          <a:lnTo>
                            <a:pt x="410" y="85"/>
                          </a:lnTo>
                          <a:lnTo>
                            <a:pt x="409" y="76"/>
                          </a:lnTo>
                          <a:lnTo>
                            <a:pt x="408" y="67"/>
                          </a:lnTo>
                          <a:lnTo>
                            <a:pt x="406" y="60"/>
                          </a:lnTo>
                          <a:lnTo>
                            <a:pt x="404" y="52"/>
                          </a:lnTo>
                          <a:lnTo>
                            <a:pt x="399" y="44"/>
                          </a:lnTo>
                          <a:lnTo>
                            <a:pt x="395" y="38"/>
                          </a:lnTo>
                          <a:lnTo>
                            <a:pt x="391" y="31"/>
                          </a:lnTo>
                          <a:lnTo>
                            <a:pt x="385" y="26"/>
                          </a:lnTo>
                          <a:lnTo>
                            <a:pt x="380" y="20"/>
                          </a:lnTo>
                          <a:lnTo>
                            <a:pt x="373" y="15"/>
                          </a:lnTo>
                          <a:lnTo>
                            <a:pt x="366" y="11"/>
                          </a:lnTo>
                          <a:lnTo>
                            <a:pt x="359" y="7"/>
                          </a:lnTo>
                          <a:lnTo>
                            <a:pt x="351" y="5"/>
                          </a:lnTo>
                          <a:lnTo>
                            <a:pt x="343" y="3"/>
                          </a:lnTo>
                          <a:lnTo>
                            <a:pt x="335" y="2"/>
                          </a:lnTo>
                          <a:lnTo>
                            <a:pt x="326" y="0"/>
                          </a:lnTo>
                          <a:lnTo>
                            <a:pt x="83" y="0"/>
                          </a:lnTo>
                          <a:lnTo>
                            <a:pt x="75" y="2"/>
                          </a:lnTo>
                          <a:lnTo>
                            <a:pt x="67" y="3"/>
                          </a:lnTo>
                          <a:lnTo>
                            <a:pt x="59" y="5"/>
                          </a:lnTo>
                          <a:lnTo>
                            <a:pt x="52" y="7"/>
                          </a:lnTo>
                          <a:lnTo>
                            <a:pt x="44" y="11"/>
                          </a:lnTo>
                          <a:lnTo>
                            <a:pt x="37" y="15"/>
                          </a:lnTo>
                          <a:lnTo>
                            <a:pt x="31" y="20"/>
                          </a:lnTo>
                          <a:lnTo>
                            <a:pt x="24" y="26"/>
                          </a:lnTo>
                          <a:lnTo>
                            <a:pt x="19" y="31"/>
                          </a:lnTo>
                          <a:lnTo>
                            <a:pt x="14" y="38"/>
                          </a:lnTo>
                          <a:lnTo>
                            <a:pt x="10" y="44"/>
                          </a:lnTo>
                          <a:lnTo>
                            <a:pt x="7" y="52"/>
                          </a:lnTo>
                          <a:lnTo>
                            <a:pt x="3" y="60"/>
                          </a:lnTo>
                          <a:lnTo>
                            <a:pt x="1" y="67"/>
                          </a:lnTo>
                          <a:lnTo>
                            <a:pt x="0" y="76"/>
                          </a:lnTo>
                          <a:lnTo>
                            <a:pt x="0" y="85"/>
                          </a:lnTo>
                          <a:lnTo>
                            <a:pt x="0" y="93"/>
                          </a:lnTo>
                          <a:lnTo>
                            <a:pt x="1" y="101"/>
                          </a:lnTo>
                          <a:lnTo>
                            <a:pt x="3" y="110"/>
                          </a:lnTo>
                          <a:lnTo>
                            <a:pt x="7" y="118"/>
                          </a:lnTo>
                          <a:lnTo>
                            <a:pt x="10" y="124"/>
                          </a:lnTo>
                          <a:lnTo>
                            <a:pt x="14" y="131"/>
                          </a:lnTo>
                          <a:lnTo>
                            <a:pt x="19" y="137"/>
                          </a:lnTo>
                          <a:lnTo>
                            <a:pt x="24" y="144"/>
                          </a:lnTo>
                          <a:lnTo>
                            <a:pt x="31" y="149"/>
                          </a:lnTo>
                          <a:lnTo>
                            <a:pt x="37" y="154"/>
                          </a:lnTo>
                          <a:lnTo>
                            <a:pt x="44" y="158"/>
                          </a:lnTo>
                          <a:lnTo>
                            <a:pt x="52" y="161"/>
                          </a:lnTo>
                          <a:lnTo>
                            <a:pt x="59" y="165"/>
                          </a:lnTo>
                          <a:lnTo>
                            <a:pt x="67" y="167"/>
                          </a:lnTo>
                          <a:lnTo>
                            <a:pt x="75" y="168"/>
                          </a:lnTo>
                          <a:lnTo>
                            <a:pt x="83" y="168"/>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7" name="Freeform 63"/>
                    <p:cNvSpPr>
                      <a:spLocks/>
                    </p:cNvSpPr>
                    <p:nvPr/>
                  </p:nvSpPr>
                  <p:spPr bwMode="auto">
                    <a:xfrm flipH="1">
                      <a:off x="4543" y="3680"/>
                      <a:ext cx="70" cy="29"/>
                    </a:xfrm>
                    <a:custGeom>
                      <a:avLst/>
                      <a:gdLst>
                        <a:gd name="T0" fmla="*/ 327 w 411"/>
                        <a:gd name="T1" fmla="*/ 168 h 168"/>
                        <a:gd name="T2" fmla="*/ 344 w 411"/>
                        <a:gd name="T3" fmla="*/ 166 h 168"/>
                        <a:gd name="T4" fmla="*/ 360 w 411"/>
                        <a:gd name="T5" fmla="*/ 161 h 168"/>
                        <a:gd name="T6" fmla="*/ 374 w 411"/>
                        <a:gd name="T7" fmla="*/ 154 h 168"/>
                        <a:gd name="T8" fmla="*/ 386 w 411"/>
                        <a:gd name="T9" fmla="*/ 144 h 168"/>
                        <a:gd name="T10" fmla="*/ 397 w 411"/>
                        <a:gd name="T11" fmla="*/ 131 h 168"/>
                        <a:gd name="T12" fmla="*/ 405 w 411"/>
                        <a:gd name="T13" fmla="*/ 116 h 168"/>
                        <a:gd name="T14" fmla="*/ 409 w 411"/>
                        <a:gd name="T15" fmla="*/ 101 h 168"/>
                        <a:gd name="T16" fmla="*/ 411 w 411"/>
                        <a:gd name="T17" fmla="*/ 85 h 168"/>
                        <a:gd name="T18" fmla="*/ 409 w 411"/>
                        <a:gd name="T19" fmla="*/ 67 h 168"/>
                        <a:gd name="T20" fmla="*/ 405 w 411"/>
                        <a:gd name="T21" fmla="*/ 52 h 168"/>
                        <a:gd name="T22" fmla="*/ 397 w 411"/>
                        <a:gd name="T23" fmla="*/ 38 h 168"/>
                        <a:gd name="T24" fmla="*/ 386 w 411"/>
                        <a:gd name="T25" fmla="*/ 26 h 168"/>
                        <a:gd name="T26" fmla="*/ 374 w 411"/>
                        <a:gd name="T27" fmla="*/ 15 h 168"/>
                        <a:gd name="T28" fmla="*/ 360 w 411"/>
                        <a:gd name="T29" fmla="*/ 7 h 168"/>
                        <a:gd name="T30" fmla="*/ 344 w 411"/>
                        <a:gd name="T31" fmla="*/ 3 h 168"/>
                        <a:gd name="T32" fmla="*/ 327 w 411"/>
                        <a:gd name="T33" fmla="*/ 0 h 168"/>
                        <a:gd name="T34" fmla="*/ 74 w 411"/>
                        <a:gd name="T35" fmla="*/ 2 h 168"/>
                        <a:gd name="T36" fmla="*/ 59 w 411"/>
                        <a:gd name="T37" fmla="*/ 5 h 168"/>
                        <a:gd name="T38" fmla="*/ 44 w 411"/>
                        <a:gd name="T39" fmla="*/ 11 h 168"/>
                        <a:gd name="T40" fmla="*/ 30 w 411"/>
                        <a:gd name="T41" fmla="*/ 20 h 168"/>
                        <a:gd name="T42" fmla="*/ 18 w 411"/>
                        <a:gd name="T43" fmla="*/ 31 h 168"/>
                        <a:gd name="T44" fmla="*/ 10 w 411"/>
                        <a:gd name="T45" fmla="*/ 44 h 168"/>
                        <a:gd name="T46" fmla="*/ 3 w 411"/>
                        <a:gd name="T47" fmla="*/ 60 h 168"/>
                        <a:gd name="T48" fmla="*/ 0 w 411"/>
                        <a:gd name="T49" fmla="*/ 76 h 168"/>
                        <a:gd name="T50" fmla="*/ 0 w 411"/>
                        <a:gd name="T51" fmla="*/ 92 h 168"/>
                        <a:gd name="T52" fmla="*/ 3 w 411"/>
                        <a:gd name="T53" fmla="*/ 109 h 168"/>
                        <a:gd name="T54" fmla="*/ 10 w 411"/>
                        <a:gd name="T55" fmla="*/ 124 h 168"/>
                        <a:gd name="T56" fmla="*/ 18 w 411"/>
                        <a:gd name="T57" fmla="*/ 137 h 168"/>
                        <a:gd name="T58" fmla="*/ 30 w 411"/>
                        <a:gd name="T59" fmla="*/ 149 h 168"/>
                        <a:gd name="T60" fmla="*/ 44 w 411"/>
                        <a:gd name="T61" fmla="*/ 158 h 168"/>
                        <a:gd name="T62" fmla="*/ 59 w 411"/>
                        <a:gd name="T63" fmla="*/ 165 h 168"/>
                        <a:gd name="T64" fmla="*/ 74 w 411"/>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68">
                          <a:moveTo>
                            <a:pt x="83" y="168"/>
                          </a:moveTo>
                          <a:lnTo>
                            <a:pt x="327" y="168"/>
                          </a:lnTo>
                          <a:lnTo>
                            <a:pt x="335" y="168"/>
                          </a:lnTo>
                          <a:lnTo>
                            <a:pt x="344" y="166"/>
                          </a:lnTo>
                          <a:lnTo>
                            <a:pt x="352" y="165"/>
                          </a:lnTo>
                          <a:lnTo>
                            <a:pt x="360" y="161"/>
                          </a:lnTo>
                          <a:lnTo>
                            <a:pt x="367" y="158"/>
                          </a:lnTo>
                          <a:lnTo>
                            <a:pt x="374" y="154"/>
                          </a:lnTo>
                          <a:lnTo>
                            <a:pt x="380" y="149"/>
                          </a:lnTo>
                          <a:lnTo>
                            <a:pt x="386" y="144"/>
                          </a:lnTo>
                          <a:lnTo>
                            <a:pt x="391" y="137"/>
                          </a:lnTo>
                          <a:lnTo>
                            <a:pt x="397" y="131"/>
                          </a:lnTo>
                          <a:lnTo>
                            <a:pt x="401" y="124"/>
                          </a:lnTo>
                          <a:lnTo>
                            <a:pt x="405" y="116"/>
                          </a:lnTo>
                          <a:lnTo>
                            <a:pt x="407" y="109"/>
                          </a:lnTo>
                          <a:lnTo>
                            <a:pt x="409" y="101"/>
                          </a:lnTo>
                          <a:lnTo>
                            <a:pt x="410" y="92"/>
                          </a:lnTo>
                          <a:lnTo>
                            <a:pt x="411" y="85"/>
                          </a:lnTo>
                          <a:lnTo>
                            <a:pt x="410" y="76"/>
                          </a:lnTo>
                          <a:lnTo>
                            <a:pt x="409" y="67"/>
                          </a:lnTo>
                          <a:lnTo>
                            <a:pt x="407" y="60"/>
                          </a:lnTo>
                          <a:lnTo>
                            <a:pt x="405" y="52"/>
                          </a:lnTo>
                          <a:lnTo>
                            <a:pt x="401" y="44"/>
                          </a:lnTo>
                          <a:lnTo>
                            <a:pt x="397" y="38"/>
                          </a:lnTo>
                          <a:lnTo>
                            <a:pt x="391" y="31"/>
                          </a:lnTo>
                          <a:lnTo>
                            <a:pt x="386" y="26"/>
                          </a:lnTo>
                          <a:lnTo>
                            <a:pt x="380" y="20"/>
                          </a:lnTo>
                          <a:lnTo>
                            <a:pt x="374" y="15"/>
                          </a:lnTo>
                          <a:lnTo>
                            <a:pt x="367" y="11"/>
                          </a:lnTo>
                          <a:lnTo>
                            <a:pt x="360" y="7"/>
                          </a:lnTo>
                          <a:lnTo>
                            <a:pt x="352" y="5"/>
                          </a:lnTo>
                          <a:lnTo>
                            <a:pt x="344" y="3"/>
                          </a:lnTo>
                          <a:lnTo>
                            <a:pt x="335" y="2"/>
                          </a:lnTo>
                          <a:lnTo>
                            <a:pt x="327" y="0"/>
                          </a:lnTo>
                          <a:lnTo>
                            <a:pt x="83" y="0"/>
                          </a:lnTo>
                          <a:lnTo>
                            <a:pt x="74" y="2"/>
                          </a:lnTo>
                          <a:lnTo>
                            <a:pt x="67" y="3"/>
                          </a:lnTo>
                          <a:lnTo>
                            <a:pt x="59" y="5"/>
                          </a:lnTo>
                          <a:lnTo>
                            <a:pt x="51" y="7"/>
                          </a:lnTo>
                          <a:lnTo>
                            <a:pt x="44" y="11"/>
                          </a:lnTo>
                          <a:lnTo>
                            <a:pt x="37" y="15"/>
                          </a:lnTo>
                          <a:lnTo>
                            <a:pt x="30" y="20"/>
                          </a:lnTo>
                          <a:lnTo>
                            <a:pt x="24" y="26"/>
                          </a:lnTo>
                          <a:lnTo>
                            <a:pt x="18" y="31"/>
                          </a:lnTo>
                          <a:lnTo>
                            <a:pt x="14" y="38"/>
                          </a:lnTo>
                          <a:lnTo>
                            <a:pt x="10" y="44"/>
                          </a:lnTo>
                          <a:lnTo>
                            <a:pt x="6" y="52"/>
                          </a:lnTo>
                          <a:lnTo>
                            <a:pt x="3" y="60"/>
                          </a:lnTo>
                          <a:lnTo>
                            <a:pt x="1" y="67"/>
                          </a:lnTo>
                          <a:lnTo>
                            <a:pt x="0" y="76"/>
                          </a:lnTo>
                          <a:lnTo>
                            <a:pt x="0" y="85"/>
                          </a:lnTo>
                          <a:lnTo>
                            <a:pt x="0" y="92"/>
                          </a:lnTo>
                          <a:lnTo>
                            <a:pt x="1" y="101"/>
                          </a:lnTo>
                          <a:lnTo>
                            <a:pt x="3" y="109"/>
                          </a:lnTo>
                          <a:lnTo>
                            <a:pt x="6" y="116"/>
                          </a:lnTo>
                          <a:lnTo>
                            <a:pt x="10" y="124"/>
                          </a:lnTo>
                          <a:lnTo>
                            <a:pt x="14" y="131"/>
                          </a:lnTo>
                          <a:lnTo>
                            <a:pt x="18" y="137"/>
                          </a:lnTo>
                          <a:lnTo>
                            <a:pt x="24" y="144"/>
                          </a:lnTo>
                          <a:lnTo>
                            <a:pt x="30" y="149"/>
                          </a:lnTo>
                          <a:lnTo>
                            <a:pt x="37" y="154"/>
                          </a:lnTo>
                          <a:lnTo>
                            <a:pt x="44" y="158"/>
                          </a:lnTo>
                          <a:lnTo>
                            <a:pt x="51" y="161"/>
                          </a:lnTo>
                          <a:lnTo>
                            <a:pt x="59" y="165"/>
                          </a:lnTo>
                          <a:lnTo>
                            <a:pt x="67" y="166"/>
                          </a:lnTo>
                          <a:lnTo>
                            <a:pt x="74" y="168"/>
                          </a:lnTo>
                          <a:lnTo>
                            <a:pt x="83" y="168"/>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88" name="Freeform 64"/>
                    <p:cNvSpPr>
                      <a:spLocks/>
                    </p:cNvSpPr>
                    <p:nvPr/>
                  </p:nvSpPr>
                  <p:spPr bwMode="auto">
                    <a:xfrm flipH="1">
                      <a:off x="4531" y="3740"/>
                      <a:ext cx="70" cy="29"/>
                    </a:xfrm>
                    <a:custGeom>
                      <a:avLst/>
                      <a:gdLst>
                        <a:gd name="T0" fmla="*/ 330 w 413"/>
                        <a:gd name="T1" fmla="*/ 167 h 167"/>
                        <a:gd name="T2" fmla="*/ 346 w 413"/>
                        <a:gd name="T3" fmla="*/ 165 h 167"/>
                        <a:gd name="T4" fmla="*/ 363 w 413"/>
                        <a:gd name="T5" fmla="*/ 161 h 167"/>
                        <a:gd name="T6" fmla="*/ 377 w 413"/>
                        <a:gd name="T7" fmla="*/ 153 h 167"/>
                        <a:gd name="T8" fmla="*/ 389 w 413"/>
                        <a:gd name="T9" fmla="*/ 142 h 167"/>
                        <a:gd name="T10" fmla="*/ 399 w 413"/>
                        <a:gd name="T11" fmla="*/ 130 h 167"/>
                        <a:gd name="T12" fmla="*/ 406 w 413"/>
                        <a:gd name="T13" fmla="*/ 116 h 167"/>
                        <a:gd name="T14" fmla="*/ 412 w 413"/>
                        <a:gd name="T15" fmla="*/ 101 h 167"/>
                        <a:gd name="T16" fmla="*/ 413 w 413"/>
                        <a:gd name="T17" fmla="*/ 83 h 167"/>
                        <a:gd name="T18" fmla="*/ 412 w 413"/>
                        <a:gd name="T19" fmla="*/ 67 h 167"/>
                        <a:gd name="T20" fmla="*/ 406 w 413"/>
                        <a:gd name="T21" fmla="*/ 51 h 167"/>
                        <a:gd name="T22" fmla="*/ 399 w 413"/>
                        <a:gd name="T23" fmla="*/ 37 h 167"/>
                        <a:gd name="T24" fmla="*/ 389 w 413"/>
                        <a:gd name="T25" fmla="*/ 24 h 167"/>
                        <a:gd name="T26" fmla="*/ 377 w 413"/>
                        <a:gd name="T27" fmla="*/ 14 h 167"/>
                        <a:gd name="T28" fmla="*/ 363 w 413"/>
                        <a:gd name="T29" fmla="*/ 6 h 167"/>
                        <a:gd name="T30" fmla="*/ 346 w 413"/>
                        <a:gd name="T31" fmla="*/ 2 h 167"/>
                        <a:gd name="T32" fmla="*/ 330 w 413"/>
                        <a:gd name="T33" fmla="*/ 0 h 167"/>
                        <a:gd name="T34" fmla="*/ 76 w 413"/>
                        <a:gd name="T35" fmla="*/ 0 h 167"/>
                        <a:gd name="T36" fmla="*/ 60 w 413"/>
                        <a:gd name="T37" fmla="*/ 3 h 167"/>
                        <a:gd name="T38" fmla="*/ 44 w 413"/>
                        <a:gd name="T39" fmla="*/ 10 h 167"/>
                        <a:gd name="T40" fmla="*/ 31 w 413"/>
                        <a:gd name="T41" fmla="*/ 18 h 167"/>
                        <a:gd name="T42" fmla="*/ 19 w 413"/>
                        <a:gd name="T43" fmla="*/ 30 h 167"/>
                        <a:gd name="T44" fmla="*/ 10 w 413"/>
                        <a:gd name="T45" fmla="*/ 44 h 167"/>
                        <a:gd name="T46" fmla="*/ 4 w 413"/>
                        <a:gd name="T47" fmla="*/ 59 h 167"/>
                        <a:gd name="T48" fmla="*/ 0 w 413"/>
                        <a:gd name="T49" fmla="*/ 74 h 167"/>
                        <a:gd name="T50" fmla="*/ 0 w 413"/>
                        <a:gd name="T51" fmla="*/ 92 h 167"/>
                        <a:gd name="T52" fmla="*/ 4 w 413"/>
                        <a:gd name="T53" fmla="*/ 108 h 167"/>
                        <a:gd name="T54" fmla="*/ 10 w 413"/>
                        <a:gd name="T55" fmla="*/ 124 h 167"/>
                        <a:gd name="T56" fmla="*/ 19 w 413"/>
                        <a:gd name="T57" fmla="*/ 137 h 167"/>
                        <a:gd name="T58" fmla="*/ 31 w 413"/>
                        <a:gd name="T59" fmla="*/ 148 h 167"/>
                        <a:gd name="T60" fmla="*/ 44 w 413"/>
                        <a:gd name="T61" fmla="*/ 156 h 167"/>
                        <a:gd name="T62" fmla="*/ 60 w 413"/>
                        <a:gd name="T63" fmla="*/ 163 h 167"/>
                        <a:gd name="T64" fmla="*/ 76 w 413"/>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3" h="167">
                          <a:moveTo>
                            <a:pt x="84" y="167"/>
                          </a:moveTo>
                          <a:lnTo>
                            <a:pt x="330" y="167"/>
                          </a:lnTo>
                          <a:lnTo>
                            <a:pt x="338" y="166"/>
                          </a:lnTo>
                          <a:lnTo>
                            <a:pt x="346" y="165"/>
                          </a:lnTo>
                          <a:lnTo>
                            <a:pt x="355" y="163"/>
                          </a:lnTo>
                          <a:lnTo>
                            <a:pt x="363" y="161"/>
                          </a:lnTo>
                          <a:lnTo>
                            <a:pt x="369" y="156"/>
                          </a:lnTo>
                          <a:lnTo>
                            <a:pt x="377" y="153"/>
                          </a:lnTo>
                          <a:lnTo>
                            <a:pt x="382" y="148"/>
                          </a:lnTo>
                          <a:lnTo>
                            <a:pt x="389" y="142"/>
                          </a:lnTo>
                          <a:lnTo>
                            <a:pt x="394" y="137"/>
                          </a:lnTo>
                          <a:lnTo>
                            <a:pt x="399" y="130"/>
                          </a:lnTo>
                          <a:lnTo>
                            <a:pt x="403" y="124"/>
                          </a:lnTo>
                          <a:lnTo>
                            <a:pt x="406" y="116"/>
                          </a:lnTo>
                          <a:lnTo>
                            <a:pt x="410" y="108"/>
                          </a:lnTo>
                          <a:lnTo>
                            <a:pt x="412" y="101"/>
                          </a:lnTo>
                          <a:lnTo>
                            <a:pt x="413" y="92"/>
                          </a:lnTo>
                          <a:lnTo>
                            <a:pt x="413" y="83"/>
                          </a:lnTo>
                          <a:lnTo>
                            <a:pt x="413" y="74"/>
                          </a:lnTo>
                          <a:lnTo>
                            <a:pt x="412" y="67"/>
                          </a:lnTo>
                          <a:lnTo>
                            <a:pt x="410" y="59"/>
                          </a:lnTo>
                          <a:lnTo>
                            <a:pt x="406" y="51"/>
                          </a:lnTo>
                          <a:lnTo>
                            <a:pt x="403" y="44"/>
                          </a:lnTo>
                          <a:lnTo>
                            <a:pt x="399" y="37"/>
                          </a:lnTo>
                          <a:lnTo>
                            <a:pt x="394" y="30"/>
                          </a:lnTo>
                          <a:lnTo>
                            <a:pt x="389" y="24"/>
                          </a:lnTo>
                          <a:lnTo>
                            <a:pt x="382" y="18"/>
                          </a:lnTo>
                          <a:lnTo>
                            <a:pt x="377" y="14"/>
                          </a:lnTo>
                          <a:lnTo>
                            <a:pt x="369" y="10"/>
                          </a:lnTo>
                          <a:lnTo>
                            <a:pt x="363" y="6"/>
                          </a:lnTo>
                          <a:lnTo>
                            <a:pt x="355" y="3"/>
                          </a:lnTo>
                          <a:lnTo>
                            <a:pt x="346" y="2"/>
                          </a:lnTo>
                          <a:lnTo>
                            <a:pt x="338" y="0"/>
                          </a:lnTo>
                          <a:lnTo>
                            <a:pt x="330"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4"/>
                          </a:lnTo>
                          <a:lnTo>
                            <a:pt x="0" y="83"/>
                          </a:lnTo>
                          <a:lnTo>
                            <a:pt x="0" y="92"/>
                          </a:lnTo>
                          <a:lnTo>
                            <a:pt x="3" y="101"/>
                          </a:lnTo>
                          <a:lnTo>
                            <a:pt x="4" y="108"/>
                          </a:lnTo>
                          <a:lnTo>
                            <a:pt x="7" y="116"/>
                          </a:lnTo>
                          <a:lnTo>
                            <a:pt x="10" y="124"/>
                          </a:lnTo>
                          <a:lnTo>
                            <a:pt x="15" y="130"/>
                          </a:lnTo>
                          <a:lnTo>
                            <a:pt x="19" y="137"/>
                          </a:lnTo>
                          <a:lnTo>
                            <a:pt x="25" y="142"/>
                          </a:lnTo>
                          <a:lnTo>
                            <a:pt x="31" y="148"/>
                          </a:lnTo>
                          <a:lnTo>
                            <a:pt x="38" y="153"/>
                          </a:lnTo>
                          <a:lnTo>
                            <a:pt x="44" y="156"/>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45889" name="Group 65"/>
                  <p:cNvGrpSpPr>
                    <a:grpSpLocks/>
                  </p:cNvGrpSpPr>
                  <p:nvPr/>
                </p:nvGrpSpPr>
                <p:grpSpPr bwMode="auto">
                  <a:xfrm flipH="1">
                    <a:off x="6380" y="3530"/>
                    <a:ext cx="627" cy="603"/>
                    <a:chOff x="3627" y="3611"/>
                    <a:chExt cx="783" cy="603"/>
                  </a:xfrm>
                </p:grpSpPr>
                <p:sp>
                  <p:nvSpPr>
                    <p:cNvPr id="845890" name="Freeform 66"/>
                    <p:cNvSpPr>
                      <a:spLocks/>
                    </p:cNvSpPr>
                    <p:nvPr/>
                  </p:nvSpPr>
                  <p:spPr bwMode="auto">
                    <a:xfrm flipH="1">
                      <a:off x="4047" y="3611"/>
                      <a:ext cx="363" cy="284"/>
                    </a:xfrm>
                    <a:custGeom>
                      <a:avLst/>
                      <a:gdLst>
                        <a:gd name="T0" fmla="*/ 269 w 2159"/>
                        <a:gd name="T1" fmla="*/ 216 h 1638"/>
                        <a:gd name="T2" fmla="*/ 730 w 2159"/>
                        <a:gd name="T3" fmla="*/ 170 h 1638"/>
                        <a:gd name="T4" fmla="*/ 1076 w 2159"/>
                        <a:gd name="T5" fmla="*/ 171 h 1638"/>
                        <a:gd name="T6" fmla="*/ 1253 w 2159"/>
                        <a:gd name="T7" fmla="*/ 190 h 1638"/>
                        <a:gd name="T8" fmla="*/ 1378 w 2159"/>
                        <a:gd name="T9" fmla="*/ 222 h 1638"/>
                        <a:gd name="T10" fmla="*/ 1487 w 2159"/>
                        <a:gd name="T11" fmla="*/ 288 h 1638"/>
                        <a:gd name="T12" fmla="*/ 1566 w 2159"/>
                        <a:gd name="T13" fmla="*/ 380 h 1638"/>
                        <a:gd name="T14" fmla="*/ 1605 w 2159"/>
                        <a:gd name="T15" fmla="*/ 487 h 1638"/>
                        <a:gd name="T16" fmla="*/ 1604 w 2159"/>
                        <a:gd name="T17" fmla="*/ 572 h 1638"/>
                        <a:gd name="T18" fmla="*/ 1575 w 2159"/>
                        <a:gd name="T19" fmla="*/ 642 h 1638"/>
                        <a:gd name="T20" fmla="*/ 1520 w 2159"/>
                        <a:gd name="T21" fmla="*/ 701 h 1638"/>
                        <a:gd name="T22" fmla="*/ 1440 w 2159"/>
                        <a:gd name="T23" fmla="*/ 751 h 1638"/>
                        <a:gd name="T24" fmla="*/ 1347 w 2159"/>
                        <a:gd name="T25" fmla="*/ 803 h 1638"/>
                        <a:gd name="T26" fmla="*/ 1085 w 2159"/>
                        <a:gd name="T27" fmla="*/ 960 h 1638"/>
                        <a:gd name="T28" fmla="*/ 967 w 2159"/>
                        <a:gd name="T29" fmla="*/ 1061 h 1638"/>
                        <a:gd name="T30" fmla="*/ 914 w 2159"/>
                        <a:gd name="T31" fmla="*/ 1129 h 1638"/>
                        <a:gd name="T32" fmla="*/ 883 w 2159"/>
                        <a:gd name="T33" fmla="*/ 1203 h 1638"/>
                        <a:gd name="T34" fmla="*/ 878 w 2159"/>
                        <a:gd name="T35" fmla="*/ 1264 h 1638"/>
                        <a:gd name="T36" fmla="*/ 888 w 2159"/>
                        <a:gd name="T37" fmla="*/ 1325 h 1638"/>
                        <a:gd name="T38" fmla="*/ 915 w 2159"/>
                        <a:gd name="T39" fmla="*/ 1384 h 1638"/>
                        <a:gd name="T40" fmla="*/ 1021 w 2159"/>
                        <a:gd name="T41" fmla="*/ 1488 h 1638"/>
                        <a:gd name="T42" fmla="*/ 1208 w 2159"/>
                        <a:gd name="T43" fmla="*/ 1567 h 1638"/>
                        <a:gd name="T44" fmla="*/ 1435 w 2159"/>
                        <a:gd name="T45" fmla="*/ 1613 h 1638"/>
                        <a:gd name="T46" fmla="*/ 1669 w 2159"/>
                        <a:gd name="T47" fmla="*/ 1635 h 1638"/>
                        <a:gd name="T48" fmla="*/ 2009 w 2159"/>
                        <a:gd name="T49" fmla="*/ 1635 h 1638"/>
                        <a:gd name="T50" fmla="*/ 2110 w 2159"/>
                        <a:gd name="T51" fmla="*/ 1622 h 1638"/>
                        <a:gd name="T52" fmla="*/ 2142 w 2159"/>
                        <a:gd name="T53" fmla="*/ 1596 h 1638"/>
                        <a:gd name="T54" fmla="*/ 2158 w 2159"/>
                        <a:gd name="T55" fmla="*/ 1560 h 1638"/>
                        <a:gd name="T56" fmla="*/ 2155 w 2159"/>
                        <a:gd name="T57" fmla="*/ 1519 h 1638"/>
                        <a:gd name="T58" fmla="*/ 2133 w 2159"/>
                        <a:gd name="T59" fmla="*/ 1485 h 1638"/>
                        <a:gd name="T60" fmla="*/ 2098 w 2159"/>
                        <a:gd name="T61" fmla="*/ 1465 h 1638"/>
                        <a:gd name="T62" fmla="*/ 2015 w 2159"/>
                        <a:gd name="T63" fmla="*/ 1467 h 1638"/>
                        <a:gd name="T64" fmla="*/ 1668 w 2159"/>
                        <a:gd name="T65" fmla="*/ 1468 h 1638"/>
                        <a:gd name="T66" fmla="*/ 1398 w 2159"/>
                        <a:gd name="T67" fmla="*/ 1439 h 1638"/>
                        <a:gd name="T68" fmla="*/ 1229 w 2159"/>
                        <a:gd name="T69" fmla="*/ 1400 h 1638"/>
                        <a:gd name="T70" fmla="*/ 1105 w 2159"/>
                        <a:gd name="T71" fmla="*/ 1345 h 1638"/>
                        <a:gd name="T72" fmla="*/ 1050 w 2159"/>
                        <a:gd name="T73" fmla="*/ 1283 h 1638"/>
                        <a:gd name="T74" fmla="*/ 1046 w 2159"/>
                        <a:gd name="T75" fmla="*/ 1247 h 1638"/>
                        <a:gd name="T76" fmla="*/ 1063 w 2159"/>
                        <a:gd name="T77" fmla="*/ 1207 h 1638"/>
                        <a:gd name="T78" fmla="*/ 1160 w 2159"/>
                        <a:gd name="T79" fmla="*/ 1113 h 1638"/>
                        <a:gd name="T80" fmla="*/ 1305 w 2159"/>
                        <a:gd name="T81" fmla="*/ 1020 h 1638"/>
                        <a:gd name="T82" fmla="*/ 1486 w 2159"/>
                        <a:gd name="T83" fmla="*/ 917 h 1638"/>
                        <a:gd name="T84" fmla="*/ 1577 w 2159"/>
                        <a:gd name="T85" fmla="*/ 864 h 1638"/>
                        <a:gd name="T86" fmla="*/ 1685 w 2159"/>
                        <a:gd name="T87" fmla="*/ 773 h 1638"/>
                        <a:gd name="T88" fmla="*/ 1753 w 2159"/>
                        <a:gd name="T89" fmla="*/ 657 h 1638"/>
                        <a:gd name="T90" fmla="*/ 1776 w 2159"/>
                        <a:gd name="T91" fmla="*/ 524 h 1638"/>
                        <a:gd name="T92" fmla="*/ 1764 w 2159"/>
                        <a:gd name="T93" fmla="*/ 429 h 1638"/>
                        <a:gd name="T94" fmla="*/ 1695 w 2159"/>
                        <a:gd name="T95" fmla="*/ 272 h 1638"/>
                        <a:gd name="T96" fmla="*/ 1572 w 2159"/>
                        <a:gd name="T97" fmla="*/ 142 h 1638"/>
                        <a:gd name="T98" fmla="*/ 1417 w 2159"/>
                        <a:gd name="T99" fmla="*/ 59 h 1638"/>
                        <a:gd name="T100" fmla="*/ 1255 w 2159"/>
                        <a:gd name="T101" fmla="*/ 21 h 1638"/>
                        <a:gd name="T102" fmla="*/ 1048 w 2159"/>
                        <a:gd name="T103" fmla="*/ 3 h 1638"/>
                        <a:gd name="T104" fmla="*/ 812 w 2159"/>
                        <a:gd name="T105" fmla="*/ 1 h 1638"/>
                        <a:gd name="T106" fmla="*/ 323 w 2159"/>
                        <a:gd name="T107" fmla="*/ 40 h 1638"/>
                        <a:gd name="T108" fmla="*/ 65 w 2159"/>
                        <a:gd name="T109" fmla="*/ 86 h 1638"/>
                        <a:gd name="T110" fmla="*/ 27 w 2159"/>
                        <a:gd name="T111" fmla="*/ 105 h 1638"/>
                        <a:gd name="T112" fmla="*/ 5 w 2159"/>
                        <a:gd name="T113" fmla="*/ 137 h 1638"/>
                        <a:gd name="T114" fmla="*/ 0 w 2159"/>
                        <a:gd name="T115" fmla="*/ 178 h 1638"/>
                        <a:gd name="T116" fmla="*/ 15 w 2159"/>
                        <a:gd name="T117" fmla="*/ 216 h 1638"/>
                        <a:gd name="T118" fmla="*/ 46 w 2159"/>
                        <a:gd name="T119" fmla="*/ 242 h 1638"/>
                        <a:gd name="T120" fmla="*/ 86 w 2159"/>
                        <a:gd name="T121" fmla="*/ 251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9" h="1638">
                          <a:moveTo>
                            <a:pt x="102" y="249"/>
                          </a:moveTo>
                          <a:lnTo>
                            <a:pt x="143" y="240"/>
                          </a:lnTo>
                          <a:lnTo>
                            <a:pt x="183" y="232"/>
                          </a:lnTo>
                          <a:lnTo>
                            <a:pt x="225" y="224"/>
                          </a:lnTo>
                          <a:lnTo>
                            <a:pt x="269" y="216"/>
                          </a:lnTo>
                          <a:lnTo>
                            <a:pt x="358" y="203"/>
                          </a:lnTo>
                          <a:lnTo>
                            <a:pt x="450" y="192"/>
                          </a:lnTo>
                          <a:lnTo>
                            <a:pt x="542" y="182"/>
                          </a:lnTo>
                          <a:lnTo>
                            <a:pt x="636" y="176"/>
                          </a:lnTo>
                          <a:lnTo>
                            <a:pt x="730" y="170"/>
                          </a:lnTo>
                          <a:lnTo>
                            <a:pt x="821" y="168"/>
                          </a:lnTo>
                          <a:lnTo>
                            <a:pt x="910" y="167"/>
                          </a:lnTo>
                          <a:lnTo>
                            <a:pt x="995" y="168"/>
                          </a:lnTo>
                          <a:lnTo>
                            <a:pt x="1037" y="169"/>
                          </a:lnTo>
                          <a:lnTo>
                            <a:pt x="1076" y="171"/>
                          </a:lnTo>
                          <a:lnTo>
                            <a:pt x="1115" y="175"/>
                          </a:lnTo>
                          <a:lnTo>
                            <a:pt x="1152" y="177"/>
                          </a:lnTo>
                          <a:lnTo>
                            <a:pt x="1187" y="181"/>
                          </a:lnTo>
                          <a:lnTo>
                            <a:pt x="1221" y="186"/>
                          </a:lnTo>
                          <a:lnTo>
                            <a:pt x="1253" y="190"/>
                          </a:lnTo>
                          <a:lnTo>
                            <a:pt x="1283" y="195"/>
                          </a:lnTo>
                          <a:lnTo>
                            <a:pt x="1310" y="201"/>
                          </a:lnTo>
                          <a:lnTo>
                            <a:pt x="1335" y="207"/>
                          </a:lnTo>
                          <a:lnTo>
                            <a:pt x="1358" y="214"/>
                          </a:lnTo>
                          <a:lnTo>
                            <a:pt x="1378" y="222"/>
                          </a:lnTo>
                          <a:lnTo>
                            <a:pt x="1402" y="233"/>
                          </a:lnTo>
                          <a:lnTo>
                            <a:pt x="1424" y="245"/>
                          </a:lnTo>
                          <a:lnTo>
                            <a:pt x="1446" y="258"/>
                          </a:lnTo>
                          <a:lnTo>
                            <a:pt x="1467" y="273"/>
                          </a:lnTo>
                          <a:lnTo>
                            <a:pt x="1487" y="288"/>
                          </a:lnTo>
                          <a:lnTo>
                            <a:pt x="1505" y="305"/>
                          </a:lnTo>
                          <a:lnTo>
                            <a:pt x="1522" y="322"/>
                          </a:lnTo>
                          <a:lnTo>
                            <a:pt x="1538" y="341"/>
                          </a:lnTo>
                          <a:lnTo>
                            <a:pt x="1553" y="361"/>
                          </a:lnTo>
                          <a:lnTo>
                            <a:pt x="1566" y="380"/>
                          </a:lnTo>
                          <a:lnTo>
                            <a:pt x="1577" y="400"/>
                          </a:lnTo>
                          <a:lnTo>
                            <a:pt x="1587" y="421"/>
                          </a:lnTo>
                          <a:lnTo>
                            <a:pt x="1594" y="443"/>
                          </a:lnTo>
                          <a:lnTo>
                            <a:pt x="1601" y="465"/>
                          </a:lnTo>
                          <a:lnTo>
                            <a:pt x="1605" y="487"/>
                          </a:lnTo>
                          <a:lnTo>
                            <a:pt x="1609" y="508"/>
                          </a:lnTo>
                          <a:lnTo>
                            <a:pt x="1609" y="525"/>
                          </a:lnTo>
                          <a:lnTo>
                            <a:pt x="1609" y="540"/>
                          </a:lnTo>
                          <a:lnTo>
                            <a:pt x="1606" y="557"/>
                          </a:lnTo>
                          <a:lnTo>
                            <a:pt x="1604" y="572"/>
                          </a:lnTo>
                          <a:lnTo>
                            <a:pt x="1600" y="586"/>
                          </a:lnTo>
                          <a:lnTo>
                            <a:pt x="1595" y="601"/>
                          </a:lnTo>
                          <a:lnTo>
                            <a:pt x="1590" y="616"/>
                          </a:lnTo>
                          <a:lnTo>
                            <a:pt x="1582" y="629"/>
                          </a:lnTo>
                          <a:lnTo>
                            <a:pt x="1575" y="642"/>
                          </a:lnTo>
                          <a:lnTo>
                            <a:pt x="1566" y="655"/>
                          </a:lnTo>
                          <a:lnTo>
                            <a:pt x="1556" y="667"/>
                          </a:lnTo>
                          <a:lnTo>
                            <a:pt x="1545" y="679"/>
                          </a:lnTo>
                          <a:lnTo>
                            <a:pt x="1532" y="691"/>
                          </a:lnTo>
                          <a:lnTo>
                            <a:pt x="1520" y="701"/>
                          </a:lnTo>
                          <a:lnTo>
                            <a:pt x="1505" y="712"/>
                          </a:lnTo>
                          <a:lnTo>
                            <a:pt x="1490" y="721"/>
                          </a:lnTo>
                          <a:lnTo>
                            <a:pt x="1474" y="732"/>
                          </a:lnTo>
                          <a:lnTo>
                            <a:pt x="1456" y="742"/>
                          </a:lnTo>
                          <a:lnTo>
                            <a:pt x="1440" y="751"/>
                          </a:lnTo>
                          <a:lnTo>
                            <a:pt x="1421" y="761"/>
                          </a:lnTo>
                          <a:lnTo>
                            <a:pt x="1403" y="771"/>
                          </a:lnTo>
                          <a:lnTo>
                            <a:pt x="1385" y="782"/>
                          </a:lnTo>
                          <a:lnTo>
                            <a:pt x="1366" y="792"/>
                          </a:lnTo>
                          <a:lnTo>
                            <a:pt x="1347" y="803"/>
                          </a:lnTo>
                          <a:lnTo>
                            <a:pt x="1269" y="847"/>
                          </a:lnTo>
                          <a:lnTo>
                            <a:pt x="1193" y="892"/>
                          </a:lnTo>
                          <a:lnTo>
                            <a:pt x="1155" y="914"/>
                          </a:lnTo>
                          <a:lnTo>
                            <a:pt x="1119" y="937"/>
                          </a:lnTo>
                          <a:lnTo>
                            <a:pt x="1085" y="960"/>
                          </a:lnTo>
                          <a:lnTo>
                            <a:pt x="1052" y="985"/>
                          </a:lnTo>
                          <a:lnTo>
                            <a:pt x="1021" y="1010"/>
                          </a:lnTo>
                          <a:lnTo>
                            <a:pt x="993" y="1035"/>
                          </a:lnTo>
                          <a:lnTo>
                            <a:pt x="980" y="1048"/>
                          </a:lnTo>
                          <a:lnTo>
                            <a:pt x="967" y="1061"/>
                          </a:lnTo>
                          <a:lnTo>
                            <a:pt x="955" y="1074"/>
                          </a:lnTo>
                          <a:lnTo>
                            <a:pt x="944" y="1087"/>
                          </a:lnTo>
                          <a:lnTo>
                            <a:pt x="933" y="1102"/>
                          </a:lnTo>
                          <a:lnTo>
                            <a:pt x="923" y="1115"/>
                          </a:lnTo>
                          <a:lnTo>
                            <a:pt x="914" y="1129"/>
                          </a:lnTo>
                          <a:lnTo>
                            <a:pt x="906" y="1143"/>
                          </a:lnTo>
                          <a:lnTo>
                            <a:pt x="900" y="1159"/>
                          </a:lnTo>
                          <a:lnTo>
                            <a:pt x="893" y="1173"/>
                          </a:lnTo>
                          <a:lnTo>
                            <a:pt x="888" y="1188"/>
                          </a:lnTo>
                          <a:lnTo>
                            <a:pt x="883" y="1203"/>
                          </a:lnTo>
                          <a:lnTo>
                            <a:pt x="881" y="1215"/>
                          </a:lnTo>
                          <a:lnTo>
                            <a:pt x="879" y="1228"/>
                          </a:lnTo>
                          <a:lnTo>
                            <a:pt x="878" y="1240"/>
                          </a:lnTo>
                          <a:lnTo>
                            <a:pt x="878" y="1252"/>
                          </a:lnTo>
                          <a:lnTo>
                            <a:pt x="878" y="1264"/>
                          </a:lnTo>
                          <a:lnTo>
                            <a:pt x="878" y="1277"/>
                          </a:lnTo>
                          <a:lnTo>
                            <a:pt x="880" y="1289"/>
                          </a:lnTo>
                          <a:lnTo>
                            <a:pt x="882" y="1301"/>
                          </a:lnTo>
                          <a:lnTo>
                            <a:pt x="884" y="1313"/>
                          </a:lnTo>
                          <a:lnTo>
                            <a:pt x="888" y="1325"/>
                          </a:lnTo>
                          <a:lnTo>
                            <a:pt x="892" y="1337"/>
                          </a:lnTo>
                          <a:lnTo>
                            <a:pt x="896" y="1349"/>
                          </a:lnTo>
                          <a:lnTo>
                            <a:pt x="902" y="1361"/>
                          </a:lnTo>
                          <a:lnTo>
                            <a:pt x="907" y="1372"/>
                          </a:lnTo>
                          <a:lnTo>
                            <a:pt x="915" y="1384"/>
                          </a:lnTo>
                          <a:lnTo>
                            <a:pt x="922" y="1395"/>
                          </a:lnTo>
                          <a:lnTo>
                            <a:pt x="941" y="1421"/>
                          </a:lnTo>
                          <a:lnTo>
                            <a:pt x="964" y="1445"/>
                          </a:lnTo>
                          <a:lnTo>
                            <a:pt x="992" y="1467"/>
                          </a:lnTo>
                          <a:lnTo>
                            <a:pt x="1021" y="1488"/>
                          </a:lnTo>
                          <a:lnTo>
                            <a:pt x="1054" y="1507"/>
                          </a:lnTo>
                          <a:lnTo>
                            <a:pt x="1090" y="1524"/>
                          </a:lnTo>
                          <a:lnTo>
                            <a:pt x="1127" y="1539"/>
                          </a:lnTo>
                          <a:lnTo>
                            <a:pt x="1166" y="1554"/>
                          </a:lnTo>
                          <a:lnTo>
                            <a:pt x="1208" y="1567"/>
                          </a:lnTo>
                          <a:lnTo>
                            <a:pt x="1252" y="1579"/>
                          </a:lnTo>
                          <a:lnTo>
                            <a:pt x="1296" y="1589"/>
                          </a:lnTo>
                          <a:lnTo>
                            <a:pt x="1342" y="1599"/>
                          </a:lnTo>
                          <a:lnTo>
                            <a:pt x="1388" y="1606"/>
                          </a:lnTo>
                          <a:lnTo>
                            <a:pt x="1435" y="1613"/>
                          </a:lnTo>
                          <a:lnTo>
                            <a:pt x="1482" y="1619"/>
                          </a:lnTo>
                          <a:lnTo>
                            <a:pt x="1530" y="1624"/>
                          </a:lnTo>
                          <a:lnTo>
                            <a:pt x="1577" y="1628"/>
                          </a:lnTo>
                          <a:lnTo>
                            <a:pt x="1623" y="1631"/>
                          </a:lnTo>
                          <a:lnTo>
                            <a:pt x="1669" y="1635"/>
                          </a:lnTo>
                          <a:lnTo>
                            <a:pt x="1714" y="1637"/>
                          </a:lnTo>
                          <a:lnTo>
                            <a:pt x="1801" y="1638"/>
                          </a:lnTo>
                          <a:lnTo>
                            <a:pt x="1880" y="1638"/>
                          </a:lnTo>
                          <a:lnTo>
                            <a:pt x="1950" y="1637"/>
                          </a:lnTo>
                          <a:lnTo>
                            <a:pt x="2009" y="1635"/>
                          </a:lnTo>
                          <a:lnTo>
                            <a:pt x="2055" y="1631"/>
                          </a:lnTo>
                          <a:lnTo>
                            <a:pt x="2086" y="1628"/>
                          </a:lnTo>
                          <a:lnTo>
                            <a:pt x="2095" y="1627"/>
                          </a:lnTo>
                          <a:lnTo>
                            <a:pt x="2102" y="1625"/>
                          </a:lnTo>
                          <a:lnTo>
                            <a:pt x="2110" y="1622"/>
                          </a:lnTo>
                          <a:lnTo>
                            <a:pt x="2118" y="1618"/>
                          </a:lnTo>
                          <a:lnTo>
                            <a:pt x="2124" y="1614"/>
                          </a:lnTo>
                          <a:lnTo>
                            <a:pt x="2131" y="1608"/>
                          </a:lnTo>
                          <a:lnTo>
                            <a:pt x="2136" y="1603"/>
                          </a:lnTo>
                          <a:lnTo>
                            <a:pt x="2142" y="1596"/>
                          </a:lnTo>
                          <a:lnTo>
                            <a:pt x="2146" y="1591"/>
                          </a:lnTo>
                          <a:lnTo>
                            <a:pt x="2151" y="1583"/>
                          </a:lnTo>
                          <a:lnTo>
                            <a:pt x="2154" y="1576"/>
                          </a:lnTo>
                          <a:lnTo>
                            <a:pt x="2156" y="1568"/>
                          </a:lnTo>
                          <a:lnTo>
                            <a:pt x="2158" y="1560"/>
                          </a:lnTo>
                          <a:lnTo>
                            <a:pt x="2159" y="1553"/>
                          </a:lnTo>
                          <a:lnTo>
                            <a:pt x="2159" y="1544"/>
                          </a:lnTo>
                          <a:lnTo>
                            <a:pt x="2158" y="1535"/>
                          </a:lnTo>
                          <a:lnTo>
                            <a:pt x="2157" y="1526"/>
                          </a:lnTo>
                          <a:lnTo>
                            <a:pt x="2155" y="1519"/>
                          </a:lnTo>
                          <a:lnTo>
                            <a:pt x="2152" y="1511"/>
                          </a:lnTo>
                          <a:lnTo>
                            <a:pt x="2148" y="1503"/>
                          </a:lnTo>
                          <a:lnTo>
                            <a:pt x="2144" y="1497"/>
                          </a:lnTo>
                          <a:lnTo>
                            <a:pt x="2138" y="1490"/>
                          </a:lnTo>
                          <a:lnTo>
                            <a:pt x="2133" y="1485"/>
                          </a:lnTo>
                          <a:lnTo>
                            <a:pt x="2126" y="1479"/>
                          </a:lnTo>
                          <a:lnTo>
                            <a:pt x="2120" y="1475"/>
                          </a:lnTo>
                          <a:lnTo>
                            <a:pt x="2113" y="1472"/>
                          </a:lnTo>
                          <a:lnTo>
                            <a:pt x="2106" y="1468"/>
                          </a:lnTo>
                          <a:lnTo>
                            <a:pt x="2098" y="1465"/>
                          </a:lnTo>
                          <a:lnTo>
                            <a:pt x="2090" y="1464"/>
                          </a:lnTo>
                          <a:lnTo>
                            <a:pt x="2083" y="1463"/>
                          </a:lnTo>
                          <a:lnTo>
                            <a:pt x="2074" y="1462"/>
                          </a:lnTo>
                          <a:lnTo>
                            <a:pt x="2065" y="1463"/>
                          </a:lnTo>
                          <a:lnTo>
                            <a:pt x="2015" y="1467"/>
                          </a:lnTo>
                          <a:lnTo>
                            <a:pt x="1956" y="1472"/>
                          </a:lnTo>
                          <a:lnTo>
                            <a:pt x="1891" y="1473"/>
                          </a:lnTo>
                          <a:lnTo>
                            <a:pt x="1819" y="1474"/>
                          </a:lnTo>
                          <a:lnTo>
                            <a:pt x="1745" y="1472"/>
                          </a:lnTo>
                          <a:lnTo>
                            <a:pt x="1668" y="1468"/>
                          </a:lnTo>
                          <a:lnTo>
                            <a:pt x="1590" y="1463"/>
                          </a:lnTo>
                          <a:lnTo>
                            <a:pt x="1512" y="1454"/>
                          </a:lnTo>
                          <a:lnTo>
                            <a:pt x="1472" y="1450"/>
                          </a:lnTo>
                          <a:lnTo>
                            <a:pt x="1435" y="1444"/>
                          </a:lnTo>
                          <a:lnTo>
                            <a:pt x="1398" y="1439"/>
                          </a:lnTo>
                          <a:lnTo>
                            <a:pt x="1362" y="1432"/>
                          </a:lnTo>
                          <a:lnTo>
                            <a:pt x="1327" y="1426"/>
                          </a:lnTo>
                          <a:lnTo>
                            <a:pt x="1293" y="1417"/>
                          </a:lnTo>
                          <a:lnTo>
                            <a:pt x="1260" y="1409"/>
                          </a:lnTo>
                          <a:lnTo>
                            <a:pt x="1229" y="1400"/>
                          </a:lnTo>
                          <a:lnTo>
                            <a:pt x="1200" y="1391"/>
                          </a:lnTo>
                          <a:lnTo>
                            <a:pt x="1173" y="1380"/>
                          </a:lnTo>
                          <a:lnTo>
                            <a:pt x="1148" y="1369"/>
                          </a:lnTo>
                          <a:lnTo>
                            <a:pt x="1126" y="1357"/>
                          </a:lnTo>
                          <a:lnTo>
                            <a:pt x="1105" y="1345"/>
                          </a:lnTo>
                          <a:lnTo>
                            <a:pt x="1087" y="1331"/>
                          </a:lnTo>
                          <a:lnTo>
                            <a:pt x="1073" y="1317"/>
                          </a:lnTo>
                          <a:lnTo>
                            <a:pt x="1061" y="1303"/>
                          </a:lnTo>
                          <a:lnTo>
                            <a:pt x="1056" y="1292"/>
                          </a:lnTo>
                          <a:lnTo>
                            <a:pt x="1050" y="1283"/>
                          </a:lnTo>
                          <a:lnTo>
                            <a:pt x="1048" y="1275"/>
                          </a:lnTo>
                          <a:lnTo>
                            <a:pt x="1046" y="1267"/>
                          </a:lnTo>
                          <a:lnTo>
                            <a:pt x="1045" y="1259"/>
                          </a:lnTo>
                          <a:lnTo>
                            <a:pt x="1045" y="1253"/>
                          </a:lnTo>
                          <a:lnTo>
                            <a:pt x="1046" y="1247"/>
                          </a:lnTo>
                          <a:lnTo>
                            <a:pt x="1047" y="1242"/>
                          </a:lnTo>
                          <a:lnTo>
                            <a:pt x="1049" y="1233"/>
                          </a:lnTo>
                          <a:lnTo>
                            <a:pt x="1052" y="1224"/>
                          </a:lnTo>
                          <a:lnTo>
                            <a:pt x="1058" y="1215"/>
                          </a:lnTo>
                          <a:lnTo>
                            <a:pt x="1063" y="1207"/>
                          </a:lnTo>
                          <a:lnTo>
                            <a:pt x="1076" y="1188"/>
                          </a:lnTo>
                          <a:lnTo>
                            <a:pt x="1093" y="1169"/>
                          </a:lnTo>
                          <a:lnTo>
                            <a:pt x="1113" y="1151"/>
                          </a:lnTo>
                          <a:lnTo>
                            <a:pt x="1136" y="1132"/>
                          </a:lnTo>
                          <a:lnTo>
                            <a:pt x="1160" y="1113"/>
                          </a:lnTo>
                          <a:lnTo>
                            <a:pt x="1186" y="1094"/>
                          </a:lnTo>
                          <a:lnTo>
                            <a:pt x="1214" y="1075"/>
                          </a:lnTo>
                          <a:lnTo>
                            <a:pt x="1243" y="1057"/>
                          </a:lnTo>
                          <a:lnTo>
                            <a:pt x="1274" y="1037"/>
                          </a:lnTo>
                          <a:lnTo>
                            <a:pt x="1305" y="1020"/>
                          </a:lnTo>
                          <a:lnTo>
                            <a:pt x="1367" y="983"/>
                          </a:lnTo>
                          <a:lnTo>
                            <a:pt x="1429" y="948"/>
                          </a:lnTo>
                          <a:lnTo>
                            <a:pt x="1447" y="939"/>
                          </a:lnTo>
                          <a:lnTo>
                            <a:pt x="1467" y="928"/>
                          </a:lnTo>
                          <a:lnTo>
                            <a:pt x="1486" y="917"/>
                          </a:lnTo>
                          <a:lnTo>
                            <a:pt x="1504" y="907"/>
                          </a:lnTo>
                          <a:lnTo>
                            <a:pt x="1523" y="896"/>
                          </a:lnTo>
                          <a:lnTo>
                            <a:pt x="1542" y="885"/>
                          </a:lnTo>
                          <a:lnTo>
                            <a:pt x="1559" y="875"/>
                          </a:lnTo>
                          <a:lnTo>
                            <a:pt x="1577" y="864"/>
                          </a:lnTo>
                          <a:lnTo>
                            <a:pt x="1602" y="848"/>
                          </a:lnTo>
                          <a:lnTo>
                            <a:pt x="1625" y="831"/>
                          </a:lnTo>
                          <a:lnTo>
                            <a:pt x="1647" y="813"/>
                          </a:lnTo>
                          <a:lnTo>
                            <a:pt x="1668" y="793"/>
                          </a:lnTo>
                          <a:lnTo>
                            <a:pt x="1685" y="773"/>
                          </a:lnTo>
                          <a:lnTo>
                            <a:pt x="1703" y="751"/>
                          </a:lnTo>
                          <a:lnTo>
                            <a:pt x="1718" y="730"/>
                          </a:lnTo>
                          <a:lnTo>
                            <a:pt x="1731" y="705"/>
                          </a:lnTo>
                          <a:lnTo>
                            <a:pt x="1743" y="682"/>
                          </a:lnTo>
                          <a:lnTo>
                            <a:pt x="1753" y="657"/>
                          </a:lnTo>
                          <a:lnTo>
                            <a:pt x="1762" y="632"/>
                          </a:lnTo>
                          <a:lnTo>
                            <a:pt x="1768" y="606"/>
                          </a:lnTo>
                          <a:lnTo>
                            <a:pt x="1773" y="578"/>
                          </a:lnTo>
                          <a:lnTo>
                            <a:pt x="1775" y="552"/>
                          </a:lnTo>
                          <a:lnTo>
                            <a:pt x="1776" y="524"/>
                          </a:lnTo>
                          <a:lnTo>
                            <a:pt x="1775" y="495"/>
                          </a:lnTo>
                          <a:lnTo>
                            <a:pt x="1773" y="479"/>
                          </a:lnTo>
                          <a:lnTo>
                            <a:pt x="1771" y="461"/>
                          </a:lnTo>
                          <a:lnTo>
                            <a:pt x="1768" y="445"/>
                          </a:lnTo>
                          <a:lnTo>
                            <a:pt x="1764" y="429"/>
                          </a:lnTo>
                          <a:lnTo>
                            <a:pt x="1756" y="396"/>
                          </a:lnTo>
                          <a:lnTo>
                            <a:pt x="1743" y="363"/>
                          </a:lnTo>
                          <a:lnTo>
                            <a:pt x="1730" y="332"/>
                          </a:lnTo>
                          <a:lnTo>
                            <a:pt x="1714" y="302"/>
                          </a:lnTo>
                          <a:lnTo>
                            <a:pt x="1695" y="272"/>
                          </a:lnTo>
                          <a:lnTo>
                            <a:pt x="1674" y="244"/>
                          </a:lnTo>
                          <a:lnTo>
                            <a:pt x="1651" y="216"/>
                          </a:lnTo>
                          <a:lnTo>
                            <a:pt x="1627" y="190"/>
                          </a:lnTo>
                          <a:lnTo>
                            <a:pt x="1601" y="165"/>
                          </a:lnTo>
                          <a:lnTo>
                            <a:pt x="1572" y="142"/>
                          </a:lnTo>
                          <a:lnTo>
                            <a:pt x="1542" y="121"/>
                          </a:lnTo>
                          <a:lnTo>
                            <a:pt x="1511" y="101"/>
                          </a:lnTo>
                          <a:lnTo>
                            <a:pt x="1477" y="84"/>
                          </a:lnTo>
                          <a:lnTo>
                            <a:pt x="1443" y="67"/>
                          </a:lnTo>
                          <a:lnTo>
                            <a:pt x="1417" y="59"/>
                          </a:lnTo>
                          <a:lnTo>
                            <a:pt x="1389" y="50"/>
                          </a:lnTo>
                          <a:lnTo>
                            <a:pt x="1358" y="41"/>
                          </a:lnTo>
                          <a:lnTo>
                            <a:pt x="1327" y="33"/>
                          </a:lnTo>
                          <a:lnTo>
                            <a:pt x="1291" y="27"/>
                          </a:lnTo>
                          <a:lnTo>
                            <a:pt x="1255" y="21"/>
                          </a:lnTo>
                          <a:lnTo>
                            <a:pt x="1217" y="16"/>
                          </a:lnTo>
                          <a:lnTo>
                            <a:pt x="1176" y="12"/>
                          </a:lnTo>
                          <a:lnTo>
                            <a:pt x="1135" y="8"/>
                          </a:lnTo>
                          <a:lnTo>
                            <a:pt x="1092" y="5"/>
                          </a:lnTo>
                          <a:lnTo>
                            <a:pt x="1048" y="3"/>
                          </a:lnTo>
                          <a:lnTo>
                            <a:pt x="1002" y="2"/>
                          </a:lnTo>
                          <a:lnTo>
                            <a:pt x="956" y="1"/>
                          </a:lnTo>
                          <a:lnTo>
                            <a:pt x="908" y="0"/>
                          </a:lnTo>
                          <a:lnTo>
                            <a:pt x="860" y="0"/>
                          </a:lnTo>
                          <a:lnTo>
                            <a:pt x="812" y="1"/>
                          </a:lnTo>
                          <a:lnTo>
                            <a:pt x="713" y="4"/>
                          </a:lnTo>
                          <a:lnTo>
                            <a:pt x="613" y="9"/>
                          </a:lnTo>
                          <a:lnTo>
                            <a:pt x="515" y="18"/>
                          </a:lnTo>
                          <a:lnTo>
                            <a:pt x="418" y="28"/>
                          </a:lnTo>
                          <a:lnTo>
                            <a:pt x="323" y="40"/>
                          </a:lnTo>
                          <a:lnTo>
                            <a:pt x="231" y="53"/>
                          </a:lnTo>
                          <a:lnTo>
                            <a:pt x="188" y="61"/>
                          </a:lnTo>
                          <a:lnTo>
                            <a:pt x="145" y="68"/>
                          </a:lnTo>
                          <a:lnTo>
                            <a:pt x="104" y="77"/>
                          </a:lnTo>
                          <a:lnTo>
                            <a:pt x="65" y="86"/>
                          </a:lnTo>
                          <a:lnTo>
                            <a:pt x="56" y="88"/>
                          </a:lnTo>
                          <a:lnTo>
                            <a:pt x="48" y="91"/>
                          </a:lnTo>
                          <a:lnTo>
                            <a:pt x="41" y="96"/>
                          </a:lnTo>
                          <a:lnTo>
                            <a:pt x="34" y="100"/>
                          </a:lnTo>
                          <a:lnTo>
                            <a:pt x="27" y="105"/>
                          </a:lnTo>
                          <a:lnTo>
                            <a:pt x="22" y="111"/>
                          </a:lnTo>
                          <a:lnTo>
                            <a:pt x="16" y="117"/>
                          </a:lnTo>
                          <a:lnTo>
                            <a:pt x="12" y="123"/>
                          </a:lnTo>
                          <a:lnTo>
                            <a:pt x="8" y="131"/>
                          </a:lnTo>
                          <a:lnTo>
                            <a:pt x="5" y="137"/>
                          </a:lnTo>
                          <a:lnTo>
                            <a:pt x="2" y="145"/>
                          </a:lnTo>
                          <a:lnTo>
                            <a:pt x="1" y="153"/>
                          </a:lnTo>
                          <a:lnTo>
                            <a:pt x="0" y="161"/>
                          </a:lnTo>
                          <a:lnTo>
                            <a:pt x="0" y="169"/>
                          </a:lnTo>
                          <a:lnTo>
                            <a:pt x="0" y="178"/>
                          </a:lnTo>
                          <a:lnTo>
                            <a:pt x="2" y="187"/>
                          </a:lnTo>
                          <a:lnTo>
                            <a:pt x="4" y="194"/>
                          </a:lnTo>
                          <a:lnTo>
                            <a:pt x="8" y="202"/>
                          </a:lnTo>
                          <a:lnTo>
                            <a:pt x="11" y="210"/>
                          </a:lnTo>
                          <a:lnTo>
                            <a:pt x="15" y="216"/>
                          </a:lnTo>
                          <a:lnTo>
                            <a:pt x="21" y="223"/>
                          </a:lnTo>
                          <a:lnTo>
                            <a:pt x="26" y="228"/>
                          </a:lnTo>
                          <a:lnTo>
                            <a:pt x="33" y="234"/>
                          </a:lnTo>
                          <a:lnTo>
                            <a:pt x="39" y="238"/>
                          </a:lnTo>
                          <a:lnTo>
                            <a:pt x="46" y="242"/>
                          </a:lnTo>
                          <a:lnTo>
                            <a:pt x="54" y="246"/>
                          </a:lnTo>
                          <a:lnTo>
                            <a:pt x="61" y="248"/>
                          </a:lnTo>
                          <a:lnTo>
                            <a:pt x="69" y="250"/>
                          </a:lnTo>
                          <a:lnTo>
                            <a:pt x="77" y="251"/>
                          </a:lnTo>
                          <a:lnTo>
                            <a:pt x="86" y="251"/>
                          </a:lnTo>
                          <a:lnTo>
                            <a:pt x="94" y="250"/>
                          </a:lnTo>
                          <a:lnTo>
                            <a:pt x="102" y="2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1" name="Freeform 67"/>
                    <p:cNvSpPr>
                      <a:spLocks/>
                    </p:cNvSpPr>
                    <p:nvPr/>
                  </p:nvSpPr>
                  <p:spPr bwMode="auto">
                    <a:xfrm flipH="1">
                      <a:off x="3627" y="3848"/>
                      <a:ext cx="465" cy="366"/>
                    </a:xfrm>
                    <a:custGeom>
                      <a:avLst/>
                      <a:gdLst>
                        <a:gd name="T0" fmla="*/ 196 w 2766"/>
                        <a:gd name="T1" fmla="*/ 377 h 2111"/>
                        <a:gd name="T2" fmla="*/ 99 w 2766"/>
                        <a:gd name="T3" fmla="*/ 501 h 2111"/>
                        <a:gd name="T4" fmla="*/ 33 w 2766"/>
                        <a:gd name="T5" fmla="*/ 635 h 2111"/>
                        <a:gd name="T6" fmla="*/ 1 w 2766"/>
                        <a:gd name="T7" fmla="*/ 787 h 2111"/>
                        <a:gd name="T8" fmla="*/ 15 w 2766"/>
                        <a:gd name="T9" fmla="*/ 970 h 2111"/>
                        <a:gd name="T10" fmla="*/ 68 w 2766"/>
                        <a:gd name="T11" fmla="*/ 1122 h 2111"/>
                        <a:gd name="T12" fmla="*/ 170 w 2766"/>
                        <a:gd name="T13" fmla="*/ 1291 h 2111"/>
                        <a:gd name="T14" fmla="*/ 359 w 2766"/>
                        <a:gd name="T15" fmla="*/ 1496 h 2111"/>
                        <a:gd name="T16" fmla="*/ 795 w 2766"/>
                        <a:gd name="T17" fmla="*/ 1802 h 2111"/>
                        <a:gd name="T18" fmla="*/ 1313 w 2766"/>
                        <a:gd name="T19" fmla="*/ 2018 h 2111"/>
                        <a:gd name="T20" fmla="*/ 1843 w 2766"/>
                        <a:gd name="T21" fmla="*/ 2110 h 2111"/>
                        <a:gd name="T22" fmla="*/ 2316 w 2766"/>
                        <a:gd name="T23" fmla="*/ 2044 h 2111"/>
                        <a:gd name="T24" fmla="*/ 2601 w 2766"/>
                        <a:gd name="T25" fmla="*/ 1862 h 2111"/>
                        <a:gd name="T26" fmla="*/ 2732 w 2766"/>
                        <a:gd name="T27" fmla="*/ 1640 h 2111"/>
                        <a:gd name="T28" fmla="*/ 2765 w 2766"/>
                        <a:gd name="T29" fmla="*/ 1381 h 2111"/>
                        <a:gd name="T30" fmla="*/ 2718 w 2766"/>
                        <a:gd name="T31" fmla="*/ 1128 h 2111"/>
                        <a:gd name="T32" fmla="*/ 2605 w 2766"/>
                        <a:gd name="T33" fmla="*/ 871 h 2111"/>
                        <a:gd name="T34" fmla="*/ 2436 w 2766"/>
                        <a:gd name="T35" fmla="*/ 624 h 2111"/>
                        <a:gd name="T36" fmla="*/ 2217 w 2766"/>
                        <a:gd name="T37" fmla="*/ 400 h 2111"/>
                        <a:gd name="T38" fmla="*/ 1935 w 2766"/>
                        <a:gd name="T39" fmla="*/ 202 h 2111"/>
                        <a:gd name="T40" fmla="*/ 1616 w 2766"/>
                        <a:gd name="T41" fmla="*/ 67 h 2111"/>
                        <a:gd name="T42" fmla="*/ 1284 w 2766"/>
                        <a:gd name="T43" fmla="*/ 3 h 2111"/>
                        <a:gd name="T44" fmla="*/ 946 w 2766"/>
                        <a:gd name="T45" fmla="*/ 16 h 2111"/>
                        <a:gd name="T46" fmla="*/ 655 w 2766"/>
                        <a:gd name="T47" fmla="*/ 91 h 2111"/>
                        <a:gd name="T48" fmla="*/ 615 w 2766"/>
                        <a:gd name="T49" fmla="*/ 131 h 2111"/>
                        <a:gd name="T50" fmla="*/ 610 w 2766"/>
                        <a:gd name="T51" fmla="*/ 187 h 2111"/>
                        <a:gd name="T52" fmla="*/ 642 w 2766"/>
                        <a:gd name="T53" fmla="*/ 234 h 2111"/>
                        <a:gd name="T54" fmla="*/ 695 w 2766"/>
                        <a:gd name="T55" fmla="*/ 249 h 2111"/>
                        <a:gd name="T56" fmla="*/ 887 w 2766"/>
                        <a:gd name="T57" fmla="*/ 197 h 2111"/>
                        <a:gd name="T58" fmla="*/ 1186 w 2766"/>
                        <a:gd name="T59" fmla="*/ 166 h 2111"/>
                        <a:gd name="T60" fmla="*/ 1485 w 2766"/>
                        <a:gd name="T61" fmla="*/ 203 h 2111"/>
                        <a:gd name="T62" fmla="*/ 1775 w 2766"/>
                        <a:gd name="T63" fmla="*/ 307 h 2111"/>
                        <a:gd name="T64" fmla="*/ 2044 w 2766"/>
                        <a:gd name="T65" fmla="*/ 474 h 2111"/>
                        <a:gd name="T66" fmla="*/ 2250 w 2766"/>
                        <a:gd name="T67" fmla="*/ 665 h 2111"/>
                        <a:gd name="T68" fmla="*/ 2416 w 2766"/>
                        <a:gd name="T69" fmla="*/ 879 h 2111"/>
                        <a:gd name="T70" fmla="*/ 2531 w 2766"/>
                        <a:gd name="T71" fmla="*/ 1102 h 2111"/>
                        <a:gd name="T72" fmla="*/ 2592 w 2766"/>
                        <a:gd name="T73" fmla="*/ 1323 h 2111"/>
                        <a:gd name="T74" fmla="*/ 2588 w 2766"/>
                        <a:gd name="T75" fmla="*/ 1532 h 2111"/>
                        <a:gd name="T76" fmla="*/ 2513 w 2766"/>
                        <a:gd name="T77" fmla="*/ 1706 h 2111"/>
                        <a:gd name="T78" fmla="*/ 2345 w 2766"/>
                        <a:gd name="T79" fmla="*/ 1848 h 2111"/>
                        <a:gd name="T80" fmla="*/ 1953 w 2766"/>
                        <a:gd name="T81" fmla="*/ 1945 h 2111"/>
                        <a:gd name="T82" fmla="*/ 1483 w 2766"/>
                        <a:gd name="T83" fmla="*/ 1892 h 2111"/>
                        <a:gd name="T84" fmla="*/ 1003 w 2766"/>
                        <a:gd name="T85" fmla="*/ 1720 h 2111"/>
                        <a:gd name="T86" fmla="*/ 575 w 2766"/>
                        <a:gd name="T87" fmla="*/ 1460 h 2111"/>
                        <a:gd name="T88" fmla="*/ 302 w 2766"/>
                        <a:gd name="T89" fmla="*/ 1187 h 2111"/>
                        <a:gd name="T90" fmla="*/ 181 w 2766"/>
                        <a:gd name="T91" fmla="*/ 944 h 2111"/>
                        <a:gd name="T92" fmla="*/ 168 w 2766"/>
                        <a:gd name="T93" fmla="*/ 810 h 2111"/>
                        <a:gd name="T94" fmla="*/ 193 w 2766"/>
                        <a:gd name="T95" fmla="*/ 683 h 2111"/>
                        <a:gd name="T96" fmla="*/ 254 w 2766"/>
                        <a:gd name="T97" fmla="*/ 567 h 2111"/>
                        <a:gd name="T98" fmla="*/ 435 w 2766"/>
                        <a:gd name="T99" fmla="*/ 392 h 2111"/>
                        <a:gd name="T100" fmla="*/ 543 w 2766"/>
                        <a:gd name="T101" fmla="*/ 316 h 2111"/>
                        <a:gd name="T102" fmla="*/ 559 w 2766"/>
                        <a:gd name="T103" fmla="*/ 264 h 2111"/>
                        <a:gd name="T104" fmla="*/ 539 w 2766"/>
                        <a:gd name="T105" fmla="*/ 210 h 2111"/>
                        <a:gd name="T106" fmla="*/ 490 w 2766"/>
                        <a:gd name="T107" fmla="*/ 184 h 2111"/>
                        <a:gd name="T108" fmla="*/ 434 w 2766"/>
                        <a:gd name="T109" fmla="*/ 194 h 2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6" h="2111">
                          <a:moveTo>
                            <a:pt x="434" y="194"/>
                          </a:moveTo>
                          <a:lnTo>
                            <a:pt x="388" y="221"/>
                          </a:lnTo>
                          <a:lnTo>
                            <a:pt x="345" y="251"/>
                          </a:lnTo>
                          <a:lnTo>
                            <a:pt x="305" y="280"/>
                          </a:lnTo>
                          <a:lnTo>
                            <a:pt x="265" y="312"/>
                          </a:lnTo>
                          <a:lnTo>
                            <a:pt x="230" y="344"/>
                          </a:lnTo>
                          <a:lnTo>
                            <a:pt x="196" y="377"/>
                          </a:lnTo>
                          <a:lnTo>
                            <a:pt x="180" y="394"/>
                          </a:lnTo>
                          <a:lnTo>
                            <a:pt x="164" y="411"/>
                          </a:lnTo>
                          <a:lnTo>
                            <a:pt x="150" y="429"/>
                          </a:lnTo>
                          <a:lnTo>
                            <a:pt x="136" y="446"/>
                          </a:lnTo>
                          <a:lnTo>
                            <a:pt x="123" y="465"/>
                          </a:lnTo>
                          <a:lnTo>
                            <a:pt x="111" y="483"/>
                          </a:lnTo>
                          <a:lnTo>
                            <a:pt x="99" y="501"/>
                          </a:lnTo>
                          <a:lnTo>
                            <a:pt x="86" y="520"/>
                          </a:lnTo>
                          <a:lnTo>
                            <a:pt x="77" y="538"/>
                          </a:lnTo>
                          <a:lnTo>
                            <a:pt x="67" y="558"/>
                          </a:lnTo>
                          <a:lnTo>
                            <a:pt x="57" y="577"/>
                          </a:lnTo>
                          <a:lnTo>
                            <a:pt x="48" y="596"/>
                          </a:lnTo>
                          <a:lnTo>
                            <a:pt x="40" y="615"/>
                          </a:lnTo>
                          <a:lnTo>
                            <a:pt x="33" y="635"/>
                          </a:lnTo>
                          <a:lnTo>
                            <a:pt x="26" y="654"/>
                          </a:lnTo>
                          <a:lnTo>
                            <a:pt x="21" y="675"/>
                          </a:lnTo>
                          <a:lnTo>
                            <a:pt x="15" y="695"/>
                          </a:lnTo>
                          <a:lnTo>
                            <a:pt x="11" y="715"/>
                          </a:lnTo>
                          <a:lnTo>
                            <a:pt x="7" y="735"/>
                          </a:lnTo>
                          <a:lnTo>
                            <a:pt x="4" y="755"/>
                          </a:lnTo>
                          <a:lnTo>
                            <a:pt x="1" y="787"/>
                          </a:lnTo>
                          <a:lnTo>
                            <a:pt x="0" y="820"/>
                          </a:lnTo>
                          <a:lnTo>
                            <a:pt x="0" y="854"/>
                          </a:lnTo>
                          <a:lnTo>
                            <a:pt x="2" y="891"/>
                          </a:lnTo>
                          <a:lnTo>
                            <a:pt x="4" y="909"/>
                          </a:lnTo>
                          <a:lnTo>
                            <a:pt x="7" y="929"/>
                          </a:lnTo>
                          <a:lnTo>
                            <a:pt x="11" y="949"/>
                          </a:lnTo>
                          <a:lnTo>
                            <a:pt x="15" y="970"/>
                          </a:lnTo>
                          <a:lnTo>
                            <a:pt x="21" y="990"/>
                          </a:lnTo>
                          <a:lnTo>
                            <a:pt x="26" y="1011"/>
                          </a:lnTo>
                          <a:lnTo>
                            <a:pt x="33" y="1033"/>
                          </a:lnTo>
                          <a:lnTo>
                            <a:pt x="40" y="1054"/>
                          </a:lnTo>
                          <a:lnTo>
                            <a:pt x="48" y="1077"/>
                          </a:lnTo>
                          <a:lnTo>
                            <a:pt x="58" y="1099"/>
                          </a:lnTo>
                          <a:lnTo>
                            <a:pt x="68" y="1122"/>
                          </a:lnTo>
                          <a:lnTo>
                            <a:pt x="80" y="1146"/>
                          </a:lnTo>
                          <a:lnTo>
                            <a:pt x="92" y="1169"/>
                          </a:lnTo>
                          <a:lnTo>
                            <a:pt x="105" y="1193"/>
                          </a:lnTo>
                          <a:lnTo>
                            <a:pt x="119" y="1217"/>
                          </a:lnTo>
                          <a:lnTo>
                            <a:pt x="136" y="1241"/>
                          </a:lnTo>
                          <a:lnTo>
                            <a:pt x="152" y="1266"/>
                          </a:lnTo>
                          <a:lnTo>
                            <a:pt x="170" y="1291"/>
                          </a:lnTo>
                          <a:lnTo>
                            <a:pt x="190" y="1317"/>
                          </a:lnTo>
                          <a:lnTo>
                            <a:pt x="210" y="1343"/>
                          </a:lnTo>
                          <a:lnTo>
                            <a:pt x="232" y="1368"/>
                          </a:lnTo>
                          <a:lnTo>
                            <a:pt x="255" y="1394"/>
                          </a:lnTo>
                          <a:lnTo>
                            <a:pt x="281" y="1421"/>
                          </a:lnTo>
                          <a:lnTo>
                            <a:pt x="307" y="1447"/>
                          </a:lnTo>
                          <a:lnTo>
                            <a:pt x="359" y="1496"/>
                          </a:lnTo>
                          <a:lnTo>
                            <a:pt x="413" y="1544"/>
                          </a:lnTo>
                          <a:lnTo>
                            <a:pt x="472" y="1591"/>
                          </a:lnTo>
                          <a:lnTo>
                            <a:pt x="532" y="1636"/>
                          </a:lnTo>
                          <a:lnTo>
                            <a:pt x="595" y="1680"/>
                          </a:lnTo>
                          <a:lnTo>
                            <a:pt x="659" y="1723"/>
                          </a:lnTo>
                          <a:lnTo>
                            <a:pt x="726" y="1763"/>
                          </a:lnTo>
                          <a:lnTo>
                            <a:pt x="795" y="1802"/>
                          </a:lnTo>
                          <a:lnTo>
                            <a:pt x="867" y="1840"/>
                          </a:lnTo>
                          <a:lnTo>
                            <a:pt x="939" y="1875"/>
                          </a:lnTo>
                          <a:lnTo>
                            <a:pt x="1011" y="1908"/>
                          </a:lnTo>
                          <a:lnTo>
                            <a:pt x="1086" y="1939"/>
                          </a:lnTo>
                          <a:lnTo>
                            <a:pt x="1162" y="1968"/>
                          </a:lnTo>
                          <a:lnTo>
                            <a:pt x="1238" y="1994"/>
                          </a:lnTo>
                          <a:lnTo>
                            <a:pt x="1313" y="2018"/>
                          </a:lnTo>
                          <a:lnTo>
                            <a:pt x="1390" y="2039"/>
                          </a:lnTo>
                          <a:lnTo>
                            <a:pt x="1467" y="2059"/>
                          </a:lnTo>
                          <a:lnTo>
                            <a:pt x="1544" y="2074"/>
                          </a:lnTo>
                          <a:lnTo>
                            <a:pt x="1619" y="2088"/>
                          </a:lnTo>
                          <a:lnTo>
                            <a:pt x="1695" y="2098"/>
                          </a:lnTo>
                          <a:lnTo>
                            <a:pt x="1770" y="2106"/>
                          </a:lnTo>
                          <a:lnTo>
                            <a:pt x="1843" y="2110"/>
                          </a:lnTo>
                          <a:lnTo>
                            <a:pt x="1916" y="2111"/>
                          </a:lnTo>
                          <a:lnTo>
                            <a:pt x="1987" y="2109"/>
                          </a:lnTo>
                          <a:lnTo>
                            <a:pt x="2057" y="2102"/>
                          </a:lnTo>
                          <a:lnTo>
                            <a:pt x="2125" y="2094"/>
                          </a:lnTo>
                          <a:lnTo>
                            <a:pt x="2191" y="2080"/>
                          </a:lnTo>
                          <a:lnTo>
                            <a:pt x="2255" y="2064"/>
                          </a:lnTo>
                          <a:lnTo>
                            <a:pt x="2316" y="2044"/>
                          </a:lnTo>
                          <a:lnTo>
                            <a:pt x="2374" y="2020"/>
                          </a:lnTo>
                          <a:lnTo>
                            <a:pt x="2430" y="1992"/>
                          </a:lnTo>
                          <a:lnTo>
                            <a:pt x="2484" y="1960"/>
                          </a:lnTo>
                          <a:lnTo>
                            <a:pt x="2516" y="1937"/>
                          </a:lnTo>
                          <a:lnTo>
                            <a:pt x="2547" y="1913"/>
                          </a:lnTo>
                          <a:lnTo>
                            <a:pt x="2575" y="1888"/>
                          </a:lnTo>
                          <a:lnTo>
                            <a:pt x="2601" y="1862"/>
                          </a:lnTo>
                          <a:lnTo>
                            <a:pt x="2626" y="1833"/>
                          </a:lnTo>
                          <a:lnTo>
                            <a:pt x="2649" y="1805"/>
                          </a:lnTo>
                          <a:lnTo>
                            <a:pt x="2669" y="1774"/>
                          </a:lnTo>
                          <a:lnTo>
                            <a:pt x="2688" y="1742"/>
                          </a:lnTo>
                          <a:lnTo>
                            <a:pt x="2705" y="1709"/>
                          </a:lnTo>
                          <a:lnTo>
                            <a:pt x="2719" y="1676"/>
                          </a:lnTo>
                          <a:lnTo>
                            <a:pt x="2732" y="1640"/>
                          </a:lnTo>
                          <a:lnTo>
                            <a:pt x="2743" y="1604"/>
                          </a:lnTo>
                          <a:lnTo>
                            <a:pt x="2752" y="1567"/>
                          </a:lnTo>
                          <a:lnTo>
                            <a:pt x="2758" y="1530"/>
                          </a:lnTo>
                          <a:lnTo>
                            <a:pt x="2763" y="1491"/>
                          </a:lnTo>
                          <a:lnTo>
                            <a:pt x="2766" y="1450"/>
                          </a:lnTo>
                          <a:lnTo>
                            <a:pt x="2766" y="1416"/>
                          </a:lnTo>
                          <a:lnTo>
                            <a:pt x="2765" y="1381"/>
                          </a:lnTo>
                          <a:lnTo>
                            <a:pt x="2763" y="1346"/>
                          </a:lnTo>
                          <a:lnTo>
                            <a:pt x="2758" y="1310"/>
                          </a:lnTo>
                          <a:lnTo>
                            <a:pt x="2753" y="1274"/>
                          </a:lnTo>
                          <a:lnTo>
                            <a:pt x="2746" y="1238"/>
                          </a:lnTo>
                          <a:lnTo>
                            <a:pt x="2739" y="1202"/>
                          </a:lnTo>
                          <a:lnTo>
                            <a:pt x="2729" y="1165"/>
                          </a:lnTo>
                          <a:lnTo>
                            <a:pt x="2718" y="1128"/>
                          </a:lnTo>
                          <a:lnTo>
                            <a:pt x="2706" y="1092"/>
                          </a:lnTo>
                          <a:lnTo>
                            <a:pt x="2691" y="1055"/>
                          </a:lnTo>
                          <a:lnTo>
                            <a:pt x="2677" y="1018"/>
                          </a:lnTo>
                          <a:lnTo>
                            <a:pt x="2661" y="982"/>
                          </a:lnTo>
                          <a:lnTo>
                            <a:pt x="2643" y="944"/>
                          </a:lnTo>
                          <a:lnTo>
                            <a:pt x="2624" y="908"/>
                          </a:lnTo>
                          <a:lnTo>
                            <a:pt x="2605" y="871"/>
                          </a:lnTo>
                          <a:lnTo>
                            <a:pt x="2584" y="835"/>
                          </a:lnTo>
                          <a:lnTo>
                            <a:pt x="2562" y="799"/>
                          </a:lnTo>
                          <a:lnTo>
                            <a:pt x="2539" y="764"/>
                          </a:lnTo>
                          <a:lnTo>
                            <a:pt x="2515" y="728"/>
                          </a:lnTo>
                          <a:lnTo>
                            <a:pt x="2489" y="693"/>
                          </a:lnTo>
                          <a:lnTo>
                            <a:pt x="2463" y="659"/>
                          </a:lnTo>
                          <a:lnTo>
                            <a:pt x="2436" y="624"/>
                          </a:lnTo>
                          <a:lnTo>
                            <a:pt x="2407" y="590"/>
                          </a:lnTo>
                          <a:lnTo>
                            <a:pt x="2378" y="557"/>
                          </a:lnTo>
                          <a:lnTo>
                            <a:pt x="2348" y="524"/>
                          </a:lnTo>
                          <a:lnTo>
                            <a:pt x="2316" y="492"/>
                          </a:lnTo>
                          <a:lnTo>
                            <a:pt x="2284" y="461"/>
                          </a:lnTo>
                          <a:lnTo>
                            <a:pt x="2251" y="430"/>
                          </a:lnTo>
                          <a:lnTo>
                            <a:pt x="2217" y="400"/>
                          </a:lnTo>
                          <a:lnTo>
                            <a:pt x="2182" y="371"/>
                          </a:lnTo>
                          <a:lnTo>
                            <a:pt x="2147" y="342"/>
                          </a:lnTo>
                          <a:lnTo>
                            <a:pt x="2105" y="312"/>
                          </a:lnTo>
                          <a:lnTo>
                            <a:pt x="2064" y="282"/>
                          </a:lnTo>
                          <a:lnTo>
                            <a:pt x="2022" y="254"/>
                          </a:lnTo>
                          <a:lnTo>
                            <a:pt x="1978" y="228"/>
                          </a:lnTo>
                          <a:lnTo>
                            <a:pt x="1935" y="202"/>
                          </a:lnTo>
                          <a:lnTo>
                            <a:pt x="1890" y="178"/>
                          </a:lnTo>
                          <a:lnTo>
                            <a:pt x="1846" y="155"/>
                          </a:lnTo>
                          <a:lnTo>
                            <a:pt x="1801" y="134"/>
                          </a:lnTo>
                          <a:lnTo>
                            <a:pt x="1755" y="116"/>
                          </a:lnTo>
                          <a:lnTo>
                            <a:pt x="1709" y="97"/>
                          </a:lnTo>
                          <a:lnTo>
                            <a:pt x="1663" y="81"/>
                          </a:lnTo>
                          <a:lnTo>
                            <a:pt x="1616" y="67"/>
                          </a:lnTo>
                          <a:lnTo>
                            <a:pt x="1570" y="52"/>
                          </a:lnTo>
                          <a:lnTo>
                            <a:pt x="1523" y="40"/>
                          </a:lnTo>
                          <a:lnTo>
                            <a:pt x="1475" y="31"/>
                          </a:lnTo>
                          <a:lnTo>
                            <a:pt x="1427" y="21"/>
                          </a:lnTo>
                          <a:lnTo>
                            <a:pt x="1379" y="14"/>
                          </a:lnTo>
                          <a:lnTo>
                            <a:pt x="1331" y="8"/>
                          </a:lnTo>
                          <a:lnTo>
                            <a:pt x="1284" y="3"/>
                          </a:lnTo>
                          <a:lnTo>
                            <a:pt x="1235" y="1"/>
                          </a:lnTo>
                          <a:lnTo>
                            <a:pt x="1187" y="0"/>
                          </a:lnTo>
                          <a:lnTo>
                            <a:pt x="1139" y="0"/>
                          </a:lnTo>
                          <a:lnTo>
                            <a:pt x="1090" y="1"/>
                          </a:lnTo>
                          <a:lnTo>
                            <a:pt x="1042" y="4"/>
                          </a:lnTo>
                          <a:lnTo>
                            <a:pt x="994" y="10"/>
                          </a:lnTo>
                          <a:lnTo>
                            <a:pt x="946" y="16"/>
                          </a:lnTo>
                          <a:lnTo>
                            <a:pt x="898" y="24"/>
                          </a:lnTo>
                          <a:lnTo>
                            <a:pt x="850" y="34"/>
                          </a:lnTo>
                          <a:lnTo>
                            <a:pt x="803" y="45"/>
                          </a:lnTo>
                          <a:lnTo>
                            <a:pt x="756" y="58"/>
                          </a:lnTo>
                          <a:lnTo>
                            <a:pt x="709" y="72"/>
                          </a:lnTo>
                          <a:lnTo>
                            <a:pt x="663" y="87"/>
                          </a:lnTo>
                          <a:lnTo>
                            <a:pt x="655" y="91"/>
                          </a:lnTo>
                          <a:lnTo>
                            <a:pt x="647" y="95"/>
                          </a:lnTo>
                          <a:lnTo>
                            <a:pt x="641" y="99"/>
                          </a:lnTo>
                          <a:lnTo>
                            <a:pt x="634" y="105"/>
                          </a:lnTo>
                          <a:lnTo>
                            <a:pt x="629" y="110"/>
                          </a:lnTo>
                          <a:lnTo>
                            <a:pt x="623" y="117"/>
                          </a:lnTo>
                          <a:lnTo>
                            <a:pt x="619" y="124"/>
                          </a:lnTo>
                          <a:lnTo>
                            <a:pt x="615" y="131"/>
                          </a:lnTo>
                          <a:lnTo>
                            <a:pt x="612" y="139"/>
                          </a:lnTo>
                          <a:lnTo>
                            <a:pt x="610" y="145"/>
                          </a:lnTo>
                          <a:lnTo>
                            <a:pt x="609" y="154"/>
                          </a:lnTo>
                          <a:lnTo>
                            <a:pt x="608" y="162"/>
                          </a:lnTo>
                          <a:lnTo>
                            <a:pt x="608" y="171"/>
                          </a:lnTo>
                          <a:lnTo>
                            <a:pt x="609" y="178"/>
                          </a:lnTo>
                          <a:lnTo>
                            <a:pt x="610" y="187"/>
                          </a:lnTo>
                          <a:lnTo>
                            <a:pt x="612" y="195"/>
                          </a:lnTo>
                          <a:lnTo>
                            <a:pt x="615" y="202"/>
                          </a:lnTo>
                          <a:lnTo>
                            <a:pt x="620" y="210"/>
                          </a:lnTo>
                          <a:lnTo>
                            <a:pt x="624" y="217"/>
                          </a:lnTo>
                          <a:lnTo>
                            <a:pt x="630" y="223"/>
                          </a:lnTo>
                          <a:lnTo>
                            <a:pt x="635" y="229"/>
                          </a:lnTo>
                          <a:lnTo>
                            <a:pt x="642" y="234"/>
                          </a:lnTo>
                          <a:lnTo>
                            <a:pt x="648" y="238"/>
                          </a:lnTo>
                          <a:lnTo>
                            <a:pt x="656" y="242"/>
                          </a:lnTo>
                          <a:lnTo>
                            <a:pt x="663" y="245"/>
                          </a:lnTo>
                          <a:lnTo>
                            <a:pt x="671" y="247"/>
                          </a:lnTo>
                          <a:lnTo>
                            <a:pt x="679" y="249"/>
                          </a:lnTo>
                          <a:lnTo>
                            <a:pt x="687" y="249"/>
                          </a:lnTo>
                          <a:lnTo>
                            <a:pt x="695" y="249"/>
                          </a:lnTo>
                          <a:lnTo>
                            <a:pt x="703" y="249"/>
                          </a:lnTo>
                          <a:lnTo>
                            <a:pt x="712" y="247"/>
                          </a:lnTo>
                          <a:lnTo>
                            <a:pt x="720" y="245"/>
                          </a:lnTo>
                          <a:lnTo>
                            <a:pt x="761" y="231"/>
                          </a:lnTo>
                          <a:lnTo>
                            <a:pt x="803" y="218"/>
                          </a:lnTo>
                          <a:lnTo>
                            <a:pt x="845" y="207"/>
                          </a:lnTo>
                          <a:lnTo>
                            <a:pt x="887" y="197"/>
                          </a:lnTo>
                          <a:lnTo>
                            <a:pt x="929" y="188"/>
                          </a:lnTo>
                          <a:lnTo>
                            <a:pt x="972" y="182"/>
                          </a:lnTo>
                          <a:lnTo>
                            <a:pt x="1015" y="175"/>
                          </a:lnTo>
                          <a:lnTo>
                            <a:pt x="1058" y="171"/>
                          </a:lnTo>
                          <a:lnTo>
                            <a:pt x="1100" y="168"/>
                          </a:lnTo>
                          <a:lnTo>
                            <a:pt x="1143" y="166"/>
                          </a:lnTo>
                          <a:lnTo>
                            <a:pt x="1186" y="166"/>
                          </a:lnTo>
                          <a:lnTo>
                            <a:pt x="1230" y="167"/>
                          </a:lnTo>
                          <a:lnTo>
                            <a:pt x="1273" y="171"/>
                          </a:lnTo>
                          <a:lnTo>
                            <a:pt x="1315" y="174"/>
                          </a:lnTo>
                          <a:lnTo>
                            <a:pt x="1358" y="179"/>
                          </a:lnTo>
                          <a:lnTo>
                            <a:pt x="1401" y="186"/>
                          </a:lnTo>
                          <a:lnTo>
                            <a:pt x="1444" y="195"/>
                          </a:lnTo>
                          <a:lnTo>
                            <a:pt x="1485" y="203"/>
                          </a:lnTo>
                          <a:lnTo>
                            <a:pt x="1528" y="214"/>
                          </a:lnTo>
                          <a:lnTo>
                            <a:pt x="1570" y="226"/>
                          </a:lnTo>
                          <a:lnTo>
                            <a:pt x="1612" y="241"/>
                          </a:lnTo>
                          <a:lnTo>
                            <a:pt x="1653" y="255"/>
                          </a:lnTo>
                          <a:lnTo>
                            <a:pt x="1694" y="271"/>
                          </a:lnTo>
                          <a:lnTo>
                            <a:pt x="1735" y="289"/>
                          </a:lnTo>
                          <a:lnTo>
                            <a:pt x="1775" y="307"/>
                          </a:lnTo>
                          <a:lnTo>
                            <a:pt x="1815" y="327"/>
                          </a:lnTo>
                          <a:lnTo>
                            <a:pt x="1854" y="348"/>
                          </a:lnTo>
                          <a:lnTo>
                            <a:pt x="1894" y="371"/>
                          </a:lnTo>
                          <a:lnTo>
                            <a:pt x="1932" y="395"/>
                          </a:lnTo>
                          <a:lnTo>
                            <a:pt x="1969" y="420"/>
                          </a:lnTo>
                          <a:lnTo>
                            <a:pt x="2007" y="446"/>
                          </a:lnTo>
                          <a:lnTo>
                            <a:pt x="2044" y="474"/>
                          </a:lnTo>
                          <a:lnTo>
                            <a:pt x="2076" y="500"/>
                          </a:lnTo>
                          <a:lnTo>
                            <a:pt x="2107" y="525"/>
                          </a:lnTo>
                          <a:lnTo>
                            <a:pt x="2137" y="553"/>
                          </a:lnTo>
                          <a:lnTo>
                            <a:pt x="2167" y="580"/>
                          </a:lnTo>
                          <a:lnTo>
                            <a:pt x="2195" y="607"/>
                          </a:lnTo>
                          <a:lnTo>
                            <a:pt x="2224" y="636"/>
                          </a:lnTo>
                          <a:lnTo>
                            <a:pt x="2250" y="665"/>
                          </a:lnTo>
                          <a:lnTo>
                            <a:pt x="2277" y="694"/>
                          </a:lnTo>
                          <a:lnTo>
                            <a:pt x="2302" y="724"/>
                          </a:lnTo>
                          <a:lnTo>
                            <a:pt x="2327" y="754"/>
                          </a:lnTo>
                          <a:lnTo>
                            <a:pt x="2350" y="785"/>
                          </a:lnTo>
                          <a:lnTo>
                            <a:pt x="2373" y="815"/>
                          </a:lnTo>
                          <a:lnTo>
                            <a:pt x="2395" y="847"/>
                          </a:lnTo>
                          <a:lnTo>
                            <a:pt x="2416" y="879"/>
                          </a:lnTo>
                          <a:lnTo>
                            <a:pt x="2436" y="910"/>
                          </a:lnTo>
                          <a:lnTo>
                            <a:pt x="2454" y="942"/>
                          </a:lnTo>
                          <a:lnTo>
                            <a:pt x="2472" y="974"/>
                          </a:lnTo>
                          <a:lnTo>
                            <a:pt x="2488" y="1006"/>
                          </a:lnTo>
                          <a:lnTo>
                            <a:pt x="2504" y="1037"/>
                          </a:lnTo>
                          <a:lnTo>
                            <a:pt x="2518" y="1070"/>
                          </a:lnTo>
                          <a:lnTo>
                            <a:pt x="2531" y="1102"/>
                          </a:lnTo>
                          <a:lnTo>
                            <a:pt x="2544" y="1134"/>
                          </a:lnTo>
                          <a:lnTo>
                            <a:pt x="2555" y="1165"/>
                          </a:lnTo>
                          <a:lnTo>
                            <a:pt x="2565" y="1198"/>
                          </a:lnTo>
                          <a:lnTo>
                            <a:pt x="2573" y="1230"/>
                          </a:lnTo>
                          <a:lnTo>
                            <a:pt x="2581" y="1261"/>
                          </a:lnTo>
                          <a:lnTo>
                            <a:pt x="2587" y="1292"/>
                          </a:lnTo>
                          <a:lnTo>
                            <a:pt x="2592" y="1323"/>
                          </a:lnTo>
                          <a:lnTo>
                            <a:pt x="2595" y="1354"/>
                          </a:lnTo>
                          <a:lnTo>
                            <a:pt x="2598" y="1384"/>
                          </a:lnTo>
                          <a:lnTo>
                            <a:pt x="2598" y="1414"/>
                          </a:lnTo>
                          <a:lnTo>
                            <a:pt x="2598" y="1443"/>
                          </a:lnTo>
                          <a:lnTo>
                            <a:pt x="2596" y="1474"/>
                          </a:lnTo>
                          <a:lnTo>
                            <a:pt x="2593" y="1504"/>
                          </a:lnTo>
                          <a:lnTo>
                            <a:pt x="2588" y="1532"/>
                          </a:lnTo>
                          <a:lnTo>
                            <a:pt x="2582" y="1559"/>
                          </a:lnTo>
                          <a:lnTo>
                            <a:pt x="2574" y="1586"/>
                          </a:lnTo>
                          <a:lnTo>
                            <a:pt x="2564" y="1612"/>
                          </a:lnTo>
                          <a:lnTo>
                            <a:pt x="2553" y="1637"/>
                          </a:lnTo>
                          <a:lnTo>
                            <a:pt x="2541" y="1661"/>
                          </a:lnTo>
                          <a:lnTo>
                            <a:pt x="2528" y="1684"/>
                          </a:lnTo>
                          <a:lnTo>
                            <a:pt x="2513" y="1706"/>
                          </a:lnTo>
                          <a:lnTo>
                            <a:pt x="2496" y="1728"/>
                          </a:lnTo>
                          <a:lnTo>
                            <a:pt x="2477" y="1748"/>
                          </a:lnTo>
                          <a:lnTo>
                            <a:pt x="2459" y="1767"/>
                          </a:lnTo>
                          <a:lnTo>
                            <a:pt x="2438" y="1786"/>
                          </a:lnTo>
                          <a:lnTo>
                            <a:pt x="2415" y="1804"/>
                          </a:lnTo>
                          <a:lnTo>
                            <a:pt x="2391" y="1821"/>
                          </a:lnTo>
                          <a:lnTo>
                            <a:pt x="2345" y="1848"/>
                          </a:lnTo>
                          <a:lnTo>
                            <a:pt x="2296" y="1873"/>
                          </a:lnTo>
                          <a:lnTo>
                            <a:pt x="2245" y="1893"/>
                          </a:lnTo>
                          <a:lnTo>
                            <a:pt x="2191" y="1910"/>
                          </a:lnTo>
                          <a:lnTo>
                            <a:pt x="2134" y="1923"/>
                          </a:lnTo>
                          <a:lnTo>
                            <a:pt x="2076" y="1934"/>
                          </a:lnTo>
                          <a:lnTo>
                            <a:pt x="2015" y="1940"/>
                          </a:lnTo>
                          <a:lnTo>
                            <a:pt x="1953" y="1945"/>
                          </a:lnTo>
                          <a:lnTo>
                            <a:pt x="1889" y="1946"/>
                          </a:lnTo>
                          <a:lnTo>
                            <a:pt x="1823" y="1944"/>
                          </a:lnTo>
                          <a:lnTo>
                            <a:pt x="1758" y="1938"/>
                          </a:lnTo>
                          <a:lnTo>
                            <a:pt x="1690" y="1931"/>
                          </a:lnTo>
                          <a:lnTo>
                            <a:pt x="1622" y="1921"/>
                          </a:lnTo>
                          <a:lnTo>
                            <a:pt x="1552" y="1908"/>
                          </a:lnTo>
                          <a:lnTo>
                            <a:pt x="1483" y="1892"/>
                          </a:lnTo>
                          <a:lnTo>
                            <a:pt x="1414" y="1874"/>
                          </a:lnTo>
                          <a:lnTo>
                            <a:pt x="1344" y="1854"/>
                          </a:lnTo>
                          <a:lnTo>
                            <a:pt x="1275" y="1831"/>
                          </a:lnTo>
                          <a:lnTo>
                            <a:pt x="1206" y="1807"/>
                          </a:lnTo>
                          <a:lnTo>
                            <a:pt x="1137" y="1779"/>
                          </a:lnTo>
                          <a:lnTo>
                            <a:pt x="1070" y="1751"/>
                          </a:lnTo>
                          <a:lnTo>
                            <a:pt x="1003" y="1720"/>
                          </a:lnTo>
                          <a:lnTo>
                            <a:pt x="936" y="1688"/>
                          </a:lnTo>
                          <a:lnTo>
                            <a:pt x="872" y="1654"/>
                          </a:lnTo>
                          <a:lnTo>
                            <a:pt x="808" y="1618"/>
                          </a:lnTo>
                          <a:lnTo>
                            <a:pt x="747" y="1580"/>
                          </a:lnTo>
                          <a:lnTo>
                            <a:pt x="688" y="1542"/>
                          </a:lnTo>
                          <a:lnTo>
                            <a:pt x="630" y="1501"/>
                          </a:lnTo>
                          <a:lnTo>
                            <a:pt x="575" y="1460"/>
                          </a:lnTo>
                          <a:lnTo>
                            <a:pt x="522" y="1417"/>
                          </a:lnTo>
                          <a:lnTo>
                            <a:pt x="472" y="1373"/>
                          </a:lnTo>
                          <a:lnTo>
                            <a:pt x="424" y="1329"/>
                          </a:lnTo>
                          <a:lnTo>
                            <a:pt x="390" y="1294"/>
                          </a:lnTo>
                          <a:lnTo>
                            <a:pt x="359" y="1259"/>
                          </a:lnTo>
                          <a:lnTo>
                            <a:pt x="329" y="1223"/>
                          </a:lnTo>
                          <a:lnTo>
                            <a:pt x="302" y="1187"/>
                          </a:lnTo>
                          <a:lnTo>
                            <a:pt x="277" y="1152"/>
                          </a:lnTo>
                          <a:lnTo>
                            <a:pt x="255" y="1117"/>
                          </a:lnTo>
                          <a:lnTo>
                            <a:pt x="236" y="1082"/>
                          </a:lnTo>
                          <a:lnTo>
                            <a:pt x="218" y="1048"/>
                          </a:lnTo>
                          <a:lnTo>
                            <a:pt x="204" y="1013"/>
                          </a:lnTo>
                          <a:lnTo>
                            <a:pt x="191" y="978"/>
                          </a:lnTo>
                          <a:lnTo>
                            <a:pt x="181" y="944"/>
                          </a:lnTo>
                          <a:lnTo>
                            <a:pt x="174" y="910"/>
                          </a:lnTo>
                          <a:lnTo>
                            <a:pt x="171" y="893"/>
                          </a:lnTo>
                          <a:lnTo>
                            <a:pt x="169" y="877"/>
                          </a:lnTo>
                          <a:lnTo>
                            <a:pt x="168" y="860"/>
                          </a:lnTo>
                          <a:lnTo>
                            <a:pt x="167" y="843"/>
                          </a:lnTo>
                          <a:lnTo>
                            <a:pt x="167" y="826"/>
                          </a:lnTo>
                          <a:lnTo>
                            <a:pt x="168" y="810"/>
                          </a:lnTo>
                          <a:lnTo>
                            <a:pt x="169" y="793"/>
                          </a:lnTo>
                          <a:lnTo>
                            <a:pt x="171" y="777"/>
                          </a:lnTo>
                          <a:lnTo>
                            <a:pt x="173" y="757"/>
                          </a:lnTo>
                          <a:lnTo>
                            <a:pt x="178" y="738"/>
                          </a:lnTo>
                          <a:lnTo>
                            <a:pt x="182" y="719"/>
                          </a:lnTo>
                          <a:lnTo>
                            <a:pt x="187" y="700"/>
                          </a:lnTo>
                          <a:lnTo>
                            <a:pt x="193" y="683"/>
                          </a:lnTo>
                          <a:lnTo>
                            <a:pt x="201" y="665"/>
                          </a:lnTo>
                          <a:lnTo>
                            <a:pt x="208" y="648"/>
                          </a:lnTo>
                          <a:lnTo>
                            <a:pt x="216" y="630"/>
                          </a:lnTo>
                          <a:lnTo>
                            <a:pt x="225" y="614"/>
                          </a:lnTo>
                          <a:lnTo>
                            <a:pt x="235" y="597"/>
                          </a:lnTo>
                          <a:lnTo>
                            <a:pt x="244" y="582"/>
                          </a:lnTo>
                          <a:lnTo>
                            <a:pt x="254" y="567"/>
                          </a:lnTo>
                          <a:lnTo>
                            <a:pt x="276" y="537"/>
                          </a:lnTo>
                          <a:lnTo>
                            <a:pt x="300" y="509"/>
                          </a:lnTo>
                          <a:lnTo>
                            <a:pt x="326" y="483"/>
                          </a:lnTo>
                          <a:lnTo>
                            <a:pt x="352" y="457"/>
                          </a:lnTo>
                          <a:lnTo>
                            <a:pt x="379" y="434"/>
                          </a:lnTo>
                          <a:lnTo>
                            <a:pt x="407" y="412"/>
                          </a:lnTo>
                          <a:lnTo>
                            <a:pt x="435" y="392"/>
                          </a:lnTo>
                          <a:lnTo>
                            <a:pt x="463" y="372"/>
                          </a:lnTo>
                          <a:lnTo>
                            <a:pt x="491" y="354"/>
                          </a:lnTo>
                          <a:lnTo>
                            <a:pt x="518" y="338"/>
                          </a:lnTo>
                          <a:lnTo>
                            <a:pt x="525" y="334"/>
                          </a:lnTo>
                          <a:lnTo>
                            <a:pt x="532" y="328"/>
                          </a:lnTo>
                          <a:lnTo>
                            <a:pt x="537" y="323"/>
                          </a:lnTo>
                          <a:lnTo>
                            <a:pt x="543" y="316"/>
                          </a:lnTo>
                          <a:lnTo>
                            <a:pt x="547" y="310"/>
                          </a:lnTo>
                          <a:lnTo>
                            <a:pt x="552" y="303"/>
                          </a:lnTo>
                          <a:lnTo>
                            <a:pt x="555" y="295"/>
                          </a:lnTo>
                          <a:lnTo>
                            <a:pt x="557" y="288"/>
                          </a:lnTo>
                          <a:lnTo>
                            <a:pt x="558" y="280"/>
                          </a:lnTo>
                          <a:lnTo>
                            <a:pt x="559" y="271"/>
                          </a:lnTo>
                          <a:lnTo>
                            <a:pt x="559" y="264"/>
                          </a:lnTo>
                          <a:lnTo>
                            <a:pt x="559" y="256"/>
                          </a:lnTo>
                          <a:lnTo>
                            <a:pt x="558" y="247"/>
                          </a:lnTo>
                          <a:lnTo>
                            <a:pt x="556" y="240"/>
                          </a:lnTo>
                          <a:lnTo>
                            <a:pt x="553" y="232"/>
                          </a:lnTo>
                          <a:lnTo>
                            <a:pt x="548" y="224"/>
                          </a:lnTo>
                          <a:lnTo>
                            <a:pt x="544" y="217"/>
                          </a:lnTo>
                          <a:lnTo>
                            <a:pt x="539" y="210"/>
                          </a:lnTo>
                          <a:lnTo>
                            <a:pt x="533" y="205"/>
                          </a:lnTo>
                          <a:lnTo>
                            <a:pt x="526" y="199"/>
                          </a:lnTo>
                          <a:lnTo>
                            <a:pt x="520" y="195"/>
                          </a:lnTo>
                          <a:lnTo>
                            <a:pt x="512" y="191"/>
                          </a:lnTo>
                          <a:lnTo>
                            <a:pt x="506" y="188"/>
                          </a:lnTo>
                          <a:lnTo>
                            <a:pt x="498" y="185"/>
                          </a:lnTo>
                          <a:lnTo>
                            <a:pt x="490" y="184"/>
                          </a:lnTo>
                          <a:lnTo>
                            <a:pt x="481" y="183"/>
                          </a:lnTo>
                          <a:lnTo>
                            <a:pt x="474" y="183"/>
                          </a:lnTo>
                          <a:lnTo>
                            <a:pt x="466" y="183"/>
                          </a:lnTo>
                          <a:lnTo>
                            <a:pt x="457" y="185"/>
                          </a:lnTo>
                          <a:lnTo>
                            <a:pt x="450" y="187"/>
                          </a:lnTo>
                          <a:lnTo>
                            <a:pt x="442" y="190"/>
                          </a:lnTo>
                          <a:lnTo>
                            <a:pt x="434" y="194"/>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2" name="Freeform 68"/>
                    <p:cNvSpPr>
                      <a:spLocks/>
                    </p:cNvSpPr>
                    <p:nvPr/>
                  </p:nvSpPr>
                  <p:spPr bwMode="auto">
                    <a:xfrm flipH="1">
                      <a:off x="3781" y="3890"/>
                      <a:ext cx="257" cy="171"/>
                    </a:xfrm>
                    <a:custGeom>
                      <a:avLst/>
                      <a:gdLst>
                        <a:gd name="T0" fmla="*/ 1467 w 1529"/>
                        <a:gd name="T1" fmla="*/ 231 h 986"/>
                        <a:gd name="T2" fmla="*/ 1368 w 1529"/>
                        <a:gd name="T3" fmla="*/ 154 h 986"/>
                        <a:gd name="T4" fmla="*/ 1215 w 1529"/>
                        <a:gd name="T5" fmla="*/ 48 h 986"/>
                        <a:gd name="T6" fmla="*/ 1153 w 1529"/>
                        <a:gd name="T7" fmla="*/ 9 h 986"/>
                        <a:gd name="T8" fmla="*/ 1130 w 1529"/>
                        <a:gd name="T9" fmla="*/ 1 h 986"/>
                        <a:gd name="T10" fmla="*/ 1106 w 1529"/>
                        <a:gd name="T11" fmla="*/ 0 h 986"/>
                        <a:gd name="T12" fmla="*/ 1082 w 1529"/>
                        <a:gd name="T13" fmla="*/ 7 h 986"/>
                        <a:gd name="T14" fmla="*/ 1061 w 1529"/>
                        <a:gd name="T15" fmla="*/ 19 h 986"/>
                        <a:gd name="T16" fmla="*/ 1045 w 1529"/>
                        <a:gd name="T17" fmla="*/ 37 h 986"/>
                        <a:gd name="T18" fmla="*/ 1035 w 1529"/>
                        <a:gd name="T19" fmla="*/ 60 h 986"/>
                        <a:gd name="T20" fmla="*/ 1032 w 1529"/>
                        <a:gd name="T21" fmla="*/ 84 h 986"/>
                        <a:gd name="T22" fmla="*/ 1035 w 1529"/>
                        <a:gd name="T23" fmla="*/ 108 h 986"/>
                        <a:gd name="T24" fmla="*/ 1046 w 1529"/>
                        <a:gd name="T25" fmla="*/ 130 h 986"/>
                        <a:gd name="T26" fmla="*/ 1062 w 1529"/>
                        <a:gd name="T27" fmla="*/ 148 h 986"/>
                        <a:gd name="T28" fmla="*/ 1109 w 1529"/>
                        <a:gd name="T29" fmla="*/ 180 h 986"/>
                        <a:gd name="T30" fmla="*/ 1190 w 1529"/>
                        <a:gd name="T31" fmla="*/ 234 h 986"/>
                        <a:gd name="T32" fmla="*/ 1277 w 1529"/>
                        <a:gd name="T33" fmla="*/ 296 h 986"/>
                        <a:gd name="T34" fmla="*/ 1134 w 1529"/>
                        <a:gd name="T35" fmla="*/ 367 h 986"/>
                        <a:gd name="T36" fmla="*/ 973 w 1529"/>
                        <a:gd name="T37" fmla="*/ 456 h 986"/>
                        <a:gd name="T38" fmla="*/ 809 w 1529"/>
                        <a:gd name="T39" fmla="*/ 559 h 986"/>
                        <a:gd name="T40" fmla="*/ 652 w 1529"/>
                        <a:gd name="T41" fmla="*/ 665 h 986"/>
                        <a:gd name="T42" fmla="*/ 517 w 1529"/>
                        <a:gd name="T43" fmla="*/ 769 h 986"/>
                        <a:gd name="T44" fmla="*/ 409 w 1529"/>
                        <a:gd name="T45" fmla="*/ 761 h 986"/>
                        <a:gd name="T46" fmla="*/ 277 w 1529"/>
                        <a:gd name="T47" fmla="*/ 672 h 986"/>
                        <a:gd name="T48" fmla="*/ 134 w 1529"/>
                        <a:gd name="T49" fmla="*/ 571 h 986"/>
                        <a:gd name="T50" fmla="*/ 111 w 1529"/>
                        <a:gd name="T51" fmla="*/ 559 h 986"/>
                        <a:gd name="T52" fmla="*/ 87 w 1529"/>
                        <a:gd name="T53" fmla="*/ 556 h 986"/>
                        <a:gd name="T54" fmla="*/ 64 w 1529"/>
                        <a:gd name="T55" fmla="*/ 558 h 986"/>
                        <a:gd name="T56" fmla="*/ 41 w 1529"/>
                        <a:gd name="T57" fmla="*/ 567 h 986"/>
                        <a:gd name="T58" fmla="*/ 22 w 1529"/>
                        <a:gd name="T59" fmla="*/ 583 h 986"/>
                        <a:gd name="T60" fmla="*/ 8 w 1529"/>
                        <a:gd name="T61" fmla="*/ 604 h 986"/>
                        <a:gd name="T62" fmla="*/ 1 w 1529"/>
                        <a:gd name="T63" fmla="*/ 628 h 986"/>
                        <a:gd name="T64" fmla="*/ 1 w 1529"/>
                        <a:gd name="T65" fmla="*/ 652 h 986"/>
                        <a:gd name="T66" fmla="*/ 9 w 1529"/>
                        <a:gd name="T67" fmla="*/ 675 h 986"/>
                        <a:gd name="T68" fmla="*/ 22 w 1529"/>
                        <a:gd name="T69" fmla="*/ 695 h 986"/>
                        <a:gd name="T70" fmla="*/ 73 w 1529"/>
                        <a:gd name="T71" fmla="*/ 733 h 986"/>
                        <a:gd name="T72" fmla="*/ 248 w 1529"/>
                        <a:gd name="T73" fmla="*/ 855 h 986"/>
                        <a:gd name="T74" fmla="*/ 402 w 1529"/>
                        <a:gd name="T75" fmla="*/ 951 h 986"/>
                        <a:gd name="T76" fmla="*/ 468 w 1529"/>
                        <a:gd name="T77" fmla="*/ 982 h 986"/>
                        <a:gd name="T78" fmla="*/ 502 w 1529"/>
                        <a:gd name="T79" fmla="*/ 986 h 986"/>
                        <a:gd name="T80" fmla="*/ 534 w 1529"/>
                        <a:gd name="T81" fmla="*/ 975 h 986"/>
                        <a:gd name="T82" fmla="*/ 573 w 1529"/>
                        <a:gd name="T83" fmla="*/ 942 h 986"/>
                        <a:gd name="T84" fmla="*/ 644 w 1529"/>
                        <a:gd name="T85" fmla="*/ 881 h 986"/>
                        <a:gd name="T86" fmla="*/ 825 w 1529"/>
                        <a:gd name="T87" fmla="*/ 749 h 986"/>
                        <a:gd name="T88" fmla="*/ 1032 w 1529"/>
                        <a:gd name="T89" fmla="*/ 617 h 986"/>
                        <a:gd name="T90" fmla="*/ 1230 w 1529"/>
                        <a:gd name="T91" fmla="*/ 505 h 986"/>
                        <a:gd name="T92" fmla="*/ 1390 w 1529"/>
                        <a:gd name="T93" fmla="*/ 428 h 986"/>
                        <a:gd name="T94" fmla="*/ 1446 w 1529"/>
                        <a:gd name="T95" fmla="*/ 407 h 986"/>
                        <a:gd name="T96" fmla="*/ 1482 w 1529"/>
                        <a:gd name="T97" fmla="*/ 396 h 986"/>
                        <a:gd name="T98" fmla="*/ 1509 w 1529"/>
                        <a:gd name="T99" fmla="*/ 377 h 986"/>
                        <a:gd name="T100" fmla="*/ 1524 w 1529"/>
                        <a:gd name="T101" fmla="*/ 346 h 986"/>
                        <a:gd name="T102" fmla="*/ 1527 w 1529"/>
                        <a:gd name="T103" fmla="*/ 313 h 986"/>
                        <a:gd name="T104" fmla="*/ 1518 w 1529"/>
                        <a:gd name="T105" fmla="*/ 281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9" h="986">
                          <a:moveTo>
                            <a:pt x="1503" y="263"/>
                          </a:moveTo>
                          <a:lnTo>
                            <a:pt x="1487" y="247"/>
                          </a:lnTo>
                          <a:lnTo>
                            <a:pt x="1467" y="231"/>
                          </a:lnTo>
                          <a:lnTo>
                            <a:pt x="1445" y="212"/>
                          </a:lnTo>
                          <a:lnTo>
                            <a:pt x="1421" y="194"/>
                          </a:lnTo>
                          <a:lnTo>
                            <a:pt x="1368" y="154"/>
                          </a:lnTo>
                          <a:lnTo>
                            <a:pt x="1314" y="115"/>
                          </a:lnTo>
                          <a:lnTo>
                            <a:pt x="1261" y="80"/>
                          </a:lnTo>
                          <a:lnTo>
                            <a:pt x="1215" y="48"/>
                          </a:lnTo>
                          <a:lnTo>
                            <a:pt x="1180" y="25"/>
                          </a:lnTo>
                          <a:lnTo>
                            <a:pt x="1161" y="13"/>
                          </a:lnTo>
                          <a:lnTo>
                            <a:pt x="1153" y="9"/>
                          </a:lnTo>
                          <a:lnTo>
                            <a:pt x="1146" y="6"/>
                          </a:lnTo>
                          <a:lnTo>
                            <a:pt x="1138" y="2"/>
                          </a:lnTo>
                          <a:lnTo>
                            <a:pt x="1130" y="1"/>
                          </a:lnTo>
                          <a:lnTo>
                            <a:pt x="1121" y="0"/>
                          </a:lnTo>
                          <a:lnTo>
                            <a:pt x="1114" y="0"/>
                          </a:lnTo>
                          <a:lnTo>
                            <a:pt x="1106" y="0"/>
                          </a:lnTo>
                          <a:lnTo>
                            <a:pt x="1097" y="1"/>
                          </a:lnTo>
                          <a:lnTo>
                            <a:pt x="1090" y="3"/>
                          </a:lnTo>
                          <a:lnTo>
                            <a:pt x="1082" y="7"/>
                          </a:lnTo>
                          <a:lnTo>
                            <a:pt x="1075" y="10"/>
                          </a:lnTo>
                          <a:lnTo>
                            <a:pt x="1068" y="14"/>
                          </a:lnTo>
                          <a:lnTo>
                            <a:pt x="1061" y="19"/>
                          </a:lnTo>
                          <a:lnTo>
                            <a:pt x="1056" y="24"/>
                          </a:lnTo>
                          <a:lnTo>
                            <a:pt x="1050" y="31"/>
                          </a:lnTo>
                          <a:lnTo>
                            <a:pt x="1045" y="37"/>
                          </a:lnTo>
                          <a:lnTo>
                            <a:pt x="1040" y="45"/>
                          </a:lnTo>
                          <a:lnTo>
                            <a:pt x="1037" y="53"/>
                          </a:lnTo>
                          <a:lnTo>
                            <a:pt x="1035" y="60"/>
                          </a:lnTo>
                          <a:lnTo>
                            <a:pt x="1033" y="69"/>
                          </a:lnTo>
                          <a:lnTo>
                            <a:pt x="1032" y="77"/>
                          </a:lnTo>
                          <a:lnTo>
                            <a:pt x="1032" y="84"/>
                          </a:lnTo>
                          <a:lnTo>
                            <a:pt x="1032" y="93"/>
                          </a:lnTo>
                          <a:lnTo>
                            <a:pt x="1034" y="101"/>
                          </a:lnTo>
                          <a:lnTo>
                            <a:pt x="1035" y="108"/>
                          </a:lnTo>
                          <a:lnTo>
                            <a:pt x="1038" y="116"/>
                          </a:lnTo>
                          <a:lnTo>
                            <a:pt x="1041" y="123"/>
                          </a:lnTo>
                          <a:lnTo>
                            <a:pt x="1046" y="130"/>
                          </a:lnTo>
                          <a:lnTo>
                            <a:pt x="1050" y="137"/>
                          </a:lnTo>
                          <a:lnTo>
                            <a:pt x="1057" y="142"/>
                          </a:lnTo>
                          <a:lnTo>
                            <a:pt x="1062" y="148"/>
                          </a:lnTo>
                          <a:lnTo>
                            <a:pt x="1070" y="153"/>
                          </a:lnTo>
                          <a:lnTo>
                            <a:pt x="1087" y="165"/>
                          </a:lnTo>
                          <a:lnTo>
                            <a:pt x="1109" y="180"/>
                          </a:lnTo>
                          <a:lnTo>
                            <a:pt x="1135" y="196"/>
                          </a:lnTo>
                          <a:lnTo>
                            <a:pt x="1161" y="215"/>
                          </a:lnTo>
                          <a:lnTo>
                            <a:pt x="1190" y="234"/>
                          </a:lnTo>
                          <a:lnTo>
                            <a:pt x="1219" y="254"/>
                          </a:lnTo>
                          <a:lnTo>
                            <a:pt x="1249" y="275"/>
                          </a:lnTo>
                          <a:lnTo>
                            <a:pt x="1277" y="296"/>
                          </a:lnTo>
                          <a:lnTo>
                            <a:pt x="1232" y="316"/>
                          </a:lnTo>
                          <a:lnTo>
                            <a:pt x="1184" y="340"/>
                          </a:lnTo>
                          <a:lnTo>
                            <a:pt x="1134" y="367"/>
                          </a:lnTo>
                          <a:lnTo>
                            <a:pt x="1082" y="395"/>
                          </a:lnTo>
                          <a:lnTo>
                            <a:pt x="1028" y="425"/>
                          </a:lnTo>
                          <a:lnTo>
                            <a:pt x="973" y="456"/>
                          </a:lnTo>
                          <a:lnTo>
                            <a:pt x="919" y="490"/>
                          </a:lnTo>
                          <a:lnTo>
                            <a:pt x="864" y="524"/>
                          </a:lnTo>
                          <a:lnTo>
                            <a:pt x="809" y="559"/>
                          </a:lnTo>
                          <a:lnTo>
                            <a:pt x="755" y="594"/>
                          </a:lnTo>
                          <a:lnTo>
                            <a:pt x="702" y="629"/>
                          </a:lnTo>
                          <a:lnTo>
                            <a:pt x="652" y="665"/>
                          </a:lnTo>
                          <a:lnTo>
                            <a:pt x="604" y="701"/>
                          </a:lnTo>
                          <a:lnTo>
                            <a:pt x="559" y="736"/>
                          </a:lnTo>
                          <a:lnTo>
                            <a:pt x="517" y="769"/>
                          </a:lnTo>
                          <a:lnTo>
                            <a:pt x="479" y="802"/>
                          </a:lnTo>
                          <a:lnTo>
                            <a:pt x="447" y="784"/>
                          </a:lnTo>
                          <a:lnTo>
                            <a:pt x="409" y="761"/>
                          </a:lnTo>
                          <a:lnTo>
                            <a:pt x="369" y="734"/>
                          </a:lnTo>
                          <a:lnTo>
                            <a:pt x="324" y="704"/>
                          </a:lnTo>
                          <a:lnTo>
                            <a:pt x="277" y="672"/>
                          </a:lnTo>
                          <a:lnTo>
                            <a:pt x="228" y="639"/>
                          </a:lnTo>
                          <a:lnTo>
                            <a:pt x="180" y="605"/>
                          </a:lnTo>
                          <a:lnTo>
                            <a:pt x="134" y="571"/>
                          </a:lnTo>
                          <a:lnTo>
                            <a:pt x="126" y="567"/>
                          </a:lnTo>
                          <a:lnTo>
                            <a:pt x="119" y="563"/>
                          </a:lnTo>
                          <a:lnTo>
                            <a:pt x="111" y="559"/>
                          </a:lnTo>
                          <a:lnTo>
                            <a:pt x="103" y="557"/>
                          </a:lnTo>
                          <a:lnTo>
                            <a:pt x="96" y="556"/>
                          </a:lnTo>
                          <a:lnTo>
                            <a:pt x="87" y="556"/>
                          </a:lnTo>
                          <a:lnTo>
                            <a:pt x="79" y="556"/>
                          </a:lnTo>
                          <a:lnTo>
                            <a:pt x="71" y="556"/>
                          </a:lnTo>
                          <a:lnTo>
                            <a:pt x="64" y="558"/>
                          </a:lnTo>
                          <a:lnTo>
                            <a:pt x="56" y="560"/>
                          </a:lnTo>
                          <a:lnTo>
                            <a:pt x="48" y="564"/>
                          </a:lnTo>
                          <a:lnTo>
                            <a:pt x="41" y="567"/>
                          </a:lnTo>
                          <a:lnTo>
                            <a:pt x="34" y="572"/>
                          </a:lnTo>
                          <a:lnTo>
                            <a:pt x="28" y="577"/>
                          </a:lnTo>
                          <a:lnTo>
                            <a:pt x="22" y="583"/>
                          </a:lnTo>
                          <a:lnTo>
                            <a:pt x="17" y="590"/>
                          </a:lnTo>
                          <a:lnTo>
                            <a:pt x="12" y="597"/>
                          </a:lnTo>
                          <a:lnTo>
                            <a:pt x="8" y="604"/>
                          </a:lnTo>
                          <a:lnTo>
                            <a:pt x="4" y="612"/>
                          </a:lnTo>
                          <a:lnTo>
                            <a:pt x="2" y="620"/>
                          </a:lnTo>
                          <a:lnTo>
                            <a:pt x="1" y="628"/>
                          </a:lnTo>
                          <a:lnTo>
                            <a:pt x="0" y="636"/>
                          </a:lnTo>
                          <a:lnTo>
                            <a:pt x="0" y="644"/>
                          </a:lnTo>
                          <a:lnTo>
                            <a:pt x="1" y="652"/>
                          </a:lnTo>
                          <a:lnTo>
                            <a:pt x="3" y="660"/>
                          </a:lnTo>
                          <a:lnTo>
                            <a:pt x="6" y="668"/>
                          </a:lnTo>
                          <a:lnTo>
                            <a:pt x="9" y="675"/>
                          </a:lnTo>
                          <a:lnTo>
                            <a:pt x="12" y="682"/>
                          </a:lnTo>
                          <a:lnTo>
                            <a:pt x="17" y="688"/>
                          </a:lnTo>
                          <a:lnTo>
                            <a:pt x="22" y="695"/>
                          </a:lnTo>
                          <a:lnTo>
                            <a:pt x="29" y="702"/>
                          </a:lnTo>
                          <a:lnTo>
                            <a:pt x="35" y="706"/>
                          </a:lnTo>
                          <a:lnTo>
                            <a:pt x="73" y="733"/>
                          </a:lnTo>
                          <a:lnTo>
                            <a:pt x="123" y="769"/>
                          </a:lnTo>
                          <a:lnTo>
                            <a:pt x="183" y="811"/>
                          </a:lnTo>
                          <a:lnTo>
                            <a:pt x="248" y="855"/>
                          </a:lnTo>
                          <a:lnTo>
                            <a:pt x="313" y="898"/>
                          </a:lnTo>
                          <a:lnTo>
                            <a:pt x="373" y="935"/>
                          </a:lnTo>
                          <a:lnTo>
                            <a:pt x="402" y="951"/>
                          </a:lnTo>
                          <a:lnTo>
                            <a:pt x="427" y="964"/>
                          </a:lnTo>
                          <a:lnTo>
                            <a:pt x="449" y="975"/>
                          </a:lnTo>
                          <a:lnTo>
                            <a:pt x="468" y="982"/>
                          </a:lnTo>
                          <a:lnTo>
                            <a:pt x="479" y="985"/>
                          </a:lnTo>
                          <a:lnTo>
                            <a:pt x="491" y="986"/>
                          </a:lnTo>
                          <a:lnTo>
                            <a:pt x="502" y="986"/>
                          </a:lnTo>
                          <a:lnTo>
                            <a:pt x="513" y="984"/>
                          </a:lnTo>
                          <a:lnTo>
                            <a:pt x="523" y="981"/>
                          </a:lnTo>
                          <a:lnTo>
                            <a:pt x="534" y="975"/>
                          </a:lnTo>
                          <a:lnTo>
                            <a:pt x="544" y="970"/>
                          </a:lnTo>
                          <a:lnTo>
                            <a:pt x="553" y="962"/>
                          </a:lnTo>
                          <a:lnTo>
                            <a:pt x="573" y="942"/>
                          </a:lnTo>
                          <a:lnTo>
                            <a:pt x="595" y="923"/>
                          </a:lnTo>
                          <a:lnTo>
                            <a:pt x="619" y="902"/>
                          </a:lnTo>
                          <a:lnTo>
                            <a:pt x="644" y="881"/>
                          </a:lnTo>
                          <a:lnTo>
                            <a:pt x="700" y="837"/>
                          </a:lnTo>
                          <a:lnTo>
                            <a:pt x="761" y="794"/>
                          </a:lnTo>
                          <a:lnTo>
                            <a:pt x="825" y="749"/>
                          </a:lnTo>
                          <a:lnTo>
                            <a:pt x="892" y="704"/>
                          </a:lnTo>
                          <a:lnTo>
                            <a:pt x="961" y="660"/>
                          </a:lnTo>
                          <a:lnTo>
                            <a:pt x="1032" y="617"/>
                          </a:lnTo>
                          <a:lnTo>
                            <a:pt x="1100" y="577"/>
                          </a:lnTo>
                          <a:lnTo>
                            <a:pt x="1166" y="540"/>
                          </a:lnTo>
                          <a:lnTo>
                            <a:pt x="1230" y="505"/>
                          </a:lnTo>
                          <a:lnTo>
                            <a:pt x="1289" y="474"/>
                          </a:lnTo>
                          <a:lnTo>
                            <a:pt x="1343" y="449"/>
                          </a:lnTo>
                          <a:lnTo>
                            <a:pt x="1390" y="428"/>
                          </a:lnTo>
                          <a:lnTo>
                            <a:pt x="1411" y="419"/>
                          </a:lnTo>
                          <a:lnTo>
                            <a:pt x="1430" y="413"/>
                          </a:lnTo>
                          <a:lnTo>
                            <a:pt x="1446" y="407"/>
                          </a:lnTo>
                          <a:lnTo>
                            <a:pt x="1461" y="404"/>
                          </a:lnTo>
                          <a:lnTo>
                            <a:pt x="1472" y="401"/>
                          </a:lnTo>
                          <a:lnTo>
                            <a:pt x="1482" y="396"/>
                          </a:lnTo>
                          <a:lnTo>
                            <a:pt x="1492" y="391"/>
                          </a:lnTo>
                          <a:lnTo>
                            <a:pt x="1501" y="384"/>
                          </a:lnTo>
                          <a:lnTo>
                            <a:pt x="1509" y="377"/>
                          </a:lnTo>
                          <a:lnTo>
                            <a:pt x="1515" y="367"/>
                          </a:lnTo>
                          <a:lnTo>
                            <a:pt x="1521" y="357"/>
                          </a:lnTo>
                          <a:lnTo>
                            <a:pt x="1524" y="346"/>
                          </a:lnTo>
                          <a:lnTo>
                            <a:pt x="1527" y="335"/>
                          </a:lnTo>
                          <a:lnTo>
                            <a:pt x="1529" y="324"/>
                          </a:lnTo>
                          <a:lnTo>
                            <a:pt x="1527" y="313"/>
                          </a:lnTo>
                          <a:lnTo>
                            <a:pt x="1525" y="302"/>
                          </a:lnTo>
                          <a:lnTo>
                            <a:pt x="1522" y="291"/>
                          </a:lnTo>
                          <a:lnTo>
                            <a:pt x="1518" y="281"/>
                          </a:lnTo>
                          <a:lnTo>
                            <a:pt x="1511" y="271"/>
                          </a:lnTo>
                          <a:lnTo>
                            <a:pt x="1503" y="263"/>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45893" name="Group 69"/>
                  <p:cNvGrpSpPr>
                    <a:grpSpLocks/>
                  </p:cNvGrpSpPr>
                  <p:nvPr/>
                </p:nvGrpSpPr>
                <p:grpSpPr bwMode="auto">
                  <a:xfrm>
                    <a:off x="3587" y="1820"/>
                    <a:ext cx="777" cy="1746"/>
                    <a:chOff x="3587" y="1820"/>
                    <a:chExt cx="777" cy="1746"/>
                  </a:xfrm>
                </p:grpSpPr>
                <p:sp>
                  <p:nvSpPr>
                    <p:cNvPr id="845894" name="Freeform 70"/>
                    <p:cNvSpPr>
                      <a:spLocks/>
                    </p:cNvSpPr>
                    <p:nvPr/>
                  </p:nvSpPr>
                  <p:spPr bwMode="auto">
                    <a:xfrm flipH="1">
                      <a:off x="3587" y="1820"/>
                      <a:ext cx="777" cy="1651"/>
                    </a:xfrm>
                    <a:custGeom>
                      <a:avLst/>
                      <a:gdLst>
                        <a:gd name="T0" fmla="*/ 4615 w 4619"/>
                        <a:gd name="T1" fmla="*/ 546 h 9524"/>
                        <a:gd name="T2" fmla="*/ 4592 w 4619"/>
                        <a:gd name="T3" fmla="*/ 429 h 9524"/>
                        <a:gd name="T4" fmla="*/ 4547 w 4619"/>
                        <a:gd name="T5" fmla="*/ 321 h 9524"/>
                        <a:gd name="T6" fmla="*/ 4482 w 4619"/>
                        <a:gd name="T7" fmla="*/ 222 h 9524"/>
                        <a:gd name="T8" fmla="*/ 4396 w 4619"/>
                        <a:gd name="T9" fmla="*/ 137 h 9524"/>
                        <a:gd name="T10" fmla="*/ 4297 w 4619"/>
                        <a:gd name="T11" fmla="*/ 71 h 9524"/>
                        <a:gd name="T12" fmla="*/ 4187 w 4619"/>
                        <a:gd name="T13" fmla="*/ 26 h 9524"/>
                        <a:gd name="T14" fmla="*/ 4071 w 4619"/>
                        <a:gd name="T15" fmla="*/ 3 h 9524"/>
                        <a:gd name="T16" fmla="*/ 578 w 4619"/>
                        <a:gd name="T17" fmla="*/ 1 h 9524"/>
                        <a:gd name="T18" fmla="*/ 457 w 4619"/>
                        <a:gd name="T19" fmla="*/ 20 h 9524"/>
                        <a:gd name="T20" fmla="*/ 345 w 4619"/>
                        <a:gd name="T21" fmla="*/ 60 h 9524"/>
                        <a:gd name="T22" fmla="*/ 245 w 4619"/>
                        <a:gd name="T23" fmla="*/ 120 h 9524"/>
                        <a:gd name="T24" fmla="*/ 158 w 4619"/>
                        <a:gd name="T25" fmla="*/ 199 h 9524"/>
                        <a:gd name="T26" fmla="*/ 89 w 4619"/>
                        <a:gd name="T27" fmla="*/ 292 h 9524"/>
                        <a:gd name="T28" fmla="*/ 38 w 4619"/>
                        <a:gd name="T29" fmla="*/ 398 h 9524"/>
                        <a:gd name="T30" fmla="*/ 8 w 4619"/>
                        <a:gd name="T31" fmla="*/ 513 h 9524"/>
                        <a:gd name="T32" fmla="*/ 0 w 4619"/>
                        <a:gd name="T33" fmla="*/ 8918 h 9524"/>
                        <a:gd name="T34" fmla="*/ 12 w 4619"/>
                        <a:gd name="T35" fmla="*/ 9037 h 9524"/>
                        <a:gd name="T36" fmla="*/ 46 w 4619"/>
                        <a:gd name="T37" fmla="*/ 9150 h 9524"/>
                        <a:gd name="T38" fmla="*/ 102 w 4619"/>
                        <a:gd name="T39" fmla="*/ 9254 h 9524"/>
                        <a:gd name="T40" fmla="*/ 179 w 4619"/>
                        <a:gd name="T41" fmla="*/ 9346 h 9524"/>
                        <a:gd name="T42" fmla="*/ 271 w 4619"/>
                        <a:gd name="T43" fmla="*/ 9422 h 9524"/>
                        <a:gd name="T44" fmla="*/ 376 w 4619"/>
                        <a:gd name="T45" fmla="*/ 9478 h 9524"/>
                        <a:gd name="T46" fmla="*/ 489 w 4619"/>
                        <a:gd name="T47" fmla="*/ 9512 h 9524"/>
                        <a:gd name="T48" fmla="*/ 608 w 4619"/>
                        <a:gd name="T49" fmla="*/ 9524 h 9524"/>
                        <a:gd name="T50" fmla="*/ 3899 w 4619"/>
                        <a:gd name="T51" fmla="*/ 9514 h 9524"/>
                        <a:gd name="T52" fmla="*/ 3969 w 4619"/>
                        <a:gd name="T53" fmla="*/ 9476 h 9524"/>
                        <a:gd name="T54" fmla="*/ 4021 w 4619"/>
                        <a:gd name="T55" fmla="*/ 9414 h 9524"/>
                        <a:gd name="T56" fmla="*/ 4045 w 4619"/>
                        <a:gd name="T57" fmla="*/ 9336 h 9524"/>
                        <a:gd name="T58" fmla="*/ 4036 w 4619"/>
                        <a:gd name="T59" fmla="*/ 9252 h 9524"/>
                        <a:gd name="T60" fmla="*/ 3998 w 4619"/>
                        <a:gd name="T61" fmla="*/ 9180 h 9524"/>
                        <a:gd name="T62" fmla="*/ 3936 w 4619"/>
                        <a:gd name="T63" fmla="*/ 9130 h 9524"/>
                        <a:gd name="T64" fmla="*/ 3857 w 4619"/>
                        <a:gd name="T65" fmla="*/ 9106 h 9524"/>
                        <a:gd name="T66" fmla="*/ 572 w 4619"/>
                        <a:gd name="T67" fmla="*/ 9101 h 9524"/>
                        <a:gd name="T68" fmla="*/ 505 w 4619"/>
                        <a:gd name="T69" fmla="*/ 9073 h 9524"/>
                        <a:gd name="T70" fmla="*/ 452 w 4619"/>
                        <a:gd name="T71" fmla="*/ 9022 h 9524"/>
                        <a:gd name="T72" fmla="*/ 425 w 4619"/>
                        <a:gd name="T73" fmla="*/ 8955 h 9524"/>
                        <a:gd name="T74" fmla="*/ 422 w 4619"/>
                        <a:gd name="T75" fmla="*/ 588 h 9524"/>
                        <a:gd name="T76" fmla="*/ 444 w 4619"/>
                        <a:gd name="T77" fmla="*/ 518 h 9524"/>
                        <a:gd name="T78" fmla="*/ 490 w 4619"/>
                        <a:gd name="T79" fmla="*/ 462 h 9524"/>
                        <a:gd name="T80" fmla="*/ 553 w 4619"/>
                        <a:gd name="T81" fmla="*/ 428 h 9524"/>
                        <a:gd name="T82" fmla="*/ 4011 w 4619"/>
                        <a:gd name="T83" fmla="*/ 419 h 9524"/>
                        <a:gd name="T84" fmla="*/ 4082 w 4619"/>
                        <a:gd name="T85" fmla="*/ 433 h 9524"/>
                        <a:gd name="T86" fmla="*/ 4144 w 4619"/>
                        <a:gd name="T87" fmla="*/ 474 h 9524"/>
                        <a:gd name="T88" fmla="*/ 4184 w 4619"/>
                        <a:gd name="T89" fmla="*/ 534 h 9524"/>
                        <a:gd name="T90" fmla="*/ 4198 w 4619"/>
                        <a:gd name="T91" fmla="*/ 606 h 9524"/>
                        <a:gd name="T92" fmla="*/ 4207 w 4619"/>
                        <a:gd name="T93" fmla="*/ 8904 h 9524"/>
                        <a:gd name="T94" fmla="*/ 4246 w 4619"/>
                        <a:gd name="T95" fmla="*/ 8975 h 9524"/>
                        <a:gd name="T96" fmla="*/ 4308 w 4619"/>
                        <a:gd name="T97" fmla="*/ 9025 h 9524"/>
                        <a:gd name="T98" fmla="*/ 4387 w 4619"/>
                        <a:gd name="T99" fmla="*/ 9049 h 9524"/>
                        <a:gd name="T100" fmla="*/ 4471 w 4619"/>
                        <a:gd name="T101" fmla="*/ 9041 h 9524"/>
                        <a:gd name="T102" fmla="*/ 4542 w 4619"/>
                        <a:gd name="T103" fmla="*/ 9003 h 9524"/>
                        <a:gd name="T104" fmla="*/ 4593 w 4619"/>
                        <a:gd name="T105" fmla="*/ 8941 h 9524"/>
                        <a:gd name="T106" fmla="*/ 4618 w 4619"/>
                        <a:gd name="T107" fmla="*/ 8863 h 9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19" h="9524">
                          <a:moveTo>
                            <a:pt x="4619" y="8841"/>
                          </a:moveTo>
                          <a:lnTo>
                            <a:pt x="4619" y="606"/>
                          </a:lnTo>
                          <a:lnTo>
                            <a:pt x="4618" y="576"/>
                          </a:lnTo>
                          <a:lnTo>
                            <a:pt x="4615" y="546"/>
                          </a:lnTo>
                          <a:lnTo>
                            <a:pt x="4612" y="517"/>
                          </a:lnTo>
                          <a:lnTo>
                            <a:pt x="4607" y="487"/>
                          </a:lnTo>
                          <a:lnTo>
                            <a:pt x="4600" y="457"/>
                          </a:lnTo>
                          <a:lnTo>
                            <a:pt x="4592" y="429"/>
                          </a:lnTo>
                          <a:lnTo>
                            <a:pt x="4584" y="402"/>
                          </a:lnTo>
                          <a:lnTo>
                            <a:pt x="4573" y="374"/>
                          </a:lnTo>
                          <a:lnTo>
                            <a:pt x="4561" y="347"/>
                          </a:lnTo>
                          <a:lnTo>
                            <a:pt x="4547" y="321"/>
                          </a:lnTo>
                          <a:lnTo>
                            <a:pt x="4533" y="296"/>
                          </a:lnTo>
                          <a:lnTo>
                            <a:pt x="4517" y="270"/>
                          </a:lnTo>
                          <a:lnTo>
                            <a:pt x="4499" y="245"/>
                          </a:lnTo>
                          <a:lnTo>
                            <a:pt x="4482" y="222"/>
                          </a:lnTo>
                          <a:lnTo>
                            <a:pt x="4462" y="199"/>
                          </a:lnTo>
                          <a:lnTo>
                            <a:pt x="4441" y="177"/>
                          </a:lnTo>
                          <a:lnTo>
                            <a:pt x="4419" y="157"/>
                          </a:lnTo>
                          <a:lnTo>
                            <a:pt x="4396" y="137"/>
                          </a:lnTo>
                          <a:lnTo>
                            <a:pt x="4372" y="118"/>
                          </a:lnTo>
                          <a:lnTo>
                            <a:pt x="4348" y="102"/>
                          </a:lnTo>
                          <a:lnTo>
                            <a:pt x="4322" y="85"/>
                          </a:lnTo>
                          <a:lnTo>
                            <a:pt x="4297" y="71"/>
                          </a:lnTo>
                          <a:lnTo>
                            <a:pt x="4271" y="58"/>
                          </a:lnTo>
                          <a:lnTo>
                            <a:pt x="4243" y="46"/>
                          </a:lnTo>
                          <a:lnTo>
                            <a:pt x="4216" y="35"/>
                          </a:lnTo>
                          <a:lnTo>
                            <a:pt x="4187" y="26"/>
                          </a:lnTo>
                          <a:lnTo>
                            <a:pt x="4159" y="19"/>
                          </a:lnTo>
                          <a:lnTo>
                            <a:pt x="4130" y="12"/>
                          </a:lnTo>
                          <a:lnTo>
                            <a:pt x="4101" y="7"/>
                          </a:lnTo>
                          <a:lnTo>
                            <a:pt x="4071" y="3"/>
                          </a:lnTo>
                          <a:lnTo>
                            <a:pt x="4042" y="1"/>
                          </a:lnTo>
                          <a:lnTo>
                            <a:pt x="4011" y="0"/>
                          </a:lnTo>
                          <a:lnTo>
                            <a:pt x="608" y="0"/>
                          </a:lnTo>
                          <a:lnTo>
                            <a:pt x="578" y="1"/>
                          </a:lnTo>
                          <a:lnTo>
                            <a:pt x="547" y="3"/>
                          </a:lnTo>
                          <a:lnTo>
                            <a:pt x="516" y="7"/>
                          </a:lnTo>
                          <a:lnTo>
                            <a:pt x="486" y="12"/>
                          </a:lnTo>
                          <a:lnTo>
                            <a:pt x="457" y="20"/>
                          </a:lnTo>
                          <a:lnTo>
                            <a:pt x="428" y="27"/>
                          </a:lnTo>
                          <a:lnTo>
                            <a:pt x="400" y="37"/>
                          </a:lnTo>
                          <a:lnTo>
                            <a:pt x="372" y="48"/>
                          </a:lnTo>
                          <a:lnTo>
                            <a:pt x="345" y="60"/>
                          </a:lnTo>
                          <a:lnTo>
                            <a:pt x="319" y="73"/>
                          </a:lnTo>
                          <a:lnTo>
                            <a:pt x="293" y="88"/>
                          </a:lnTo>
                          <a:lnTo>
                            <a:pt x="269" y="104"/>
                          </a:lnTo>
                          <a:lnTo>
                            <a:pt x="245" y="120"/>
                          </a:lnTo>
                          <a:lnTo>
                            <a:pt x="222" y="139"/>
                          </a:lnTo>
                          <a:lnTo>
                            <a:pt x="200" y="158"/>
                          </a:lnTo>
                          <a:lnTo>
                            <a:pt x="179" y="177"/>
                          </a:lnTo>
                          <a:lnTo>
                            <a:pt x="158" y="199"/>
                          </a:lnTo>
                          <a:lnTo>
                            <a:pt x="140" y="221"/>
                          </a:lnTo>
                          <a:lnTo>
                            <a:pt x="122" y="244"/>
                          </a:lnTo>
                          <a:lnTo>
                            <a:pt x="105" y="267"/>
                          </a:lnTo>
                          <a:lnTo>
                            <a:pt x="89" y="292"/>
                          </a:lnTo>
                          <a:lnTo>
                            <a:pt x="74" y="317"/>
                          </a:lnTo>
                          <a:lnTo>
                            <a:pt x="61" y="344"/>
                          </a:lnTo>
                          <a:lnTo>
                            <a:pt x="49" y="370"/>
                          </a:lnTo>
                          <a:lnTo>
                            <a:pt x="38" y="398"/>
                          </a:lnTo>
                          <a:lnTo>
                            <a:pt x="28" y="426"/>
                          </a:lnTo>
                          <a:lnTo>
                            <a:pt x="20" y="455"/>
                          </a:lnTo>
                          <a:lnTo>
                            <a:pt x="14" y="484"/>
                          </a:lnTo>
                          <a:lnTo>
                            <a:pt x="8" y="513"/>
                          </a:lnTo>
                          <a:lnTo>
                            <a:pt x="4" y="544"/>
                          </a:lnTo>
                          <a:lnTo>
                            <a:pt x="1" y="575"/>
                          </a:lnTo>
                          <a:lnTo>
                            <a:pt x="0" y="606"/>
                          </a:lnTo>
                          <a:lnTo>
                            <a:pt x="0" y="8918"/>
                          </a:lnTo>
                          <a:lnTo>
                            <a:pt x="1" y="8948"/>
                          </a:lnTo>
                          <a:lnTo>
                            <a:pt x="4" y="8978"/>
                          </a:lnTo>
                          <a:lnTo>
                            <a:pt x="7" y="9007"/>
                          </a:lnTo>
                          <a:lnTo>
                            <a:pt x="12" y="9037"/>
                          </a:lnTo>
                          <a:lnTo>
                            <a:pt x="19" y="9065"/>
                          </a:lnTo>
                          <a:lnTo>
                            <a:pt x="27" y="9094"/>
                          </a:lnTo>
                          <a:lnTo>
                            <a:pt x="37" y="9122"/>
                          </a:lnTo>
                          <a:lnTo>
                            <a:pt x="46" y="9150"/>
                          </a:lnTo>
                          <a:lnTo>
                            <a:pt x="59" y="9177"/>
                          </a:lnTo>
                          <a:lnTo>
                            <a:pt x="72" y="9203"/>
                          </a:lnTo>
                          <a:lnTo>
                            <a:pt x="87" y="9229"/>
                          </a:lnTo>
                          <a:lnTo>
                            <a:pt x="102" y="9254"/>
                          </a:lnTo>
                          <a:lnTo>
                            <a:pt x="120" y="9278"/>
                          </a:lnTo>
                          <a:lnTo>
                            <a:pt x="139" y="9302"/>
                          </a:lnTo>
                          <a:lnTo>
                            <a:pt x="158" y="9325"/>
                          </a:lnTo>
                          <a:lnTo>
                            <a:pt x="179" y="9346"/>
                          </a:lnTo>
                          <a:lnTo>
                            <a:pt x="201" y="9368"/>
                          </a:lnTo>
                          <a:lnTo>
                            <a:pt x="223" y="9386"/>
                          </a:lnTo>
                          <a:lnTo>
                            <a:pt x="247" y="9405"/>
                          </a:lnTo>
                          <a:lnTo>
                            <a:pt x="271" y="9422"/>
                          </a:lnTo>
                          <a:lnTo>
                            <a:pt x="297" y="9438"/>
                          </a:lnTo>
                          <a:lnTo>
                            <a:pt x="322" y="9453"/>
                          </a:lnTo>
                          <a:lnTo>
                            <a:pt x="348" y="9466"/>
                          </a:lnTo>
                          <a:lnTo>
                            <a:pt x="376" y="9478"/>
                          </a:lnTo>
                          <a:lnTo>
                            <a:pt x="403" y="9489"/>
                          </a:lnTo>
                          <a:lnTo>
                            <a:pt x="432" y="9498"/>
                          </a:lnTo>
                          <a:lnTo>
                            <a:pt x="460" y="9505"/>
                          </a:lnTo>
                          <a:lnTo>
                            <a:pt x="489" y="9512"/>
                          </a:lnTo>
                          <a:lnTo>
                            <a:pt x="518" y="9518"/>
                          </a:lnTo>
                          <a:lnTo>
                            <a:pt x="548" y="9521"/>
                          </a:lnTo>
                          <a:lnTo>
                            <a:pt x="578" y="9523"/>
                          </a:lnTo>
                          <a:lnTo>
                            <a:pt x="608" y="9524"/>
                          </a:lnTo>
                          <a:lnTo>
                            <a:pt x="3836" y="9524"/>
                          </a:lnTo>
                          <a:lnTo>
                            <a:pt x="3857" y="9523"/>
                          </a:lnTo>
                          <a:lnTo>
                            <a:pt x="3878" y="9520"/>
                          </a:lnTo>
                          <a:lnTo>
                            <a:pt x="3899" y="9514"/>
                          </a:lnTo>
                          <a:lnTo>
                            <a:pt x="3918" y="9508"/>
                          </a:lnTo>
                          <a:lnTo>
                            <a:pt x="3936" y="9499"/>
                          </a:lnTo>
                          <a:lnTo>
                            <a:pt x="3954" y="9488"/>
                          </a:lnTo>
                          <a:lnTo>
                            <a:pt x="3969" y="9476"/>
                          </a:lnTo>
                          <a:lnTo>
                            <a:pt x="3984" y="9463"/>
                          </a:lnTo>
                          <a:lnTo>
                            <a:pt x="3998" y="9447"/>
                          </a:lnTo>
                          <a:lnTo>
                            <a:pt x="4010" y="9431"/>
                          </a:lnTo>
                          <a:lnTo>
                            <a:pt x="4021" y="9414"/>
                          </a:lnTo>
                          <a:lnTo>
                            <a:pt x="4029" y="9396"/>
                          </a:lnTo>
                          <a:lnTo>
                            <a:pt x="4036" y="9376"/>
                          </a:lnTo>
                          <a:lnTo>
                            <a:pt x="4042" y="9357"/>
                          </a:lnTo>
                          <a:lnTo>
                            <a:pt x="4045" y="9336"/>
                          </a:lnTo>
                          <a:lnTo>
                            <a:pt x="4046" y="9314"/>
                          </a:lnTo>
                          <a:lnTo>
                            <a:pt x="4045" y="9292"/>
                          </a:lnTo>
                          <a:lnTo>
                            <a:pt x="4042" y="9271"/>
                          </a:lnTo>
                          <a:lnTo>
                            <a:pt x="4036" y="9252"/>
                          </a:lnTo>
                          <a:lnTo>
                            <a:pt x="4029" y="9233"/>
                          </a:lnTo>
                          <a:lnTo>
                            <a:pt x="4021" y="9214"/>
                          </a:lnTo>
                          <a:lnTo>
                            <a:pt x="4010" y="9197"/>
                          </a:lnTo>
                          <a:lnTo>
                            <a:pt x="3998" y="9180"/>
                          </a:lnTo>
                          <a:lnTo>
                            <a:pt x="3984" y="9166"/>
                          </a:lnTo>
                          <a:lnTo>
                            <a:pt x="3969" y="9152"/>
                          </a:lnTo>
                          <a:lnTo>
                            <a:pt x="3954" y="9140"/>
                          </a:lnTo>
                          <a:lnTo>
                            <a:pt x="3936" y="9130"/>
                          </a:lnTo>
                          <a:lnTo>
                            <a:pt x="3918" y="9121"/>
                          </a:lnTo>
                          <a:lnTo>
                            <a:pt x="3899" y="9114"/>
                          </a:lnTo>
                          <a:lnTo>
                            <a:pt x="3878" y="9108"/>
                          </a:lnTo>
                          <a:lnTo>
                            <a:pt x="3857" y="9106"/>
                          </a:lnTo>
                          <a:lnTo>
                            <a:pt x="3836" y="9104"/>
                          </a:lnTo>
                          <a:lnTo>
                            <a:pt x="608" y="9104"/>
                          </a:lnTo>
                          <a:lnTo>
                            <a:pt x="590" y="9104"/>
                          </a:lnTo>
                          <a:lnTo>
                            <a:pt x="572" y="9101"/>
                          </a:lnTo>
                          <a:lnTo>
                            <a:pt x="553" y="9096"/>
                          </a:lnTo>
                          <a:lnTo>
                            <a:pt x="537" y="9091"/>
                          </a:lnTo>
                          <a:lnTo>
                            <a:pt x="520" y="9083"/>
                          </a:lnTo>
                          <a:lnTo>
                            <a:pt x="505" y="9073"/>
                          </a:lnTo>
                          <a:lnTo>
                            <a:pt x="490" y="9062"/>
                          </a:lnTo>
                          <a:lnTo>
                            <a:pt x="477" y="9050"/>
                          </a:lnTo>
                          <a:lnTo>
                            <a:pt x="463" y="9036"/>
                          </a:lnTo>
                          <a:lnTo>
                            <a:pt x="452" y="9022"/>
                          </a:lnTo>
                          <a:lnTo>
                            <a:pt x="444" y="9005"/>
                          </a:lnTo>
                          <a:lnTo>
                            <a:pt x="436" y="8989"/>
                          </a:lnTo>
                          <a:lnTo>
                            <a:pt x="429" y="8972"/>
                          </a:lnTo>
                          <a:lnTo>
                            <a:pt x="425" y="8955"/>
                          </a:lnTo>
                          <a:lnTo>
                            <a:pt x="422" y="8936"/>
                          </a:lnTo>
                          <a:lnTo>
                            <a:pt x="422" y="8918"/>
                          </a:lnTo>
                          <a:lnTo>
                            <a:pt x="422" y="606"/>
                          </a:lnTo>
                          <a:lnTo>
                            <a:pt x="422" y="588"/>
                          </a:lnTo>
                          <a:lnTo>
                            <a:pt x="425" y="569"/>
                          </a:lnTo>
                          <a:lnTo>
                            <a:pt x="429" y="552"/>
                          </a:lnTo>
                          <a:lnTo>
                            <a:pt x="436" y="534"/>
                          </a:lnTo>
                          <a:lnTo>
                            <a:pt x="444" y="518"/>
                          </a:lnTo>
                          <a:lnTo>
                            <a:pt x="452" y="502"/>
                          </a:lnTo>
                          <a:lnTo>
                            <a:pt x="463" y="488"/>
                          </a:lnTo>
                          <a:lnTo>
                            <a:pt x="477" y="474"/>
                          </a:lnTo>
                          <a:lnTo>
                            <a:pt x="490" y="462"/>
                          </a:lnTo>
                          <a:lnTo>
                            <a:pt x="505" y="451"/>
                          </a:lnTo>
                          <a:lnTo>
                            <a:pt x="520" y="441"/>
                          </a:lnTo>
                          <a:lnTo>
                            <a:pt x="537" y="433"/>
                          </a:lnTo>
                          <a:lnTo>
                            <a:pt x="553" y="428"/>
                          </a:lnTo>
                          <a:lnTo>
                            <a:pt x="572" y="422"/>
                          </a:lnTo>
                          <a:lnTo>
                            <a:pt x="590" y="420"/>
                          </a:lnTo>
                          <a:lnTo>
                            <a:pt x="608" y="419"/>
                          </a:lnTo>
                          <a:lnTo>
                            <a:pt x="4011" y="419"/>
                          </a:lnTo>
                          <a:lnTo>
                            <a:pt x="4029" y="420"/>
                          </a:lnTo>
                          <a:lnTo>
                            <a:pt x="4048" y="422"/>
                          </a:lnTo>
                          <a:lnTo>
                            <a:pt x="4066" y="428"/>
                          </a:lnTo>
                          <a:lnTo>
                            <a:pt x="4082" y="433"/>
                          </a:lnTo>
                          <a:lnTo>
                            <a:pt x="4099" y="441"/>
                          </a:lnTo>
                          <a:lnTo>
                            <a:pt x="4115" y="451"/>
                          </a:lnTo>
                          <a:lnTo>
                            <a:pt x="4129" y="462"/>
                          </a:lnTo>
                          <a:lnTo>
                            <a:pt x="4144" y="474"/>
                          </a:lnTo>
                          <a:lnTo>
                            <a:pt x="4156" y="488"/>
                          </a:lnTo>
                          <a:lnTo>
                            <a:pt x="4167" y="502"/>
                          </a:lnTo>
                          <a:lnTo>
                            <a:pt x="4176" y="518"/>
                          </a:lnTo>
                          <a:lnTo>
                            <a:pt x="4184" y="534"/>
                          </a:lnTo>
                          <a:lnTo>
                            <a:pt x="4190" y="552"/>
                          </a:lnTo>
                          <a:lnTo>
                            <a:pt x="4194" y="569"/>
                          </a:lnTo>
                          <a:lnTo>
                            <a:pt x="4197" y="588"/>
                          </a:lnTo>
                          <a:lnTo>
                            <a:pt x="4198" y="606"/>
                          </a:lnTo>
                          <a:lnTo>
                            <a:pt x="4198" y="8841"/>
                          </a:lnTo>
                          <a:lnTo>
                            <a:pt x="4200" y="8863"/>
                          </a:lnTo>
                          <a:lnTo>
                            <a:pt x="4203" y="8884"/>
                          </a:lnTo>
                          <a:lnTo>
                            <a:pt x="4207" y="8904"/>
                          </a:lnTo>
                          <a:lnTo>
                            <a:pt x="4215" y="8922"/>
                          </a:lnTo>
                          <a:lnTo>
                            <a:pt x="4224" y="8941"/>
                          </a:lnTo>
                          <a:lnTo>
                            <a:pt x="4234" y="8958"/>
                          </a:lnTo>
                          <a:lnTo>
                            <a:pt x="4246" y="8975"/>
                          </a:lnTo>
                          <a:lnTo>
                            <a:pt x="4260" y="8989"/>
                          </a:lnTo>
                          <a:lnTo>
                            <a:pt x="4274" y="9003"/>
                          </a:lnTo>
                          <a:lnTo>
                            <a:pt x="4291" y="9015"/>
                          </a:lnTo>
                          <a:lnTo>
                            <a:pt x="4308" y="9025"/>
                          </a:lnTo>
                          <a:lnTo>
                            <a:pt x="4327" y="9034"/>
                          </a:lnTo>
                          <a:lnTo>
                            <a:pt x="4345" y="9041"/>
                          </a:lnTo>
                          <a:lnTo>
                            <a:pt x="4366" y="9047"/>
                          </a:lnTo>
                          <a:lnTo>
                            <a:pt x="4387" y="9049"/>
                          </a:lnTo>
                          <a:lnTo>
                            <a:pt x="4408" y="9050"/>
                          </a:lnTo>
                          <a:lnTo>
                            <a:pt x="4430" y="9049"/>
                          </a:lnTo>
                          <a:lnTo>
                            <a:pt x="4451" y="9047"/>
                          </a:lnTo>
                          <a:lnTo>
                            <a:pt x="4471" y="9041"/>
                          </a:lnTo>
                          <a:lnTo>
                            <a:pt x="4490" y="9034"/>
                          </a:lnTo>
                          <a:lnTo>
                            <a:pt x="4509" y="9025"/>
                          </a:lnTo>
                          <a:lnTo>
                            <a:pt x="4525" y="9015"/>
                          </a:lnTo>
                          <a:lnTo>
                            <a:pt x="4542" y="9003"/>
                          </a:lnTo>
                          <a:lnTo>
                            <a:pt x="4557" y="8989"/>
                          </a:lnTo>
                          <a:lnTo>
                            <a:pt x="4570" y="8975"/>
                          </a:lnTo>
                          <a:lnTo>
                            <a:pt x="4582" y="8958"/>
                          </a:lnTo>
                          <a:lnTo>
                            <a:pt x="4593" y="8941"/>
                          </a:lnTo>
                          <a:lnTo>
                            <a:pt x="4602" y="8922"/>
                          </a:lnTo>
                          <a:lnTo>
                            <a:pt x="4609" y="8904"/>
                          </a:lnTo>
                          <a:lnTo>
                            <a:pt x="4614" y="8884"/>
                          </a:lnTo>
                          <a:lnTo>
                            <a:pt x="4618" y="8863"/>
                          </a:lnTo>
                          <a:lnTo>
                            <a:pt x="4619" y="8841"/>
                          </a:lnTo>
                          <a:close/>
                        </a:path>
                      </a:pathLst>
                    </a:custGeom>
                    <a:solidFill>
                      <a:srgbClr val="CC3300"/>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5" name="Freeform 71"/>
                    <p:cNvSpPr>
                      <a:spLocks/>
                    </p:cNvSpPr>
                    <p:nvPr/>
                  </p:nvSpPr>
                  <p:spPr bwMode="auto">
                    <a:xfrm flipH="1">
                      <a:off x="3759" y="2024"/>
                      <a:ext cx="440" cy="61"/>
                    </a:xfrm>
                    <a:custGeom>
                      <a:avLst/>
                      <a:gdLst>
                        <a:gd name="T0" fmla="*/ 2443 w 2618"/>
                        <a:gd name="T1" fmla="*/ 349 h 349"/>
                        <a:gd name="T2" fmla="*/ 2479 w 2618"/>
                        <a:gd name="T3" fmla="*/ 345 h 349"/>
                        <a:gd name="T4" fmla="*/ 2512 w 2618"/>
                        <a:gd name="T5" fmla="*/ 336 h 349"/>
                        <a:gd name="T6" fmla="*/ 2541 w 2618"/>
                        <a:gd name="T7" fmla="*/ 319 h 349"/>
                        <a:gd name="T8" fmla="*/ 2567 w 2618"/>
                        <a:gd name="T9" fmla="*/ 298 h 349"/>
                        <a:gd name="T10" fmla="*/ 2588 w 2618"/>
                        <a:gd name="T11" fmla="*/ 272 h 349"/>
                        <a:gd name="T12" fmla="*/ 2605 w 2618"/>
                        <a:gd name="T13" fmla="*/ 243 h 349"/>
                        <a:gd name="T14" fmla="*/ 2615 w 2618"/>
                        <a:gd name="T15" fmla="*/ 210 h 349"/>
                        <a:gd name="T16" fmla="*/ 2618 w 2618"/>
                        <a:gd name="T17" fmla="*/ 175 h 349"/>
                        <a:gd name="T18" fmla="*/ 2615 w 2618"/>
                        <a:gd name="T19" fmla="*/ 140 h 349"/>
                        <a:gd name="T20" fmla="*/ 2605 w 2618"/>
                        <a:gd name="T21" fmla="*/ 107 h 349"/>
                        <a:gd name="T22" fmla="*/ 2588 w 2618"/>
                        <a:gd name="T23" fmla="*/ 77 h 349"/>
                        <a:gd name="T24" fmla="*/ 2567 w 2618"/>
                        <a:gd name="T25" fmla="*/ 51 h 349"/>
                        <a:gd name="T26" fmla="*/ 2541 w 2618"/>
                        <a:gd name="T27" fmla="*/ 29 h 349"/>
                        <a:gd name="T28" fmla="*/ 2512 w 2618"/>
                        <a:gd name="T29" fmla="*/ 14 h 349"/>
                        <a:gd name="T30" fmla="*/ 2479 w 2618"/>
                        <a:gd name="T31" fmla="*/ 3 h 349"/>
                        <a:gd name="T32" fmla="*/ 2443 w 2618"/>
                        <a:gd name="T33" fmla="*/ 0 h 349"/>
                        <a:gd name="T34" fmla="*/ 157 w 2618"/>
                        <a:gd name="T35" fmla="*/ 1 h 349"/>
                        <a:gd name="T36" fmla="*/ 123 w 2618"/>
                        <a:gd name="T37" fmla="*/ 7 h 349"/>
                        <a:gd name="T38" fmla="*/ 92 w 2618"/>
                        <a:gd name="T39" fmla="*/ 20 h 349"/>
                        <a:gd name="T40" fmla="*/ 64 w 2618"/>
                        <a:gd name="T41" fmla="*/ 40 h 349"/>
                        <a:gd name="T42" fmla="*/ 41 w 2618"/>
                        <a:gd name="T43" fmla="*/ 63 h 349"/>
                        <a:gd name="T44" fmla="*/ 21 w 2618"/>
                        <a:gd name="T45" fmla="*/ 91 h 349"/>
                        <a:gd name="T46" fmla="*/ 8 w 2618"/>
                        <a:gd name="T47" fmla="*/ 122 h 349"/>
                        <a:gd name="T48" fmla="*/ 1 w 2618"/>
                        <a:gd name="T49" fmla="*/ 156 h 349"/>
                        <a:gd name="T50" fmla="*/ 1 w 2618"/>
                        <a:gd name="T51" fmla="*/ 192 h 349"/>
                        <a:gd name="T52" fmla="*/ 8 w 2618"/>
                        <a:gd name="T53" fmla="*/ 226 h 349"/>
                        <a:gd name="T54" fmla="*/ 21 w 2618"/>
                        <a:gd name="T55" fmla="*/ 258 h 349"/>
                        <a:gd name="T56" fmla="*/ 41 w 2618"/>
                        <a:gd name="T57" fmla="*/ 285 h 349"/>
                        <a:gd name="T58" fmla="*/ 64 w 2618"/>
                        <a:gd name="T59" fmla="*/ 309 h 349"/>
                        <a:gd name="T60" fmla="*/ 92 w 2618"/>
                        <a:gd name="T61" fmla="*/ 328 h 349"/>
                        <a:gd name="T62" fmla="*/ 123 w 2618"/>
                        <a:gd name="T63" fmla="*/ 341 h 349"/>
                        <a:gd name="T64" fmla="*/ 157 w 2618"/>
                        <a:gd name="T65"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18" h="349">
                          <a:moveTo>
                            <a:pt x="175" y="349"/>
                          </a:moveTo>
                          <a:lnTo>
                            <a:pt x="2443" y="349"/>
                          </a:lnTo>
                          <a:lnTo>
                            <a:pt x="2461" y="349"/>
                          </a:lnTo>
                          <a:lnTo>
                            <a:pt x="2479" y="345"/>
                          </a:lnTo>
                          <a:lnTo>
                            <a:pt x="2495" y="341"/>
                          </a:lnTo>
                          <a:lnTo>
                            <a:pt x="2512" y="336"/>
                          </a:lnTo>
                          <a:lnTo>
                            <a:pt x="2527" y="328"/>
                          </a:lnTo>
                          <a:lnTo>
                            <a:pt x="2541" y="319"/>
                          </a:lnTo>
                          <a:lnTo>
                            <a:pt x="2554" y="309"/>
                          </a:lnTo>
                          <a:lnTo>
                            <a:pt x="2567" y="298"/>
                          </a:lnTo>
                          <a:lnTo>
                            <a:pt x="2578" y="285"/>
                          </a:lnTo>
                          <a:lnTo>
                            <a:pt x="2588" y="272"/>
                          </a:lnTo>
                          <a:lnTo>
                            <a:pt x="2597" y="258"/>
                          </a:lnTo>
                          <a:lnTo>
                            <a:pt x="2605" y="243"/>
                          </a:lnTo>
                          <a:lnTo>
                            <a:pt x="2610" y="226"/>
                          </a:lnTo>
                          <a:lnTo>
                            <a:pt x="2615" y="210"/>
                          </a:lnTo>
                          <a:lnTo>
                            <a:pt x="2617" y="192"/>
                          </a:lnTo>
                          <a:lnTo>
                            <a:pt x="2618" y="175"/>
                          </a:lnTo>
                          <a:lnTo>
                            <a:pt x="2617" y="156"/>
                          </a:lnTo>
                          <a:lnTo>
                            <a:pt x="2615" y="140"/>
                          </a:lnTo>
                          <a:lnTo>
                            <a:pt x="2610" y="122"/>
                          </a:lnTo>
                          <a:lnTo>
                            <a:pt x="2605" y="107"/>
                          </a:lnTo>
                          <a:lnTo>
                            <a:pt x="2597" y="91"/>
                          </a:lnTo>
                          <a:lnTo>
                            <a:pt x="2588" y="77"/>
                          </a:lnTo>
                          <a:lnTo>
                            <a:pt x="2578" y="63"/>
                          </a:lnTo>
                          <a:lnTo>
                            <a:pt x="2567" y="51"/>
                          </a:lnTo>
                          <a:lnTo>
                            <a:pt x="2554" y="40"/>
                          </a:lnTo>
                          <a:lnTo>
                            <a:pt x="2541" y="29"/>
                          </a:lnTo>
                          <a:lnTo>
                            <a:pt x="2527" y="20"/>
                          </a:lnTo>
                          <a:lnTo>
                            <a:pt x="2512" y="14"/>
                          </a:lnTo>
                          <a:lnTo>
                            <a:pt x="2495" y="7"/>
                          </a:lnTo>
                          <a:lnTo>
                            <a:pt x="2479" y="3"/>
                          </a:lnTo>
                          <a:lnTo>
                            <a:pt x="2461" y="1"/>
                          </a:lnTo>
                          <a:lnTo>
                            <a:pt x="2443" y="0"/>
                          </a:lnTo>
                          <a:lnTo>
                            <a:pt x="175" y="0"/>
                          </a:lnTo>
                          <a:lnTo>
                            <a:pt x="157" y="1"/>
                          </a:lnTo>
                          <a:lnTo>
                            <a:pt x="140" y="3"/>
                          </a:lnTo>
                          <a:lnTo>
                            <a:pt x="123" y="7"/>
                          </a:lnTo>
                          <a:lnTo>
                            <a:pt x="107" y="14"/>
                          </a:lnTo>
                          <a:lnTo>
                            <a:pt x="92" y="20"/>
                          </a:lnTo>
                          <a:lnTo>
                            <a:pt x="78" y="29"/>
                          </a:lnTo>
                          <a:lnTo>
                            <a:pt x="64" y="40"/>
                          </a:lnTo>
                          <a:lnTo>
                            <a:pt x="51" y="51"/>
                          </a:lnTo>
                          <a:lnTo>
                            <a:pt x="41" y="63"/>
                          </a:lnTo>
                          <a:lnTo>
                            <a:pt x="30" y="77"/>
                          </a:lnTo>
                          <a:lnTo>
                            <a:pt x="21" y="91"/>
                          </a:lnTo>
                          <a:lnTo>
                            <a:pt x="14" y="107"/>
                          </a:lnTo>
                          <a:lnTo>
                            <a:pt x="8" y="122"/>
                          </a:lnTo>
                          <a:lnTo>
                            <a:pt x="3" y="140"/>
                          </a:lnTo>
                          <a:lnTo>
                            <a:pt x="1" y="156"/>
                          </a:lnTo>
                          <a:lnTo>
                            <a:pt x="0" y="175"/>
                          </a:lnTo>
                          <a:lnTo>
                            <a:pt x="1" y="192"/>
                          </a:lnTo>
                          <a:lnTo>
                            <a:pt x="3" y="210"/>
                          </a:lnTo>
                          <a:lnTo>
                            <a:pt x="8" y="226"/>
                          </a:lnTo>
                          <a:lnTo>
                            <a:pt x="14" y="243"/>
                          </a:lnTo>
                          <a:lnTo>
                            <a:pt x="21" y="258"/>
                          </a:lnTo>
                          <a:lnTo>
                            <a:pt x="30" y="272"/>
                          </a:lnTo>
                          <a:lnTo>
                            <a:pt x="41" y="285"/>
                          </a:lnTo>
                          <a:lnTo>
                            <a:pt x="51" y="298"/>
                          </a:lnTo>
                          <a:lnTo>
                            <a:pt x="64" y="309"/>
                          </a:lnTo>
                          <a:lnTo>
                            <a:pt x="78" y="319"/>
                          </a:lnTo>
                          <a:lnTo>
                            <a:pt x="92" y="328"/>
                          </a:lnTo>
                          <a:lnTo>
                            <a:pt x="107" y="336"/>
                          </a:lnTo>
                          <a:lnTo>
                            <a:pt x="123" y="341"/>
                          </a:lnTo>
                          <a:lnTo>
                            <a:pt x="140" y="345"/>
                          </a:lnTo>
                          <a:lnTo>
                            <a:pt x="157" y="349"/>
                          </a:lnTo>
                          <a:lnTo>
                            <a:pt x="175" y="3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6" name="Freeform 72"/>
                    <p:cNvSpPr>
                      <a:spLocks/>
                    </p:cNvSpPr>
                    <p:nvPr/>
                  </p:nvSpPr>
                  <p:spPr bwMode="auto">
                    <a:xfrm flipH="1">
                      <a:off x="3826" y="2339"/>
                      <a:ext cx="307" cy="61"/>
                    </a:xfrm>
                    <a:custGeom>
                      <a:avLst/>
                      <a:gdLst>
                        <a:gd name="T0" fmla="*/ 1649 w 1824"/>
                        <a:gd name="T1" fmla="*/ 350 h 350"/>
                        <a:gd name="T2" fmla="*/ 1684 w 1824"/>
                        <a:gd name="T3" fmla="*/ 346 h 350"/>
                        <a:gd name="T4" fmla="*/ 1717 w 1824"/>
                        <a:gd name="T5" fmla="*/ 336 h 350"/>
                        <a:gd name="T6" fmla="*/ 1747 w 1824"/>
                        <a:gd name="T7" fmla="*/ 320 h 350"/>
                        <a:gd name="T8" fmla="*/ 1773 w 1824"/>
                        <a:gd name="T9" fmla="*/ 298 h 350"/>
                        <a:gd name="T10" fmla="*/ 1794 w 1824"/>
                        <a:gd name="T11" fmla="*/ 273 h 350"/>
                        <a:gd name="T12" fmla="*/ 1811 w 1824"/>
                        <a:gd name="T13" fmla="*/ 243 h 350"/>
                        <a:gd name="T14" fmla="*/ 1820 w 1824"/>
                        <a:gd name="T15" fmla="*/ 211 h 350"/>
                        <a:gd name="T16" fmla="*/ 1824 w 1824"/>
                        <a:gd name="T17" fmla="*/ 176 h 350"/>
                        <a:gd name="T18" fmla="*/ 1820 w 1824"/>
                        <a:gd name="T19" fmla="*/ 139 h 350"/>
                        <a:gd name="T20" fmla="*/ 1811 w 1824"/>
                        <a:gd name="T21" fmla="*/ 107 h 350"/>
                        <a:gd name="T22" fmla="*/ 1794 w 1824"/>
                        <a:gd name="T23" fmla="*/ 77 h 350"/>
                        <a:gd name="T24" fmla="*/ 1773 w 1824"/>
                        <a:gd name="T25" fmla="*/ 52 h 350"/>
                        <a:gd name="T26" fmla="*/ 1747 w 1824"/>
                        <a:gd name="T27" fmla="*/ 30 h 350"/>
                        <a:gd name="T28" fmla="*/ 1717 w 1824"/>
                        <a:gd name="T29" fmla="*/ 14 h 350"/>
                        <a:gd name="T30" fmla="*/ 1684 w 1824"/>
                        <a:gd name="T31" fmla="*/ 4 h 350"/>
                        <a:gd name="T32" fmla="*/ 1649 w 1824"/>
                        <a:gd name="T33" fmla="*/ 0 h 350"/>
                        <a:gd name="T34" fmla="*/ 158 w 1824"/>
                        <a:gd name="T35" fmla="*/ 2 h 350"/>
                        <a:gd name="T36" fmla="*/ 123 w 1824"/>
                        <a:gd name="T37" fmla="*/ 8 h 350"/>
                        <a:gd name="T38" fmla="*/ 92 w 1824"/>
                        <a:gd name="T39" fmla="*/ 21 h 350"/>
                        <a:gd name="T40" fmla="*/ 64 w 1824"/>
                        <a:gd name="T41" fmla="*/ 40 h 350"/>
                        <a:gd name="T42" fmla="*/ 41 w 1824"/>
                        <a:gd name="T43" fmla="*/ 64 h 350"/>
                        <a:gd name="T44" fmla="*/ 21 w 1824"/>
                        <a:gd name="T45" fmla="*/ 91 h 350"/>
                        <a:gd name="T46" fmla="*/ 8 w 1824"/>
                        <a:gd name="T47" fmla="*/ 123 h 350"/>
                        <a:gd name="T48" fmla="*/ 1 w 1824"/>
                        <a:gd name="T49" fmla="*/ 157 h 350"/>
                        <a:gd name="T50" fmla="*/ 1 w 1824"/>
                        <a:gd name="T51" fmla="*/ 193 h 350"/>
                        <a:gd name="T52" fmla="*/ 8 w 1824"/>
                        <a:gd name="T53" fmla="*/ 227 h 350"/>
                        <a:gd name="T54" fmla="*/ 21 w 1824"/>
                        <a:gd name="T55" fmla="*/ 259 h 350"/>
                        <a:gd name="T56" fmla="*/ 41 w 1824"/>
                        <a:gd name="T57" fmla="*/ 286 h 350"/>
                        <a:gd name="T58" fmla="*/ 64 w 1824"/>
                        <a:gd name="T59" fmla="*/ 310 h 350"/>
                        <a:gd name="T60" fmla="*/ 92 w 1824"/>
                        <a:gd name="T61" fmla="*/ 329 h 350"/>
                        <a:gd name="T62" fmla="*/ 123 w 1824"/>
                        <a:gd name="T63" fmla="*/ 342 h 350"/>
                        <a:gd name="T64" fmla="*/ 158 w 1824"/>
                        <a:gd name="T65"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4" h="350">
                          <a:moveTo>
                            <a:pt x="176" y="350"/>
                          </a:moveTo>
                          <a:lnTo>
                            <a:pt x="1649" y="350"/>
                          </a:lnTo>
                          <a:lnTo>
                            <a:pt x="1667" y="349"/>
                          </a:lnTo>
                          <a:lnTo>
                            <a:pt x="1684" y="346"/>
                          </a:lnTo>
                          <a:lnTo>
                            <a:pt x="1701" y="342"/>
                          </a:lnTo>
                          <a:lnTo>
                            <a:pt x="1717" y="336"/>
                          </a:lnTo>
                          <a:lnTo>
                            <a:pt x="1733" y="329"/>
                          </a:lnTo>
                          <a:lnTo>
                            <a:pt x="1747" y="320"/>
                          </a:lnTo>
                          <a:lnTo>
                            <a:pt x="1760" y="310"/>
                          </a:lnTo>
                          <a:lnTo>
                            <a:pt x="1773" y="298"/>
                          </a:lnTo>
                          <a:lnTo>
                            <a:pt x="1784" y="286"/>
                          </a:lnTo>
                          <a:lnTo>
                            <a:pt x="1794" y="273"/>
                          </a:lnTo>
                          <a:lnTo>
                            <a:pt x="1803" y="259"/>
                          </a:lnTo>
                          <a:lnTo>
                            <a:pt x="1811" y="243"/>
                          </a:lnTo>
                          <a:lnTo>
                            <a:pt x="1816" y="227"/>
                          </a:lnTo>
                          <a:lnTo>
                            <a:pt x="1820" y="211"/>
                          </a:lnTo>
                          <a:lnTo>
                            <a:pt x="1823" y="193"/>
                          </a:lnTo>
                          <a:lnTo>
                            <a:pt x="1824" y="176"/>
                          </a:lnTo>
                          <a:lnTo>
                            <a:pt x="1823" y="157"/>
                          </a:lnTo>
                          <a:lnTo>
                            <a:pt x="1820" y="139"/>
                          </a:lnTo>
                          <a:lnTo>
                            <a:pt x="1816" y="123"/>
                          </a:lnTo>
                          <a:lnTo>
                            <a:pt x="1811" y="107"/>
                          </a:lnTo>
                          <a:lnTo>
                            <a:pt x="1803" y="91"/>
                          </a:lnTo>
                          <a:lnTo>
                            <a:pt x="1794" y="77"/>
                          </a:lnTo>
                          <a:lnTo>
                            <a:pt x="1784" y="64"/>
                          </a:lnTo>
                          <a:lnTo>
                            <a:pt x="1773" y="52"/>
                          </a:lnTo>
                          <a:lnTo>
                            <a:pt x="1760" y="40"/>
                          </a:lnTo>
                          <a:lnTo>
                            <a:pt x="1747" y="30"/>
                          </a:lnTo>
                          <a:lnTo>
                            <a:pt x="1733" y="21"/>
                          </a:lnTo>
                          <a:lnTo>
                            <a:pt x="1717" y="14"/>
                          </a:lnTo>
                          <a:lnTo>
                            <a:pt x="1701" y="8"/>
                          </a:lnTo>
                          <a:lnTo>
                            <a:pt x="1684" y="4"/>
                          </a:lnTo>
                          <a:lnTo>
                            <a:pt x="1667" y="2"/>
                          </a:lnTo>
                          <a:lnTo>
                            <a:pt x="1649" y="0"/>
                          </a:lnTo>
                          <a:lnTo>
                            <a:pt x="176" y="0"/>
                          </a:lnTo>
                          <a:lnTo>
                            <a:pt x="158" y="2"/>
                          </a:lnTo>
                          <a:lnTo>
                            <a:pt x="141" y="4"/>
                          </a:lnTo>
                          <a:lnTo>
                            <a:pt x="123" y="8"/>
                          </a:lnTo>
                          <a:lnTo>
                            <a:pt x="108" y="14"/>
                          </a:lnTo>
                          <a:lnTo>
                            <a:pt x="92" y="21"/>
                          </a:lnTo>
                          <a:lnTo>
                            <a:pt x="78" y="30"/>
                          </a:lnTo>
                          <a:lnTo>
                            <a:pt x="64" y="40"/>
                          </a:lnTo>
                          <a:lnTo>
                            <a:pt x="52" y="52"/>
                          </a:lnTo>
                          <a:lnTo>
                            <a:pt x="41" y="64"/>
                          </a:lnTo>
                          <a:lnTo>
                            <a:pt x="30" y="77"/>
                          </a:lnTo>
                          <a:lnTo>
                            <a:pt x="21" y="91"/>
                          </a:lnTo>
                          <a:lnTo>
                            <a:pt x="14" y="107"/>
                          </a:lnTo>
                          <a:lnTo>
                            <a:pt x="8" y="123"/>
                          </a:lnTo>
                          <a:lnTo>
                            <a:pt x="3" y="139"/>
                          </a:lnTo>
                          <a:lnTo>
                            <a:pt x="1" y="157"/>
                          </a:lnTo>
                          <a:lnTo>
                            <a:pt x="0" y="176"/>
                          </a:lnTo>
                          <a:lnTo>
                            <a:pt x="1" y="193"/>
                          </a:lnTo>
                          <a:lnTo>
                            <a:pt x="3" y="211"/>
                          </a:lnTo>
                          <a:lnTo>
                            <a:pt x="8" y="227"/>
                          </a:lnTo>
                          <a:lnTo>
                            <a:pt x="14" y="243"/>
                          </a:lnTo>
                          <a:lnTo>
                            <a:pt x="21" y="259"/>
                          </a:lnTo>
                          <a:lnTo>
                            <a:pt x="30" y="273"/>
                          </a:lnTo>
                          <a:lnTo>
                            <a:pt x="41" y="286"/>
                          </a:lnTo>
                          <a:lnTo>
                            <a:pt x="52" y="298"/>
                          </a:lnTo>
                          <a:lnTo>
                            <a:pt x="64" y="310"/>
                          </a:lnTo>
                          <a:lnTo>
                            <a:pt x="78" y="320"/>
                          </a:lnTo>
                          <a:lnTo>
                            <a:pt x="92" y="329"/>
                          </a:lnTo>
                          <a:lnTo>
                            <a:pt x="108" y="336"/>
                          </a:lnTo>
                          <a:lnTo>
                            <a:pt x="123" y="342"/>
                          </a:lnTo>
                          <a:lnTo>
                            <a:pt x="141" y="346"/>
                          </a:lnTo>
                          <a:lnTo>
                            <a:pt x="158" y="349"/>
                          </a:lnTo>
                          <a:lnTo>
                            <a:pt x="176" y="35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7" name="Freeform 73"/>
                    <p:cNvSpPr>
                      <a:spLocks/>
                    </p:cNvSpPr>
                    <p:nvPr/>
                  </p:nvSpPr>
                  <p:spPr bwMode="auto">
                    <a:xfrm flipH="1">
                      <a:off x="3727" y="2202"/>
                      <a:ext cx="505" cy="32"/>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6 h 182"/>
                        <a:gd name="T10" fmla="*/ 2991 w 3006"/>
                        <a:gd name="T11" fmla="*/ 142 h 182"/>
                        <a:gd name="T12" fmla="*/ 3000 w 3006"/>
                        <a:gd name="T13" fmla="*/ 126 h 182"/>
                        <a:gd name="T14" fmla="*/ 3004 w 3006"/>
                        <a:gd name="T15" fmla="*/ 110 h 182"/>
                        <a:gd name="T16" fmla="*/ 3006 w 3006"/>
                        <a:gd name="T17" fmla="*/ 91 h 182"/>
                        <a:gd name="T18" fmla="*/ 3004 w 3006"/>
                        <a:gd name="T19" fmla="*/ 73 h 182"/>
                        <a:gd name="T20" fmla="*/ 3000 w 3006"/>
                        <a:gd name="T21" fmla="*/ 56 h 182"/>
                        <a:gd name="T22" fmla="*/ 2991 w 3006"/>
                        <a:gd name="T23" fmla="*/ 40 h 182"/>
                        <a:gd name="T24" fmla="*/ 2980 w 3006"/>
                        <a:gd name="T25" fmla="*/ 27 h 182"/>
                        <a:gd name="T26" fmla="*/ 2966 w 3006"/>
                        <a:gd name="T27" fmla="*/ 16 h 182"/>
                        <a:gd name="T28" fmla="*/ 2950 w 3006"/>
                        <a:gd name="T29" fmla="*/ 7 h 182"/>
                        <a:gd name="T30" fmla="*/ 2934 w 3006"/>
                        <a:gd name="T31" fmla="*/ 3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9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6"/>
                          </a:lnTo>
                          <a:lnTo>
                            <a:pt x="2985" y="149"/>
                          </a:lnTo>
                          <a:lnTo>
                            <a:pt x="2991" y="142"/>
                          </a:lnTo>
                          <a:lnTo>
                            <a:pt x="2995" y="134"/>
                          </a:lnTo>
                          <a:lnTo>
                            <a:pt x="3000" y="126"/>
                          </a:lnTo>
                          <a:lnTo>
                            <a:pt x="3002" y="119"/>
                          </a:lnTo>
                          <a:lnTo>
                            <a:pt x="3004" y="110"/>
                          </a:lnTo>
                          <a:lnTo>
                            <a:pt x="3006" y="100"/>
                          </a:lnTo>
                          <a:lnTo>
                            <a:pt x="3006" y="91"/>
                          </a:lnTo>
                          <a:lnTo>
                            <a:pt x="3006" y="81"/>
                          </a:lnTo>
                          <a:lnTo>
                            <a:pt x="3004" y="73"/>
                          </a:lnTo>
                          <a:lnTo>
                            <a:pt x="3002" y="64"/>
                          </a:lnTo>
                          <a:lnTo>
                            <a:pt x="3000" y="56"/>
                          </a:lnTo>
                          <a:lnTo>
                            <a:pt x="2995" y="47"/>
                          </a:lnTo>
                          <a:lnTo>
                            <a:pt x="2991" y="40"/>
                          </a:lnTo>
                          <a:lnTo>
                            <a:pt x="2985" y="33"/>
                          </a:lnTo>
                          <a:lnTo>
                            <a:pt x="2980" y="27"/>
                          </a:lnTo>
                          <a:lnTo>
                            <a:pt x="2973" y="21"/>
                          </a:lnTo>
                          <a:lnTo>
                            <a:pt x="2966" y="16"/>
                          </a:lnTo>
                          <a:lnTo>
                            <a:pt x="2959" y="11"/>
                          </a:lnTo>
                          <a:lnTo>
                            <a:pt x="2950" y="7"/>
                          </a:lnTo>
                          <a:lnTo>
                            <a:pt x="2943" y="5"/>
                          </a:lnTo>
                          <a:lnTo>
                            <a:pt x="2934" y="3"/>
                          </a:lnTo>
                          <a:lnTo>
                            <a:pt x="2925" y="0"/>
                          </a:lnTo>
                          <a:lnTo>
                            <a:pt x="2915" y="0"/>
                          </a:lnTo>
                          <a:lnTo>
                            <a:pt x="91" y="0"/>
                          </a:lnTo>
                          <a:lnTo>
                            <a:pt x="82" y="0"/>
                          </a:lnTo>
                          <a:lnTo>
                            <a:pt x="73" y="3"/>
                          </a:lnTo>
                          <a:lnTo>
                            <a:pt x="64" y="5"/>
                          </a:lnTo>
                          <a:lnTo>
                            <a:pt x="56" y="7"/>
                          </a:lnTo>
                          <a:lnTo>
                            <a:pt x="48" y="11"/>
                          </a:lnTo>
                          <a:lnTo>
                            <a:pt x="40" y="16"/>
                          </a:lnTo>
                          <a:lnTo>
                            <a:pt x="34" y="21"/>
                          </a:lnTo>
                          <a:lnTo>
                            <a:pt x="27" y="27"/>
                          </a:lnTo>
                          <a:lnTo>
                            <a:pt x="21" y="33"/>
                          </a:lnTo>
                          <a:lnTo>
                            <a:pt x="16" y="40"/>
                          </a:lnTo>
                          <a:lnTo>
                            <a:pt x="11" y="47"/>
                          </a:lnTo>
                          <a:lnTo>
                            <a:pt x="7" y="56"/>
                          </a:lnTo>
                          <a:lnTo>
                            <a:pt x="4" y="64"/>
                          </a:lnTo>
                          <a:lnTo>
                            <a:pt x="2" y="73"/>
                          </a:lnTo>
                          <a:lnTo>
                            <a:pt x="1" y="81"/>
                          </a:lnTo>
                          <a:lnTo>
                            <a:pt x="0" y="91"/>
                          </a:lnTo>
                          <a:lnTo>
                            <a:pt x="1" y="100"/>
                          </a:lnTo>
                          <a:lnTo>
                            <a:pt x="2" y="110"/>
                          </a:lnTo>
                          <a:lnTo>
                            <a:pt x="4" y="119"/>
                          </a:lnTo>
                          <a:lnTo>
                            <a:pt x="7" y="126"/>
                          </a:lnTo>
                          <a:lnTo>
                            <a:pt x="11" y="134"/>
                          </a:lnTo>
                          <a:lnTo>
                            <a:pt x="16" y="142"/>
                          </a:lnTo>
                          <a:lnTo>
                            <a:pt x="21" y="149"/>
                          </a:lnTo>
                          <a:lnTo>
                            <a:pt x="27" y="156"/>
                          </a:lnTo>
                          <a:lnTo>
                            <a:pt x="34" y="161"/>
                          </a:lnTo>
                          <a:lnTo>
                            <a:pt x="40" y="167"/>
                          </a:lnTo>
                          <a:lnTo>
                            <a:pt x="48" y="171"/>
                          </a:lnTo>
                          <a:lnTo>
                            <a:pt x="56" y="174"/>
                          </a:lnTo>
                          <a:lnTo>
                            <a:pt x="64" y="178"/>
                          </a:lnTo>
                          <a:lnTo>
                            <a:pt x="73" y="180"/>
                          </a:lnTo>
                          <a:lnTo>
                            <a:pt x="82" y="181"/>
                          </a:lnTo>
                          <a:lnTo>
                            <a:pt x="91" y="182"/>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8" name="Freeform 74"/>
                    <p:cNvSpPr>
                      <a:spLocks/>
                    </p:cNvSpPr>
                    <p:nvPr/>
                  </p:nvSpPr>
                  <p:spPr bwMode="auto">
                    <a:xfrm flipH="1">
                      <a:off x="3727" y="2512"/>
                      <a:ext cx="505" cy="31"/>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5 h 182"/>
                        <a:gd name="T10" fmla="*/ 2991 w 3006"/>
                        <a:gd name="T11" fmla="*/ 141 h 182"/>
                        <a:gd name="T12" fmla="*/ 3000 w 3006"/>
                        <a:gd name="T13" fmla="*/ 126 h 182"/>
                        <a:gd name="T14" fmla="*/ 3004 w 3006"/>
                        <a:gd name="T15" fmla="*/ 110 h 182"/>
                        <a:gd name="T16" fmla="*/ 3006 w 3006"/>
                        <a:gd name="T17" fmla="*/ 91 h 182"/>
                        <a:gd name="T18" fmla="*/ 3004 w 3006"/>
                        <a:gd name="T19" fmla="*/ 72 h 182"/>
                        <a:gd name="T20" fmla="*/ 3000 w 3006"/>
                        <a:gd name="T21" fmla="*/ 55 h 182"/>
                        <a:gd name="T22" fmla="*/ 2991 w 3006"/>
                        <a:gd name="T23" fmla="*/ 40 h 182"/>
                        <a:gd name="T24" fmla="*/ 2980 w 3006"/>
                        <a:gd name="T25" fmla="*/ 27 h 182"/>
                        <a:gd name="T26" fmla="*/ 2966 w 3006"/>
                        <a:gd name="T27" fmla="*/ 16 h 182"/>
                        <a:gd name="T28" fmla="*/ 2950 w 3006"/>
                        <a:gd name="T29" fmla="*/ 7 h 182"/>
                        <a:gd name="T30" fmla="*/ 2934 w 3006"/>
                        <a:gd name="T31" fmla="*/ 1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7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5"/>
                          </a:lnTo>
                          <a:lnTo>
                            <a:pt x="2985" y="149"/>
                          </a:lnTo>
                          <a:lnTo>
                            <a:pt x="2991" y="141"/>
                          </a:lnTo>
                          <a:lnTo>
                            <a:pt x="2995" y="134"/>
                          </a:lnTo>
                          <a:lnTo>
                            <a:pt x="3000" y="126"/>
                          </a:lnTo>
                          <a:lnTo>
                            <a:pt x="3002" y="117"/>
                          </a:lnTo>
                          <a:lnTo>
                            <a:pt x="3004" y="110"/>
                          </a:lnTo>
                          <a:lnTo>
                            <a:pt x="3006" y="100"/>
                          </a:lnTo>
                          <a:lnTo>
                            <a:pt x="3006" y="91"/>
                          </a:lnTo>
                          <a:lnTo>
                            <a:pt x="3006" y="81"/>
                          </a:lnTo>
                          <a:lnTo>
                            <a:pt x="3004" y="72"/>
                          </a:lnTo>
                          <a:lnTo>
                            <a:pt x="3002" y="64"/>
                          </a:lnTo>
                          <a:lnTo>
                            <a:pt x="3000" y="55"/>
                          </a:lnTo>
                          <a:lnTo>
                            <a:pt x="2995" y="47"/>
                          </a:lnTo>
                          <a:lnTo>
                            <a:pt x="2991" y="40"/>
                          </a:lnTo>
                          <a:lnTo>
                            <a:pt x="2985" y="33"/>
                          </a:lnTo>
                          <a:lnTo>
                            <a:pt x="2980" y="27"/>
                          </a:lnTo>
                          <a:lnTo>
                            <a:pt x="2973" y="21"/>
                          </a:lnTo>
                          <a:lnTo>
                            <a:pt x="2966" y="16"/>
                          </a:lnTo>
                          <a:lnTo>
                            <a:pt x="2959" y="11"/>
                          </a:lnTo>
                          <a:lnTo>
                            <a:pt x="2950" y="7"/>
                          </a:lnTo>
                          <a:lnTo>
                            <a:pt x="2943" y="5"/>
                          </a:lnTo>
                          <a:lnTo>
                            <a:pt x="2934" y="1"/>
                          </a:lnTo>
                          <a:lnTo>
                            <a:pt x="2925" y="0"/>
                          </a:lnTo>
                          <a:lnTo>
                            <a:pt x="2915" y="0"/>
                          </a:lnTo>
                          <a:lnTo>
                            <a:pt x="91" y="0"/>
                          </a:lnTo>
                          <a:lnTo>
                            <a:pt x="82" y="0"/>
                          </a:lnTo>
                          <a:lnTo>
                            <a:pt x="73" y="1"/>
                          </a:lnTo>
                          <a:lnTo>
                            <a:pt x="64" y="5"/>
                          </a:lnTo>
                          <a:lnTo>
                            <a:pt x="56" y="7"/>
                          </a:lnTo>
                          <a:lnTo>
                            <a:pt x="48" y="11"/>
                          </a:lnTo>
                          <a:lnTo>
                            <a:pt x="40" y="16"/>
                          </a:lnTo>
                          <a:lnTo>
                            <a:pt x="34" y="21"/>
                          </a:lnTo>
                          <a:lnTo>
                            <a:pt x="27" y="27"/>
                          </a:lnTo>
                          <a:lnTo>
                            <a:pt x="21" y="33"/>
                          </a:lnTo>
                          <a:lnTo>
                            <a:pt x="16" y="40"/>
                          </a:lnTo>
                          <a:lnTo>
                            <a:pt x="11" y="47"/>
                          </a:lnTo>
                          <a:lnTo>
                            <a:pt x="7" y="55"/>
                          </a:lnTo>
                          <a:lnTo>
                            <a:pt x="4" y="64"/>
                          </a:lnTo>
                          <a:lnTo>
                            <a:pt x="2" y="72"/>
                          </a:lnTo>
                          <a:lnTo>
                            <a:pt x="1" y="81"/>
                          </a:lnTo>
                          <a:lnTo>
                            <a:pt x="0" y="91"/>
                          </a:lnTo>
                          <a:lnTo>
                            <a:pt x="1" y="100"/>
                          </a:lnTo>
                          <a:lnTo>
                            <a:pt x="2" y="110"/>
                          </a:lnTo>
                          <a:lnTo>
                            <a:pt x="4" y="117"/>
                          </a:lnTo>
                          <a:lnTo>
                            <a:pt x="7" y="126"/>
                          </a:lnTo>
                          <a:lnTo>
                            <a:pt x="11" y="134"/>
                          </a:lnTo>
                          <a:lnTo>
                            <a:pt x="16" y="141"/>
                          </a:lnTo>
                          <a:lnTo>
                            <a:pt x="21" y="149"/>
                          </a:lnTo>
                          <a:lnTo>
                            <a:pt x="27" y="155"/>
                          </a:lnTo>
                          <a:lnTo>
                            <a:pt x="34" y="161"/>
                          </a:lnTo>
                          <a:lnTo>
                            <a:pt x="40" y="167"/>
                          </a:lnTo>
                          <a:lnTo>
                            <a:pt x="48" y="171"/>
                          </a:lnTo>
                          <a:lnTo>
                            <a:pt x="56" y="174"/>
                          </a:lnTo>
                          <a:lnTo>
                            <a:pt x="64" y="178"/>
                          </a:lnTo>
                          <a:lnTo>
                            <a:pt x="73" y="180"/>
                          </a:lnTo>
                          <a:lnTo>
                            <a:pt x="82" y="181"/>
                          </a:lnTo>
                          <a:lnTo>
                            <a:pt x="91" y="182"/>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899" name="Freeform 75"/>
                    <p:cNvSpPr>
                      <a:spLocks/>
                    </p:cNvSpPr>
                    <p:nvPr/>
                  </p:nvSpPr>
                  <p:spPr bwMode="auto">
                    <a:xfrm flipH="1">
                      <a:off x="3725" y="2128"/>
                      <a:ext cx="83" cy="37"/>
                    </a:xfrm>
                    <a:custGeom>
                      <a:avLst/>
                      <a:gdLst>
                        <a:gd name="T0" fmla="*/ 389 w 494"/>
                        <a:gd name="T1" fmla="*/ 210 h 210"/>
                        <a:gd name="T2" fmla="*/ 410 w 494"/>
                        <a:gd name="T3" fmla="*/ 208 h 210"/>
                        <a:gd name="T4" fmla="*/ 429 w 494"/>
                        <a:gd name="T5" fmla="*/ 202 h 210"/>
                        <a:gd name="T6" fmla="*/ 447 w 494"/>
                        <a:gd name="T7" fmla="*/ 192 h 210"/>
                        <a:gd name="T8" fmla="*/ 463 w 494"/>
                        <a:gd name="T9" fmla="*/ 179 h 210"/>
                        <a:gd name="T10" fmla="*/ 475 w 494"/>
                        <a:gd name="T11" fmla="*/ 164 h 210"/>
                        <a:gd name="T12" fmla="*/ 485 w 494"/>
                        <a:gd name="T13" fmla="*/ 146 h 210"/>
                        <a:gd name="T14" fmla="*/ 492 w 494"/>
                        <a:gd name="T15" fmla="*/ 127 h 210"/>
                        <a:gd name="T16" fmla="*/ 494 w 494"/>
                        <a:gd name="T17" fmla="*/ 105 h 210"/>
                        <a:gd name="T18" fmla="*/ 492 w 494"/>
                        <a:gd name="T19" fmla="*/ 84 h 210"/>
                        <a:gd name="T20" fmla="*/ 485 w 494"/>
                        <a:gd name="T21" fmla="*/ 64 h 210"/>
                        <a:gd name="T22" fmla="*/ 475 w 494"/>
                        <a:gd name="T23" fmla="*/ 47 h 210"/>
                        <a:gd name="T24" fmla="*/ 463 w 494"/>
                        <a:gd name="T25" fmla="*/ 31 h 210"/>
                        <a:gd name="T26" fmla="*/ 447 w 494"/>
                        <a:gd name="T27" fmla="*/ 18 h 210"/>
                        <a:gd name="T28" fmla="*/ 429 w 494"/>
                        <a:gd name="T29" fmla="*/ 8 h 210"/>
                        <a:gd name="T30" fmla="*/ 410 w 494"/>
                        <a:gd name="T31" fmla="*/ 2 h 210"/>
                        <a:gd name="T32" fmla="*/ 389 w 494"/>
                        <a:gd name="T33" fmla="*/ 0 h 210"/>
                        <a:gd name="T34" fmla="*/ 95 w 494"/>
                        <a:gd name="T35" fmla="*/ 1 h 210"/>
                        <a:gd name="T36" fmla="*/ 75 w 494"/>
                        <a:gd name="T37" fmla="*/ 5 h 210"/>
                        <a:gd name="T38" fmla="*/ 55 w 494"/>
                        <a:gd name="T39" fmla="*/ 13 h 210"/>
                        <a:gd name="T40" fmla="*/ 39 w 494"/>
                        <a:gd name="T41" fmla="*/ 24 h 210"/>
                        <a:gd name="T42" fmla="*/ 24 w 494"/>
                        <a:gd name="T43" fmla="*/ 38 h 210"/>
                        <a:gd name="T44" fmla="*/ 13 w 494"/>
                        <a:gd name="T45" fmla="*/ 55 h 210"/>
                        <a:gd name="T46" fmla="*/ 6 w 494"/>
                        <a:gd name="T47" fmla="*/ 74 h 210"/>
                        <a:gd name="T48" fmla="*/ 1 w 494"/>
                        <a:gd name="T49" fmla="*/ 94 h 210"/>
                        <a:gd name="T50" fmla="*/ 1 w 494"/>
                        <a:gd name="T51" fmla="*/ 116 h 210"/>
                        <a:gd name="T52" fmla="*/ 6 w 494"/>
                        <a:gd name="T53" fmla="*/ 136 h 210"/>
                        <a:gd name="T54" fmla="*/ 13 w 494"/>
                        <a:gd name="T55" fmla="*/ 155 h 210"/>
                        <a:gd name="T56" fmla="*/ 24 w 494"/>
                        <a:gd name="T57" fmla="*/ 171 h 210"/>
                        <a:gd name="T58" fmla="*/ 39 w 494"/>
                        <a:gd name="T59" fmla="*/ 186 h 210"/>
                        <a:gd name="T60" fmla="*/ 55 w 494"/>
                        <a:gd name="T61" fmla="*/ 197 h 210"/>
                        <a:gd name="T62" fmla="*/ 75 w 494"/>
                        <a:gd name="T63" fmla="*/ 205 h 210"/>
                        <a:gd name="T64" fmla="*/ 95 w 494"/>
                        <a:gd name="T6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4" h="210">
                          <a:moveTo>
                            <a:pt x="106" y="210"/>
                          </a:moveTo>
                          <a:lnTo>
                            <a:pt x="389" y="210"/>
                          </a:lnTo>
                          <a:lnTo>
                            <a:pt x="400" y="210"/>
                          </a:lnTo>
                          <a:lnTo>
                            <a:pt x="410" y="208"/>
                          </a:lnTo>
                          <a:lnTo>
                            <a:pt x="419" y="205"/>
                          </a:lnTo>
                          <a:lnTo>
                            <a:pt x="429" y="202"/>
                          </a:lnTo>
                          <a:lnTo>
                            <a:pt x="438" y="197"/>
                          </a:lnTo>
                          <a:lnTo>
                            <a:pt x="447" y="192"/>
                          </a:lnTo>
                          <a:lnTo>
                            <a:pt x="456" y="186"/>
                          </a:lnTo>
                          <a:lnTo>
                            <a:pt x="463" y="179"/>
                          </a:lnTo>
                          <a:lnTo>
                            <a:pt x="470" y="171"/>
                          </a:lnTo>
                          <a:lnTo>
                            <a:pt x="475" y="164"/>
                          </a:lnTo>
                          <a:lnTo>
                            <a:pt x="481" y="155"/>
                          </a:lnTo>
                          <a:lnTo>
                            <a:pt x="485" y="146"/>
                          </a:lnTo>
                          <a:lnTo>
                            <a:pt x="489" y="136"/>
                          </a:lnTo>
                          <a:lnTo>
                            <a:pt x="492" y="127"/>
                          </a:lnTo>
                          <a:lnTo>
                            <a:pt x="493" y="116"/>
                          </a:lnTo>
                          <a:lnTo>
                            <a:pt x="494" y="105"/>
                          </a:lnTo>
                          <a:lnTo>
                            <a:pt x="493" y="94"/>
                          </a:lnTo>
                          <a:lnTo>
                            <a:pt x="492" y="84"/>
                          </a:lnTo>
                          <a:lnTo>
                            <a:pt x="489" y="74"/>
                          </a:lnTo>
                          <a:lnTo>
                            <a:pt x="485" y="64"/>
                          </a:lnTo>
                          <a:lnTo>
                            <a:pt x="481" y="55"/>
                          </a:lnTo>
                          <a:lnTo>
                            <a:pt x="475" y="47"/>
                          </a:lnTo>
                          <a:lnTo>
                            <a:pt x="470" y="38"/>
                          </a:lnTo>
                          <a:lnTo>
                            <a:pt x="463" y="31"/>
                          </a:lnTo>
                          <a:lnTo>
                            <a:pt x="456" y="24"/>
                          </a:lnTo>
                          <a:lnTo>
                            <a:pt x="447" y="18"/>
                          </a:lnTo>
                          <a:lnTo>
                            <a:pt x="438" y="13"/>
                          </a:lnTo>
                          <a:lnTo>
                            <a:pt x="429" y="8"/>
                          </a:lnTo>
                          <a:lnTo>
                            <a:pt x="419" y="5"/>
                          </a:lnTo>
                          <a:lnTo>
                            <a:pt x="410" y="2"/>
                          </a:lnTo>
                          <a:lnTo>
                            <a:pt x="400" y="1"/>
                          </a:lnTo>
                          <a:lnTo>
                            <a:pt x="389" y="0"/>
                          </a:lnTo>
                          <a:lnTo>
                            <a:pt x="106" y="0"/>
                          </a:lnTo>
                          <a:lnTo>
                            <a:pt x="95" y="1"/>
                          </a:lnTo>
                          <a:lnTo>
                            <a:pt x="85" y="2"/>
                          </a:lnTo>
                          <a:lnTo>
                            <a:pt x="75" y="5"/>
                          </a:lnTo>
                          <a:lnTo>
                            <a:pt x="65" y="8"/>
                          </a:lnTo>
                          <a:lnTo>
                            <a:pt x="55" y="13"/>
                          </a:lnTo>
                          <a:lnTo>
                            <a:pt x="47" y="18"/>
                          </a:lnTo>
                          <a:lnTo>
                            <a:pt x="39" y="24"/>
                          </a:lnTo>
                          <a:lnTo>
                            <a:pt x="31" y="31"/>
                          </a:lnTo>
                          <a:lnTo>
                            <a:pt x="24" y="38"/>
                          </a:lnTo>
                          <a:lnTo>
                            <a:pt x="19" y="47"/>
                          </a:lnTo>
                          <a:lnTo>
                            <a:pt x="13" y="55"/>
                          </a:lnTo>
                          <a:lnTo>
                            <a:pt x="9" y="64"/>
                          </a:lnTo>
                          <a:lnTo>
                            <a:pt x="6" y="74"/>
                          </a:lnTo>
                          <a:lnTo>
                            <a:pt x="2" y="84"/>
                          </a:lnTo>
                          <a:lnTo>
                            <a:pt x="1" y="94"/>
                          </a:lnTo>
                          <a:lnTo>
                            <a:pt x="0" y="105"/>
                          </a:lnTo>
                          <a:lnTo>
                            <a:pt x="1" y="116"/>
                          </a:lnTo>
                          <a:lnTo>
                            <a:pt x="2" y="127"/>
                          </a:lnTo>
                          <a:lnTo>
                            <a:pt x="6" y="136"/>
                          </a:lnTo>
                          <a:lnTo>
                            <a:pt x="9" y="146"/>
                          </a:lnTo>
                          <a:lnTo>
                            <a:pt x="13" y="155"/>
                          </a:lnTo>
                          <a:lnTo>
                            <a:pt x="19" y="164"/>
                          </a:lnTo>
                          <a:lnTo>
                            <a:pt x="24" y="171"/>
                          </a:lnTo>
                          <a:lnTo>
                            <a:pt x="31" y="179"/>
                          </a:lnTo>
                          <a:lnTo>
                            <a:pt x="39" y="186"/>
                          </a:lnTo>
                          <a:lnTo>
                            <a:pt x="47" y="192"/>
                          </a:lnTo>
                          <a:lnTo>
                            <a:pt x="55" y="197"/>
                          </a:lnTo>
                          <a:lnTo>
                            <a:pt x="65" y="202"/>
                          </a:lnTo>
                          <a:lnTo>
                            <a:pt x="75" y="205"/>
                          </a:lnTo>
                          <a:lnTo>
                            <a:pt x="85" y="208"/>
                          </a:lnTo>
                          <a:lnTo>
                            <a:pt x="95" y="210"/>
                          </a:lnTo>
                          <a:lnTo>
                            <a:pt x="106" y="21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900" name="Freeform 76"/>
                    <p:cNvSpPr>
                      <a:spLocks/>
                    </p:cNvSpPr>
                    <p:nvPr/>
                  </p:nvSpPr>
                  <p:spPr bwMode="auto">
                    <a:xfrm flipH="1">
                      <a:off x="3751" y="3241"/>
                      <a:ext cx="57" cy="59"/>
                    </a:xfrm>
                    <a:custGeom>
                      <a:avLst/>
                      <a:gdLst>
                        <a:gd name="T0" fmla="*/ 156 w 347"/>
                        <a:gd name="T1" fmla="*/ 1 h 345"/>
                        <a:gd name="T2" fmla="*/ 122 w 347"/>
                        <a:gd name="T3" fmla="*/ 7 h 345"/>
                        <a:gd name="T4" fmla="*/ 90 w 347"/>
                        <a:gd name="T5" fmla="*/ 20 h 345"/>
                        <a:gd name="T6" fmla="*/ 63 w 347"/>
                        <a:gd name="T7" fmla="*/ 39 h 345"/>
                        <a:gd name="T8" fmla="*/ 39 w 347"/>
                        <a:gd name="T9" fmla="*/ 63 h 345"/>
                        <a:gd name="T10" fmla="*/ 21 w 347"/>
                        <a:gd name="T11" fmla="*/ 90 h 345"/>
                        <a:gd name="T12" fmla="*/ 8 w 347"/>
                        <a:gd name="T13" fmla="*/ 121 h 345"/>
                        <a:gd name="T14" fmla="*/ 0 w 347"/>
                        <a:gd name="T15" fmla="*/ 155 h 345"/>
                        <a:gd name="T16" fmla="*/ 0 w 347"/>
                        <a:gd name="T17" fmla="*/ 190 h 345"/>
                        <a:gd name="T18" fmla="*/ 8 w 347"/>
                        <a:gd name="T19" fmla="*/ 224 h 345"/>
                        <a:gd name="T20" fmla="*/ 21 w 347"/>
                        <a:gd name="T21" fmla="*/ 255 h 345"/>
                        <a:gd name="T22" fmla="*/ 39 w 347"/>
                        <a:gd name="T23" fmla="*/ 283 h 345"/>
                        <a:gd name="T24" fmla="*/ 63 w 347"/>
                        <a:gd name="T25" fmla="*/ 306 h 345"/>
                        <a:gd name="T26" fmla="*/ 90 w 347"/>
                        <a:gd name="T27" fmla="*/ 325 h 345"/>
                        <a:gd name="T28" fmla="*/ 122 w 347"/>
                        <a:gd name="T29" fmla="*/ 338 h 345"/>
                        <a:gd name="T30" fmla="*/ 156 w 347"/>
                        <a:gd name="T31" fmla="*/ 344 h 345"/>
                        <a:gd name="T32" fmla="*/ 191 w 347"/>
                        <a:gd name="T33" fmla="*/ 344 h 345"/>
                        <a:gd name="T34" fmla="*/ 225 w 347"/>
                        <a:gd name="T35" fmla="*/ 338 h 345"/>
                        <a:gd name="T36" fmla="*/ 256 w 347"/>
                        <a:gd name="T37" fmla="*/ 325 h 345"/>
                        <a:gd name="T38" fmla="*/ 283 w 347"/>
                        <a:gd name="T39" fmla="*/ 306 h 345"/>
                        <a:gd name="T40" fmla="*/ 307 w 347"/>
                        <a:gd name="T41" fmla="*/ 283 h 345"/>
                        <a:gd name="T42" fmla="*/ 326 w 347"/>
                        <a:gd name="T43" fmla="*/ 255 h 345"/>
                        <a:gd name="T44" fmla="*/ 339 w 347"/>
                        <a:gd name="T45" fmla="*/ 224 h 345"/>
                        <a:gd name="T46" fmla="*/ 346 w 347"/>
                        <a:gd name="T47" fmla="*/ 190 h 345"/>
                        <a:gd name="T48" fmla="*/ 346 w 347"/>
                        <a:gd name="T49" fmla="*/ 155 h 345"/>
                        <a:gd name="T50" fmla="*/ 339 w 347"/>
                        <a:gd name="T51" fmla="*/ 121 h 345"/>
                        <a:gd name="T52" fmla="*/ 326 w 347"/>
                        <a:gd name="T53" fmla="*/ 90 h 345"/>
                        <a:gd name="T54" fmla="*/ 307 w 347"/>
                        <a:gd name="T55" fmla="*/ 63 h 345"/>
                        <a:gd name="T56" fmla="*/ 283 w 347"/>
                        <a:gd name="T57" fmla="*/ 39 h 345"/>
                        <a:gd name="T58" fmla="*/ 256 w 347"/>
                        <a:gd name="T59" fmla="*/ 20 h 345"/>
                        <a:gd name="T60" fmla="*/ 225 w 347"/>
                        <a:gd name="T61" fmla="*/ 7 h 345"/>
                        <a:gd name="T62" fmla="*/ 191 w 347"/>
                        <a:gd name="T63"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345">
                          <a:moveTo>
                            <a:pt x="173" y="0"/>
                          </a:moveTo>
                          <a:lnTo>
                            <a:pt x="156" y="1"/>
                          </a:lnTo>
                          <a:lnTo>
                            <a:pt x="138" y="3"/>
                          </a:lnTo>
                          <a:lnTo>
                            <a:pt x="122" y="7"/>
                          </a:lnTo>
                          <a:lnTo>
                            <a:pt x="105" y="13"/>
                          </a:lnTo>
                          <a:lnTo>
                            <a:pt x="90" y="20"/>
                          </a:lnTo>
                          <a:lnTo>
                            <a:pt x="76" y="29"/>
                          </a:lnTo>
                          <a:lnTo>
                            <a:pt x="63" y="39"/>
                          </a:lnTo>
                          <a:lnTo>
                            <a:pt x="50" y="50"/>
                          </a:lnTo>
                          <a:lnTo>
                            <a:pt x="39" y="63"/>
                          </a:lnTo>
                          <a:lnTo>
                            <a:pt x="30" y="76"/>
                          </a:lnTo>
                          <a:lnTo>
                            <a:pt x="21" y="90"/>
                          </a:lnTo>
                          <a:lnTo>
                            <a:pt x="13" y="105"/>
                          </a:lnTo>
                          <a:lnTo>
                            <a:pt x="8" y="121"/>
                          </a:lnTo>
                          <a:lnTo>
                            <a:pt x="3" y="137"/>
                          </a:lnTo>
                          <a:lnTo>
                            <a:pt x="0" y="155"/>
                          </a:lnTo>
                          <a:lnTo>
                            <a:pt x="0" y="173"/>
                          </a:lnTo>
                          <a:lnTo>
                            <a:pt x="0" y="190"/>
                          </a:lnTo>
                          <a:lnTo>
                            <a:pt x="3" y="208"/>
                          </a:lnTo>
                          <a:lnTo>
                            <a:pt x="8" y="224"/>
                          </a:lnTo>
                          <a:lnTo>
                            <a:pt x="13" y="240"/>
                          </a:lnTo>
                          <a:lnTo>
                            <a:pt x="21" y="255"/>
                          </a:lnTo>
                          <a:lnTo>
                            <a:pt x="30" y="269"/>
                          </a:lnTo>
                          <a:lnTo>
                            <a:pt x="39" y="283"/>
                          </a:lnTo>
                          <a:lnTo>
                            <a:pt x="50" y="295"/>
                          </a:lnTo>
                          <a:lnTo>
                            <a:pt x="63" y="306"/>
                          </a:lnTo>
                          <a:lnTo>
                            <a:pt x="76" y="316"/>
                          </a:lnTo>
                          <a:lnTo>
                            <a:pt x="90" y="325"/>
                          </a:lnTo>
                          <a:lnTo>
                            <a:pt x="105" y="332"/>
                          </a:lnTo>
                          <a:lnTo>
                            <a:pt x="122" y="338"/>
                          </a:lnTo>
                          <a:lnTo>
                            <a:pt x="138" y="342"/>
                          </a:lnTo>
                          <a:lnTo>
                            <a:pt x="156" y="344"/>
                          </a:lnTo>
                          <a:lnTo>
                            <a:pt x="173" y="345"/>
                          </a:lnTo>
                          <a:lnTo>
                            <a:pt x="191" y="344"/>
                          </a:lnTo>
                          <a:lnTo>
                            <a:pt x="208" y="342"/>
                          </a:lnTo>
                          <a:lnTo>
                            <a:pt x="225" y="338"/>
                          </a:lnTo>
                          <a:lnTo>
                            <a:pt x="240" y="332"/>
                          </a:lnTo>
                          <a:lnTo>
                            <a:pt x="256" y="325"/>
                          </a:lnTo>
                          <a:lnTo>
                            <a:pt x="270" y="316"/>
                          </a:lnTo>
                          <a:lnTo>
                            <a:pt x="283" y="306"/>
                          </a:lnTo>
                          <a:lnTo>
                            <a:pt x="295" y="295"/>
                          </a:lnTo>
                          <a:lnTo>
                            <a:pt x="307" y="283"/>
                          </a:lnTo>
                          <a:lnTo>
                            <a:pt x="317" y="269"/>
                          </a:lnTo>
                          <a:lnTo>
                            <a:pt x="326" y="255"/>
                          </a:lnTo>
                          <a:lnTo>
                            <a:pt x="332" y="240"/>
                          </a:lnTo>
                          <a:lnTo>
                            <a:pt x="339" y="224"/>
                          </a:lnTo>
                          <a:lnTo>
                            <a:pt x="342" y="208"/>
                          </a:lnTo>
                          <a:lnTo>
                            <a:pt x="346" y="190"/>
                          </a:lnTo>
                          <a:lnTo>
                            <a:pt x="347" y="173"/>
                          </a:lnTo>
                          <a:lnTo>
                            <a:pt x="346" y="155"/>
                          </a:lnTo>
                          <a:lnTo>
                            <a:pt x="342" y="137"/>
                          </a:lnTo>
                          <a:lnTo>
                            <a:pt x="339" y="121"/>
                          </a:lnTo>
                          <a:lnTo>
                            <a:pt x="332" y="105"/>
                          </a:lnTo>
                          <a:lnTo>
                            <a:pt x="326" y="90"/>
                          </a:lnTo>
                          <a:lnTo>
                            <a:pt x="317" y="76"/>
                          </a:lnTo>
                          <a:lnTo>
                            <a:pt x="307" y="63"/>
                          </a:lnTo>
                          <a:lnTo>
                            <a:pt x="295" y="50"/>
                          </a:lnTo>
                          <a:lnTo>
                            <a:pt x="283" y="39"/>
                          </a:lnTo>
                          <a:lnTo>
                            <a:pt x="270" y="29"/>
                          </a:lnTo>
                          <a:lnTo>
                            <a:pt x="256" y="20"/>
                          </a:lnTo>
                          <a:lnTo>
                            <a:pt x="240" y="13"/>
                          </a:lnTo>
                          <a:lnTo>
                            <a:pt x="225" y="7"/>
                          </a:lnTo>
                          <a:lnTo>
                            <a:pt x="208" y="3"/>
                          </a:lnTo>
                          <a:lnTo>
                            <a:pt x="191" y="1"/>
                          </a:lnTo>
                          <a:lnTo>
                            <a:pt x="173"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45901" name="Freeform 77"/>
                    <p:cNvSpPr>
                      <a:spLocks/>
                    </p:cNvSpPr>
                    <p:nvPr/>
                  </p:nvSpPr>
                  <p:spPr bwMode="auto">
                    <a:xfrm flipH="1">
                      <a:off x="3687" y="3505"/>
                      <a:ext cx="577" cy="61"/>
                    </a:xfrm>
                    <a:custGeom>
                      <a:avLst/>
                      <a:gdLst>
                        <a:gd name="T0" fmla="*/ 3254 w 3429"/>
                        <a:gd name="T1" fmla="*/ 349 h 349"/>
                        <a:gd name="T2" fmla="*/ 3290 w 3429"/>
                        <a:gd name="T3" fmla="*/ 346 h 349"/>
                        <a:gd name="T4" fmla="*/ 3323 w 3429"/>
                        <a:gd name="T5" fmla="*/ 336 h 349"/>
                        <a:gd name="T6" fmla="*/ 3352 w 3429"/>
                        <a:gd name="T7" fmla="*/ 320 h 349"/>
                        <a:gd name="T8" fmla="*/ 3378 w 3429"/>
                        <a:gd name="T9" fmla="*/ 299 h 349"/>
                        <a:gd name="T10" fmla="*/ 3399 w 3429"/>
                        <a:gd name="T11" fmla="*/ 273 h 349"/>
                        <a:gd name="T12" fmla="*/ 3416 w 3429"/>
                        <a:gd name="T13" fmla="*/ 243 h 349"/>
                        <a:gd name="T14" fmla="*/ 3426 w 3429"/>
                        <a:gd name="T15" fmla="*/ 210 h 349"/>
                        <a:gd name="T16" fmla="*/ 3429 w 3429"/>
                        <a:gd name="T17" fmla="*/ 175 h 349"/>
                        <a:gd name="T18" fmla="*/ 3426 w 3429"/>
                        <a:gd name="T19" fmla="*/ 139 h 349"/>
                        <a:gd name="T20" fmla="*/ 3416 w 3429"/>
                        <a:gd name="T21" fmla="*/ 107 h 349"/>
                        <a:gd name="T22" fmla="*/ 3399 w 3429"/>
                        <a:gd name="T23" fmla="*/ 77 h 349"/>
                        <a:gd name="T24" fmla="*/ 3378 w 3429"/>
                        <a:gd name="T25" fmla="*/ 52 h 349"/>
                        <a:gd name="T26" fmla="*/ 3352 w 3429"/>
                        <a:gd name="T27" fmla="*/ 30 h 349"/>
                        <a:gd name="T28" fmla="*/ 3323 w 3429"/>
                        <a:gd name="T29" fmla="*/ 13 h 349"/>
                        <a:gd name="T30" fmla="*/ 3290 w 3429"/>
                        <a:gd name="T31" fmla="*/ 4 h 349"/>
                        <a:gd name="T32" fmla="*/ 3254 w 3429"/>
                        <a:gd name="T33" fmla="*/ 0 h 349"/>
                        <a:gd name="T34" fmla="*/ 158 w 3429"/>
                        <a:gd name="T35" fmla="*/ 1 h 349"/>
                        <a:gd name="T36" fmla="*/ 123 w 3429"/>
                        <a:gd name="T37" fmla="*/ 8 h 349"/>
                        <a:gd name="T38" fmla="*/ 92 w 3429"/>
                        <a:gd name="T39" fmla="*/ 21 h 349"/>
                        <a:gd name="T40" fmla="*/ 64 w 3429"/>
                        <a:gd name="T41" fmla="*/ 40 h 349"/>
                        <a:gd name="T42" fmla="*/ 41 w 3429"/>
                        <a:gd name="T43" fmla="*/ 64 h 349"/>
                        <a:gd name="T44" fmla="*/ 21 w 3429"/>
                        <a:gd name="T45" fmla="*/ 92 h 349"/>
                        <a:gd name="T46" fmla="*/ 8 w 3429"/>
                        <a:gd name="T47" fmla="*/ 123 h 349"/>
                        <a:gd name="T48" fmla="*/ 1 w 3429"/>
                        <a:gd name="T49" fmla="*/ 157 h 349"/>
                        <a:gd name="T50" fmla="*/ 1 w 3429"/>
                        <a:gd name="T51" fmla="*/ 193 h 349"/>
                        <a:gd name="T52" fmla="*/ 8 w 3429"/>
                        <a:gd name="T53" fmla="*/ 227 h 349"/>
                        <a:gd name="T54" fmla="*/ 21 w 3429"/>
                        <a:gd name="T55" fmla="*/ 259 h 349"/>
                        <a:gd name="T56" fmla="*/ 41 w 3429"/>
                        <a:gd name="T57" fmla="*/ 286 h 349"/>
                        <a:gd name="T58" fmla="*/ 64 w 3429"/>
                        <a:gd name="T59" fmla="*/ 310 h 349"/>
                        <a:gd name="T60" fmla="*/ 92 w 3429"/>
                        <a:gd name="T61" fmla="*/ 329 h 349"/>
                        <a:gd name="T62" fmla="*/ 123 w 3429"/>
                        <a:gd name="T63" fmla="*/ 342 h 349"/>
                        <a:gd name="T64" fmla="*/ 158 w 3429"/>
                        <a:gd name="T65"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29" h="349">
                          <a:moveTo>
                            <a:pt x="176" y="349"/>
                          </a:moveTo>
                          <a:lnTo>
                            <a:pt x="3254" y="349"/>
                          </a:lnTo>
                          <a:lnTo>
                            <a:pt x="3272" y="348"/>
                          </a:lnTo>
                          <a:lnTo>
                            <a:pt x="3290" y="346"/>
                          </a:lnTo>
                          <a:lnTo>
                            <a:pt x="3306" y="342"/>
                          </a:lnTo>
                          <a:lnTo>
                            <a:pt x="3323" y="336"/>
                          </a:lnTo>
                          <a:lnTo>
                            <a:pt x="3337" y="329"/>
                          </a:lnTo>
                          <a:lnTo>
                            <a:pt x="3352" y="320"/>
                          </a:lnTo>
                          <a:lnTo>
                            <a:pt x="3365" y="310"/>
                          </a:lnTo>
                          <a:lnTo>
                            <a:pt x="3378" y="299"/>
                          </a:lnTo>
                          <a:lnTo>
                            <a:pt x="3390" y="286"/>
                          </a:lnTo>
                          <a:lnTo>
                            <a:pt x="3399" y="273"/>
                          </a:lnTo>
                          <a:lnTo>
                            <a:pt x="3408" y="259"/>
                          </a:lnTo>
                          <a:lnTo>
                            <a:pt x="3416" y="243"/>
                          </a:lnTo>
                          <a:lnTo>
                            <a:pt x="3421" y="227"/>
                          </a:lnTo>
                          <a:lnTo>
                            <a:pt x="3426" y="210"/>
                          </a:lnTo>
                          <a:lnTo>
                            <a:pt x="3428" y="193"/>
                          </a:lnTo>
                          <a:lnTo>
                            <a:pt x="3429" y="175"/>
                          </a:lnTo>
                          <a:lnTo>
                            <a:pt x="3428" y="157"/>
                          </a:lnTo>
                          <a:lnTo>
                            <a:pt x="3426" y="139"/>
                          </a:lnTo>
                          <a:lnTo>
                            <a:pt x="3421" y="123"/>
                          </a:lnTo>
                          <a:lnTo>
                            <a:pt x="3416" y="107"/>
                          </a:lnTo>
                          <a:lnTo>
                            <a:pt x="3408" y="92"/>
                          </a:lnTo>
                          <a:lnTo>
                            <a:pt x="3399" y="77"/>
                          </a:lnTo>
                          <a:lnTo>
                            <a:pt x="3390" y="64"/>
                          </a:lnTo>
                          <a:lnTo>
                            <a:pt x="3378" y="52"/>
                          </a:lnTo>
                          <a:lnTo>
                            <a:pt x="3365" y="40"/>
                          </a:lnTo>
                          <a:lnTo>
                            <a:pt x="3352" y="30"/>
                          </a:lnTo>
                          <a:lnTo>
                            <a:pt x="3337" y="21"/>
                          </a:lnTo>
                          <a:lnTo>
                            <a:pt x="3323" y="13"/>
                          </a:lnTo>
                          <a:lnTo>
                            <a:pt x="3306" y="8"/>
                          </a:lnTo>
                          <a:lnTo>
                            <a:pt x="3290" y="4"/>
                          </a:lnTo>
                          <a:lnTo>
                            <a:pt x="3272" y="1"/>
                          </a:lnTo>
                          <a:lnTo>
                            <a:pt x="3254" y="0"/>
                          </a:lnTo>
                          <a:lnTo>
                            <a:pt x="176" y="0"/>
                          </a:lnTo>
                          <a:lnTo>
                            <a:pt x="158" y="1"/>
                          </a:lnTo>
                          <a:lnTo>
                            <a:pt x="141" y="4"/>
                          </a:lnTo>
                          <a:lnTo>
                            <a:pt x="123" y="8"/>
                          </a:lnTo>
                          <a:lnTo>
                            <a:pt x="108" y="13"/>
                          </a:lnTo>
                          <a:lnTo>
                            <a:pt x="92" y="21"/>
                          </a:lnTo>
                          <a:lnTo>
                            <a:pt x="78" y="30"/>
                          </a:lnTo>
                          <a:lnTo>
                            <a:pt x="64" y="40"/>
                          </a:lnTo>
                          <a:lnTo>
                            <a:pt x="52" y="52"/>
                          </a:lnTo>
                          <a:lnTo>
                            <a:pt x="41" y="64"/>
                          </a:lnTo>
                          <a:lnTo>
                            <a:pt x="30" y="77"/>
                          </a:lnTo>
                          <a:lnTo>
                            <a:pt x="21" y="92"/>
                          </a:lnTo>
                          <a:lnTo>
                            <a:pt x="14" y="107"/>
                          </a:lnTo>
                          <a:lnTo>
                            <a:pt x="8" y="123"/>
                          </a:lnTo>
                          <a:lnTo>
                            <a:pt x="3" y="139"/>
                          </a:lnTo>
                          <a:lnTo>
                            <a:pt x="1" y="157"/>
                          </a:lnTo>
                          <a:lnTo>
                            <a:pt x="0" y="175"/>
                          </a:lnTo>
                          <a:lnTo>
                            <a:pt x="1" y="193"/>
                          </a:lnTo>
                          <a:lnTo>
                            <a:pt x="3" y="210"/>
                          </a:lnTo>
                          <a:lnTo>
                            <a:pt x="8" y="227"/>
                          </a:lnTo>
                          <a:lnTo>
                            <a:pt x="14" y="243"/>
                          </a:lnTo>
                          <a:lnTo>
                            <a:pt x="21" y="259"/>
                          </a:lnTo>
                          <a:lnTo>
                            <a:pt x="30" y="273"/>
                          </a:lnTo>
                          <a:lnTo>
                            <a:pt x="41" y="286"/>
                          </a:lnTo>
                          <a:lnTo>
                            <a:pt x="52" y="299"/>
                          </a:lnTo>
                          <a:lnTo>
                            <a:pt x="64" y="310"/>
                          </a:lnTo>
                          <a:lnTo>
                            <a:pt x="78" y="320"/>
                          </a:lnTo>
                          <a:lnTo>
                            <a:pt x="92" y="329"/>
                          </a:lnTo>
                          <a:lnTo>
                            <a:pt x="108" y="336"/>
                          </a:lnTo>
                          <a:lnTo>
                            <a:pt x="123" y="342"/>
                          </a:lnTo>
                          <a:lnTo>
                            <a:pt x="141" y="346"/>
                          </a:lnTo>
                          <a:lnTo>
                            <a:pt x="158" y="348"/>
                          </a:lnTo>
                          <a:lnTo>
                            <a:pt x="176" y="3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grpSp>
        </p:grpSp>
        <p:sp>
          <p:nvSpPr>
            <p:cNvPr id="845902" name="AutoShape 78"/>
            <p:cNvSpPr>
              <a:spLocks noChangeArrowheads="1"/>
            </p:cNvSpPr>
            <p:nvPr/>
          </p:nvSpPr>
          <p:spPr bwMode="auto">
            <a:xfrm>
              <a:off x="3016" y="640"/>
              <a:ext cx="2545" cy="420"/>
            </a:xfrm>
            <a:prstGeom prst="wedgeRoundRectCallout">
              <a:avLst>
                <a:gd name="adj1" fmla="val -65403"/>
                <a:gd name="adj2" fmla="val 64046"/>
                <a:gd name="adj3" fmla="val 16667"/>
              </a:avLst>
            </a:prstGeom>
            <a:noFill/>
            <a:ln w="38100" algn="ctr">
              <a:solidFill>
                <a:schemeClr val="accent2"/>
              </a:solidFill>
              <a:prstDash val="lgDash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70000"/>
                </a:lnSpc>
              </a:pPr>
              <a:r>
                <a:rPr lang="ru-RU" altLang="zh-CN" sz="1600" b="1">
                  <a:solidFill>
                    <a:srgbClr val="669900"/>
                  </a:solidFill>
                </a:rPr>
                <a:t>Возможно наличие логической связи между объектами </a:t>
              </a:r>
              <a:r>
                <a:rPr lang="ru-RU" altLang="zh-CN" sz="1600" b="1">
                  <a:solidFill>
                    <a:srgbClr val="669900"/>
                  </a:solidFill>
                  <a:ea typeface="SimSun" panose="02010600030101010101" pitchFamily="2" charset="-122"/>
                </a:rPr>
                <a:t>“</a:t>
              </a:r>
              <a:r>
                <a:rPr lang="ru-RU" altLang="zh-CN" sz="1600" b="1">
                  <a:solidFill>
                    <a:srgbClr val="669900"/>
                  </a:solidFill>
                </a:rPr>
                <a:t>А</a:t>
              </a:r>
              <a:r>
                <a:rPr lang="ru-RU" altLang="zh-CN" sz="1600" b="1">
                  <a:solidFill>
                    <a:srgbClr val="669900"/>
                  </a:solidFill>
                  <a:ea typeface="SimSun" panose="02010600030101010101" pitchFamily="2" charset="-122"/>
                </a:rPr>
                <a:t>”</a:t>
              </a:r>
              <a:r>
                <a:rPr lang="ru-RU" altLang="zh-CN" sz="1600" b="1">
                  <a:solidFill>
                    <a:srgbClr val="669900"/>
                  </a:solidFill>
                </a:rPr>
                <a:t> и </a:t>
              </a:r>
              <a:r>
                <a:rPr lang="ru-RU" altLang="zh-CN" sz="1600" b="1">
                  <a:solidFill>
                    <a:srgbClr val="669900"/>
                  </a:solidFill>
                  <a:ea typeface="SimSun" panose="02010600030101010101" pitchFamily="2" charset="-122"/>
                </a:rPr>
                <a:t>“</a:t>
              </a:r>
              <a:r>
                <a:rPr lang="ru-RU" altLang="zh-CN" sz="1600" b="1">
                  <a:solidFill>
                    <a:srgbClr val="669900"/>
                  </a:solidFill>
                </a:rPr>
                <a:t>В</a:t>
              </a:r>
              <a:r>
                <a:rPr lang="ru-RU" altLang="zh-CN" sz="1600" b="1">
                  <a:solidFill>
                    <a:srgbClr val="669900"/>
                  </a:solidFill>
                  <a:ea typeface="SimSun" panose="02010600030101010101" pitchFamily="2" charset="-122"/>
                </a:rPr>
                <a:t>”</a:t>
              </a:r>
              <a:r>
                <a:rPr lang="ru-RU" altLang="zh-CN" sz="1600" b="1">
                  <a:solidFill>
                    <a:srgbClr val="669900"/>
                  </a:solidFill>
                </a:rPr>
                <a:t> в период проведения атаки</a:t>
              </a:r>
              <a:endParaRPr lang="ru-RU" altLang="ru-RU" sz="1600">
                <a:solidFill>
                  <a:srgbClr val="669900"/>
                </a:solidFill>
              </a:endParaRPr>
            </a:p>
          </p:txBody>
        </p:sp>
        <p:sp>
          <p:nvSpPr>
            <p:cNvPr id="845903" name="Text Box 79"/>
            <p:cNvSpPr txBox="1">
              <a:spLocks noChangeArrowheads="1"/>
            </p:cNvSpPr>
            <p:nvPr/>
          </p:nvSpPr>
          <p:spPr bwMode="auto">
            <a:xfrm>
              <a:off x="862" y="1434"/>
              <a:ext cx="86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p>
              <a:r>
                <a:rPr lang="ru-RU" altLang="zh-CN" sz="1800" b="1">
                  <a:solidFill>
                    <a:schemeClr val="accent2"/>
                  </a:solidFill>
                  <a:latin typeface="Tahoma" panose="020B0604030504040204" pitchFamily="34" charset="0"/>
                  <a:cs typeface="Tahoma" panose="020B0604030504040204" pitchFamily="34" charset="0"/>
                </a:rPr>
                <a:t>Объект </a:t>
              </a:r>
              <a:r>
                <a:rPr lang="ru-RU" altLang="zh-CN" sz="1800" b="1">
                  <a:solidFill>
                    <a:schemeClr val="accent2"/>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accent2"/>
                  </a:solidFill>
                  <a:latin typeface="Tahoma" panose="020B0604030504040204" pitchFamily="34" charset="0"/>
                  <a:cs typeface="Tahoma" panose="020B0604030504040204" pitchFamily="34" charset="0"/>
                </a:rPr>
                <a:t>А</a:t>
              </a:r>
              <a:r>
                <a:rPr lang="ru-RU" altLang="zh-CN" sz="1800" b="1">
                  <a:solidFill>
                    <a:schemeClr val="accent2"/>
                  </a:solidFill>
                  <a:latin typeface="Tahoma" panose="020B0604030504040204" pitchFamily="34" charset="0"/>
                  <a:ea typeface="SimSun" panose="02010600030101010101" pitchFamily="2" charset="-122"/>
                </a:rPr>
                <a:t>”</a:t>
              </a:r>
              <a:endParaRPr lang="ru-RU" altLang="ru-RU" sz="1800">
                <a:solidFill>
                  <a:schemeClr val="accent2"/>
                </a:solidFill>
                <a:latin typeface="Tahoma" panose="020B0604030504040204" pitchFamily="34" charset="0"/>
                <a:cs typeface="Tahoma" panose="020B0604030504040204" pitchFamily="34" charset="0"/>
              </a:endParaRPr>
            </a:p>
          </p:txBody>
        </p:sp>
        <p:grpSp>
          <p:nvGrpSpPr>
            <p:cNvPr id="845905" name="Group 81"/>
            <p:cNvGrpSpPr>
              <a:grpSpLocks/>
            </p:cNvGrpSpPr>
            <p:nvPr/>
          </p:nvGrpSpPr>
          <p:grpSpPr bwMode="auto">
            <a:xfrm>
              <a:off x="385" y="1139"/>
              <a:ext cx="271" cy="747"/>
              <a:chOff x="2314" y="1246"/>
              <a:chExt cx="504" cy="1344"/>
            </a:xfrm>
          </p:grpSpPr>
          <p:sp>
            <p:nvSpPr>
              <p:cNvPr id="845906" name="Oval 82"/>
              <p:cNvSpPr>
                <a:spLocks noChangeArrowheads="1"/>
              </p:cNvSpPr>
              <p:nvPr/>
            </p:nvSpPr>
            <p:spPr bwMode="auto">
              <a:xfrm>
                <a:off x="2426" y="1246"/>
                <a:ext cx="280" cy="280"/>
              </a:xfrm>
              <a:prstGeom prst="ellipse">
                <a:avLst/>
              </a:prstGeom>
              <a:solidFill>
                <a:schemeClr val="accent2"/>
              </a:solidFill>
              <a:ln w="6350">
                <a:solidFill>
                  <a:schemeClr val="accent2"/>
                </a:solidFill>
                <a:round/>
                <a:headEnd/>
                <a:tailEnd/>
              </a:ln>
            </p:spPr>
            <p:txBody>
              <a:bodyPr/>
              <a:lstStyle/>
              <a:p>
                <a:endParaRPr lang="ru-RU"/>
              </a:p>
            </p:txBody>
          </p:sp>
          <p:sp>
            <p:nvSpPr>
              <p:cNvPr id="845907" name="Oval 83"/>
              <p:cNvSpPr>
                <a:spLocks noChangeArrowheads="1"/>
              </p:cNvSpPr>
              <p:nvPr/>
            </p:nvSpPr>
            <p:spPr bwMode="auto">
              <a:xfrm>
                <a:off x="2706"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5908" name="Oval 84"/>
              <p:cNvSpPr>
                <a:spLocks noChangeArrowheads="1"/>
              </p:cNvSpPr>
              <p:nvPr/>
            </p:nvSpPr>
            <p:spPr bwMode="auto">
              <a:xfrm>
                <a:off x="2314"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5909" name="Oval 85"/>
              <p:cNvSpPr>
                <a:spLocks noChangeArrowheads="1"/>
              </p:cNvSpPr>
              <p:nvPr/>
            </p:nvSpPr>
            <p:spPr bwMode="auto">
              <a:xfrm>
                <a:off x="2426"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5910" name="Oval 86"/>
              <p:cNvSpPr>
                <a:spLocks noChangeArrowheads="1"/>
              </p:cNvSpPr>
              <p:nvPr/>
            </p:nvSpPr>
            <p:spPr bwMode="auto">
              <a:xfrm>
                <a:off x="2594"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5911" name="Rectangle 87"/>
              <p:cNvSpPr>
                <a:spLocks noChangeArrowheads="1"/>
              </p:cNvSpPr>
              <p:nvPr/>
            </p:nvSpPr>
            <p:spPr bwMode="auto">
              <a:xfrm>
                <a:off x="2426"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45912" name="Rectangle 88"/>
              <p:cNvSpPr>
                <a:spLocks noChangeArrowheads="1"/>
              </p:cNvSpPr>
              <p:nvPr/>
            </p:nvSpPr>
            <p:spPr bwMode="auto">
              <a:xfrm>
                <a:off x="2594"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45913" name="Rectangle 89"/>
              <p:cNvSpPr>
                <a:spLocks noChangeArrowheads="1"/>
              </p:cNvSpPr>
              <p:nvPr/>
            </p:nvSpPr>
            <p:spPr bwMode="auto">
              <a:xfrm>
                <a:off x="2370" y="1582"/>
                <a:ext cx="392" cy="110"/>
              </a:xfrm>
              <a:prstGeom prst="rect">
                <a:avLst/>
              </a:prstGeom>
              <a:solidFill>
                <a:schemeClr val="accent2"/>
              </a:solidFill>
              <a:ln w="6350">
                <a:solidFill>
                  <a:schemeClr val="accent2"/>
                </a:solidFill>
                <a:miter lim="800000"/>
                <a:headEnd/>
                <a:tailEnd/>
              </a:ln>
            </p:spPr>
            <p:txBody>
              <a:bodyPr/>
              <a:lstStyle/>
              <a:p>
                <a:endParaRPr lang="ru-RU"/>
              </a:p>
            </p:txBody>
          </p:sp>
          <p:sp>
            <p:nvSpPr>
              <p:cNvPr id="845914" name="Rectangle 90"/>
              <p:cNvSpPr>
                <a:spLocks noChangeArrowheads="1"/>
              </p:cNvSpPr>
              <p:nvPr/>
            </p:nvSpPr>
            <p:spPr bwMode="auto">
              <a:xfrm>
                <a:off x="2510" y="1468"/>
                <a:ext cx="112" cy="629"/>
              </a:xfrm>
              <a:prstGeom prst="rect">
                <a:avLst/>
              </a:prstGeom>
              <a:solidFill>
                <a:schemeClr val="accent2"/>
              </a:solidFill>
              <a:ln w="6350">
                <a:solidFill>
                  <a:schemeClr val="accent2"/>
                </a:solidFill>
                <a:miter lim="800000"/>
                <a:headEnd/>
                <a:tailEnd/>
              </a:ln>
            </p:spPr>
            <p:txBody>
              <a:bodyPr/>
              <a:lstStyle/>
              <a:p>
                <a:endParaRPr lang="ru-RU"/>
              </a:p>
            </p:txBody>
          </p:sp>
          <p:sp>
            <p:nvSpPr>
              <p:cNvPr id="845915" name="Rectangle 91"/>
              <p:cNvSpPr>
                <a:spLocks noChangeArrowheads="1"/>
              </p:cNvSpPr>
              <p:nvPr/>
            </p:nvSpPr>
            <p:spPr bwMode="auto">
              <a:xfrm>
                <a:off x="231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45916" name="Rectangle 92"/>
              <p:cNvSpPr>
                <a:spLocks noChangeArrowheads="1"/>
              </p:cNvSpPr>
              <p:nvPr/>
            </p:nvSpPr>
            <p:spPr bwMode="auto">
              <a:xfrm>
                <a:off x="273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45917" name="Oval 93"/>
              <p:cNvSpPr>
                <a:spLocks noChangeArrowheads="1"/>
              </p:cNvSpPr>
              <p:nvPr/>
            </p:nvSpPr>
            <p:spPr bwMode="auto">
              <a:xfrm>
                <a:off x="273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45918" name="Oval 94"/>
              <p:cNvSpPr>
                <a:spLocks noChangeArrowheads="1"/>
              </p:cNvSpPr>
              <p:nvPr/>
            </p:nvSpPr>
            <p:spPr bwMode="auto">
              <a:xfrm>
                <a:off x="231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45919" name="Oval 95"/>
              <p:cNvSpPr>
                <a:spLocks noChangeArrowheads="1"/>
              </p:cNvSpPr>
              <p:nvPr/>
            </p:nvSpPr>
            <p:spPr bwMode="auto">
              <a:xfrm>
                <a:off x="2454" y="1274"/>
                <a:ext cx="224" cy="252"/>
              </a:xfrm>
              <a:prstGeom prst="ellipse">
                <a:avLst/>
              </a:prstGeom>
              <a:solidFill>
                <a:schemeClr val="accent2"/>
              </a:solidFill>
              <a:ln w="6350">
                <a:solidFill>
                  <a:schemeClr val="accent2"/>
                </a:solidFill>
                <a:round/>
                <a:headEnd/>
                <a:tailEnd/>
              </a:ln>
            </p:spPr>
            <p:txBody>
              <a:bodyPr/>
              <a:lstStyle/>
              <a:p>
                <a:endParaRPr lang="ru-RU"/>
              </a:p>
            </p:txBody>
          </p:sp>
          <p:sp>
            <p:nvSpPr>
              <p:cNvPr id="845920" name="Rectangle 96"/>
              <p:cNvSpPr>
                <a:spLocks noChangeArrowheads="1"/>
              </p:cNvSpPr>
              <p:nvPr/>
            </p:nvSpPr>
            <p:spPr bwMode="auto">
              <a:xfrm>
                <a:off x="2433" y="1592"/>
                <a:ext cx="269" cy="499"/>
              </a:xfrm>
              <a:prstGeom prst="rect">
                <a:avLst/>
              </a:prstGeom>
              <a:solidFill>
                <a:schemeClr val="accent2"/>
              </a:solidFill>
              <a:ln w="6350">
                <a:solidFill>
                  <a:schemeClr val="accent2"/>
                </a:solidFill>
                <a:miter lim="800000"/>
                <a:headEnd/>
                <a:tailEnd/>
              </a:ln>
            </p:spPr>
            <p:txBody>
              <a:bodyPr/>
              <a:lstStyle/>
              <a:p>
                <a:endParaRPr lang="ru-RU"/>
              </a:p>
            </p:txBody>
          </p:sp>
          <p:sp>
            <p:nvSpPr>
              <p:cNvPr id="845921" name="Rectangle 97"/>
              <p:cNvSpPr>
                <a:spLocks noChangeArrowheads="1"/>
              </p:cNvSpPr>
              <p:nvPr/>
            </p:nvSpPr>
            <p:spPr bwMode="auto">
              <a:xfrm>
                <a:off x="2433" y="2049"/>
                <a:ext cx="101" cy="495"/>
              </a:xfrm>
              <a:prstGeom prst="rect">
                <a:avLst/>
              </a:prstGeom>
              <a:solidFill>
                <a:schemeClr val="accent2"/>
              </a:solidFill>
              <a:ln w="6350">
                <a:solidFill>
                  <a:schemeClr val="accent2"/>
                </a:solidFill>
                <a:miter lim="800000"/>
                <a:headEnd/>
                <a:tailEnd/>
              </a:ln>
            </p:spPr>
            <p:txBody>
              <a:bodyPr/>
              <a:lstStyle/>
              <a:p>
                <a:endParaRPr lang="ru-RU"/>
              </a:p>
            </p:txBody>
          </p:sp>
          <p:sp>
            <p:nvSpPr>
              <p:cNvPr id="845922" name="Rectangle 98"/>
              <p:cNvSpPr>
                <a:spLocks noChangeArrowheads="1"/>
              </p:cNvSpPr>
              <p:nvPr/>
            </p:nvSpPr>
            <p:spPr bwMode="auto">
              <a:xfrm>
                <a:off x="2601" y="2073"/>
                <a:ext cx="101" cy="468"/>
              </a:xfrm>
              <a:prstGeom prst="rect">
                <a:avLst/>
              </a:prstGeom>
              <a:solidFill>
                <a:schemeClr val="accent2"/>
              </a:solidFill>
              <a:ln w="6350">
                <a:solidFill>
                  <a:schemeClr val="accent2"/>
                </a:solidFill>
                <a:miter lim="800000"/>
                <a:headEnd/>
                <a:tailEnd/>
              </a:ln>
            </p:spPr>
            <p:txBody>
              <a:bodyPr/>
              <a:lstStyle/>
              <a:p>
                <a:endParaRPr lang="ru-RU"/>
              </a:p>
            </p:txBody>
          </p:sp>
          <p:sp>
            <p:nvSpPr>
              <p:cNvPr id="845923" name="Rectangle 99"/>
              <p:cNvSpPr>
                <a:spLocks noChangeArrowheads="1"/>
              </p:cNvSpPr>
              <p:nvPr/>
            </p:nvSpPr>
            <p:spPr bwMode="auto">
              <a:xfrm>
                <a:off x="2322" y="1629"/>
                <a:ext cx="71" cy="465"/>
              </a:xfrm>
              <a:prstGeom prst="rect">
                <a:avLst/>
              </a:prstGeom>
              <a:solidFill>
                <a:schemeClr val="accent2"/>
              </a:solidFill>
              <a:ln w="6350">
                <a:solidFill>
                  <a:schemeClr val="accent2"/>
                </a:solidFill>
                <a:miter lim="800000"/>
                <a:headEnd/>
                <a:tailEnd/>
              </a:ln>
            </p:spPr>
            <p:txBody>
              <a:bodyPr/>
              <a:lstStyle/>
              <a:p>
                <a:endParaRPr lang="ru-RU"/>
              </a:p>
            </p:txBody>
          </p:sp>
          <p:sp>
            <p:nvSpPr>
              <p:cNvPr id="845924" name="Rectangle 100"/>
              <p:cNvSpPr>
                <a:spLocks noChangeArrowheads="1"/>
              </p:cNvSpPr>
              <p:nvPr/>
            </p:nvSpPr>
            <p:spPr bwMode="auto">
              <a:xfrm>
                <a:off x="2742" y="1626"/>
                <a:ext cx="71" cy="474"/>
              </a:xfrm>
              <a:prstGeom prst="rect">
                <a:avLst/>
              </a:prstGeom>
              <a:solidFill>
                <a:schemeClr val="accent2"/>
              </a:solidFill>
              <a:ln w="6350">
                <a:solidFill>
                  <a:schemeClr val="accent2"/>
                </a:solidFill>
                <a:miter lim="800000"/>
                <a:headEnd/>
                <a:tailEnd/>
              </a:ln>
            </p:spPr>
            <p:txBody>
              <a:bodyPr/>
              <a:lstStyle/>
              <a:p>
                <a:endParaRPr lang="ru-RU"/>
              </a:p>
            </p:txBody>
          </p:sp>
          <p:sp>
            <p:nvSpPr>
              <p:cNvPr id="845925" name="Rectangle 101"/>
              <p:cNvSpPr>
                <a:spLocks noChangeArrowheads="1"/>
              </p:cNvSpPr>
              <p:nvPr/>
            </p:nvSpPr>
            <p:spPr bwMode="auto">
              <a:xfrm>
                <a:off x="2361" y="1590"/>
                <a:ext cx="414" cy="95"/>
              </a:xfrm>
              <a:prstGeom prst="rect">
                <a:avLst/>
              </a:prstGeom>
              <a:solidFill>
                <a:schemeClr val="accent2"/>
              </a:solidFill>
              <a:ln w="6350">
                <a:solidFill>
                  <a:schemeClr val="accent2"/>
                </a:solidFill>
                <a:miter lim="800000"/>
                <a:headEnd/>
                <a:tailEnd/>
              </a:ln>
            </p:spPr>
            <p:txBody>
              <a:bodyPr/>
              <a:lstStyle/>
              <a:p>
                <a:endParaRPr lang="ru-RU"/>
              </a:p>
            </p:txBody>
          </p:sp>
        </p:grpSp>
        <p:grpSp>
          <p:nvGrpSpPr>
            <p:cNvPr id="845926" name="Group 102"/>
            <p:cNvGrpSpPr>
              <a:grpSpLocks/>
            </p:cNvGrpSpPr>
            <p:nvPr/>
          </p:nvGrpSpPr>
          <p:grpSpPr bwMode="auto">
            <a:xfrm>
              <a:off x="3515" y="2659"/>
              <a:ext cx="264" cy="706"/>
              <a:chOff x="3098" y="1220"/>
              <a:chExt cx="504" cy="1344"/>
            </a:xfrm>
          </p:grpSpPr>
          <p:sp>
            <p:nvSpPr>
              <p:cNvPr id="845927" name="Oval 103"/>
              <p:cNvSpPr>
                <a:spLocks noChangeArrowheads="1"/>
              </p:cNvSpPr>
              <p:nvPr/>
            </p:nvSpPr>
            <p:spPr bwMode="auto">
              <a:xfrm>
                <a:off x="3210" y="1220"/>
                <a:ext cx="280" cy="280"/>
              </a:xfrm>
              <a:prstGeom prst="ellipse">
                <a:avLst/>
              </a:prstGeom>
              <a:solidFill>
                <a:srgbClr val="CC3300"/>
              </a:solidFill>
              <a:ln w="3175">
                <a:solidFill>
                  <a:srgbClr val="CC3300"/>
                </a:solidFill>
                <a:round/>
                <a:headEnd/>
                <a:tailEnd/>
              </a:ln>
            </p:spPr>
            <p:txBody>
              <a:bodyPr/>
              <a:lstStyle/>
              <a:p>
                <a:endParaRPr lang="ru-RU"/>
              </a:p>
            </p:txBody>
          </p:sp>
          <p:sp>
            <p:nvSpPr>
              <p:cNvPr id="845928" name="Oval 104"/>
              <p:cNvSpPr>
                <a:spLocks noChangeArrowheads="1"/>
              </p:cNvSpPr>
              <p:nvPr/>
            </p:nvSpPr>
            <p:spPr bwMode="auto">
              <a:xfrm>
                <a:off x="3490" y="1556"/>
                <a:ext cx="112" cy="112"/>
              </a:xfrm>
              <a:prstGeom prst="ellipse">
                <a:avLst/>
              </a:prstGeom>
              <a:solidFill>
                <a:srgbClr val="CC3300"/>
              </a:solidFill>
              <a:ln w="3175">
                <a:solidFill>
                  <a:srgbClr val="CC3300"/>
                </a:solidFill>
                <a:round/>
                <a:headEnd/>
                <a:tailEnd/>
              </a:ln>
            </p:spPr>
            <p:txBody>
              <a:bodyPr/>
              <a:lstStyle/>
              <a:p>
                <a:endParaRPr lang="ru-RU"/>
              </a:p>
            </p:txBody>
          </p:sp>
          <p:sp>
            <p:nvSpPr>
              <p:cNvPr id="845929" name="Oval 105"/>
              <p:cNvSpPr>
                <a:spLocks noChangeArrowheads="1"/>
              </p:cNvSpPr>
              <p:nvPr/>
            </p:nvSpPr>
            <p:spPr bwMode="auto">
              <a:xfrm>
                <a:off x="3098" y="1556"/>
                <a:ext cx="112" cy="112"/>
              </a:xfrm>
              <a:prstGeom prst="ellipse">
                <a:avLst/>
              </a:prstGeom>
              <a:solidFill>
                <a:srgbClr val="CC3300"/>
              </a:solidFill>
              <a:ln w="3175">
                <a:solidFill>
                  <a:srgbClr val="CC3300"/>
                </a:solidFill>
                <a:round/>
                <a:headEnd/>
                <a:tailEnd/>
              </a:ln>
            </p:spPr>
            <p:txBody>
              <a:bodyPr/>
              <a:lstStyle/>
              <a:p>
                <a:endParaRPr lang="ru-RU"/>
              </a:p>
            </p:txBody>
          </p:sp>
          <p:sp>
            <p:nvSpPr>
              <p:cNvPr id="845930" name="Oval 106"/>
              <p:cNvSpPr>
                <a:spLocks noChangeArrowheads="1"/>
              </p:cNvSpPr>
              <p:nvPr/>
            </p:nvSpPr>
            <p:spPr bwMode="auto">
              <a:xfrm>
                <a:off x="3210" y="2452"/>
                <a:ext cx="112" cy="112"/>
              </a:xfrm>
              <a:prstGeom prst="ellipse">
                <a:avLst/>
              </a:prstGeom>
              <a:solidFill>
                <a:srgbClr val="CC3300"/>
              </a:solidFill>
              <a:ln w="3175">
                <a:solidFill>
                  <a:srgbClr val="CC3300"/>
                </a:solidFill>
                <a:round/>
                <a:headEnd/>
                <a:tailEnd/>
              </a:ln>
            </p:spPr>
            <p:txBody>
              <a:bodyPr/>
              <a:lstStyle/>
              <a:p>
                <a:endParaRPr lang="ru-RU"/>
              </a:p>
            </p:txBody>
          </p:sp>
          <p:sp>
            <p:nvSpPr>
              <p:cNvPr id="845931" name="Oval 107"/>
              <p:cNvSpPr>
                <a:spLocks noChangeArrowheads="1"/>
              </p:cNvSpPr>
              <p:nvPr/>
            </p:nvSpPr>
            <p:spPr bwMode="auto">
              <a:xfrm>
                <a:off x="3378" y="2452"/>
                <a:ext cx="112" cy="112"/>
              </a:xfrm>
              <a:prstGeom prst="ellipse">
                <a:avLst/>
              </a:prstGeom>
              <a:solidFill>
                <a:srgbClr val="CC3300"/>
              </a:solidFill>
              <a:ln w="3175">
                <a:solidFill>
                  <a:srgbClr val="CC3300"/>
                </a:solidFill>
                <a:round/>
                <a:headEnd/>
                <a:tailEnd/>
              </a:ln>
            </p:spPr>
            <p:txBody>
              <a:bodyPr/>
              <a:lstStyle/>
              <a:p>
                <a:endParaRPr lang="ru-RU"/>
              </a:p>
            </p:txBody>
          </p:sp>
          <p:sp>
            <p:nvSpPr>
              <p:cNvPr id="845932" name="Rectangle 108"/>
              <p:cNvSpPr>
                <a:spLocks noChangeArrowheads="1"/>
              </p:cNvSpPr>
              <p:nvPr/>
            </p:nvSpPr>
            <p:spPr bwMode="auto">
              <a:xfrm>
                <a:off x="3210" y="1612"/>
                <a:ext cx="112" cy="896"/>
              </a:xfrm>
              <a:prstGeom prst="rect">
                <a:avLst/>
              </a:prstGeom>
              <a:solidFill>
                <a:srgbClr val="CC3300"/>
              </a:solidFill>
              <a:ln w="3175">
                <a:solidFill>
                  <a:srgbClr val="CC3300"/>
                </a:solidFill>
                <a:miter lim="800000"/>
                <a:headEnd/>
                <a:tailEnd/>
              </a:ln>
            </p:spPr>
            <p:txBody>
              <a:bodyPr/>
              <a:lstStyle/>
              <a:p>
                <a:endParaRPr lang="ru-RU"/>
              </a:p>
            </p:txBody>
          </p:sp>
          <p:sp>
            <p:nvSpPr>
              <p:cNvPr id="845933" name="Rectangle 109"/>
              <p:cNvSpPr>
                <a:spLocks noChangeArrowheads="1"/>
              </p:cNvSpPr>
              <p:nvPr/>
            </p:nvSpPr>
            <p:spPr bwMode="auto">
              <a:xfrm>
                <a:off x="3378" y="1612"/>
                <a:ext cx="112" cy="896"/>
              </a:xfrm>
              <a:prstGeom prst="rect">
                <a:avLst/>
              </a:prstGeom>
              <a:solidFill>
                <a:srgbClr val="CC3300"/>
              </a:solidFill>
              <a:ln w="3175">
                <a:solidFill>
                  <a:srgbClr val="CC3300"/>
                </a:solidFill>
                <a:miter lim="800000"/>
                <a:headEnd/>
                <a:tailEnd/>
              </a:ln>
            </p:spPr>
            <p:txBody>
              <a:bodyPr/>
              <a:lstStyle/>
              <a:p>
                <a:endParaRPr lang="ru-RU"/>
              </a:p>
            </p:txBody>
          </p:sp>
          <p:sp>
            <p:nvSpPr>
              <p:cNvPr id="845934" name="Rectangle 110"/>
              <p:cNvSpPr>
                <a:spLocks noChangeArrowheads="1"/>
              </p:cNvSpPr>
              <p:nvPr/>
            </p:nvSpPr>
            <p:spPr bwMode="auto">
              <a:xfrm>
                <a:off x="3154" y="1556"/>
                <a:ext cx="392" cy="110"/>
              </a:xfrm>
              <a:prstGeom prst="rect">
                <a:avLst/>
              </a:prstGeom>
              <a:solidFill>
                <a:srgbClr val="CC3300"/>
              </a:solidFill>
              <a:ln w="3175">
                <a:solidFill>
                  <a:srgbClr val="CC3300"/>
                </a:solidFill>
                <a:miter lim="800000"/>
                <a:headEnd/>
                <a:tailEnd/>
              </a:ln>
            </p:spPr>
            <p:txBody>
              <a:bodyPr/>
              <a:lstStyle/>
              <a:p>
                <a:endParaRPr lang="ru-RU"/>
              </a:p>
            </p:txBody>
          </p:sp>
          <p:sp>
            <p:nvSpPr>
              <p:cNvPr id="845935" name="Rectangle 111"/>
              <p:cNvSpPr>
                <a:spLocks noChangeArrowheads="1"/>
              </p:cNvSpPr>
              <p:nvPr/>
            </p:nvSpPr>
            <p:spPr bwMode="auto">
              <a:xfrm>
                <a:off x="3294" y="1442"/>
                <a:ext cx="112" cy="618"/>
              </a:xfrm>
              <a:prstGeom prst="rect">
                <a:avLst/>
              </a:prstGeom>
              <a:solidFill>
                <a:srgbClr val="CC3300"/>
              </a:solidFill>
              <a:ln w="3175">
                <a:solidFill>
                  <a:srgbClr val="CC3300"/>
                </a:solidFill>
                <a:miter lim="800000"/>
                <a:headEnd/>
                <a:tailEnd/>
              </a:ln>
            </p:spPr>
            <p:txBody>
              <a:bodyPr/>
              <a:lstStyle/>
              <a:p>
                <a:endParaRPr lang="ru-RU"/>
              </a:p>
            </p:txBody>
          </p:sp>
          <p:sp>
            <p:nvSpPr>
              <p:cNvPr id="845936" name="Rectangle 112"/>
              <p:cNvSpPr>
                <a:spLocks noChangeArrowheads="1"/>
              </p:cNvSpPr>
              <p:nvPr/>
            </p:nvSpPr>
            <p:spPr bwMode="auto">
              <a:xfrm>
                <a:off x="3098" y="1612"/>
                <a:ext cx="84" cy="448"/>
              </a:xfrm>
              <a:prstGeom prst="rect">
                <a:avLst/>
              </a:prstGeom>
              <a:solidFill>
                <a:srgbClr val="CC3300"/>
              </a:solidFill>
              <a:ln w="3175">
                <a:solidFill>
                  <a:srgbClr val="CC3300"/>
                </a:solidFill>
                <a:miter lim="800000"/>
                <a:headEnd/>
                <a:tailEnd/>
              </a:ln>
            </p:spPr>
            <p:txBody>
              <a:bodyPr/>
              <a:lstStyle/>
              <a:p>
                <a:endParaRPr lang="ru-RU"/>
              </a:p>
            </p:txBody>
          </p:sp>
          <p:sp>
            <p:nvSpPr>
              <p:cNvPr id="845937" name="Rectangle 113"/>
              <p:cNvSpPr>
                <a:spLocks noChangeArrowheads="1"/>
              </p:cNvSpPr>
              <p:nvPr/>
            </p:nvSpPr>
            <p:spPr bwMode="auto">
              <a:xfrm>
                <a:off x="3518" y="1612"/>
                <a:ext cx="84" cy="448"/>
              </a:xfrm>
              <a:prstGeom prst="rect">
                <a:avLst/>
              </a:prstGeom>
              <a:solidFill>
                <a:srgbClr val="CC3300"/>
              </a:solidFill>
              <a:ln w="3175">
                <a:solidFill>
                  <a:srgbClr val="CC3300"/>
                </a:solidFill>
                <a:miter lim="800000"/>
                <a:headEnd/>
                <a:tailEnd/>
              </a:ln>
            </p:spPr>
            <p:txBody>
              <a:bodyPr/>
              <a:lstStyle/>
              <a:p>
                <a:endParaRPr lang="ru-RU"/>
              </a:p>
            </p:txBody>
          </p:sp>
          <p:sp>
            <p:nvSpPr>
              <p:cNvPr id="845938" name="Oval 114"/>
              <p:cNvSpPr>
                <a:spLocks noChangeArrowheads="1"/>
              </p:cNvSpPr>
              <p:nvPr/>
            </p:nvSpPr>
            <p:spPr bwMode="auto">
              <a:xfrm>
                <a:off x="3518" y="2032"/>
                <a:ext cx="84" cy="84"/>
              </a:xfrm>
              <a:prstGeom prst="ellipse">
                <a:avLst/>
              </a:prstGeom>
              <a:solidFill>
                <a:srgbClr val="CC3300"/>
              </a:solidFill>
              <a:ln w="3175">
                <a:solidFill>
                  <a:srgbClr val="CC3300"/>
                </a:solidFill>
                <a:round/>
                <a:headEnd/>
                <a:tailEnd/>
              </a:ln>
            </p:spPr>
            <p:txBody>
              <a:bodyPr/>
              <a:lstStyle/>
              <a:p>
                <a:endParaRPr lang="ru-RU"/>
              </a:p>
            </p:txBody>
          </p:sp>
          <p:sp>
            <p:nvSpPr>
              <p:cNvPr id="845939" name="Oval 115"/>
              <p:cNvSpPr>
                <a:spLocks noChangeArrowheads="1"/>
              </p:cNvSpPr>
              <p:nvPr/>
            </p:nvSpPr>
            <p:spPr bwMode="auto">
              <a:xfrm>
                <a:off x="3098" y="2032"/>
                <a:ext cx="84" cy="84"/>
              </a:xfrm>
              <a:prstGeom prst="ellipse">
                <a:avLst/>
              </a:prstGeom>
              <a:solidFill>
                <a:srgbClr val="CC3300"/>
              </a:solidFill>
              <a:ln w="3175">
                <a:solidFill>
                  <a:srgbClr val="CC3300"/>
                </a:solidFill>
                <a:round/>
                <a:headEnd/>
                <a:tailEnd/>
              </a:ln>
            </p:spPr>
            <p:txBody>
              <a:bodyPr/>
              <a:lstStyle/>
              <a:p>
                <a:endParaRPr lang="ru-RU"/>
              </a:p>
            </p:txBody>
          </p:sp>
        </p:grpSp>
        <p:sp>
          <p:nvSpPr>
            <p:cNvPr id="845942" name="Freeform 118"/>
            <p:cNvSpPr>
              <a:spLocks/>
            </p:cNvSpPr>
            <p:nvPr/>
          </p:nvSpPr>
          <p:spPr bwMode="auto">
            <a:xfrm>
              <a:off x="1160" y="1798"/>
              <a:ext cx="1739" cy="878"/>
            </a:xfrm>
            <a:custGeom>
              <a:avLst/>
              <a:gdLst>
                <a:gd name="T0" fmla="*/ 2970 w 2970"/>
                <a:gd name="T1" fmla="*/ 1548 h 1548"/>
                <a:gd name="T2" fmla="*/ 2659 w 2970"/>
                <a:gd name="T3" fmla="*/ 521 h 1548"/>
                <a:gd name="T4" fmla="*/ 1746 w 2970"/>
                <a:gd name="T5" fmla="*/ 0 h 1548"/>
                <a:gd name="T6" fmla="*/ 0 w 2970"/>
                <a:gd name="T7" fmla="*/ 0 h 1548"/>
              </a:gdLst>
              <a:ahLst/>
              <a:cxnLst>
                <a:cxn ang="0">
                  <a:pos x="T0" y="T1"/>
                </a:cxn>
                <a:cxn ang="0">
                  <a:pos x="T2" y="T3"/>
                </a:cxn>
                <a:cxn ang="0">
                  <a:pos x="T4" y="T5"/>
                </a:cxn>
                <a:cxn ang="0">
                  <a:pos x="T6" y="T7"/>
                </a:cxn>
              </a:cxnLst>
              <a:rect l="0" t="0" r="r" b="b"/>
              <a:pathLst>
                <a:path w="2970" h="1548">
                  <a:moveTo>
                    <a:pt x="2970" y="1548"/>
                  </a:moveTo>
                  <a:lnTo>
                    <a:pt x="2659" y="521"/>
                  </a:lnTo>
                  <a:lnTo>
                    <a:pt x="1746" y="0"/>
                  </a:lnTo>
                  <a:lnTo>
                    <a:pt x="0" y="0"/>
                  </a:lnTo>
                </a:path>
              </a:pathLst>
            </a:custGeom>
            <a:noFill/>
            <a:ln w="57150" cap="flat" cmpd="sng">
              <a:solidFill>
                <a:srgbClr val="FF9900"/>
              </a:solidFill>
              <a:prstDash val="dash"/>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5944" name="Freeform 120"/>
            <p:cNvSpPr>
              <a:spLocks/>
            </p:cNvSpPr>
            <p:nvPr/>
          </p:nvSpPr>
          <p:spPr bwMode="auto">
            <a:xfrm>
              <a:off x="749" y="1200"/>
              <a:ext cx="4418" cy="258"/>
            </a:xfrm>
            <a:custGeom>
              <a:avLst/>
              <a:gdLst>
                <a:gd name="T0" fmla="*/ 0 w 7732"/>
                <a:gd name="T1" fmla="*/ 441 h 454"/>
                <a:gd name="T2" fmla="*/ 1829 w 7732"/>
                <a:gd name="T3" fmla="*/ 0 h 454"/>
                <a:gd name="T4" fmla="*/ 5903 w 7732"/>
                <a:gd name="T5" fmla="*/ 0 h 454"/>
                <a:gd name="T6" fmla="*/ 7732 w 7732"/>
                <a:gd name="T7" fmla="*/ 454 h 454"/>
              </a:gdLst>
              <a:ahLst/>
              <a:cxnLst>
                <a:cxn ang="0">
                  <a:pos x="T0" y="T1"/>
                </a:cxn>
                <a:cxn ang="0">
                  <a:pos x="T2" y="T3"/>
                </a:cxn>
                <a:cxn ang="0">
                  <a:pos x="T4" y="T5"/>
                </a:cxn>
                <a:cxn ang="0">
                  <a:pos x="T6" y="T7"/>
                </a:cxn>
              </a:cxnLst>
              <a:rect l="0" t="0" r="r" b="b"/>
              <a:pathLst>
                <a:path w="7732" h="454">
                  <a:moveTo>
                    <a:pt x="0" y="441"/>
                  </a:moveTo>
                  <a:lnTo>
                    <a:pt x="1829" y="0"/>
                  </a:lnTo>
                  <a:lnTo>
                    <a:pt x="5903" y="0"/>
                  </a:lnTo>
                  <a:lnTo>
                    <a:pt x="7732" y="454"/>
                  </a:lnTo>
                </a:path>
              </a:pathLst>
            </a:custGeom>
            <a:noFill/>
            <a:ln w="57150" cap="flat" cmpd="sng">
              <a:solidFill>
                <a:schemeClr val="hlink"/>
              </a:solidFill>
              <a:prstDash val="lgDash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5946" name="Freeform 122"/>
            <p:cNvSpPr>
              <a:spLocks/>
            </p:cNvSpPr>
            <p:nvPr/>
          </p:nvSpPr>
          <p:spPr bwMode="auto">
            <a:xfrm>
              <a:off x="1124" y="1928"/>
              <a:ext cx="1646" cy="734"/>
            </a:xfrm>
            <a:custGeom>
              <a:avLst/>
              <a:gdLst>
                <a:gd name="T0" fmla="*/ 2811 w 2811"/>
                <a:gd name="T1" fmla="*/ 1292 h 1292"/>
                <a:gd name="T2" fmla="*/ 2551 w 2811"/>
                <a:gd name="T3" fmla="*/ 443 h 1292"/>
                <a:gd name="T4" fmla="*/ 1807 w 2811"/>
                <a:gd name="T5" fmla="*/ 0 h 1292"/>
                <a:gd name="T6" fmla="*/ 0 w 2811"/>
                <a:gd name="T7" fmla="*/ 0 h 1292"/>
              </a:gdLst>
              <a:ahLst/>
              <a:cxnLst>
                <a:cxn ang="0">
                  <a:pos x="T0" y="T1"/>
                </a:cxn>
                <a:cxn ang="0">
                  <a:pos x="T2" y="T3"/>
                </a:cxn>
                <a:cxn ang="0">
                  <a:pos x="T4" y="T5"/>
                </a:cxn>
                <a:cxn ang="0">
                  <a:pos x="T6" y="T7"/>
                </a:cxn>
              </a:cxnLst>
              <a:rect l="0" t="0" r="r" b="b"/>
              <a:pathLst>
                <a:path w="2811" h="1292">
                  <a:moveTo>
                    <a:pt x="2811" y="1292"/>
                  </a:moveTo>
                  <a:lnTo>
                    <a:pt x="2551" y="443"/>
                  </a:lnTo>
                  <a:lnTo>
                    <a:pt x="1807" y="0"/>
                  </a:lnTo>
                  <a:lnTo>
                    <a:pt x="0" y="0"/>
                  </a:lnTo>
                </a:path>
              </a:pathLst>
            </a:custGeom>
            <a:noFill/>
            <a:ln w="57150" cap="flat" cmpd="sng">
              <a:solidFill>
                <a:srgbClr val="CC3300"/>
              </a:solidFill>
              <a:prstDash val="solid"/>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5947" name="AutoShape 123"/>
            <p:cNvSpPr>
              <a:spLocks noChangeArrowheads="1"/>
            </p:cNvSpPr>
            <p:nvPr/>
          </p:nvSpPr>
          <p:spPr bwMode="auto">
            <a:xfrm>
              <a:off x="521" y="2571"/>
              <a:ext cx="1474" cy="720"/>
            </a:xfrm>
            <a:prstGeom prst="wedgeEllipseCallout">
              <a:avLst>
                <a:gd name="adj1" fmla="val 65537"/>
                <a:gd name="adj2" fmla="val -122917"/>
              </a:avLst>
            </a:prstGeom>
            <a:noFill/>
            <a:ln w="38100" algn="ctr">
              <a:solidFill>
                <a:srgbClr val="CC3300"/>
              </a:solidFill>
              <a:prstDash val="lgDashDot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0" tIns="0" rIns="0" bIns="0" anchor="ctr" anchorCtr="1"/>
            <a:lstStyle/>
            <a:p>
              <a:pPr>
                <a:lnSpc>
                  <a:spcPct val="80000"/>
                </a:lnSpc>
              </a:pPr>
              <a:r>
                <a:rPr lang="ru-RU" altLang="zh-CN" sz="1600" b="1">
                  <a:solidFill>
                    <a:srgbClr val="CC3300"/>
                  </a:solidFill>
                  <a:latin typeface="Tahoma" panose="020B0604030504040204" pitchFamily="34" charset="0"/>
                  <a:cs typeface="Tahoma" panose="020B0604030504040204" pitchFamily="34" charset="0"/>
                </a:rPr>
                <a:t>Пара симплексных виртуальных соединений</a:t>
              </a:r>
              <a:endParaRPr lang="ru-RU" altLang="ru-RU" sz="1600" b="1">
                <a:solidFill>
                  <a:srgbClr val="CC3300"/>
                </a:solidFill>
                <a:latin typeface="Tahoma" panose="020B0604030504040204" pitchFamily="34" charset="0"/>
                <a:ea typeface="SimSun" panose="02010600030101010101" pitchFamily="2" charset="-122"/>
                <a:cs typeface="Tahoma" panose="020B0604030504040204" pitchFamily="34" charset="0"/>
              </a:endParaRPr>
            </a:p>
          </p:txBody>
        </p:sp>
        <p:grpSp>
          <p:nvGrpSpPr>
            <p:cNvPr id="845948" name="Group 124"/>
            <p:cNvGrpSpPr>
              <a:grpSpLocks/>
            </p:cNvGrpSpPr>
            <p:nvPr/>
          </p:nvGrpSpPr>
          <p:grpSpPr bwMode="auto">
            <a:xfrm>
              <a:off x="3356" y="2659"/>
              <a:ext cx="265" cy="711"/>
              <a:chOff x="2314" y="1246"/>
              <a:chExt cx="504" cy="1344"/>
            </a:xfrm>
          </p:grpSpPr>
          <p:sp>
            <p:nvSpPr>
              <p:cNvPr id="845949" name="Oval 125"/>
              <p:cNvSpPr>
                <a:spLocks noChangeArrowheads="1"/>
              </p:cNvSpPr>
              <p:nvPr/>
            </p:nvSpPr>
            <p:spPr bwMode="auto">
              <a:xfrm>
                <a:off x="2426" y="1246"/>
                <a:ext cx="280" cy="280"/>
              </a:xfrm>
              <a:prstGeom prst="ellipse">
                <a:avLst/>
              </a:prstGeom>
              <a:solidFill>
                <a:schemeClr val="hlink"/>
              </a:solidFill>
              <a:ln w="6350">
                <a:solidFill>
                  <a:schemeClr val="hlink"/>
                </a:solidFill>
                <a:round/>
                <a:headEnd/>
                <a:tailEnd/>
              </a:ln>
            </p:spPr>
            <p:txBody>
              <a:bodyPr/>
              <a:lstStyle/>
              <a:p>
                <a:endParaRPr lang="ru-RU"/>
              </a:p>
            </p:txBody>
          </p:sp>
          <p:sp>
            <p:nvSpPr>
              <p:cNvPr id="845950" name="Oval 126"/>
              <p:cNvSpPr>
                <a:spLocks noChangeArrowheads="1"/>
              </p:cNvSpPr>
              <p:nvPr/>
            </p:nvSpPr>
            <p:spPr bwMode="auto">
              <a:xfrm>
                <a:off x="2706"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51" name="Oval 127"/>
              <p:cNvSpPr>
                <a:spLocks noChangeArrowheads="1"/>
              </p:cNvSpPr>
              <p:nvPr/>
            </p:nvSpPr>
            <p:spPr bwMode="auto">
              <a:xfrm>
                <a:off x="2314"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52" name="Oval 128"/>
              <p:cNvSpPr>
                <a:spLocks noChangeArrowheads="1"/>
              </p:cNvSpPr>
              <p:nvPr/>
            </p:nvSpPr>
            <p:spPr bwMode="auto">
              <a:xfrm>
                <a:off x="2426"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53" name="Oval 129"/>
              <p:cNvSpPr>
                <a:spLocks noChangeArrowheads="1"/>
              </p:cNvSpPr>
              <p:nvPr/>
            </p:nvSpPr>
            <p:spPr bwMode="auto">
              <a:xfrm>
                <a:off x="2594"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54" name="Rectangle 130"/>
              <p:cNvSpPr>
                <a:spLocks noChangeArrowheads="1"/>
              </p:cNvSpPr>
              <p:nvPr/>
            </p:nvSpPr>
            <p:spPr bwMode="auto">
              <a:xfrm>
                <a:off x="2426"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45955" name="Rectangle 131"/>
              <p:cNvSpPr>
                <a:spLocks noChangeArrowheads="1"/>
              </p:cNvSpPr>
              <p:nvPr/>
            </p:nvSpPr>
            <p:spPr bwMode="auto">
              <a:xfrm>
                <a:off x="2594"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45956" name="Rectangle 132"/>
              <p:cNvSpPr>
                <a:spLocks noChangeArrowheads="1"/>
              </p:cNvSpPr>
              <p:nvPr/>
            </p:nvSpPr>
            <p:spPr bwMode="auto">
              <a:xfrm>
                <a:off x="2370" y="1582"/>
                <a:ext cx="392" cy="110"/>
              </a:xfrm>
              <a:prstGeom prst="rect">
                <a:avLst/>
              </a:prstGeom>
              <a:solidFill>
                <a:schemeClr val="hlink"/>
              </a:solidFill>
              <a:ln w="6350">
                <a:solidFill>
                  <a:schemeClr val="hlink"/>
                </a:solidFill>
                <a:miter lim="800000"/>
                <a:headEnd/>
                <a:tailEnd/>
              </a:ln>
            </p:spPr>
            <p:txBody>
              <a:bodyPr/>
              <a:lstStyle/>
              <a:p>
                <a:endParaRPr lang="ru-RU"/>
              </a:p>
            </p:txBody>
          </p:sp>
          <p:sp>
            <p:nvSpPr>
              <p:cNvPr id="845957" name="Rectangle 133"/>
              <p:cNvSpPr>
                <a:spLocks noChangeArrowheads="1"/>
              </p:cNvSpPr>
              <p:nvPr/>
            </p:nvSpPr>
            <p:spPr bwMode="auto">
              <a:xfrm>
                <a:off x="2510" y="1468"/>
                <a:ext cx="112" cy="629"/>
              </a:xfrm>
              <a:prstGeom prst="rect">
                <a:avLst/>
              </a:prstGeom>
              <a:solidFill>
                <a:schemeClr val="hlink"/>
              </a:solidFill>
              <a:ln w="6350">
                <a:solidFill>
                  <a:schemeClr val="hlink"/>
                </a:solidFill>
                <a:miter lim="800000"/>
                <a:headEnd/>
                <a:tailEnd/>
              </a:ln>
            </p:spPr>
            <p:txBody>
              <a:bodyPr/>
              <a:lstStyle/>
              <a:p>
                <a:endParaRPr lang="ru-RU"/>
              </a:p>
            </p:txBody>
          </p:sp>
          <p:sp>
            <p:nvSpPr>
              <p:cNvPr id="845958" name="Rectangle 134"/>
              <p:cNvSpPr>
                <a:spLocks noChangeArrowheads="1"/>
              </p:cNvSpPr>
              <p:nvPr/>
            </p:nvSpPr>
            <p:spPr bwMode="auto">
              <a:xfrm>
                <a:off x="231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45959" name="Rectangle 135"/>
              <p:cNvSpPr>
                <a:spLocks noChangeArrowheads="1"/>
              </p:cNvSpPr>
              <p:nvPr/>
            </p:nvSpPr>
            <p:spPr bwMode="auto">
              <a:xfrm>
                <a:off x="273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45960" name="Oval 136"/>
              <p:cNvSpPr>
                <a:spLocks noChangeArrowheads="1"/>
              </p:cNvSpPr>
              <p:nvPr/>
            </p:nvSpPr>
            <p:spPr bwMode="auto">
              <a:xfrm>
                <a:off x="273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45961" name="Oval 137"/>
              <p:cNvSpPr>
                <a:spLocks noChangeArrowheads="1"/>
              </p:cNvSpPr>
              <p:nvPr/>
            </p:nvSpPr>
            <p:spPr bwMode="auto">
              <a:xfrm>
                <a:off x="231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45962" name="Oval 138"/>
              <p:cNvSpPr>
                <a:spLocks noChangeArrowheads="1"/>
              </p:cNvSpPr>
              <p:nvPr/>
            </p:nvSpPr>
            <p:spPr bwMode="auto">
              <a:xfrm>
                <a:off x="2454" y="1274"/>
                <a:ext cx="224" cy="252"/>
              </a:xfrm>
              <a:prstGeom prst="ellipse">
                <a:avLst/>
              </a:prstGeom>
              <a:solidFill>
                <a:schemeClr val="hlink"/>
              </a:solidFill>
              <a:ln w="6350">
                <a:solidFill>
                  <a:schemeClr val="hlink"/>
                </a:solidFill>
                <a:round/>
                <a:headEnd/>
                <a:tailEnd/>
              </a:ln>
            </p:spPr>
            <p:txBody>
              <a:bodyPr/>
              <a:lstStyle/>
              <a:p>
                <a:endParaRPr lang="ru-RU"/>
              </a:p>
            </p:txBody>
          </p:sp>
          <p:sp>
            <p:nvSpPr>
              <p:cNvPr id="845963" name="Rectangle 139"/>
              <p:cNvSpPr>
                <a:spLocks noChangeArrowheads="1"/>
              </p:cNvSpPr>
              <p:nvPr/>
            </p:nvSpPr>
            <p:spPr bwMode="auto">
              <a:xfrm>
                <a:off x="2433" y="1592"/>
                <a:ext cx="269" cy="499"/>
              </a:xfrm>
              <a:prstGeom prst="rect">
                <a:avLst/>
              </a:prstGeom>
              <a:solidFill>
                <a:schemeClr val="hlink"/>
              </a:solidFill>
              <a:ln w="6350">
                <a:solidFill>
                  <a:schemeClr val="hlink"/>
                </a:solidFill>
                <a:miter lim="800000"/>
                <a:headEnd/>
                <a:tailEnd/>
              </a:ln>
            </p:spPr>
            <p:txBody>
              <a:bodyPr/>
              <a:lstStyle/>
              <a:p>
                <a:endParaRPr lang="ru-RU"/>
              </a:p>
            </p:txBody>
          </p:sp>
          <p:sp>
            <p:nvSpPr>
              <p:cNvPr id="845964" name="Rectangle 140"/>
              <p:cNvSpPr>
                <a:spLocks noChangeArrowheads="1"/>
              </p:cNvSpPr>
              <p:nvPr/>
            </p:nvSpPr>
            <p:spPr bwMode="auto">
              <a:xfrm>
                <a:off x="2433" y="2049"/>
                <a:ext cx="101" cy="495"/>
              </a:xfrm>
              <a:prstGeom prst="rect">
                <a:avLst/>
              </a:prstGeom>
              <a:solidFill>
                <a:schemeClr val="hlink"/>
              </a:solidFill>
              <a:ln w="6350">
                <a:solidFill>
                  <a:schemeClr val="hlink"/>
                </a:solidFill>
                <a:miter lim="800000"/>
                <a:headEnd/>
                <a:tailEnd/>
              </a:ln>
            </p:spPr>
            <p:txBody>
              <a:bodyPr/>
              <a:lstStyle/>
              <a:p>
                <a:endParaRPr lang="ru-RU"/>
              </a:p>
            </p:txBody>
          </p:sp>
          <p:sp>
            <p:nvSpPr>
              <p:cNvPr id="845965" name="Rectangle 141"/>
              <p:cNvSpPr>
                <a:spLocks noChangeArrowheads="1"/>
              </p:cNvSpPr>
              <p:nvPr/>
            </p:nvSpPr>
            <p:spPr bwMode="auto">
              <a:xfrm>
                <a:off x="2601" y="2073"/>
                <a:ext cx="101" cy="468"/>
              </a:xfrm>
              <a:prstGeom prst="rect">
                <a:avLst/>
              </a:prstGeom>
              <a:solidFill>
                <a:schemeClr val="hlink"/>
              </a:solidFill>
              <a:ln w="6350">
                <a:solidFill>
                  <a:schemeClr val="hlink"/>
                </a:solidFill>
                <a:miter lim="800000"/>
                <a:headEnd/>
                <a:tailEnd/>
              </a:ln>
            </p:spPr>
            <p:txBody>
              <a:bodyPr/>
              <a:lstStyle/>
              <a:p>
                <a:endParaRPr lang="ru-RU"/>
              </a:p>
            </p:txBody>
          </p:sp>
          <p:sp>
            <p:nvSpPr>
              <p:cNvPr id="845966" name="Rectangle 142"/>
              <p:cNvSpPr>
                <a:spLocks noChangeArrowheads="1"/>
              </p:cNvSpPr>
              <p:nvPr/>
            </p:nvSpPr>
            <p:spPr bwMode="auto">
              <a:xfrm>
                <a:off x="2322" y="1629"/>
                <a:ext cx="71" cy="465"/>
              </a:xfrm>
              <a:prstGeom prst="rect">
                <a:avLst/>
              </a:prstGeom>
              <a:solidFill>
                <a:schemeClr val="hlink"/>
              </a:solidFill>
              <a:ln w="6350">
                <a:solidFill>
                  <a:schemeClr val="hlink"/>
                </a:solidFill>
                <a:miter lim="800000"/>
                <a:headEnd/>
                <a:tailEnd/>
              </a:ln>
            </p:spPr>
            <p:txBody>
              <a:bodyPr/>
              <a:lstStyle/>
              <a:p>
                <a:endParaRPr lang="ru-RU"/>
              </a:p>
            </p:txBody>
          </p:sp>
          <p:sp>
            <p:nvSpPr>
              <p:cNvPr id="845967" name="Rectangle 143"/>
              <p:cNvSpPr>
                <a:spLocks noChangeArrowheads="1"/>
              </p:cNvSpPr>
              <p:nvPr/>
            </p:nvSpPr>
            <p:spPr bwMode="auto">
              <a:xfrm>
                <a:off x="2742" y="1626"/>
                <a:ext cx="71" cy="474"/>
              </a:xfrm>
              <a:prstGeom prst="rect">
                <a:avLst/>
              </a:prstGeom>
              <a:solidFill>
                <a:schemeClr val="hlink"/>
              </a:solidFill>
              <a:ln w="6350">
                <a:solidFill>
                  <a:schemeClr val="hlink"/>
                </a:solidFill>
                <a:miter lim="800000"/>
                <a:headEnd/>
                <a:tailEnd/>
              </a:ln>
            </p:spPr>
            <p:txBody>
              <a:bodyPr/>
              <a:lstStyle/>
              <a:p>
                <a:endParaRPr lang="ru-RU"/>
              </a:p>
            </p:txBody>
          </p:sp>
          <p:sp>
            <p:nvSpPr>
              <p:cNvPr id="845968" name="Rectangle 144"/>
              <p:cNvSpPr>
                <a:spLocks noChangeArrowheads="1"/>
              </p:cNvSpPr>
              <p:nvPr/>
            </p:nvSpPr>
            <p:spPr bwMode="auto">
              <a:xfrm>
                <a:off x="2361" y="1590"/>
                <a:ext cx="414" cy="95"/>
              </a:xfrm>
              <a:prstGeom prst="rect">
                <a:avLst/>
              </a:prstGeom>
              <a:solidFill>
                <a:schemeClr val="hlink"/>
              </a:solidFill>
              <a:ln w="6350">
                <a:solidFill>
                  <a:schemeClr val="hlink"/>
                </a:solidFill>
                <a:miter lim="800000"/>
                <a:headEnd/>
                <a:tailEnd/>
              </a:ln>
            </p:spPr>
            <p:txBody>
              <a:bodyPr/>
              <a:lstStyle/>
              <a:p>
                <a:endParaRPr lang="ru-RU"/>
              </a:p>
            </p:txBody>
          </p:sp>
        </p:grpSp>
        <p:grpSp>
          <p:nvGrpSpPr>
            <p:cNvPr id="845971" name="Group 147"/>
            <p:cNvGrpSpPr>
              <a:grpSpLocks/>
            </p:cNvGrpSpPr>
            <p:nvPr/>
          </p:nvGrpSpPr>
          <p:grpSpPr bwMode="auto">
            <a:xfrm>
              <a:off x="521" y="1593"/>
              <a:ext cx="612" cy="658"/>
              <a:chOff x="980" y="279"/>
              <a:chExt cx="974" cy="1153"/>
            </a:xfrm>
          </p:grpSpPr>
          <p:grpSp>
            <p:nvGrpSpPr>
              <p:cNvPr id="845972" name="Group 148"/>
              <p:cNvGrpSpPr>
                <a:grpSpLocks/>
              </p:cNvGrpSpPr>
              <p:nvPr/>
            </p:nvGrpSpPr>
            <p:grpSpPr bwMode="auto">
              <a:xfrm>
                <a:off x="1269" y="279"/>
                <a:ext cx="685" cy="893"/>
                <a:chOff x="4497" y="5857"/>
                <a:chExt cx="555" cy="734"/>
              </a:xfrm>
            </p:grpSpPr>
            <p:sp>
              <p:nvSpPr>
                <p:cNvPr id="845973" name="Freeform 149"/>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CCCC"/>
                </a:solidFill>
                <a:ln w="19050" cmpd="sng">
                  <a:solidFill>
                    <a:srgbClr val="800080"/>
                  </a:solidFill>
                  <a:prstDash val="solid"/>
                  <a:round/>
                  <a:headEnd/>
                  <a:tailEnd/>
                </a:ln>
              </p:spPr>
              <p:txBody>
                <a:bodyPr/>
                <a:lstStyle/>
                <a:p>
                  <a:endParaRPr lang="ru-RU"/>
                </a:p>
              </p:txBody>
            </p:sp>
            <p:sp>
              <p:nvSpPr>
                <p:cNvPr id="845974" name="Freeform 150"/>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845975" name="Freeform 151"/>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845976" name="Group 152"/>
              <p:cNvGrpSpPr>
                <a:grpSpLocks/>
              </p:cNvGrpSpPr>
              <p:nvPr/>
            </p:nvGrpSpPr>
            <p:grpSpPr bwMode="auto">
              <a:xfrm>
                <a:off x="980" y="1032"/>
                <a:ext cx="688" cy="400"/>
                <a:chOff x="980" y="1032"/>
                <a:chExt cx="688" cy="400"/>
              </a:xfrm>
            </p:grpSpPr>
            <p:sp>
              <p:nvSpPr>
                <p:cNvPr id="845977" name="Freeform 153"/>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cmpd="sng">
                  <a:solidFill>
                    <a:srgbClr val="800080"/>
                  </a:solidFill>
                  <a:prstDash val="solid"/>
                  <a:round/>
                  <a:headEnd/>
                  <a:tailEnd/>
                </a:ln>
              </p:spPr>
              <p:txBody>
                <a:bodyPr/>
                <a:lstStyle/>
                <a:p>
                  <a:endParaRPr lang="ru-RU"/>
                </a:p>
              </p:txBody>
            </p:sp>
            <p:sp>
              <p:nvSpPr>
                <p:cNvPr id="845978" name="Freeform 154"/>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845979" name="Freeform 155"/>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845980" name="Group 156"/>
            <p:cNvGrpSpPr>
              <a:grpSpLocks/>
            </p:cNvGrpSpPr>
            <p:nvPr/>
          </p:nvGrpSpPr>
          <p:grpSpPr bwMode="auto">
            <a:xfrm flipH="1">
              <a:off x="4808" y="1638"/>
              <a:ext cx="603" cy="658"/>
              <a:chOff x="980" y="279"/>
              <a:chExt cx="974" cy="1153"/>
            </a:xfrm>
          </p:grpSpPr>
          <p:grpSp>
            <p:nvGrpSpPr>
              <p:cNvPr id="845981" name="Group 157"/>
              <p:cNvGrpSpPr>
                <a:grpSpLocks/>
              </p:cNvGrpSpPr>
              <p:nvPr/>
            </p:nvGrpSpPr>
            <p:grpSpPr bwMode="auto">
              <a:xfrm>
                <a:off x="1269" y="279"/>
                <a:ext cx="685" cy="893"/>
                <a:chOff x="4497" y="5857"/>
                <a:chExt cx="555" cy="734"/>
              </a:xfrm>
            </p:grpSpPr>
            <p:sp>
              <p:nvSpPr>
                <p:cNvPr id="845982" name="Freeform 158"/>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845983" name="Freeform 159"/>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845984" name="Freeform 160"/>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845985" name="Group 161"/>
              <p:cNvGrpSpPr>
                <a:grpSpLocks/>
              </p:cNvGrpSpPr>
              <p:nvPr/>
            </p:nvGrpSpPr>
            <p:grpSpPr bwMode="auto">
              <a:xfrm>
                <a:off x="980" y="1032"/>
                <a:ext cx="688" cy="400"/>
                <a:chOff x="980" y="1032"/>
                <a:chExt cx="688" cy="400"/>
              </a:xfrm>
            </p:grpSpPr>
            <p:sp>
              <p:nvSpPr>
                <p:cNvPr id="845986" name="Freeform 162"/>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845987" name="Freeform 163"/>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845988" name="Freeform 164"/>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845989" name="Group 165"/>
            <p:cNvGrpSpPr>
              <a:grpSpLocks/>
            </p:cNvGrpSpPr>
            <p:nvPr/>
          </p:nvGrpSpPr>
          <p:grpSpPr bwMode="auto">
            <a:xfrm>
              <a:off x="5307" y="1139"/>
              <a:ext cx="271" cy="747"/>
              <a:chOff x="2314" y="1246"/>
              <a:chExt cx="504" cy="1344"/>
            </a:xfrm>
          </p:grpSpPr>
          <p:sp>
            <p:nvSpPr>
              <p:cNvPr id="845990" name="Oval 166"/>
              <p:cNvSpPr>
                <a:spLocks noChangeArrowheads="1"/>
              </p:cNvSpPr>
              <p:nvPr/>
            </p:nvSpPr>
            <p:spPr bwMode="auto">
              <a:xfrm>
                <a:off x="2426" y="1246"/>
                <a:ext cx="280" cy="280"/>
              </a:xfrm>
              <a:prstGeom prst="ellipse">
                <a:avLst/>
              </a:prstGeom>
              <a:solidFill>
                <a:schemeClr val="hlink"/>
              </a:solidFill>
              <a:ln w="6350">
                <a:solidFill>
                  <a:schemeClr val="hlink"/>
                </a:solidFill>
                <a:round/>
                <a:headEnd/>
                <a:tailEnd/>
              </a:ln>
            </p:spPr>
            <p:txBody>
              <a:bodyPr/>
              <a:lstStyle/>
              <a:p>
                <a:endParaRPr lang="ru-RU"/>
              </a:p>
            </p:txBody>
          </p:sp>
          <p:sp>
            <p:nvSpPr>
              <p:cNvPr id="845991" name="Oval 167"/>
              <p:cNvSpPr>
                <a:spLocks noChangeArrowheads="1"/>
              </p:cNvSpPr>
              <p:nvPr/>
            </p:nvSpPr>
            <p:spPr bwMode="auto">
              <a:xfrm>
                <a:off x="2706"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92" name="Oval 168"/>
              <p:cNvSpPr>
                <a:spLocks noChangeArrowheads="1"/>
              </p:cNvSpPr>
              <p:nvPr/>
            </p:nvSpPr>
            <p:spPr bwMode="auto">
              <a:xfrm>
                <a:off x="2314"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93" name="Oval 169"/>
              <p:cNvSpPr>
                <a:spLocks noChangeArrowheads="1"/>
              </p:cNvSpPr>
              <p:nvPr/>
            </p:nvSpPr>
            <p:spPr bwMode="auto">
              <a:xfrm>
                <a:off x="2426"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94" name="Oval 170"/>
              <p:cNvSpPr>
                <a:spLocks noChangeArrowheads="1"/>
              </p:cNvSpPr>
              <p:nvPr/>
            </p:nvSpPr>
            <p:spPr bwMode="auto">
              <a:xfrm>
                <a:off x="2594"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45995" name="Rectangle 171"/>
              <p:cNvSpPr>
                <a:spLocks noChangeArrowheads="1"/>
              </p:cNvSpPr>
              <p:nvPr/>
            </p:nvSpPr>
            <p:spPr bwMode="auto">
              <a:xfrm>
                <a:off x="2426"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45996" name="Rectangle 172"/>
              <p:cNvSpPr>
                <a:spLocks noChangeArrowheads="1"/>
              </p:cNvSpPr>
              <p:nvPr/>
            </p:nvSpPr>
            <p:spPr bwMode="auto">
              <a:xfrm>
                <a:off x="2594"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45997" name="Rectangle 173"/>
              <p:cNvSpPr>
                <a:spLocks noChangeArrowheads="1"/>
              </p:cNvSpPr>
              <p:nvPr/>
            </p:nvSpPr>
            <p:spPr bwMode="auto">
              <a:xfrm>
                <a:off x="2370" y="1582"/>
                <a:ext cx="392" cy="110"/>
              </a:xfrm>
              <a:prstGeom prst="rect">
                <a:avLst/>
              </a:prstGeom>
              <a:solidFill>
                <a:schemeClr val="hlink"/>
              </a:solidFill>
              <a:ln w="6350">
                <a:solidFill>
                  <a:schemeClr val="hlink"/>
                </a:solidFill>
                <a:miter lim="800000"/>
                <a:headEnd/>
                <a:tailEnd/>
              </a:ln>
            </p:spPr>
            <p:txBody>
              <a:bodyPr/>
              <a:lstStyle/>
              <a:p>
                <a:endParaRPr lang="ru-RU"/>
              </a:p>
            </p:txBody>
          </p:sp>
          <p:sp>
            <p:nvSpPr>
              <p:cNvPr id="845998" name="Rectangle 174"/>
              <p:cNvSpPr>
                <a:spLocks noChangeArrowheads="1"/>
              </p:cNvSpPr>
              <p:nvPr/>
            </p:nvSpPr>
            <p:spPr bwMode="auto">
              <a:xfrm>
                <a:off x="2510" y="1468"/>
                <a:ext cx="112" cy="629"/>
              </a:xfrm>
              <a:prstGeom prst="rect">
                <a:avLst/>
              </a:prstGeom>
              <a:solidFill>
                <a:schemeClr val="hlink"/>
              </a:solidFill>
              <a:ln w="6350">
                <a:solidFill>
                  <a:schemeClr val="hlink"/>
                </a:solidFill>
                <a:miter lim="800000"/>
                <a:headEnd/>
                <a:tailEnd/>
              </a:ln>
            </p:spPr>
            <p:txBody>
              <a:bodyPr/>
              <a:lstStyle/>
              <a:p>
                <a:endParaRPr lang="ru-RU"/>
              </a:p>
            </p:txBody>
          </p:sp>
          <p:sp>
            <p:nvSpPr>
              <p:cNvPr id="845999" name="Rectangle 175"/>
              <p:cNvSpPr>
                <a:spLocks noChangeArrowheads="1"/>
              </p:cNvSpPr>
              <p:nvPr/>
            </p:nvSpPr>
            <p:spPr bwMode="auto">
              <a:xfrm>
                <a:off x="231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46000" name="Rectangle 176"/>
              <p:cNvSpPr>
                <a:spLocks noChangeArrowheads="1"/>
              </p:cNvSpPr>
              <p:nvPr/>
            </p:nvSpPr>
            <p:spPr bwMode="auto">
              <a:xfrm>
                <a:off x="273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46001" name="Oval 177"/>
              <p:cNvSpPr>
                <a:spLocks noChangeArrowheads="1"/>
              </p:cNvSpPr>
              <p:nvPr/>
            </p:nvSpPr>
            <p:spPr bwMode="auto">
              <a:xfrm>
                <a:off x="273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46002" name="Oval 178"/>
              <p:cNvSpPr>
                <a:spLocks noChangeArrowheads="1"/>
              </p:cNvSpPr>
              <p:nvPr/>
            </p:nvSpPr>
            <p:spPr bwMode="auto">
              <a:xfrm>
                <a:off x="231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46003" name="Oval 179"/>
              <p:cNvSpPr>
                <a:spLocks noChangeArrowheads="1"/>
              </p:cNvSpPr>
              <p:nvPr/>
            </p:nvSpPr>
            <p:spPr bwMode="auto">
              <a:xfrm>
                <a:off x="2454" y="1274"/>
                <a:ext cx="224" cy="252"/>
              </a:xfrm>
              <a:prstGeom prst="ellipse">
                <a:avLst/>
              </a:prstGeom>
              <a:solidFill>
                <a:schemeClr val="hlink"/>
              </a:solidFill>
              <a:ln w="6350">
                <a:solidFill>
                  <a:schemeClr val="hlink"/>
                </a:solidFill>
                <a:round/>
                <a:headEnd/>
                <a:tailEnd/>
              </a:ln>
            </p:spPr>
            <p:txBody>
              <a:bodyPr/>
              <a:lstStyle/>
              <a:p>
                <a:endParaRPr lang="ru-RU"/>
              </a:p>
            </p:txBody>
          </p:sp>
          <p:sp>
            <p:nvSpPr>
              <p:cNvPr id="846004" name="Rectangle 180"/>
              <p:cNvSpPr>
                <a:spLocks noChangeArrowheads="1"/>
              </p:cNvSpPr>
              <p:nvPr/>
            </p:nvSpPr>
            <p:spPr bwMode="auto">
              <a:xfrm>
                <a:off x="2433" y="1592"/>
                <a:ext cx="269" cy="499"/>
              </a:xfrm>
              <a:prstGeom prst="rect">
                <a:avLst/>
              </a:prstGeom>
              <a:solidFill>
                <a:schemeClr val="hlink"/>
              </a:solidFill>
              <a:ln w="6350">
                <a:solidFill>
                  <a:schemeClr val="hlink"/>
                </a:solidFill>
                <a:miter lim="800000"/>
                <a:headEnd/>
                <a:tailEnd/>
              </a:ln>
            </p:spPr>
            <p:txBody>
              <a:bodyPr/>
              <a:lstStyle/>
              <a:p>
                <a:endParaRPr lang="ru-RU"/>
              </a:p>
            </p:txBody>
          </p:sp>
          <p:sp>
            <p:nvSpPr>
              <p:cNvPr id="846005" name="Rectangle 181"/>
              <p:cNvSpPr>
                <a:spLocks noChangeArrowheads="1"/>
              </p:cNvSpPr>
              <p:nvPr/>
            </p:nvSpPr>
            <p:spPr bwMode="auto">
              <a:xfrm>
                <a:off x="2433" y="2049"/>
                <a:ext cx="101" cy="495"/>
              </a:xfrm>
              <a:prstGeom prst="rect">
                <a:avLst/>
              </a:prstGeom>
              <a:solidFill>
                <a:schemeClr val="hlink"/>
              </a:solidFill>
              <a:ln w="6350">
                <a:solidFill>
                  <a:schemeClr val="hlink"/>
                </a:solidFill>
                <a:miter lim="800000"/>
                <a:headEnd/>
                <a:tailEnd/>
              </a:ln>
            </p:spPr>
            <p:txBody>
              <a:bodyPr/>
              <a:lstStyle/>
              <a:p>
                <a:endParaRPr lang="ru-RU"/>
              </a:p>
            </p:txBody>
          </p:sp>
          <p:sp>
            <p:nvSpPr>
              <p:cNvPr id="846006" name="Rectangle 182"/>
              <p:cNvSpPr>
                <a:spLocks noChangeArrowheads="1"/>
              </p:cNvSpPr>
              <p:nvPr/>
            </p:nvSpPr>
            <p:spPr bwMode="auto">
              <a:xfrm>
                <a:off x="2601" y="2073"/>
                <a:ext cx="101" cy="468"/>
              </a:xfrm>
              <a:prstGeom prst="rect">
                <a:avLst/>
              </a:prstGeom>
              <a:solidFill>
                <a:schemeClr val="hlink"/>
              </a:solidFill>
              <a:ln w="6350">
                <a:solidFill>
                  <a:schemeClr val="hlink"/>
                </a:solidFill>
                <a:miter lim="800000"/>
                <a:headEnd/>
                <a:tailEnd/>
              </a:ln>
            </p:spPr>
            <p:txBody>
              <a:bodyPr/>
              <a:lstStyle/>
              <a:p>
                <a:endParaRPr lang="ru-RU"/>
              </a:p>
            </p:txBody>
          </p:sp>
          <p:sp>
            <p:nvSpPr>
              <p:cNvPr id="846007" name="Rectangle 183"/>
              <p:cNvSpPr>
                <a:spLocks noChangeArrowheads="1"/>
              </p:cNvSpPr>
              <p:nvPr/>
            </p:nvSpPr>
            <p:spPr bwMode="auto">
              <a:xfrm>
                <a:off x="2322" y="1629"/>
                <a:ext cx="71" cy="465"/>
              </a:xfrm>
              <a:prstGeom prst="rect">
                <a:avLst/>
              </a:prstGeom>
              <a:solidFill>
                <a:schemeClr val="hlink"/>
              </a:solidFill>
              <a:ln w="6350">
                <a:solidFill>
                  <a:schemeClr val="hlink"/>
                </a:solidFill>
                <a:miter lim="800000"/>
                <a:headEnd/>
                <a:tailEnd/>
              </a:ln>
            </p:spPr>
            <p:txBody>
              <a:bodyPr/>
              <a:lstStyle/>
              <a:p>
                <a:endParaRPr lang="ru-RU"/>
              </a:p>
            </p:txBody>
          </p:sp>
          <p:sp>
            <p:nvSpPr>
              <p:cNvPr id="846008" name="Rectangle 184"/>
              <p:cNvSpPr>
                <a:spLocks noChangeArrowheads="1"/>
              </p:cNvSpPr>
              <p:nvPr/>
            </p:nvSpPr>
            <p:spPr bwMode="auto">
              <a:xfrm>
                <a:off x="2742" y="1626"/>
                <a:ext cx="71" cy="474"/>
              </a:xfrm>
              <a:prstGeom prst="rect">
                <a:avLst/>
              </a:prstGeom>
              <a:solidFill>
                <a:schemeClr val="hlink"/>
              </a:solidFill>
              <a:ln w="6350">
                <a:solidFill>
                  <a:schemeClr val="hlink"/>
                </a:solidFill>
                <a:miter lim="800000"/>
                <a:headEnd/>
                <a:tailEnd/>
              </a:ln>
            </p:spPr>
            <p:txBody>
              <a:bodyPr/>
              <a:lstStyle/>
              <a:p>
                <a:endParaRPr lang="ru-RU"/>
              </a:p>
            </p:txBody>
          </p:sp>
          <p:sp>
            <p:nvSpPr>
              <p:cNvPr id="846009" name="Rectangle 185"/>
              <p:cNvSpPr>
                <a:spLocks noChangeArrowheads="1"/>
              </p:cNvSpPr>
              <p:nvPr/>
            </p:nvSpPr>
            <p:spPr bwMode="auto">
              <a:xfrm>
                <a:off x="2361" y="1590"/>
                <a:ext cx="414" cy="95"/>
              </a:xfrm>
              <a:prstGeom prst="rect">
                <a:avLst/>
              </a:prstGeom>
              <a:solidFill>
                <a:schemeClr val="hlink"/>
              </a:solidFill>
              <a:ln w="6350">
                <a:solidFill>
                  <a:schemeClr val="hlink"/>
                </a:solidFill>
                <a:miter lim="800000"/>
                <a:headEnd/>
                <a:tailEnd/>
              </a:ln>
            </p:spPr>
            <p:txBody>
              <a:bodyPr/>
              <a:lstStyle/>
              <a:p>
                <a:endParaRPr lang="ru-RU"/>
              </a:p>
            </p:txBody>
          </p:sp>
        </p:grpSp>
        <p:sp>
          <p:nvSpPr>
            <p:cNvPr id="846010" name="Text Box 186"/>
            <p:cNvSpPr txBox="1">
              <a:spLocks noChangeArrowheads="1"/>
            </p:cNvSpPr>
            <p:nvPr/>
          </p:nvSpPr>
          <p:spPr bwMode="auto">
            <a:xfrm>
              <a:off x="4173" y="1457"/>
              <a:ext cx="86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p>
              <a:r>
                <a:rPr lang="ru-RU" altLang="zh-CN" sz="1800" b="1">
                  <a:solidFill>
                    <a:schemeClr val="hlink"/>
                  </a:solidFill>
                  <a:latin typeface="Tahoma" panose="020B0604030504040204" pitchFamily="34" charset="0"/>
                  <a:cs typeface="Tahoma" panose="020B0604030504040204" pitchFamily="34" charset="0"/>
                </a:rPr>
                <a:t>Объект </a:t>
              </a:r>
              <a:r>
                <a:rPr lang="ru-RU" altLang="zh-CN" sz="1800" b="1">
                  <a:solidFill>
                    <a:schemeClr val="hlink"/>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hlink"/>
                  </a:solidFill>
                  <a:latin typeface="Tahoma" panose="020B0604030504040204" pitchFamily="34" charset="0"/>
                  <a:cs typeface="Tahoma" panose="020B0604030504040204" pitchFamily="34" charset="0"/>
                </a:rPr>
                <a:t>В</a:t>
              </a:r>
              <a:r>
                <a:rPr lang="ru-RU" altLang="zh-CN" sz="1800" b="1">
                  <a:solidFill>
                    <a:schemeClr val="hlink"/>
                  </a:solidFill>
                  <a:latin typeface="Tahoma" panose="020B0604030504040204" pitchFamily="34" charset="0"/>
                  <a:ea typeface="SimSun" panose="02010600030101010101" pitchFamily="2" charset="-122"/>
                </a:rPr>
                <a:t>”</a:t>
              </a:r>
              <a:endParaRPr lang="ru-RU" altLang="ru-RU" sz="1800">
                <a:solidFill>
                  <a:schemeClr val="hlink"/>
                </a:solidFill>
                <a:latin typeface="Tahoma" panose="020B0604030504040204" pitchFamily="34" charset="0"/>
                <a:cs typeface="Tahoma" panose="020B0604030504040204" pitchFamily="34" charset="0"/>
              </a:endParaRPr>
            </a:p>
          </p:txBody>
        </p:sp>
        <p:sp>
          <p:nvSpPr>
            <p:cNvPr id="846012" name="AutoShape 188"/>
            <p:cNvSpPr>
              <a:spLocks noChangeArrowheads="1"/>
            </p:cNvSpPr>
            <p:nvPr/>
          </p:nvSpPr>
          <p:spPr bwMode="auto">
            <a:xfrm>
              <a:off x="2018" y="3498"/>
              <a:ext cx="1135" cy="258"/>
            </a:xfrm>
            <a:prstGeom prst="wedgeRoundRectCallout">
              <a:avLst>
                <a:gd name="adj1" fmla="val 33611"/>
                <a:gd name="adj2" fmla="val -255815"/>
                <a:gd name="adj3" fmla="val 16667"/>
              </a:avLst>
            </a:prstGeom>
            <a:noFill/>
            <a:ln w="38100" cap="rnd"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18000" tIns="10800" rIns="18000" bIns="10800"/>
            <a:lstStyle/>
            <a:p>
              <a:r>
                <a:rPr lang="ru-RU" altLang="zh-CN" sz="1800" b="1" i="1">
                  <a:solidFill>
                    <a:srgbClr val="CC3300"/>
                  </a:solidFill>
                  <a:latin typeface="Arial Narrow" panose="020B0606020202030204" pitchFamily="34" charset="0"/>
                </a:rPr>
                <a:t>Нарушитель</a:t>
              </a:r>
              <a:endParaRPr lang="ru-RU" altLang="ru-RU" sz="1800">
                <a:solidFill>
                  <a:srgbClr val="CC3300"/>
                </a:solidFill>
              </a:endParaRPr>
            </a:p>
          </p:txBody>
        </p:sp>
        <p:sp>
          <p:nvSpPr>
            <p:cNvPr id="846013" name="AutoShape 189"/>
            <p:cNvSpPr>
              <a:spLocks noChangeArrowheads="1"/>
            </p:cNvSpPr>
            <p:nvPr/>
          </p:nvSpPr>
          <p:spPr bwMode="auto">
            <a:xfrm>
              <a:off x="2018" y="3498"/>
              <a:ext cx="1135" cy="258"/>
            </a:xfrm>
            <a:prstGeom prst="wedgeRoundRectCallout">
              <a:avLst>
                <a:gd name="adj1" fmla="val 90792"/>
                <a:gd name="adj2" fmla="val -174806"/>
                <a:gd name="adj3" fmla="val 16667"/>
              </a:avLst>
            </a:prstGeom>
            <a:noFill/>
            <a:ln w="38100" cap="rnd"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18000" tIns="10800" rIns="18000" bIns="10800"/>
            <a:lstStyle/>
            <a:p>
              <a:endParaRPr lang="ru-RU" altLang="ru-RU" sz="1800">
                <a:solidFill>
                  <a:srgbClr val="CC3300"/>
                </a:solidFill>
              </a:endParaRPr>
            </a:p>
          </p:txBody>
        </p:sp>
        <p:grpSp>
          <p:nvGrpSpPr>
            <p:cNvPr id="846016" name="Group 192"/>
            <p:cNvGrpSpPr>
              <a:grpSpLocks/>
            </p:cNvGrpSpPr>
            <p:nvPr/>
          </p:nvGrpSpPr>
          <p:grpSpPr bwMode="auto">
            <a:xfrm>
              <a:off x="3674" y="2659"/>
              <a:ext cx="271" cy="709"/>
              <a:chOff x="2314" y="1246"/>
              <a:chExt cx="504" cy="1344"/>
            </a:xfrm>
          </p:grpSpPr>
          <p:sp>
            <p:nvSpPr>
              <p:cNvPr id="846017" name="Oval 193"/>
              <p:cNvSpPr>
                <a:spLocks noChangeArrowheads="1"/>
              </p:cNvSpPr>
              <p:nvPr/>
            </p:nvSpPr>
            <p:spPr bwMode="auto">
              <a:xfrm>
                <a:off x="2426" y="1246"/>
                <a:ext cx="280" cy="280"/>
              </a:xfrm>
              <a:prstGeom prst="ellipse">
                <a:avLst/>
              </a:prstGeom>
              <a:solidFill>
                <a:schemeClr val="accent2"/>
              </a:solidFill>
              <a:ln w="6350">
                <a:solidFill>
                  <a:schemeClr val="accent2"/>
                </a:solidFill>
                <a:round/>
                <a:headEnd/>
                <a:tailEnd/>
              </a:ln>
            </p:spPr>
            <p:txBody>
              <a:bodyPr/>
              <a:lstStyle/>
              <a:p>
                <a:endParaRPr lang="ru-RU"/>
              </a:p>
            </p:txBody>
          </p:sp>
          <p:sp>
            <p:nvSpPr>
              <p:cNvPr id="846018" name="Oval 194"/>
              <p:cNvSpPr>
                <a:spLocks noChangeArrowheads="1"/>
              </p:cNvSpPr>
              <p:nvPr/>
            </p:nvSpPr>
            <p:spPr bwMode="auto">
              <a:xfrm>
                <a:off x="2706"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6019" name="Oval 195"/>
              <p:cNvSpPr>
                <a:spLocks noChangeArrowheads="1"/>
              </p:cNvSpPr>
              <p:nvPr/>
            </p:nvSpPr>
            <p:spPr bwMode="auto">
              <a:xfrm>
                <a:off x="2314"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6020" name="Oval 196"/>
              <p:cNvSpPr>
                <a:spLocks noChangeArrowheads="1"/>
              </p:cNvSpPr>
              <p:nvPr/>
            </p:nvSpPr>
            <p:spPr bwMode="auto">
              <a:xfrm>
                <a:off x="2426"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6021" name="Oval 197"/>
              <p:cNvSpPr>
                <a:spLocks noChangeArrowheads="1"/>
              </p:cNvSpPr>
              <p:nvPr/>
            </p:nvSpPr>
            <p:spPr bwMode="auto">
              <a:xfrm>
                <a:off x="2594"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46022" name="Rectangle 198"/>
              <p:cNvSpPr>
                <a:spLocks noChangeArrowheads="1"/>
              </p:cNvSpPr>
              <p:nvPr/>
            </p:nvSpPr>
            <p:spPr bwMode="auto">
              <a:xfrm>
                <a:off x="2426"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46023" name="Rectangle 199"/>
              <p:cNvSpPr>
                <a:spLocks noChangeArrowheads="1"/>
              </p:cNvSpPr>
              <p:nvPr/>
            </p:nvSpPr>
            <p:spPr bwMode="auto">
              <a:xfrm>
                <a:off x="2594"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46024" name="Rectangle 200"/>
              <p:cNvSpPr>
                <a:spLocks noChangeArrowheads="1"/>
              </p:cNvSpPr>
              <p:nvPr/>
            </p:nvSpPr>
            <p:spPr bwMode="auto">
              <a:xfrm>
                <a:off x="2370" y="1582"/>
                <a:ext cx="392" cy="110"/>
              </a:xfrm>
              <a:prstGeom prst="rect">
                <a:avLst/>
              </a:prstGeom>
              <a:solidFill>
                <a:schemeClr val="accent2"/>
              </a:solidFill>
              <a:ln w="6350">
                <a:solidFill>
                  <a:schemeClr val="accent2"/>
                </a:solidFill>
                <a:miter lim="800000"/>
                <a:headEnd/>
                <a:tailEnd/>
              </a:ln>
            </p:spPr>
            <p:txBody>
              <a:bodyPr/>
              <a:lstStyle/>
              <a:p>
                <a:endParaRPr lang="ru-RU"/>
              </a:p>
            </p:txBody>
          </p:sp>
          <p:sp>
            <p:nvSpPr>
              <p:cNvPr id="846025" name="Rectangle 201"/>
              <p:cNvSpPr>
                <a:spLocks noChangeArrowheads="1"/>
              </p:cNvSpPr>
              <p:nvPr/>
            </p:nvSpPr>
            <p:spPr bwMode="auto">
              <a:xfrm>
                <a:off x="2510" y="1468"/>
                <a:ext cx="112" cy="629"/>
              </a:xfrm>
              <a:prstGeom prst="rect">
                <a:avLst/>
              </a:prstGeom>
              <a:solidFill>
                <a:schemeClr val="accent2"/>
              </a:solidFill>
              <a:ln w="6350">
                <a:solidFill>
                  <a:schemeClr val="accent2"/>
                </a:solidFill>
                <a:miter lim="800000"/>
                <a:headEnd/>
                <a:tailEnd/>
              </a:ln>
            </p:spPr>
            <p:txBody>
              <a:bodyPr/>
              <a:lstStyle/>
              <a:p>
                <a:endParaRPr lang="ru-RU"/>
              </a:p>
            </p:txBody>
          </p:sp>
          <p:sp>
            <p:nvSpPr>
              <p:cNvPr id="846026" name="Rectangle 202"/>
              <p:cNvSpPr>
                <a:spLocks noChangeArrowheads="1"/>
              </p:cNvSpPr>
              <p:nvPr/>
            </p:nvSpPr>
            <p:spPr bwMode="auto">
              <a:xfrm>
                <a:off x="231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46027" name="Rectangle 203"/>
              <p:cNvSpPr>
                <a:spLocks noChangeArrowheads="1"/>
              </p:cNvSpPr>
              <p:nvPr/>
            </p:nvSpPr>
            <p:spPr bwMode="auto">
              <a:xfrm>
                <a:off x="273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46028" name="Oval 204"/>
              <p:cNvSpPr>
                <a:spLocks noChangeArrowheads="1"/>
              </p:cNvSpPr>
              <p:nvPr/>
            </p:nvSpPr>
            <p:spPr bwMode="auto">
              <a:xfrm>
                <a:off x="273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46029" name="Oval 205"/>
              <p:cNvSpPr>
                <a:spLocks noChangeArrowheads="1"/>
              </p:cNvSpPr>
              <p:nvPr/>
            </p:nvSpPr>
            <p:spPr bwMode="auto">
              <a:xfrm>
                <a:off x="231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46030" name="Oval 206"/>
              <p:cNvSpPr>
                <a:spLocks noChangeArrowheads="1"/>
              </p:cNvSpPr>
              <p:nvPr/>
            </p:nvSpPr>
            <p:spPr bwMode="auto">
              <a:xfrm>
                <a:off x="2454" y="1274"/>
                <a:ext cx="224" cy="252"/>
              </a:xfrm>
              <a:prstGeom prst="ellipse">
                <a:avLst/>
              </a:prstGeom>
              <a:solidFill>
                <a:schemeClr val="accent2"/>
              </a:solidFill>
              <a:ln w="6350">
                <a:solidFill>
                  <a:schemeClr val="accent2"/>
                </a:solidFill>
                <a:round/>
                <a:headEnd/>
                <a:tailEnd/>
              </a:ln>
            </p:spPr>
            <p:txBody>
              <a:bodyPr/>
              <a:lstStyle/>
              <a:p>
                <a:endParaRPr lang="ru-RU"/>
              </a:p>
            </p:txBody>
          </p:sp>
          <p:sp>
            <p:nvSpPr>
              <p:cNvPr id="846031" name="Rectangle 207"/>
              <p:cNvSpPr>
                <a:spLocks noChangeArrowheads="1"/>
              </p:cNvSpPr>
              <p:nvPr/>
            </p:nvSpPr>
            <p:spPr bwMode="auto">
              <a:xfrm>
                <a:off x="2433" y="1592"/>
                <a:ext cx="269" cy="499"/>
              </a:xfrm>
              <a:prstGeom prst="rect">
                <a:avLst/>
              </a:prstGeom>
              <a:solidFill>
                <a:schemeClr val="accent2"/>
              </a:solidFill>
              <a:ln w="6350">
                <a:solidFill>
                  <a:schemeClr val="accent2"/>
                </a:solidFill>
                <a:miter lim="800000"/>
                <a:headEnd/>
                <a:tailEnd/>
              </a:ln>
            </p:spPr>
            <p:txBody>
              <a:bodyPr/>
              <a:lstStyle/>
              <a:p>
                <a:endParaRPr lang="ru-RU"/>
              </a:p>
            </p:txBody>
          </p:sp>
          <p:sp>
            <p:nvSpPr>
              <p:cNvPr id="846032" name="Rectangle 208"/>
              <p:cNvSpPr>
                <a:spLocks noChangeArrowheads="1"/>
              </p:cNvSpPr>
              <p:nvPr/>
            </p:nvSpPr>
            <p:spPr bwMode="auto">
              <a:xfrm>
                <a:off x="2433" y="2049"/>
                <a:ext cx="101" cy="495"/>
              </a:xfrm>
              <a:prstGeom prst="rect">
                <a:avLst/>
              </a:prstGeom>
              <a:solidFill>
                <a:schemeClr val="accent2"/>
              </a:solidFill>
              <a:ln w="6350">
                <a:solidFill>
                  <a:schemeClr val="accent2"/>
                </a:solidFill>
                <a:miter lim="800000"/>
                <a:headEnd/>
                <a:tailEnd/>
              </a:ln>
            </p:spPr>
            <p:txBody>
              <a:bodyPr/>
              <a:lstStyle/>
              <a:p>
                <a:endParaRPr lang="ru-RU"/>
              </a:p>
            </p:txBody>
          </p:sp>
          <p:sp>
            <p:nvSpPr>
              <p:cNvPr id="846033" name="Rectangle 209"/>
              <p:cNvSpPr>
                <a:spLocks noChangeArrowheads="1"/>
              </p:cNvSpPr>
              <p:nvPr/>
            </p:nvSpPr>
            <p:spPr bwMode="auto">
              <a:xfrm>
                <a:off x="2601" y="2073"/>
                <a:ext cx="101" cy="468"/>
              </a:xfrm>
              <a:prstGeom prst="rect">
                <a:avLst/>
              </a:prstGeom>
              <a:solidFill>
                <a:schemeClr val="accent2"/>
              </a:solidFill>
              <a:ln w="6350">
                <a:solidFill>
                  <a:schemeClr val="accent2"/>
                </a:solidFill>
                <a:miter lim="800000"/>
                <a:headEnd/>
                <a:tailEnd/>
              </a:ln>
            </p:spPr>
            <p:txBody>
              <a:bodyPr/>
              <a:lstStyle/>
              <a:p>
                <a:endParaRPr lang="ru-RU"/>
              </a:p>
            </p:txBody>
          </p:sp>
          <p:sp>
            <p:nvSpPr>
              <p:cNvPr id="846034" name="Rectangle 210"/>
              <p:cNvSpPr>
                <a:spLocks noChangeArrowheads="1"/>
              </p:cNvSpPr>
              <p:nvPr/>
            </p:nvSpPr>
            <p:spPr bwMode="auto">
              <a:xfrm>
                <a:off x="2322" y="1629"/>
                <a:ext cx="71" cy="465"/>
              </a:xfrm>
              <a:prstGeom prst="rect">
                <a:avLst/>
              </a:prstGeom>
              <a:solidFill>
                <a:schemeClr val="accent2"/>
              </a:solidFill>
              <a:ln w="6350">
                <a:solidFill>
                  <a:schemeClr val="accent2"/>
                </a:solidFill>
                <a:miter lim="800000"/>
                <a:headEnd/>
                <a:tailEnd/>
              </a:ln>
            </p:spPr>
            <p:txBody>
              <a:bodyPr/>
              <a:lstStyle/>
              <a:p>
                <a:endParaRPr lang="ru-RU"/>
              </a:p>
            </p:txBody>
          </p:sp>
          <p:sp>
            <p:nvSpPr>
              <p:cNvPr id="846035" name="Rectangle 211"/>
              <p:cNvSpPr>
                <a:spLocks noChangeArrowheads="1"/>
              </p:cNvSpPr>
              <p:nvPr/>
            </p:nvSpPr>
            <p:spPr bwMode="auto">
              <a:xfrm>
                <a:off x="2742" y="1626"/>
                <a:ext cx="71" cy="474"/>
              </a:xfrm>
              <a:prstGeom prst="rect">
                <a:avLst/>
              </a:prstGeom>
              <a:solidFill>
                <a:schemeClr val="accent2"/>
              </a:solidFill>
              <a:ln w="6350">
                <a:solidFill>
                  <a:schemeClr val="accent2"/>
                </a:solidFill>
                <a:miter lim="800000"/>
                <a:headEnd/>
                <a:tailEnd/>
              </a:ln>
            </p:spPr>
            <p:txBody>
              <a:bodyPr/>
              <a:lstStyle/>
              <a:p>
                <a:endParaRPr lang="ru-RU"/>
              </a:p>
            </p:txBody>
          </p:sp>
          <p:sp>
            <p:nvSpPr>
              <p:cNvPr id="846036" name="Rectangle 212"/>
              <p:cNvSpPr>
                <a:spLocks noChangeArrowheads="1"/>
              </p:cNvSpPr>
              <p:nvPr/>
            </p:nvSpPr>
            <p:spPr bwMode="auto">
              <a:xfrm>
                <a:off x="2361" y="1590"/>
                <a:ext cx="414" cy="95"/>
              </a:xfrm>
              <a:prstGeom prst="rect">
                <a:avLst/>
              </a:prstGeom>
              <a:solidFill>
                <a:schemeClr val="accent2"/>
              </a:solidFill>
              <a:ln w="6350">
                <a:solidFill>
                  <a:schemeClr val="accent2"/>
                </a:solidFill>
                <a:miter lim="800000"/>
                <a:headEnd/>
                <a:tailEnd/>
              </a:ln>
            </p:spPr>
            <p:txBody>
              <a:bodyPr/>
              <a:lstStyle/>
              <a:p>
                <a:endParaRPr lang="ru-RU"/>
              </a:p>
            </p:txBody>
          </p:sp>
        </p:grpSp>
        <p:sp>
          <p:nvSpPr>
            <p:cNvPr id="845970" name="AutoShape 146"/>
            <p:cNvSpPr>
              <a:spLocks noChangeArrowheads="1"/>
            </p:cNvSpPr>
            <p:nvPr/>
          </p:nvSpPr>
          <p:spPr bwMode="auto">
            <a:xfrm>
              <a:off x="3901" y="3430"/>
              <a:ext cx="1059" cy="362"/>
            </a:xfrm>
            <a:prstGeom prst="wedgeRoundRectCallout">
              <a:avLst>
                <a:gd name="adj1" fmla="val -92398"/>
                <a:gd name="adj2" fmla="val -166023"/>
                <a:gd name="adj3" fmla="val 16667"/>
              </a:avLst>
            </a:prstGeom>
            <a:noFill/>
            <a:ln w="28575"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80000"/>
                </a:lnSpc>
              </a:pPr>
              <a:r>
                <a:rPr lang="ru-RU" altLang="zh-CN" sz="1800" b="1">
                  <a:solidFill>
                    <a:schemeClr val="hlink"/>
                  </a:solidFill>
                  <a:latin typeface="Tahoma" panose="020B0604030504040204" pitchFamily="34" charset="0"/>
                  <a:cs typeface="Tahoma" panose="020B0604030504040204" pitchFamily="34" charset="0"/>
                </a:rPr>
                <a:t>Маска объекта </a:t>
              </a:r>
              <a:r>
                <a:rPr lang="ru-RU" altLang="zh-CN" sz="1800" b="1">
                  <a:solidFill>
                    <a:schemeClr val="hlink"/>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hlink"/>
                  </a:solidFill>
                  <a:latin typeface="Tahoma" panose="020B0604030504040204" pitchFamily="34" charset="0"/>
                  <a:cs typeface="Tahoma" panose="020B0604030504040204" pitchFamily="34" charset="0"/>
                </a:rPr>
                <a:t>В</a:t>
              </a:r>
              <a:r>
                <a:rPr lang="ru-RU" altLang="zh-CN" sz="1800" b="1">
                  <a:solidFill>
                    <a:schemeClr val="hlink"/>
                  </a:solidFill>
                  <a:latin typeface="Tahoma" panose="020B0604030504040204" pitchFamily="34" charset="0"/>
                  <a:ea typeface="SimSun" panose="02010600030101010101" pitchFamily="2" charset="-122"/>
                </a:rPr>
                <a:t>”</a:t>
              </a:r>
              <a:endParaRPr lang="ru-RU" altLang="ru-RU" sz="1800">
                <a:solidFill>
                  <a:schemeClr val="hlink"/>
                </a:solidFill>
                <a:latin typeface="Tahoma" panose="020B0604030504040204" pitchFamily="34" charset="0"/>
                <a:cs typeface="Tahoma" panose="020B0604030504040204" pitchFamily="34" charset="0"/>
              </a:endParaRPr>
            </a:p>
          </p:txBody>
        </p:sp>
        <p:sp>
          <p:nvSpPr>
            <p:cNvPr id="846037" name="AutoShape 213"/>
            <p:cNvSpPr>
              <a:spLocks noChangeArrowheads="1"/>
            </p:cNvSpPr>
            <p:nvPr/>
          </p:nvSpPr>
          <p:spPr bwMode="auto">
            <a:xfrm>
              <a:off x="4241" y="2954"/>
              <a:ext cx="1059" cy="362"/>
            </a:xfrm>
            <a:prstGeom prst="wedgeRoundRectCallout">
              <a:avLst>
                <a:gd name="adj1" fmla="val -90981"/>
                <a:gd name="adj2" fmla="val -72375"/>
                <a:gd name="adj3" fmla="val 16667"/>
              </a:avLst>
            </a:prstGeom>
            <a:noFill/>
            <a:ln w="28575" algn="ctr">
              <a:solidFill>
                <a:srgbClr val="CC33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80000"/>
                </a:lnSpc>
              </a:pPr>
              <a:r>
                <a:rPr lang="ru-RU" altLang="zh-CN" sz="1800" b="1">
                  <a:solidFill>
                    <a:schemeClr val="accent2"/>
                  </a:solidFill>
                  <a:latin typeface="Tahoma" panose="020B0604030504040204" pitchFamily="34" charset="0"/>
                  <a:cs typeface="Tahoma" panose="020B0604030504040204" pitchFamily="34" charset="0"/>
                </a:rPr>
                <a:t>Маска объекта </a:t>
              </a:r>
              <a:r>
                <a:rPr lang="ru-RU" altLang="zh-CN" sz="1800" b="1">
                  <a:solidFill>
                    <a:schemeClr val="accent2"/>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accent2"/>
                  </a:solidFill>
                  <a:latin typeface="Tahoma" panose="020B0604030504040204" pitchFamily="34" charset="0"/>
                  <a:cs typeface="Tahoma" panose="020B0604030504040204" pitchFamily="34" charset="0"/>
                </a:rPr>
                <a:t>А</a:t>
              </a:r>
              <a:r>
                <a:rPr lang="ru-RU" altLang="zh-CN" sz="1800" b="1">
                  <a:solidFill>
                    <a:schemeClr val="accent2"/>
                  </a:solidFill>
                  <a:latin typeface="Tahoma" panose="020B0604030504040204" pitchFamily="34" charset="0"/>
                  <a:ea typeface="SimSun" panose="02010600030101010101" pitchFamily="2" charset="-122"/>
                </a:rPr>
                <a:t>”</a:t>
              </a:r>
              <a:endParaRPr lang="ru-RU" altLang="ru-RU" sz="1800">
                <a:solidFill>
                  <a:schemeClr val="accent2"/>
                </a:solidFill>
                <a:latin typeface="Tahoma" panose="020B0604030504040204" pitchFamily="34" charset="0"/>
                <a:cs typeface="Tahoma" panose="020B0604030504040204" pitchFamily="34" charset="0"/>
              </a:endParaRPr>
            </a:p>
          </p:txBody>
        </p:sp>
        <p:sp>
          <p:nvSpPr>
            <p:cNvPr id="846038" name="Freeform 214"/>
            <p:cNvSpPr>
              <a:spLocks/>
            </p:cNvSpPr>
            <p:nvPr/>
          </p:nvSpPr>
          <p:spPr bwMode="auto">
            <a:xfrm flipH="1">
              <a:off x="3185" y="1954"/>
              <a:ext cx="1606" cy="734"/>
            </a:xfrm>
            <a:custGeom>
              <a:avLst/>
              <a:gdLst>
                <a:gd name="T0" fmla="*/ 2811 w 2811"/>
                <a:gd name="T1" fmla="*/ 1292 h 1292"/>
                <a:gd name="T2" fmla="*/ 2551 w 2811"/>
                <a:gd name="T3" fmla="*/ 443 h 1292"/>
                <a:gd name="T4" fmla="*/ 1807 w 2811"/>
                <a:gd name="T5" fmla="*/ 0 h 1292"/>
                <a:gd name="T6" fmla="*/ 0 w 2811"/>
                <a:gd name="T7" fmla="*/ 0 h 1292"/>
              </a:gdLst>
              <a:ahLst/>
              <a:cxnLst>
                <a:cxn ang="0">
                  <a:pos x="T0" y="T1"/>
                </a:cxn>
                <a:cxn ang="0">
                  <a:pos x="T2" y="T3"/>
                </a:cxn>
                <a:cxn ang="0">
                  <a:pos x="T4" y="T5"/>
                </a:cxn>
                <a:cxn ang="0">
                  <a:pos x="T6" y="T7"/>
                </a:cxn>
              </a:cxnLst>
              <a:rect l="0" t="0" r="r" b="b"/>
              <a:pathLst>
                <a:path w="2811" h="1292">
                  <a:moveTo>
                    <a:pt x="2811" y="1292"/>
                  </a:moveTo>
                  <a:lnTo>
                    <a:pt x="2551" y="443"/>
                  </a:lnTo>
                  <a:lnTo>
                    <a:pt x="1807" y="0"/>
                  </a:lnTo>
                  <a:lnTo>
                    <a:pt x="0" y="0"/>
                  </a:lnTo>
                </a:path>
              </a:pathLst>
            </a:custGeom>
            <a:noFill/>
            <a:ln w="57150" cap="flat" cmpd="sng">
              <a:solidFill>
                <a:srgbClr val="CC3300"/>
              </a:solidFill>
              <a:prstDash val="solid"/>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6039" name="Freeform 215"/>
            <p:cNvSpPr>
              <a:spLocks/>
            </p:cNvSpPr>
            <p:nvPr/>
          </p:nvSpPr>
          <p:spPr bwMode="auto">
            <a:xfrm flipH="1">
              <a:off x="3017" y="1817"/>
              <a:ext cx="1739" cy="854"/>
            </a:xfrm>
            <a:custGeom>
              <a:avLst/>
              <a:gdLst>
                <a:gd name="T0" fmla="*/ 2970 w 2970"/>
                <a:gd name="T1" fmla="*/ 1548 h 1548"/>
                <a:gd name="T2" fmla="*/ 2659 w 2970"/>
                <a:gd name="T3" fmla="*/ 521 h 1548"/>
                <a:gd name="T4" fmla="*/ 1746 w 2970"/>
                <a:gd name="T5" fmla="*/ 0 h 1548"/>
                <a:gd name="T6" fmla="*/ 0 w 2970"/>
                <a:gd name="T7" fmla="*/ 0 h 1548"/>
              </a:gdLst>
              <a:ahLst/>
              <a:cxnLst>
                <a:cxn ang="0">
                  <a:pos x="T0" y="T1"/>
                </a:cxn>
                <a:cxn ang="0">
                  <a:pos x="T2" y="T3"/>
                </a:cxn>
                <a:cxn ang="0">
                  <a:pos x="T4" y="T5"/>
                </a:cxn>
                <a:cxn ang="0">
                  <a:pos x="T6" y="T7"/>
                </a:cxn>
              </a:cxnLst>
              <a:rect l="0" t="0" r="r" b="b"/>
              <a:pathLst>
                <a:path w="2970" h="1548">
                  <a:moveTo>
                    <a:pt x="2970" y="1548"/>
                  </a:moveTo>
                  <a:lnTo>
                    <a:pt x="2659" y="521"/>
                  </a:lnTo>
                  <a:lnTo>
                    <a:pt x="1746" y="0"/>
                  </a:lnTo>
                  <a:lnTo>
                    <a:pt x="0" y="0"/>
                  </a:lnTo>
                </a:path>
              </a:pathLst>
            </a:custGeom>
            <a:noFill/>
            <a:ln w="57150" cap="flat" cmpd="sng">
              <a:solidFill>
                <a:srgbClr val="FF9900"/>
              </a:solidFill>
              <a:prstDash val="dash"/>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6043" name="AutoShape 219"/>
            <p:cNvSpPr>
              <a:spLocks noChangeArrowheads="1"/>
            </p:cNvSpPr>
            <p:nvPr/>
          </p:nvSpPr>
          <p:spPr bwMode="auto">
            <a:xfrm>
              <a:off x="952" y="709"/>
              <a:ext cx="1057" cy="397"/>
            </a:xfrm>
            <a:prstGeom prst="wedgeRoundRectCallout">
              <a:avLst>
                <a:gd name="adj1" fmla="val 186139"/>
                <a:gd name="adj2" fmla="val 281736"/>
                <a:gd name="adj3" fmla="val 16667"/>
              </a:avLst>
            </a:prstGeom>
            <a:noFill/>
            <a:ln w="3810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0" rIns="0" bIns="0"/>
            <a:lstStyle/>
            <a:p>
              <a:endParaRPr lang="ru-RU" altLang="ru-RU" sz="1800">
                <a:solidFill>
                  <a:srgbClr val="CC3300"/>
                </a:solidFill>
                <a:latin typeface="Tahoma" panose="020B0604030504040204" pitchFamily="34" charset="0"/>
                <a:cs typeface="Tahoma" panose="020B0604030504040204" pitchFamily="34" charset="0"/>
              </a:endParaRPr>
            </a:p>
          </p:txBody>
        </p:sp>
        <p:sp>
          <p:nvSpPr>
            <p:cNvPr id="845940" name="WordArt 116"/>
            <p:cNvSpPr>
              <a:spLocks noChangeArrowheads="1" noChangeShapeType="1" noTextEdit="1"/>
            </p:cNvSpPr>
            <p:nvPr/>
          </p:nvSpPr>
          <p:spPr bwMode="auto">
            <a:xfrm>
              <a:off x="2426" y="1593"/>
              <a:ext cx="1025" cy="204"/>
            </a:xfrm>
            <a:prstGeom prst="rect">
              <a:avLst/>
            </a:prstGeom>
          </p:spPr>
          <p:txBody>
            <a:bodyPr wrap="none" fromWordArt="1">
              <a:prstTxWarp prst="textCanDown">
                <a:avLst>
                  <a:gd name="adj" fmla="val 7301"/>
                </a:avLst>
              </a:prstTxWarp>
            </a:bodyPr>
            <a:lstStyle/>
            <a:p>
              <a:r>
                <a:rPr lang="en-US" sz="1800" kern="10">
                  <a:ln w="9525">
                    <a:solidFill>
                      <a:srgbClr val="333399"/>
                    </a:solidFill>
                    <a:round/>
                    <a:headEnd/>
                    <a:tailEnd/>
                  </a:ln>
                  <a:solidFill>
                    <a:srgbClr val="333399"/>
                  </a:solidFill>
                  <a:effectLst>
                    <a:outerShdw dist="35921" dir="2700000" algn="ctr" rotWithShape="0">
                      <a:srgbClr val="FF9933"/>
                    </a:outerShdw>
                  </a:effectLst>
                </a:rPr>
                <a:t> INTERNET </a:t>
              </a:r>
              <a:endParaRPr lang="ru-RU" sz="1800" kern="10">
                <a:ln w="9525">
                  <a:solidFill>
                    <a:srgbClr val="333399"/>
                  </a:solidFill>
                  <a:round/>
                  <a:headEnd/>
                  <a:tailEnd/>
                </a:ln>
                <a:solidFill>
                  <a:srgbClr val="333399"/>
                </a:solidFill>
                <a:effectLst>
                  <a:outerShdw dist="35921" dir="2700000" algn="ctr" rotWithShape="0">
                    <a:srgbClr val="FF9933"/>
                  </a:outerShdw>
                </a:effectLst>
              </a:endParaRPr>
            </a:p>
          </p:txBody>
        </p:sp>
        <p:sp>
          <p:nvSpPr>
            <p:cNvPr id="845943" name="AutoShape 119"/>
            <p:cNvSpPr>
              <a:spLocks noChangeArrowheads="1"/>
            </p:cNvSpPr>
            <p:nvPr/>
          </p:nvSpPr>
          <p:spPr bwMode="auto">
            <a:xfrm>
              <a:off x="952" y="709"/>
              <a:ext cx="1057" cy="397"/>
            </a:xfrm>
            <a:prstGeom prst="wedgeRoundRectCallout">
              <a:avLst>
                <a:gd name="adj1" fmla="val 36565"/>
                <a:gd name="adj2" fmla="val 243199"/>
                <a:gd name="adj3" fmla="val 16667"/>
              </a:avLst>
            </a:prstGeom>
            <a:noFill/>
            <a:ln w="3810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0" rIns="0" bIns="0"/>
            <a:lstStyle/>
            <a:p>
              <a:r>
                <a:rPr lang="ru-RU" altLang="zh-CN" sz="1800" b="1">
                  <a:solidFill>
                    <a:srgbClr val="CC3300"/>
                  </a:solidFill>
                  <a:latin typeface="Tahoma" panose="020B0604030504040204" pitchFamily="34" charset="0"/>
                  <a:cs typeface="Tahoma" panose="020B0604030504040204" pitchFamily="34" charset="0"/>
                </a:rPr>
                <a:t>Проведение атаки</a:t>
              </a:r>
              <a:endParaRPr lang="ru-RU" altLang="ru-RU" sz="1800">
                <a:solidFill>
                  <a:srgbClr val="CC3300"/>
                </a:solidFill>
                <a:latin typeface="Tahoma" panose="020B0604030504040204" pitchFamily="34" charset="0"/>
                <a:cs typeface="Tahoma" panose="020B0604030504040204" pitchFamily="34" charset="0"/>
              </a:endParaRPr>
            </a:p>
          </p:txBody>
        </p:sp>
        <p:sp>
          <p:nvSpPr>
            <p:cNvPr id="846044" name="AutoShape 220"/>
            <p:cNvSpPr>
              <a:spLocks noChangeArrowheads="1"/>
            </p:cNvSpPr>
            <p:nvPr/>
          </p:nvSpPr>
          <p:spPr bwMode="auto">
            <a:xfrm>
              <a:off x="521" y="2568"/>
              <a:ext cx="1474" cy="720"/>
            </a:xfrm>
            <a:prstGeom prst="wedgeEllipseCallout">
              <a:avLst>
                <a:gd name="adj1" fmla="val 135685"/>
                <a:gd name="adj2" fmla="val -85417"/>
              </a:avLst>
            </a:prstGeom>
            <a:noFill/>
            <a:ln w="38100" algn="ctr">
              <a:solidFill>
                <a:srgbClr val="CC3300"/>
              </a:solidFill>
              <a:prstDash val="lgDashDot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0" tIns="0" rIns="0" bIns="0" anchor="ctr" anchorCtr="1"/>
            <a:lstStyle/>
            <a:p>
              <a:pPr>
                <a:lnSpc>
                  <a:spcPct val="80000"/>
                </a:lnSpc>
              </a:pPr>
              <a:endParaRPr lang="ru-RU" altLang="ru-RU" sz="1600" b="1">
                <a:solidFill>
                  <a:srgbClr val="CC3300"/>
                </a:solidFill>
                <a:latin typeface="Tahoma" panose="020B0604030504040204" pitchFamily="34" charset="0"/>
                <a:ea typeface="SimSun" panose="02010600030101010101" pitchFamily="2" charset="-122"/>
                <a:cs typeface="Tahoma" panose="020B0604030504040204" pitchFamily="34" charset="0"/>
              </a:endParaRPr>
            </a:p>
          </p:txBody>
        </p:sp>
        <p:sp>
          <p:nvSpPr>
            <p:cNvPr id="846041" name="AutoShape 217"/>
            <p:cNvSpPr>
              <a:spLocks noChangeArrowheads="1"/>
            </p:cNvSpPr>
            <p:nvPr/>
          </p:nvSpPr>
          <p:spPr bwMode="auto">
            <a:xfrm>
              <a:off x="4150" y="2455"/>
              <a:ext cx="1059" cy="390"/>
            </a:xfrm>
            <a:prstGeom prst="wedgeRoundRectCallout">
              <a:avLst>
                <a:gd name="adj1" fmla="val -177005"/>
                <a:gd name="adj2" fmla="val -121796"/>
                <a:gd name="adj3" fmla="val 16667"/>
              </a:avLst>
            </a:prstGeom>
            <a:noFill/>
            <a:ln w="1905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lstStyle/>
            <a:p>
              <a:pPr>
                <a:lnSpc>
                  <a:spcPct val="80000"/>
                </a:lnSpc>
              </a:pPr>
              <a:endParaRPr lang="ru-RU" altLang="ru-RU" sz="2000">
                <a:solidFill>
                  <a:srgbClr val="FFCC00"/>
                </a:solidFill>
              </a:endParaRPr>
            </a:p>
          </p:txBody>
        </p:sp>
        <p:sp>
          <p:nvSpPr>
            <p:cNvPr id="845969" name="AutoShape 145"/>
            <p:cNvSpPr>
              <a:spLocks noChangeArrowheads="1"/>
            </p:cNvSpPr>
            <p:nvPr/>
          </p:nvSpPr>
          <p:spPr bwMode="auto">
            <a:xfrm>
              <a:off x="4150" y="2455"/>
              <a:ext cx="1059" cy="390"/>
            </a:xfrm>
            <a:prstGeom prst="wedgeRoundRectCallout">
              <a:avLst>
                <a:gd name="adj1" fmla="val -94287"/>
                <a:gd name="adj2" fmla="val -191537"/>
                <a:gd name="adj3" fmla="val 16667"/>
              </a:avLst>
            </a:prstGeom>
            <a:noFill/>
            <a:ln w="1905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lstStyle/>
            <a:p>
              <a:pPr>
                <a:lnSpc>
                  <a:spcPct val="80000"/>
                </a:lnSpc>
              </a:pPr>
              <a:r>
                <a:rPr lang="ru-RU" altLang="zh-CN" sz="2000" b="1">
                  <a:solidFill>
                    <a:srgbClr val="FFCC00"/>
                  </a:solidFill>
                </a:rPr>
                <a:t>Подготовка атаки</a:t>
              </a:r>
              <a:endParaRPr lang="ru-RU" altLang="ru-RU" sz="2000">
                <a:solidFill>
                  <a:srgbClr val="FFCC00"/>
                </a:solidFill>
              </a:endParaRPr>
            </a:p>
          </p:txBody>
        </p:sp>
      </p:gr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8419" name="Text Box 3"/>
          <p:cNvSpPr txBox="1">
            <a:spLocks noChangeArrowheads="1"/>
          </p:cNvSpPr>
          <p:nvPr/>
        </p:nvSpPr>
        <p:spPr bwMode="auto">
          <a:xfrm>
            <a:off x="250825" y="1233488"/>
            <a:ext cx="8607425" cy="5121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Очевидно, для “маскарада с двумя” нарушитель должен иметь весьма обширный информационный багаж и большой набор инструментальных средств, так как ему придется лавировать между потоками встречных сообщений и вносить дополнительную (но не чувствительную для легальных объектов) временную задержку трафика, связанную с обработкой подлинных </a:t>
            </a:r>
            <a:r>
              <a:rPr lang="en-GB" altLang="ru-RU" sz="3000">
                <a:solidFill>
                  <a:srgbClr val="800080"/>
                </a:solidFill>
              </a:rPr>
              <a:t>IP</a:t>
            </a:r>
            <a:r>
              <a:rPr lang="ru-RU" altLang="ru-RU" sz="3000">
                <a:solidFill>
                  <a:srgbClr val="800080"/>
                </a:solidFill>
              </a:rPr>
              <a:t>-пакетов и их последующей модификацией, необходимой нарушителю.</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4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29443" name="Text Box 3"/>
          <p:cNvSpPr txBox="1">
            <a:spLocks noChangeArrowheads="1"/>
          </p:cNvSpPr>
          <p:nvPr/>
        </p:nvSpPr>
        <p:spPr bwMode="auto">
          <a:xfrm>
            <a:off x="250825" y="1376363"/>
            <a:ext cx="8605838"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Следующим обязательным требованием для успешного проведения атаки “маскарад с двумя” является контроль двух виртуальных соединений (от объектов в направлении нарушителя). Это весьма прозрачное требование объясняется просто: потеря нарушителем контроля за одним из двух виртуальных соединений немедленно приводит к срыву его преступных замыслов.</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0467" name="Text Box 3"/>
          <p:cNvSpPr txBox="1">
            <a:spLocks noChangeArrowheads="1"/>
          </p:cNvSpPr>
          <p:nvPr/>
        </p:nvSpPr>
        <p:spPr bwMode="auto">
          <a:xfrm>
            <a:off x="250825" y="1485900"/>
            <a:ext cx="8605838" cy="4873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200">
                <a:solidFill>
                  <a:srgbClr val="800080"/>
                </a:solidFill>
              </a:rPr>
              <a:t>Нарушитель для обеспечения большего правдоподобия иллюзии корректного информационного обмена между объектами может не модифицировать некоторые их сообщения, но только те, которые не будут демаскировать нарушителя. Следовательно, при проведении атаки “маскарад с двумя” возможно наличие логической связи между пользователями, но которая не допустима при “маскараде один на один”.</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№26: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1491" name="Text Box 3"/>
          <p:cNvSpPr txBox="1">
            <a:spLocks noChangeArrowheads="1"/>
          </p:cNvSpPr>
          <p:nvPr/>
        </p:nvSpPr>
        <p:spPr bwMode="auto">
          <a:xfrm>
            <a:off x="250825" y="1412875"/>
            <a:ext cx="8642350" cy="50990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spcBef>
                <a:spcPct val="50000"/>
              </a:spcBef>
            </a:pPr>
            <a:r>
              <a:rPr lang="ru-RU" altLang="ru-RU" sz="3200" b="1">
                <a:solidFill>
                  <a:srgbClr val="800080"/>
                </a:solidFill>
                <a:latin typeface="Tahoma" panose="020B0604030504040204" pitchFamily="34" charset="0"/>
                <a:cs typeface="Tahoma" panose="020B0604030504040204" pitchFamily="34" charset="0"/>
              </a:rPr>
              <a:t>“Комбинированный маскарад” (“</a:t>
            </a:r>
            <a:r>
              <a:rPr lang="en-GB" altLang="ru-RU" sz="3200" b="1">
                <a:solidFill>
                  <a:srgbClr val="800080"/>
                </a:solidFill>
                <a:latin typeface="Tahoma" panose="020B0604030504040204" pitchFamily="34" charset="0"/>
                <a:cs typeface="Tahoma" panose="020B0604030504040204" pitchFamily="34" charset="0"/>
              </a:rPr>
              <a:t>masquerade combi</a:t>
            </a:r>
            <a:r>
              <a:rPr lang="ru-RU" altLang="ru-RU" sz="3200" b="1">
                <a:solidFill>
                  <a:srgbClr val="800080"/>
                </a:solidFill>
                <a:latin typeface="Tahoma" panose="020B0604030504040204" pitchFamily="34" charset="0"/>
                <a:cs typeface="Tahoma" panose="020B0604030504040204" pitchFamily="34" charset="0"/>
              </a:rPr>
              <a:t>”).</a:t>
            </a:r>
            <a:r>
              <a:rPr lang="ru-RU" altLang="ru-RU" sz="3200" b="1">
                <a:solidFill>
                  <a:srgbClr val="800080"/>
                </a:solidFill>
              </a:rPr>
              <a:t> </a:t>
            </a:r>
            <a:r>
              <a:rPr lang="ru-RU" altLang="ru-RU" sz="3200">
                <a:solidFill>
                  <a:srgbClr val="800080"/>
                </a:solidFill>
              </a:rPr>
              <a:t>Сценарий поведения нарушителя при “комбинированном маскараде” зависит от начальной ситуации: либо нарушитель начинает “диалог” с одним клиентом и в дальнейшем к “диалогу” присоединяется другой клиент, под маской которого выступал нарушитель, либо наоборот, когда начинался “диалог” с двумя клиентами, завершался только с одним.</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2515" name="Text Box 3"/>
          <p:cNvSpPr txBox="1">
            <a:spLocks noChangeArrowheads="1"/>
          </p:cNvSpPr>
          <p:nvPr/>
        </p:nvSpPr>
        <p:spPr bwMode="auto">
          <a:xfrm>
            <a:off x="250825" y="1268413"/>
            <a:ext cx="8642350" cy="3508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i="1">
                <a:solidFill>
                  <a:srgbClr val="800080"/>
                </a:solidFill>
                <a:latin typeface="Tahoma" panose="020B0604030504040204" pitchFamily="34" charset="0"/>
                <a:cs typeface="Tahoma" panose="020B0604030504040204" pitchFamily="34" charset="0"/>
              </a:rPr>
              <a:t>Комбинация “1+1” (“</a:t>
            </a:r>
            <a:r>
              <a:rPr lang="en-GB" altLang="ru-RU" sz="2800" i="1">
                <a:solidFill>
                  <a:srgbClr val="800080"/>
                </a:solidFill>
                <a:latin typeface="Tahoma" panose="020B0604030504040204" pitchFamily="34" charset="0"/>
                <a:cs typeface="Tahoma" panose="020B0604030504040204" pitchFamily="34" charset="0"/>
              </a:rPr>
              <a:t>masquerade combi</a:t>
            </a:r>
            <a:r>
              <a:rPr lang="ru-RU" altLang="ru-RU" sz="2800" i="1">
                <a:solidFill>
                  <a:srgbClr val="800080"/>
                </a:solidFill>
                <a:latin typeface="Tahoma" panose="020B0604030504040204" pitchFamily="34" charset="0"/>
                <a:cs typeface="Tahoma" panose="020B0604030504040204" pitchFamily="34" charset="0"/>
              </a:rPr>
              <a:t> “1+1”)</a:t>
            </a:r>
            <a:r>
              <a:rPr lang="ru-RU" altLang="ru-RU" sz="2800">
                <a:solidFill>
                  <a:srgbClr val="800080"/>
                </a:solidFill>
                <a:latin typeface="Tahoma" panose="020B0604030504040204" pitchFamily="34" charset="0"/>
                <a:cs typeface="Tahoma" panose="020B0604030504040204" pitchFamily="34" charset="0"/>
              </a:rPr>
              <a:t>.</a:t>
            </a:r>
            <a:r>
              <a:rPr lang="ru-RU" altLang="ru-RU" sz="2800" i="1">
                <a:solidFill>
                  <a:srgbClr val="800080"/>
                </a:solidFill>
              </a:rPr>
              <a:t> </a:t>
            </a:r>
            <a:r>
              <a:rPr lang="ru-RU" altLang="ru-RU" sz="2800">
                <a:solidFill>
                  <a:srgbClr val="800080"/>
                </a:solidFill>
              </a:rPr>
              <a:t>В данном случае (рис.26.5), сценарий похож на “маскарад один на один”. Однако, нарушитель должен быть готов к “появлению” второго легального объекта. Очевидно, чтобы достичь максимального эффекта в реализации своих преступных замыслов нарушитель должен (как минимум):</a:t>
            </a:r>
          </a:p>
        </p:txBody>
      </p:sp>
      <p:sp>
        <p:nvSpPr>
          <p:cNvPr id="832516" name="Text Box 4"/>
          <p:cNvSpPr txBox="1">
            <a:spLocks noChangeArrowheads="1"/>
          </p:cNvSpPr>
          <p:nvPr/>
        </p:nvSpPr>
        <p:spPr bwMode="auto">
          <a:xfrm>
            <a:off x="250825" y="4797425"/>
            <a:ext cx="8642350" cy="15525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j"/>
            </a:pPr>
            <a:r>
              <a:rPr lang="ru-RU" altLang="ru-RU">
                <a:solidFill>
                  <a:srgbClr val="800080"/>
                </a:solidFill>
              </a:rPr>
              <a:t>обладать большим объёмом предварительной информации (большей, чем при “маскараде один на один”) и достаточным арсеналом инструментальных средств;</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7699" name="Text Box 3"/>
          <p:cNvSpPr txBox="1">
            <a:spLocks noChangeArrowheads="1"/>
          </p:cNvSpPr>
          <p:nvPr/>
        </p:nvSpPr>
        <p:spPr bwMode="auto">
          <a:xfrm>
            <a:off x="0" y="108902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26.1. </a:t>
            </a:r>
            <a:r>
              <a:rPr lang="ru-RU" altLang="ru-RU" b="1">
                <a:solidFill>
                  <a:srgbClr val="CC3300"/>
                </a:solidFill>
              </a:rPr>
              <a:t>Структура и содержание КШ ИТС</a:t>
            </a:r>
            <a:endParaRPr lang="ru-RU" altLang="ru-RU">
              <a:solidFill>
                <a:srgbClr val="CC3300"/>
              </a:solidFill>
            </a:endParaRPr>
          </a:p>
        </p:txBody>
      </p:sp>
      <p:sp>
        <p:nvSpPr>
          <p:cNvPr id="797700" name="Text Box 4"/>
          <p:cNvSpPr txBox="1">
            <a:spLocks noChangeArrowheads="1"/>
          </p:cNvSpPr>
          <p:nvPr/>
        </p:nvSpPr>
        <p:spPr bwMode="auto">
          <a:xfrm>
            <a:off x="250825" y="1952625"/>
            <a:ext cx="8642350" cy="44910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30000"/>
              </a:spcBef>
            </a:pPr>
            <a:r>
              <a:rPr lang="ru-RU" altLang="ru-RU" sz="2800">
                <a:solidFill>
                  <a:srgbClr val="800080"/>
                </a:solidFill>
              </a:rPr>
              <a:t>КШ ИТС является наиболее агрессивным и изощрённым способом информационного противоборства. Модель КШ ИТС (его структура и содержание) представлена на рис.26.1.</a:t>
            </a:r>
          </a:p>
          <a:p>
            <a:pPr>
              <a:spcBef>
                <a:spcPct val="30000"/>
              </a:spcBef>
            </a:pPr>
            <a:r>
              <a:rPr lang="ru-RU" altLang="ru-RU" sz="2800">
                <a:solidFill>
                  <a:srgbClr val="800080"/>
                </a:solidFill>
              </a:rPr>
              <a:t>КШ ИТС — это целая система взаимоувязанных мероприятий, предусматривающая целеполагание и разработку стратегии и тактических приёмов по достижению поставленных целей и решению конкретных (частных) задач.</a:t>
            </a:r>
          </a:p>
        </p:txBody>
      </p:sp>
      <p:sp>
        <p:nvSpPr>
          <p:cNvPr id="797701" name="Text Box 5"/>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1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54019" name="Text Box 3"/>
          <p:cNvSpPr txBox="1">
            <a:spLocks noChangeArrowheads="1"/>
          </p:cNvSpPr>
          <p:nvPr/>
        </p:nvSpPr>
        <p:spPr bwMode="auto">
          <a:xfrm>
            <a:off x="215900" y="6092825"/>
            <a:ext cx="8642350" cy="603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26.5</a:t>
            </a:r>
            <a:r>
              <a:rPr lang="ru-RU" altLang="ru-RU" sz="2200" b="1">
                <a:solidFill>
                  <a:srgbClr val="800080"/>
                </a:solidFill>
              </a:rPr>
              <a:t>. Модель атаки типа “комбинированный маскарад” (комбинация “1+1”)</a:t>
            </a:r>
            <a:endParaRPr lang="ru-RU" altLang="ru-RU" sz="2200">
              <a:solidFill>
                <a:srgbClr val="800080"/>
              </a:solidFill>
            </a:endParaRPr>
          </a:p>
        </p:txBody>
      </p:sp>
      <p:grpSp>
        <p:nvGrpSpPr>
          <p:cNvPr id="854233" name="Group 217"/>
          <p:cNvGrpSpPr>
            <a:grpSpLocks/>
          </p:cNvGrpSpPr>
          <p:nvPr/>
        </p:nvGrpSpPr>
        <p:grpSpPr bwMode="auto">
          <a:xfrm>
            <a:off x="611188" y="1016000"/>
            <a:ext cx="8245475" cy="5003800"/>
            <a:chOff x="385" y="640"/>
            <a:chExt cx="5194" cy="3152"/>
          </a:xfrm>
        </p:grpSpPr>
        <p:grpSp>
          <p:nvGrpSpPr>
            <p:cNvPr id="854021" name="Group 5"/>
            <p:cNvGrpSpPr>
              <a:grpSpLocks/>
            </p:cNvGrpSpPr>
            <p:nvPr/>
          </p:nvGrpSpPr>
          <p:grpSpPr bwMode="auto">
            <a:xfrm>
              <a:off x="2018" y="1412"/>
              <a:ext cx="1860" cy="1043"/>
              <a:chOff x="851" y="1989"/>
              <a:chExt cx="9577" cy="5928"/>
            </a:xfrm>
          </p:grpSpPr>
          <p:sp>
            <p:nvSpPr>
              <p:cNvPr id="854022" name="Oval 6"/>
              <p:cNvSpPr>
                <a:spLocks noChangeArrowheads="1"/>
              </p:cNvSpPr>
              <p:nvPr/>
            </p:nvSpPr>
            <p:spPr bwMode="auto">
              <a:xfrm>
                <a:off x="5582" y="3186"/>
                <a:ext cx="4846" cy="3516"/>
              </a:xfrm>
              <a:prstGeom prst="ellipse">
                <a:avLst/>
              </a:prstGeom>
              <a:solidFill>
                <a:srgbClr val="FF9933"/>
              </a:solidFill>
              <a:ln w="38100">
                <a:solidFill>
                  <a:srgbClr val="FF9933"/>
                </a:solidFill>
                <a:round/>
                <a:headEnd/>
                <a:tailEnd/>
              </a:ln>
            </p:spPr>
            <p:txBody>
              <a:bodyPr/>
              <a:lstStyle/>
              <a:p>
                <a:endParaRPr lang="ru-RU"/>
              </a:p>
            </p:txBody>
          </p:sp>
          <p:sp>
            <p:nvSpPr>
              <p:cNvPr id="854023" name="Oval 7"/>
              <p:cNvSpPr>
                <a:spLocks noChangeArrowheads="1"/>
              </p:cNvSpPr>
              <p:nvPr/>
            </p:nvSpPr>
            <p:spPr bwMode="auto">
              <a:xfrm>
                <a:off x="4100" y="4440"/>
                <a:ext cx="5423" cy="3477"/>
              </a:xfrm>
              <a:prstGeom prst="ellipse">
                <a:avLst/>
              </a:prstGeom>
              <a:solidFill>
                <a:srgbClr val="FF9933"/>
              </a:solidFill>
              <a:ln w="38100">
                <a:solidFill>
                  <a:srgbClr val="FF9933"/>
                </a:solidFill>
                <a:round/>
                <a:headEnd/>
                <a:tailEnd/>
              </a:ln>
            </p:spPr>
            <p:txBody>
              <a:bodyPr/>
              <a:lstStyle/>
              <a:p>
                <a:endParaRPr lang="ru-RU"/>
              </a:p>
            </p:txBody>
          </p:sp>
          <p:sp>
            <p:nvSpPr>
              <p:cNvPr id="854024" name="Oval 8"/>
              <p:cNvSpPr>
                <a:spLocks noChangeArrowheads="1"/>
              </p:cNvSpPr>
              <p:nvPr/>
            </p:nvSpPr>
            <p:spPr bwMode="auto">
              <a:xfrm>
                <a:off x="851" y="2758"/>
                <a:ext cx="4846" cy="3845"/>
              </a:xfrm>
              <a:prstGeom prst="ellipse">
                <a:avLst/>
              </a:prstGeom>
              <a:solidFill>
                <a:srgbClr val="FFE7FF"/>
              </a:solidFill>
              <a:ln w="38100">
                <a:solidFill>
                  <a:srgbClr val="990099"/>
                </a:solidFill>
                <a:round/>
                <a:headEnd/>
                <a:tailEnd/>
              </a:ln>
              <a:effectLst>
                <a:outerShdw dist="50800" dir="5400000" algn="ctr" rotWithShape="0">
                  <a:srgbClr val="FF9933"/>
                </a:outerShdw>
              </a:effectLst>
            </p:spPr>
            <p:txBody>
              <a:bodyPr/>
              <a:lstStyle/>
              <a:p>
                <a:endParaRPr lang="ru-RU"/>
              </a:p>
            </p:txBody>
          </p:sp>
          <p:sp>
            <p:nvSpPr>
              <p:cNvPr id="854025" name="Oval 9"/>
              <p:cNvSpPr>
                <a:spLocks noChangeArrowheads="1"/>
              </p:cNvSpPr>
              <p:nvPr/>
            </p:nvSpPr>
            <p:spPr bwMode="auto">
              <a:xfrm>
                <a:off x="1428" y="4296"/>
                <a:ext cx="5769" cy="3296"/>
              </a:xfrm>
              <a:prstGeom prst="ellipse">
                <a:avLst/>
              </a:prstGeom>
              <a:solidFill>
                <a:srgbClr val="FFE7FF"/>
              </a:solidFill>
              <a:ln w="38100">
                <a:solidFill>
                  <a:srgbClr val="990099"/>
                </a:solidFill>
                <a:round/>
                <a:headEnd/>
                <a:tailEnd/>
              </a:ln>
              <a:effectLst>
                <a:outerShdw dist="52363" dir="6242175" algn="ctr" rotWithShape="0">
                  <a:srgbClr val="FF9933"/>
                </a:outerShdw>
              </a:effectLst>
            </p:spPr>
            <p:txBody>
              <a:bodyPr/>
              <a:lstStyle/>
              <a:p>
                <a:endParaRPr lang="ru-RU"/>
              </a:p>
            </p:txBody>
          </p:sp>
          <p:sp>
            <p:nvSpPr>
              <p:cNvPr id="854026" name="Oval 10"/>
              <p:cNvSpPr>
                <a:spLocks noChangeArrowheads="1"/>
              </p:cNvSpPr>
              <p:nvPr/>
            </p:nvSpPr>
            <p:spPr bwMode="auto">
              <a:xfrm>
                <a:off x="4081" y="4296"/>
                <a:ext cx="5423" cy="3515"/>
              </a:xfrm>
              <a:prstGeom prst="ellipse">
                <a:avLst/>
              </a:prstGeom>
              <a:solidFill>
                <a:srgbClr val="FFE7FF"/>
              </a:solidFill>
              <a:ln w="38100">
                <a:solidFill>
                  <a:srgbClr val="990099"/>
                </a:solidFill>
                <a:round/>
                <a:headEnd/>
                <a:tailEnd/>
              </a:ln>
              <a:effectLst>
                <a:outerShdw dist="28398" dir="20006097" algn="ctr" rotWithShape="0">
                  <a:srgbClr val="808080"/>
                </a:outerShdw>
              </a:effectLst>
            </p:spPr>
            <p:txBody>
              <a:bodyPr/>
              <a:lstStyle/>
              <a:p>
                <a:endParaRPr lang="ru-RU"/>
              </a:p>
            </p:txBody>
          </p:sp>
          <p:sp>
            <p:nvSpPr>
              <p:cNvPr id="854027" name="Oval 11"/>
              <p:cNvSpPr>
                <a:spLocks noChangeArrowheads="1"/>
              </p:cNvSpPr>
              <p:nvPr/>
            </p:nvSpPr>
            <p:spPr bwMode="auto">
              <a:xfrm>
                <a:off x="5697" y="3088"/>
                <a:ext cx="4730" cy="3515"/>
              </a:xfrm>
              <a:prstGeom prst="ellipse">
                <a:avLst/>
              </a:prstGeom>
              <a:solidFill>
                <a:srgbClr val="FFE7FF"/>
              </a:solidFill>
              <a:ln w="38100">
                <a:solidFill>
                  <a:srgbClr val="990099"/>
                </a:solidFill>
                <a:round/>
                <a:headEnd/>
                <a:tailEnd/>
              </a:ln>
            </p:spPr>
            <p:txBody>
              <a:bodyPr/>
              <a:lstStyle/>
              <a:p>
                <a:endParaRPr lang="ru-RU"/>
              </a:p>
            </p:txBody>
          </p:sp>
          <p:sp>
            <p:nvSpPr>
              <p:cNvPr id="854028" name="Oval 12"/>
              <p:cNvSpPr>
                <a:spLocks noChangeArrowheads="1"/>
              </p:cNvSpPr>
              <p:nvPr/>
            </p:nvSpPr>
            <p:spPr bwMode="auto">
              <a:xfrm>
                <a:off x="2812" y="1989"/>
                <a:ext cx="5192" cy="3845"/>
              </a:xfrm>
              <a:prstGeom prst="ellipse">
                <a:avLst/>
              </a:prstGeom>
              <a:solidFill>
                <a:srgbClr val="FFE7FF"/>
              </a:solidFill>
              <a:ln w="38100">
                <a:solidFill>
                  <a:srgbClr val="990099"/>
                </a:solidFill>
                <a:round/>
                <a:headEnd/>
                <a:tailEnd/>
              </a:ln>
            </p:spPr>
            <p:txBody>
              <a:bodyPr/>
              <a:lstStyle/>
              <a:p>
                <a:endParaRPr lang="ru-RU"/>
              </a:p>
            </p:txBody>
          </p:sp>
          <p:sp>
            <p:nvSpPr>
              <p:cNvPr id="854029" name="Oval 13"/>
              <p:cNvSpPr>
                <a:spLocks noChangeArrowheads="1"/>
              </p:cNvSpPr>
              <p:nvPr/>
            </p:nvSpPr>
            <p:spPr bwMode="auto">
              <a:xfrm>
                <a:off x="3851" y="2209"/>
                <a:ext cx="6115" cy="2966"/>
              </a:xfrm>
              <a:prstGeom prst="ellipse">
                <a:avLst/>
              </a:prstGeom>
              <a:solidFill>
                <a:srgbClr val="FFE7FF"/>
              </a:solidFill>
              <a:ln w="38100">
                <a:solidFill>
                  <a:srgbClr val="990099"/>
                </a:solidFill>
                <a:round/>
                <a:headEnd/>
                <a:tailEnd/>
              </a:ln>
            </p:spPr>
            <p:txBody>
              <a:bodyPr/>
              <a:lstStyle/>
              <a:p>
                <a:endParaRPr lang="ru-RU"/>
              </a:p>
            </p:txBody>
          </p:sp>
          <p:sp>
            <p:nvSpPr>
              <p:cNvPr id="854030" name="Oval 14"/>
              <p:cNvSpPr>
                <a:spLocks noChangeArrowheads="1"/>
              </p:cNvSpPr>
              <p:nvPr/>
            </p:nvSpPr>
            <p:spPr bwMode="auto">
              <a:xfrm>
                <a:off x="1428" y="2648"/>
                <a:ext cx="8538" cy="4504"/>
              </a:xfrm>
              <a:prstGeom prst="ellipse">
                <a:avLst/>
              </a:prstGeom>
              <a:solidFill>
                <a:srgbClr val="FFE7FF"/>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ru-RU"/>
              </a:p>
            </p:txBody>
          </p:sp>
          <p:sp>
            <p:nvSpPr>
              <p:cNvPr id="854031" name="Oval 15"/>
              <p:cNvSpPr>
                <a:spLocks noChangeArrowheads="1"/>
              </p:cNvSpPr>
              <p:nvPr/>
            </p:nvSpPr>
            <p:spPr bwMode="auto">
              <a:xfrm>
                <a:off x="4214" y="2184"/>
                <a:ext cx="2850" cy="2307"/>
              </a:xfrm>
              <a:prstGeom prst="ellipse">
                <a:avLst/>
              </a:prstGeom>
              <a:solidFill>
                <a:srgbClr val="FFE7FF"/>
              </a:solidFill>
              <a:ln>
                <a:noFill/>
              </a:ln>
              <a:extLst>
                <a:ext uri="{91240B29-F687-4F45-9708-019B960494DF}">
                  <a14:hiddenLine xmlns:a14="http://schemas.microsoft.com/office/drawing/2010/main" w="38100">
                    <a:solidFill>
                      <a:srgbClr val="000000"/>
                    </a:solidFill>
                    <a:round/>
                    <a:headEnd/>
                    <a:tailEnd/>
                  </a14:hiddenLine>
                </a:ext>
              </a:extLst>
            </p:spPr>
            <p:txBody>
              <a:bodyPr/>
              <a:lstStyle/>
              <a:p>
                <a:endParaRPr lang="ru-RU"/>
              </a:p>
            </p:txBody>
          </p:sp>
        </p:grpSp>
        <p:grpSp>
          <p:nvGrpSpPr>
            <p:cNvPr id="854032" name="Group 16"/>
            <p:cNvGrpSpPr>
              <a:grpSpLocks/>
            </p:cNvGrpSpPr>
            <p:nvPr/>
          </p:nvGrpSpPr>
          <p:grpSpPr bwMode="auto">
            <a:xfrm>
              <a:off x="2540" y="2727"/>
              <a:ext cx="838" cy="635"/>
              <a:chOff x="1037" y="336"/>
              <a:chExt cx="1140" cy="855"/>
            </a:xfrm>
          </p:grpSpPr>
          <p:sp>
            <p:nvSpPr>
              <p:cNvPr id="854033" name="AutoShape 17"/>
              <p:cNvSpPr>
                <a:spLocks noChangeArrowheads="1"/>
              </p:cNvSpPr>
              <p:nvPr/>
            </p:nvSpPr>
            <p:spPr bwMode="auto">
              <a:xfrm>
                <a:off x="1047" y="348"/>
                <a:ext cx="234" cy="582"/>
              </a:xfrm>
              <a:prstGeom prst="roundRect">
                <a:avLst>
                  <a:gd name="adj" fmla="val 12759"/>
                </a:avLst>
              </a:prstGeom>
              <a:solidFill>
                <a:srgbClr val="CC3300"/>
              </a:solidFill>
              <a:ln w="9525">
                <a:solidFill>
                  <a:schemeClr val="accent2"/>
                </a:solidFill>
                <a:round/>
                <a:headEnd/>
                <a:tailEnd/>
              </a:ln>
              <a:effectLst>
                <a:outerShdw dist="17961" dir="2700000" algn="ctr" rotWithShape="0">
                  <a:srgbClr val="FF9933"/>
                </a:outerShdw>
              </a:effectLst>
            </p:spPr>
            <p:txBody>
              <a:bodyPr/>
              <a:lstStyle/>
              <a:p>
                <a:endParaRPr lang="ru-RU"/>
              </a:p>
            </p:txBody>
          </p:sp>
          <p:grpSp>
            <p:nvGrpSpPr>
              <p:cNvPr id="854034" name="Group 18"/>
              <p:cNvGrpSpPr>
                <a:grpSpLocks/>
              </p:cNvGrpSpPr>
              <p:nvPr/>
            </p:nvGrpSpPr>
            <p:grpSpPr bwMode="auto">
              <a:xfrm>
                <a:off x="1037" y="336"/>
                <a:ext cx="1140" cy="855"/>
                <a:chOff x="1037" y="336"/>
                <a:chExt cx="1140" cy="855"/>
              </a:xfrm>
            </p:grpSpPr>
            <p:sp>
              <p:nvSpPr>
                <p:cNvPr id="854035" name="AutoShape 19"/>
                <p:cNvSpPr>
                  <a:spLocks noChangeArrowheads="1"/>
                </p:cNvSpPr>
                <p:nvPr/>
              </p:nvSpPr>
              <p:spPr bwMode="auto">
                <a:xfrm>
                  <a:off x="1364" y="348"/>
                  <a:ext cx="570" cy="510"/>
                </a:xfrm>
                <a:prstGeom prst="roundRect">
                  <a:avLst>
                    <a:gd name="adj" fmla="val 9162"/>
                  </a:avLst>
                </a:prstGeom>
                <a:gradFill rotWithShape="1">
                  <a:gsLst>
                    <a:gs pos="0">
                      <a:srgbClr val="FF9933">
                        <a:gamma/>
                        <a:tint val="0"/>
                        <a:invGamma/>
                      </a:srgbClr>
                    </a:gs>
                    <a:gs pos="100000">
                      <a:srgbClr val="FF9933"/>
                    </a:gs>
                  </a:gsLst>
                  <a:path path="shape">
                    <a:fillToRect l="50000" t="50000" r="50000" b="50000"/>
                  </a:path>
                </a:gradFill>
                <a:ln w="9525">
                  <a:solidFill>
                    <a:schemeClr val="accent2"/>
                  </a:solidFill>
                  <a:round/>
                  <a:headEnd/>
                  <a:tailEnd/>
                </a:ln>
                <a:effectLst>
                  <a:outerShdw dist="17961" dir="2700000" algn="ctr" rotWithShape="0">
                    <a:srgbClr val="FF9933"/>
                  </a:outerShdw>
                </a:effectLst>
              </p:spPr>
              <p:txBody>
                <a:bodyPr/>
                <a:lstStyle/>
                <a:p>
                  <a:endParaRPr lang="ru-RU"/>
                </a:p>
              </p:txBody>
            </p:sp>
            <p:grpSp>
              <p:nvGrpSpPr>
                <p:cNvPr id="854036" name="Group 20"/>
                <p:cNvGrpSpPr>
                  <a:grpSpLocks/>
                </p:cNvGrpSpPr>
                <p:nvPr/>
              </p:nvGrpSpPr>
              <p:grpSpPr bwMode="auto">
                <a:xfrm>
                  <a:off x="1037" y="336"/>
                  <a:ext cx="1140" cy="855"/>
                  <a:chOff x="3587" y="1820"/>
                  <a:chExt cx="3420" cy="2313"/>
                </a:xfrm>
              </p:grpSpPr>
              <p:grpSp>
                <p:nvGrpSpPr>
                  <p:cNvPr id="854037" name="Group 21"/>
                  <p:cNvGrpSpPr>
                    <a:grpSpLocks/>
                  </p:cNvGrpSpPr>
                  <p:nvPr/>
                </p:nvGrpSpPr>
                <p:grpSpPr bwMode="auto">
                  <a:xfrm>
                    <a:off x="4549" y="1827"/>
                    <a:ext cx="1771" cy="1669"/>
                    <a:chOff x="4549" y="1827"/>
                    <a:chExt cx="1771" cy="1669"/>
                  </a:xfrm>
                </p:grpSpPr>
                <p:sp>
                  <p:nvSpPr>
                    <p:cNvPr id="854038" name="Freeform 22"/>
                    <p:cNvSpPr>
                      <a:spLocks/>
                    </p:cNvSpPr>
                    <p:nvPr/>
                  </p:nvSpPr>
                  <p:spPr bwMode="auto">
                    <a:xfrm flipH="1">
                      <a:off x="4549" y="1827"/>
                      <a:ext cx="1771" cy="1428"/>
                    </a:xfrm>
                    <a:custGeom>
                      <a:avLst/>
                      <a:gdLst>
                        <a:gd name="T0" fmla="*/ 9780 w 10532"/>
                        <a:gd name="T1" fmla="*/ 7842 h 8239"/>
                        <a:gd name="T2" fmla="*/ 9880 w 10532"/>
                        <a:gd name="T3" fmla="*/ 7813 h 8239"/>
                        <a:gd name="T4" fmla="*/ 9968 w 10532"/>
                        <a:gd name="T5" fmla="*/ 7763 h 8239"/>
                        <a:gd name="T6" fmla="*/ 10042 w 10532"/>
                        <a:gd name="T7" fmla="*/ 7693 h 8239"/>
                        <a:gd name="T8" fmla="*/ 10096 w 10532"/>
                        <a:gd name="T9" fmla="*/ 7607 h 8239"/>
                        <a:gd name="T10" fmla="*/ 10129 w 10532"/>
                        <a:gd name="T11" fmla="*/ 7510 h 8239"/>
                        <a:gd name="T12" fmla="*/ 10138 w 10532"/>
                        <a:gd name="T13" fmla="*/ 814 h 8239"/>
                        <a:gd name="T14" fmla="*/ 10125 w 10532"/>
                        <a:gd name="T15" fmla="*/ 711 h 8239"/>
                        <a:gd name="T16" fmla="*/ 10089 w 10532"/>
                        <a:gd name="T17" fmla="*/ 616 h 8239"/>
                        <a:gd name="T18" fmla="*/ 10028 w 10532"/>
                        <a:gd name="T19" fmla="*/ 532 h 8239"/>
                        <a:gd name="T20" fmla="*/ 9950 w 10532"/>
                        <a:gd name="T21" fmla="*/ 463 h 8239"/>
                        <a:gd name="T22" fmla="*/ 9858 w 10532"/>
                        <a:gd name="T23" fmla="*/ 417 h 8239"/>
                        <a:gd name="T24" fmla="*/ 9757 w 10532"/>
                        <a:gd name="T25" fmla="*/ 395 h 8239"/>
                        <a:gd name="T26" fmla="*/ 773 w 10532"/>
                        <a:gd name="T27" fmla="*/ 395 h 8239"/>
                        <a:gd name="T28" fmla="*/ 673 w 10532"/>
                        <a:gd name="T29" fmla="*/ 417 h 8239"/>
                        <a:gd name="T30" fmla="*/ 581 w 10532"/>
                        <a:gd name="T31" fmla="*/ 463 h 8239"/>
                        <a:gd name="T32" fmla="*/ 502 w 10532"/>
                        <a:gd name="T33" fmla="*/ 532 h 8239"/>
                        <a:gd name="T34" fmla="*/ 443 w 10532"/>
                        <a:gd name="T35" fmla="*/ 616 h 8239"/>
                        <a:gd name="T36" fmla="*/ 405 w 10532"/>
                        <a:gd name="T37" fmla="*/ 711 h 8239"/>
                        <a:gd name="T38" fmla="*/ 393 w 10532"/>
                        <a:gd name="T39" fmla="*/ 814 h 8239"/>
                        <a:gd name="T40" fmla="*/ 401 w 10532"/>
                        <a:gd name="T41" fmla="*/ 7508 h 8239"/>
                        <a:gd name="T42" fmla="*/ 433 w 10532"/>
                        <a:gd name="T43" fmla="*/ 7605 h 8239"/>
                        <a:gd name="T44" fmla="*/ 489 w 10532"/>
                        <a:gd name="T45" fmla="*/ 7692 h 8239"/>
                        <a:gd name="T46" fmla="*/ 565 w 10532"/>
                        <a:gd name="T47" fmla="*/ 7764 h 8239"/>
                        <a:gd name="T48" fmla="*/ 653 w 10532"/>
                        <a:gd name="T49" fmla="*/ 7814 h 8239"/>
                        <a:gd name="T50" fmla="*/ 753 w 10532"/>
                        <a:gd name="T51" fmla="*/ 7842 h 8239"/>
                        <a:gd name="T52" fmla="*/ 5270 w 10532"/>
                        <a:gd name="T53" fmla="*/ 8239 h 8239"/>
                        <a:gd name="T54" fmla="*/ 655 w 10532"/>
                        <a:gd name="T55" fmla="*/ 8224 h 8239"/>
                        <a:gd name="T56" fmla="*/ 467 w 10532"/>
                        <a:gd name="T57" fmla="*/ 8161 h 8239"/>
                        <a:gd name="T58" fmla="*/ 298 w 10532"/>
                        <a:gd name="T59" fmla="*/ 8055 h 8239"/>
                        <a:gd name="T60" fmla="*/ 159 w 10532"/>
                        <a:gd name="T61" fmla="*/ 7910 h 8239"/>
                        <a:gd name="T62" fmla="*/ 61 w 10532"/>
                        <a:gd name="T63" fmla="*/ 7737 h 8239"/>
                        <a:gd name="T64" fmla="*/ 8 w 10532"/>
                        <a:gd name="T65" fmla="*/ 7546 h 8239"/>
                        <a:gd name="T66" fmla="*/ 1 w 10532"/>
                        <a:gd name="T67" fmla="*/ 772 h 8239"/>
                        <a:gd name="T68" fmla="*/ 36 w 10532"/>
                        <a:gd name="T69" fmla="*/ 572 h 8239"/>
                        <a:gd name="T70" fmla="*/ 117 w 10532"/>
                        <a:gd name="T71" fmla="*/ 392 h 8239"/>
                        <a:gd name="T72" fmla="*/ 239 w 10532"/>
                        <a:gd name="T73" fmla="*/ 238 h 8239"/>
                        <a:gd name="T74" fmla="*/ 392 w 10532"/>
                        <a:gd name="T75" fmla="*/ 118 h 8239"/>
                        <a:gd name="T76" fmla="*/ 573 w 10532"/>
                        <a:gd name="T77" fmla="*/ 36 h 8239"/>
                        <a:gd name="T78" fmla="*/ 773 w 10532"/>
                        <a:gd name="T79" fmla="*/ 1 h 8239"/>
                        <a:gd name="T80" fmla="*/ 9836 w 10532"/>
                        <a:gd name="T81" fmla="*/ 9 h 8239"/>
                        <a:gd name="T82" fmla="*/ 10028 w 10532"/>
                        <a:gd name="T83" fmla="*/ 61 h 8239"/>
                        <a:gd name="T84" fmla="*/ 10201 w 10532"/>
                        <a:gd name="T85" fmla="*/ 160 h 8239"/>
                        <a:gd name="T86" fmla="*/ 10348 w 10532"/>
                        <a:gd name="T87" fmla="*/ 299 h 8239"/>
                        <a:gd name="T88" fmla="*/ 10454 w 10532"/>
                        <a:gd name="T89" fmla="*/ 466 h 8239"/>
                        <a:gd name="T90" fmla="*/ 10517 w 10532"/>
                        <a:gd name="T91" fmla="*/ 654 h 8239"/>
                        <a:gd name="T92" fmla="*/ 10532 w 10532"/>
                        <a:gd name="T93" fmla="*/ 7425 h 8239"/>
                        <a:gd name="T94" fmla="*/ 10508 w 10532"/>
                        <a:gd name="T95" fmla="*/ 7624 h 8239"/>
                        <a:gd name="T96" fmla="*/ 10437 w 10532"/>
                        <a:gd name="T97" fmla="*/ 7809 h 8239"/>
                        <a:gd name="T98" fmla="*/ 10321 w 10532"/>
                        <a:gd name="T99" fmla="*/ 7972 h 8239"/>
                        <a:gd name="T100" fmla="*/ 10169 w 10532"/>
                        <a:gd name="T101" fmla="*/ 8103 h 8239"/>
                        <a:gd name="T102" fmla="*/ 9991 w 10532"/>
                        <a:gd name="T103" fmla="*/ 8192 h 8239"/>
                        <a:gd name="T104" fmla="*/ 9797 w 10532"/>
                        <a:gd name="T105" fmla="*/ 8236 h 8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32" h="8239">
                          <a:moveTo>
                            <a:pt x="5270" y="7846"/>
                          </a:moveTo>
                          <a:lnTo>
                            <a:pt x="9716" y="7846"/>
                          </a:lnTo>
                          <a:lnTo>
                            <a:pt x="9738" y="7846"/>
                          </a:lnTo>
                          <a:lnTo>
                            <a:pt x="9758" y="7844"/>
                          </a:lnTo>
                          <a:lnTo>
                            <a:pt x="9780" y="7842"/>
                          </a:lnTo>
                          <a:lnTo>
                            <a:pt x="9801" y="7837"/>
                          </a:lnTo>
                          <a:lnTo>
                            <a:pt x="9821" y="7833"/>
                          </a:lnTo>
                          <a:lnTo>
                            <a:pt x="9841" y="7827"/>
                          </a:lnTo>
                          <a:lnTo>
                            <a:pt x="9860" y="7821"/>
                          </a:lnTo>
                          <a:lnTo>
                            <a:pt x="9880" y="7813"/>
                          </a:lnTo>
                          <a:lnTo>
                            <a:pt x="9899" y="7804"/>
                          </a:lnTo>
                          <a:lnTo>
                            <a:pt x="9916" y="7796"/>
                          </a:lnTo>
                          <a:lnTo>
                            <a:pt x="9934" y="7785"/>
                          </a:lnTo>
                          <a:lnTo>
                            <a:pt x="9952" y="7774"/>
                          </a:lnTo>
                          <a:lnTo>
                            <a:pt x="9968" y="7763"/>
                          </a:lnTo>
                          <a:lnTo>
                            <a:pt x="9984" y="7750"/>
                          </a:lnTo>
                          <a:lnTo>
                            <a:pt x="10000" y="7737"/>
                          </a:lnTo>
                          <a:lnTo>
                            <a:pt x="10014" y="7722"/>
                          </a:lnTo>
                          <a:lnTo>
                            <a:pt x="10028" y="7708"/>
                          </a:lnTo>
                          <a:lnTo>
                            <a:pt x="10042" y="7693"/>
                          </a:lnTo>
                          <a:lnTo>
                            <a:pt x="10054" y="7676"/>
                          </a:lnTo>
                          <a:lnTo>
                            <a:pt x="10066" y="7660"/>
                          </a:lnTo>
                          <a:lnTo>
                            <a:pt x="10077" y="7644"/>
                          </a:lnTo>
                          <a:lnTo>
                            <a:pt x="10087" y="7626"/>
                          </a:lnTo>
                          <a:lnTo>
                            <a:pt x="10096" y="7607"/>
                          </a:lnTo>
                          <a:lnTo>
                            <a:pt x="10105" y="7589"/>
                          </a:lnTo>
                          <a:lnTo>
                            <a:pt x="10113" y="7570"/>
                          </a:lnTo>
                          <a:lnTo>
                            <a:pt x="10119" y="7551"/>
                          </a:lnTo>
                          <a:lnTo>
                            <a:pt x="10125" y="7530"/>
                          </a:lnTo>
                          <a:lnTo>
                            <a:pt x="10129" y="7510"/>
                          </a:lnTo>
                          <a:lnTo>
                            <a:pt x="10134" y="7489"/>
                          </a:lnTo>
                          <a:lnTo>
                            <a:pt x="10136" y="7468"/>
                          </a:lnTo>
                          <a:lnTo>
                            <a:pt x="10137" y="7447"/>
                          </a:lnTo>
                          <a:lnTo>
                            <a:pt x="10138" y="7425"/>
                          </a:lnTo>
                          <a:lnTo>
                            <a:pt x="10138" y="814"/>
                          </a:lnTo>
                          <a:lnTo>
                            <a:pt x="10138" y="793"/>
                          </a:lnTo>
                          <a:lnTo>
                            <a:pt x="10136" y="772"/>
                          </a:lnTo>
                          <a:lnTo>
                            <a:pt x="10134" y="752"/>
                          </a:lnTo>
                          <a:lnTo>
                            <a:pt x="10130" y="731"/>
                          </a:lnTo>
                          <a:lnTo>
                            <a:pt x="10125" y="711"/>
                          </a:lnTo>
                          <a:lnTo>
                            <a:pt x="10119" y="691"/>
                          </a:lnTo>
                          <a:lnTo>
                            <a:pt x="10114" y="672"/>
                          </a:lnTo>
                          <a:lnTo>
                            <a:pt x="10106" y="653"/>
                          </a:lnTo>
                          <a:lnTo>
                            <a:pt x="10098" y="633"/>
                          </a:lnTo>
                          <a:lnTo>
                            <a:pt x="10089" y="616"/>
                          </a:lnTo>
                          <a:lnTo>
                            <a:pt x="10079" y="597"/>
                          </a:lnTo>
                          <a:lnTo>
                            <a:pt x="10068" y="580"/>
                          </a:lnTo>
                          <a:lnTo>
                            <a:pt x="10056" y="563"/>
                          </a:lnTo>
                          <a:lnTo>
                            <a:pt x="10043" y="547"/>
                          </a:lnTo>
                          <a:lnTo>
                            <a:pt x="10028" y="532"/>
                          </a:lnTo>
                          <a:lnTo>
                            <a:pt x="10014" y="516"/>
                          </a:lnTo>
                          <a:lnTo>
                            <a:pt x="9999" y="502"/>
                          </a:lnTo>
                          <a:lnTo>
                            <a:pt x="9983" y="488"/>
                          </a:lnTo>
                          <a:lnTo>
                            <a:pt x="9967" y="475"/>
                          </a:lnTo>
                          <a:lnTo>
                            <a:pt x="9950" y="463"/>
                          </a:lnTo>
                          <a:lnTo>
                            <a:pt x="9933" y="452"/>
                          </a:lnTo>
                          <a:lnTo>
                            <a:pt x="9914" y="442"/>
                          </a:lnTo>
                          <a:lnTo>
                            <a:pt x="9897" y="433"/>
                          </a:lnTo>
                          <a:lnTo>
                            <a:pt x="9877" y="424"/>
                          </a:lnTo>
                          <a:lnTo>
                            <a:pt x="9858" y="417"/>
                          </a:lnTo>
                          <a:lnTo>
                            <a:pt x="9839" y="411"/>
                          </a:lnTo>
                          <a:lnTo>
                            <a:pt x="9819" y="406"/>
                          </a:lnTo>
                          <a:lnTo>
                            <a:pt x="9799" y="400"/>
                          </a:lnTo>
                          <a:lnTo>
                            <a:pt x="9778" y="397"/>
                          </a:lnTo>
                          <a:lnTo>
                            <a:pt x="9757" y="395"/>
                          </a:lnTo>
                          <a:lnTo>
                            <a:pt x="9737" y="394"/>
                          </a:lnTo>
                          <a:lnTo>
                            <a:pt x="9716" y="393"/>
                          </a:lnTo>
                          <a:lnTo>
                            <a:pt x="816" y="393"/>
                          </a:lnTo>
                          <a:lnTo>
                            <a:pt x="794" y="394"/>
                          </a:lnTo>
                          <a:lnTo>
                            <a:pt x="773" y="395"/>
                          </a:lnTo>
                          <a:lnTo>
                            <a:pt x="753" y="397"/>
                          </a:lnTo>
                          <a:lnTo>
                            <a:pt x="732" y="400"/>
                          </a:lnTo>
                          <a:lnTo>
                            <a:pt x="713" y="406"/>
                          </a:lnTo>
                          <a:lnTo>
                            <a:pt x="693" y="411"/>
                          </a:lnTo>
                          <a:lnTo>
                            <a:pt x="673" y="417"/>
                          </a:lnTo>
                          <a:lnTo>
                            <a:pt x="653" y="424"/>
                          </a:lnTo>
                          <a:lnTo>
                            <a:pt x="635" y="433"/>
                          </a:lnTo>
                          <a:lnTo>
                            <a:pt x="616" y="442"/>
                          </a:lnTo>
                          <a:lnTo>
                            <a:pt x="599" y="452"/>
                          </a:lnTo>
                          <a:lnTo>
                            <a:pt x="581" y="463"/>
                          </a:lnTo>
                          <a:lnTo>
                            <a:pt x="565" y="475"/>
                          </a:lnTo>
                          <a:lnTo>
                            <a:pt x="548" y="488"/>
                          </a:lnTo>
                          <a:lnTo>
                            <a:pt x="532" y="502"/>
                          </a:lnTo>
                          <a:lnTo>
                            <a:pt x="517" y="516"/>
                          </a:lnTo>
                          <a:lnTo>
                            <a:pt x="502" y="532"/>
                          </a:lnTo>
                          <a:lnTo>
                            <a:pt x="489" y="547"/>
                          </a:lnTo>
                          <a:lnTo>
                            <a:pt x="476" y="563"/>
                          </a:lnTo>
                          <a:lnTo>
                            <a:pt x="464" y="580"/>
                          </a:lnTo>
                          <a:lnTo>
                            <a:pt x="453" y="597"/>
                          </a:lnTo>
                          <a:lnTo>
                            <a:pt x="443" y="616"/>
                          </a:lnTo>
                          <a:lnTo>
                            <a:pt x="433" y="633"/>
                          </a:lnTo>
                          <a:lnTo>
                            <a:pt x="425" y="653"/>
                          </a:lnTo>
                          <a:lnTo>
                            <a:pt x="418" y="672"/>
                          </a:lnTo>
                          <a:lnTo>
                            <a:pt x="411" y="691"/>
                          </a:lnTo>
                          <a:lnTo>
                            <a:pt x="405" y="711"/>
                          </a:lnTo>
                          <a:lnTo>
                            <a:pt x="401" y="731"/>
                          </a:lnTo>
                          <a:lnTo>
                            <a:pt x="398" y="752"/>
                          </a:lnTo>
                          <a:lnTo>
                            <a:pt x="396" y="772"/>
                          </a:lnTo>
                          <a:lnTo>
                            <a:pt x="393" y="793"/>
                          </a:lnTo>
                          <a:lnTo>
                            <a:pt x="393" y="814"/>
                          </a:lnTo>
                          <a:lnTo>
                            <a:pt x="393" y="7425"/>
                          </a:lnTo>
                          <a:lnTo>
                            <a:pt x="393" y="7445"/>
                          </a:lnTo>
                          <a:lnTo>
                            <a:pt x="396" y="7466"/>
                          </a:lnTo>
                          <a:lnTo>
                            <a:pt x="398" y="7487"/>
                          </a:lnTo>
                          <a:lnTo>
                            <a:pt x="401" y="7508"/>
                          </a:lnTo>
                          <a:lnTo>
                            <a:pt x="405" y="7528"/>
                          </a:lnTo>
                          <a:lnTo>
                            <a:pt x="411" y="7547"/>
                          </a:lnTo>
                          <a:lnTo>
                            <a:pt x="418" y="7567"/>
                          </a:lnTo>
                          <a:lnTo>
                            <a:pt x="425" y="7587"/>
                          </a:lnTo>
                          <a:lnTo>
                            <a:pt x="433" y="7605"/>
                          </a:lnTo>
                          <a:lnTo>
                            <a:pt x="443" y="7624"/>
                          </a:lnTo>
                          <a:lnTo>
                            <a:pt x="453" y="7641"/>
                          </a:lnTo>
                          <a:lnTo>
                            <a:pt x="464" y="7659"/>
                          </a:lnTo>
                          <a:lnTo>
                            <a:pt x="476" y="7675"/>
                          </a:lnTo>
                          <a:lnTo>
                            <a:pt x="489" y="7692"/>
                          </a:lnTo>
                          <a:lnTo>
                            <a:pt x="502" y="7708"/>
                          </a:lnTo>
                          <a:lnTo>
                            <a:pt x="517" y="7722"/>
                          </a:lnTo>
                          <a:lnTo>
                            <a:pt x="532" y="7738"/>
                          </a:lnTo>
                          <a:lnTo>
                            <a:pt x="548" y="7751"/>
                          </a:lnTo>
                          <a:lnTo>
                            <a:pt x="565" y="7764"/>
                          </a:lnTo>
                          <a:lnTo>
                            <a:pt x="581" y="7776"/>
                          </a:lnTo>
                          <a:lnTo>
                            <a:pt x="599" y="7787"/>
                          </a:lnTo>
                          <a:lnTo>
                            <a:pt x="616" y="7797"/>
                          </a:lnTo>
                          <a:lnTo>
                            <a:pt x="635" y="7807"/>
                          </a:lnTo>
                          <a:lnTo>
                            <a:pt x="653" y="7814"/>
                          </a:lnTo>
                          <a:lnTo>
                            <a:pt x="673" y="7822"/>
                          </a:lnTo>
                          <a:lnTo>
                            <a:pt x="693" y="7829"/>
                          </a:lnTo>
                          <a:lnTo>
                            <a:pt x="713" y="7834"/>
                          </a:lnTo>
                          <a:lnTo>
                            <a:pt x="732" y="7838"/>
                          </a:lnTo>
                          <a:lnTo>
                            <a:pt x="753" y="7842"/>
                          </a:lnTo>
                          <a:lnTo>
                            <a:pt x="773" y="7844"/>
                          </a:lnTo>
                          <a:lnTo>
                            <a:pt x="794" y="7846"/>
                          </a:lnTo>
                          <a:lnTo>
                            <a:pt x="816" y="7846"/>
                          </a:lnTo>
                          <a:lnTo>
                            <a:pt x="5270" y="7846"/>
                          </a:lnTo>
                          <a:lnTo>
                            <a:pt x="5270" y="8239"/>
                          </a:lnTo>
                          <a:lnTo>
                            <a:pt x="816" y="8239"/>
                          </a:lnTo>
                          <a:lnTo>
                            <a:pt x="775" y="8238"/>
                          </a:lnTo>
                          <a:lnTo>
                            <a:pt x="735" y="8236"/>
                          </a:lnTo>
                          <a:lnTo>
                            <a:pt x="694" y="8230"/>
                          </a:lnTo>
                          <a:lnTo>
                            <a:pt x="655" y="8224"/>
                          </a:lnTo>
                          <a:lnTo>
                            <a:pt x="616" y="8215"/>
                          </a:lnTo>
                          <a:lnTo>
                            <a:pt x="578" y="8204"/>
                          </a:lnTo>
                          <a:lnTo>
                            <a:pt x="539" y="8192"/>
                          </a:lnTo>
                          <a:lnTo>
                            <a:pt x="503" y="8178"/>
                          </a:lnTo>
                          <a:lnTo>
                            <a:pt x="467" y="8161"/>
                          </a:lnTo>
                          <a:lnTo>
                            <a:pt x="431" y="8144"/>
                          </a:lnTo>
                          <a:lnTo>
                            <a:pt x="397" y="8124"/>
                          </a:lnTo>
                          <a:lnTo>
                            <a:pt x="363" y="8103"/>
                          </a:lnTo>
                          <a:lnTo>
                            <a:pt x="330" y="8080"/>
                          </a:lnTo>
                          <a:lnTo>
                            <a:pt x="298" y="8055"/>
                          </a:lnTo>
                          <a:lnTo>
                            <a:pt x="267" y="8029"/>
                          </a:lnTo>
                          <a:lnTo>
                            <a:pt x="239" y="8000"/>
                          </a:lnTo>
                          <a:lnTo>
                            <a:pt x="210" y="7972"/>
                          </a:lnTo>
                          <a:lnTo>
                            <a:pt x="184" y="7941"/>
                          </a:lnTo>
                          <a:lnTo>
                            <a:pt x="159" y="7910"/>
                          </a:lnTo>
                          <a:lnTo>
                            <a:pt x="136" y="7877"/>
                          </a:lnTo>
                          <a:lnTo>
                            <a:pt x="115" y="7843"/>
                          </a:lnTo>
                          <a:lnTo>
                            <a:pt x="95" y="7809"/>
                          </a:lnTo>
                          <a:lnTo>
                            <a:pt x="76" y="7773"/>
                          </a:lnTo>
                          <a:lnTo>
                            <a:pt x="61" y="7737"/>
                          </a:lnTo>
                          <a:lnTo>
                            <a:pt x="47" y="7699"/>
                          </a:lnTo>
                          <a:lnTo>
                            <a:pt x="34" y="7662"/>
                          </a:lnTo>
                          <a:lnTo>
                            <a:pt x="24" y="7624"/>
                          </a:lnTo>
                          <a:lnTo>
                            <a:pt x="15" y="7586"/>
                          </a:lnTo>
                          <a:lnTo>
                            <a:pt x="8" y="7546"/>
                          </a:lnTo>
                          <a:lnTo>
                            <a:pt x="3" y="7506"/>
                          </a:lnTo>
                          <a:lnTo>
                            <a:pt x="0" y="7465"/>
                          </a:lnTo>
                          <a:lnTo>
                            <a:pt x="0" y="7425"/>
                          </a:lnTo>
                          <a:lnTo>
                            <a:pt x="0" y="814"/>
                          </a:lnTo>
                          <a:lnTo>
                            <a:pt x="1" y="772"/>
                          </a:lnTo>
                          <a:lnTo>
                            <a:pt x="3" y="731"/>
                          </a:lnTo>
                          <a:lnTo>
                            <a:pt x="8" y="690"/>
                          </a:lnTo>
                          <a:lnTo>
                            <a:pt x="16" y="650"/>
                          </a:lnTo>
                          <a:lnTo>
                            <a:pt x="25" y="610"/>
                          </a:lnTo>
                          <a:lnTo>
                            <a:pt x="36" y="572"/>
                          </a:lnTo>
                          <a:lnTo>
                            <a:pt x="49" y="534"/>
                          </a:lnTo>
                          <a:lnTo>
                            <a:pt x="63" y="498"/>
                          </a:lnTo>
                          <a:lnTo>
                            <a:pt x="80" y="462"/>
                          </a:lnTo>
                          <a:lnTo>
                            <a:pt x="97" y="427"/>
                          </a:lnTo>
                          <a:lnTo>
                            <a:pt x="117" y="392"/>
                          </a:lnTo>
                          <a:lnTo>
                            <a:pt x="139" y="359"/>
                          </a:lnTo>
                          <a:lnTo>
                            <a:pt x="162" y="327"/>
                          </a:lnTo>
                          <a:lnTo>
                            <a:pt x="186" y="296"/>
                          </a:lnTo>
                          <a:lnTo>
                            <a:pt x="211" y="267"/>
                          </a:lnTo>
                          <a:lnTo>
                            <a:pt x="239" y="238"/>
                          </a:lnTo>
                          <a:lnTo>
                            <a:pt x="267" y="211"/>
                          </a:lnTo>
                          <a:lnTo>
                            <a:pt x="297" y="186"/>
                          </a:lnTo>
                          <a:lnTo>
                            <a:pt x="328" y="162"/>
                          </a:lnTo>
                          <a:lnTo>
                            <a:pt x="359" y="139"/>
                          </a:lnTo>
                          <a:lnTo>
                            <a:pt x="392" y="118"/>
                          </a:lnTo>
                          <a:lnTo>
                            <a:pt x="426" y="98"/>
                          </a:lnTo>
                          <a:lnTo>
                            <a:pt x="461" y="80"/>
                          </a:lnTo>
                          <a:lnTo>
                            <a:pt x="498" y="63"/>
                          </a:lnTo>
                          <a:lnTo>
                            <a:pt x="535" y="49"/>
                          </a:lnTo>
                          <a:lnTo>
                            <a:pt x="573" y="36"/>
                          </a:lnTo>
                          <a:lnTo>
                            <a:pt x="612" y="25"/>
                          </a:lnTo>
                          <a:lnTo>
                            <a:pt x="651" y="16"/>
                          </a:lnTo>
                          <a:lnTo>
                            <a:pt x="691" y="9"/>
                          </a:lnTo>
                          <a:lnTo>
                            <a:pt x="732" y="4"/>
                          </a:lnTo>
                          <a:lnTo>
                            <a:pt x="773" y="1"/>
                          </a:lnTo>
                          <a:lnTo>
                            <a:pt x="816" y="0"/>
                          </a:lnTo>
                          <a:lnTo>
                            <a:pt x="9716" y="0"/>
                          </a:lnTo>
                          <a:lnTo>
                            <a:pt x="9756" y="1"/>
                          </a:lnTo>
                          <a:lnTo>
                            <a:pt x="9797" y="3"/>
                          </a:lnTo>
                          <a:lnTo>
                            <a:pt x="9836" y="9"/>
                          </a:lnTo>
                          <a:lnTo>
                            <a:pt x="9876" y="15"/>
                          </a:lnTo>
                          <a:lnTo>
                            <a:pt x="9915" y="24"/>
                          </a:lnTo>
                          <a:lnTo>
                            <a:pt x="9954" y="35"/>
                          </a:lnTo>
                          <a:lnTo>
                            <a:pt x="9991" y="47"/>
                          </a:lnTo>
                          <a:lnTo>
                            <a:pt x="10028" y="61"/>
                          </a:lnTo>
                          <a:lnTo>
                            <a:pt x="10065" y="77"/>
                          </a:lnTo>
                          <a:lnTo>
                            <a:pt x="10100" y="95"/>
                          </a:lnTo>
                          <a:lnTo>
                            <a:pt x="10135" y="115"/>
                          </a:lnTo>
                          <a:lnTo>
                            <a:pt x="10169" y="135"/>
                          </a:lnTo>
                          <a:lnTo>
                            <a:pt x="10201" y="160"/>
                          </a:lnTo>
                          <a:lnTo>
                            <a:pt x="10232" y="184"/>
                          </a:lnTo>
                          <a:lnTo>
                            <a:pt x="10263" y="210"/>
                          </a:lnTo>
                          <a:lnTo>
                            <a:pt x="10293" y="238"/>
                          </a:lnTo>
                          <a:lnTo>
                            <a:pt x="10321" y="268"/>
                          </a:lnTo>
                          <a:lnTo>
                            <a:pt x="10348" y="299"/>
                          </a:lnTo>
                          <a:lnTo>
                            <a:pt x="10372" y="330"/>
                          </a:lnTo>
                          <a:lnTo>
                            <a:pt x="10396" y="362"/>
                          </a:lnTo>
                          <a:lnTo>
                            <a:pt x="10417" y="396"/>
                          </a:lnTo>
                          <a:lnTo>
                            <a:pt x="10437" y="431"/>
                          </a:lnTo>
                          <a:lnTo>
                            <a:pt x="10454" y="466"/>
                          </a:lnTo>
                          <a:lnTo>
                            <a:pt x="10471" y="502"/>
                          </a:lnTo>
                          <a:lnTo>
                            <a:pt x="10485" y="539"/>
                          </a:lnTo>
                          <a:lnTo>
                            <a:pt x="10497" y="577"/>
                          </a:lnTo>
                          <a:lnTo>
                            <a:pt x="10508" y="615"/>
                          </a:lnTo>
                          <a:lnTo>
                            <a:pt x="10517" y="654"/>
                          </a:lnTo>
                          <a:lnTo>
                            <a:pt x="10523" y="694"/>
                          </a:lnTo>
                          <a:lnTo>
                            <a:pt x="10529" y="733"/>
                          </a:lnTo>
                          <a:lnTo>
                            <a:pt x="10531" y="774"/>
                          </a:lnTo>
                          <a:lnTo>
                            <a:pt x="10532" y="814"/>
                          </a:lnTo>
                          <a:lnTo>
                            <a:pt x="10532" y="7425"/>
                          </a:lnTo>
                          <a:lnTo>
                            <a:pt x="10531" y="7465"/>
                          </a:lnTo>
                          <a:lnTo>
                            <a:pt x="10529" y="7506"/>
                          </a:lnTo>
                          <a:lnTo>
                            <a:pt x="10523" y="7546"/>
                          </a:lnTo>
                          <a:lnTo>
                            <a:pt x="10517" y="7586"/>
                          </a:lnTo>
                          <a:lnTo>
                            <a:pt x="10508" y="7624"/>
                          </a:lnTo>
                          <a:lnTo>
                            <a:pt x="10497" y="7662"/>
                          </a:lnTo>
                          <a:lnTo>
                            <a:pt x="10485" y="7699"/>
                          </a:lnTo>
                          <a:lnTo>
                            <a:pt x="10471" y="7737"/>
                          </a:lnTo>
                          <a:lnTo>
                            <a:pt x="10454" y="7773"/>
                          </a:lnTo>
                          <a:lnTo>
                            <a:pt x="10437" y="7809"/>
                          </a:lnTo>
                          <a:lnTo>
                            <a:pt x="10417" y="7843"/>
                          </a:lnTo>
                          <a:lnTo>
                            <a:pt x="10396" y="7877"/>
                          </a:lnTo>
                          <a:lnTo>
                            <a:pt x="10372" y="7910"/>
                          </a:lnTo>
                          <a:lnTo>
                            <a:pt x="10348" y="7941"/>
                          </a:lnTo>
                          <a:lnTo>
                            <a:pt x="10321" y="7972"/>
                          </a:lnTo>
                          <a:lnTo>
                            <a:pt x="10293" y="8000"/>
                          </a:lnTo>
                          <a:lnTo>
                            <a:pt x="10263" y="8029"/>
                          </a:lnTo>
                          <a:lnTo>
                            <a:pt x="10232" y="8055"/>
                          </a:lnTo>
                          <a:lnTo>
                            <a:pt x="10201" y="8080"/>
                          </a:lnTo>
                          <a:lnTo>
                            <a:pt x="10169" y="8103"/>
                          </a:lnTo>
                          <a:lnTo>
                            <a:pt x="10135" y="8124"/>
                          </a:lnTo>
                          <a:lnTo>
                            <a:pt x="10100" y="8144"/>
                          </a:lnTo>
                          <a:lnTo>
                            <a:pt x="10065" y="8161"/>
                          </a:lnTo>
                          <a:lnTo>
                            <a:pt x="10028" y="8178"/>
                          </a:lnTo>
                          <a:lnTo>
                            <a:pt x="9991" y="8192"/>
                          </a:lnTo>
                          <a:lnTo>
                            <a:pt x="9954" y="8204"/>
                          </a:lnTo>
                          <a:lnTo>
                            <a:pt x="9915" y="8215"/>
                          </a:lnTo>
                          <a:lnTo>
                            <a:pt x="9876" y="8224"/>
                          </a:lnTo>
                          <a:lnTo>
                            <a:pt x="9836" y="8230"/>
                          </a:lnTo>
                          <a:lnTo>
                            <a:pt x="9797" y="8236"/>
                          </a:lnTo>
                          <a:lnTo>
                            <a:pt x="9756" y="8238"/>
                          </a:lnTo>
                          <a:lnTo>
                            <a:pt x="9716" y="8239"/>
                          </a:lnTo>
                          <a:lnTo>
                            <a:pt x="5270" y="8239"/>
                          </a:lnTo>
                          <a:lnTo>
                            <a:pt x="5270" y="784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39" name="Freeform 23"/>
                    <p:cNvSpPr>
                      <a:spLocks/>
                    </p:cNvSpPr>
                    <p:nvPr/>
                  </p:nvSpPr>
                  <p:spPr bwMode="auto">
                    <a:xfrm flipH="1">
                      <a:off x="4794" y="2061"/>
                      <a:ext cx="1349" cy="1011"/>
                    </a:xfrm>
                    <a:custGeom>
                      <a:avLst/>
                      <a:gdLst>
                        <a:gd name="T0" fmla="*/ 168 w 8026"/>
                        <a:gd name="T1" fmla="*/ 5666 h 5834"/>
                        <a:gd name="T2" fmla="*/ 168 w 8026"/>
                        <a:gd name="T3" fmla="*/ 75 h 5834"/>
                        <a:gd name="T4" fmla="*/ 164 w 8026"/>
                        <a:gd name="T5" fmla="*/ 58 h 5834"/>
                        <a:gd name="T6" fmla="*/ 158 w 8026"/>
                        <a:gd name="T7" fmla="*/ 44 h 5834"/>
                        <a:gd name="T8" fmla="*/ 149 w 8026"/>
                        <a:gd name="T9" fmla="*/ 30 h 5834"/>
                        <a:gd name="T10" fmla="*/ 137 w 8026"/>
                        <a:gd name="T11" fmla="*/ 19 h 5834"/>
                        <a:gd name="T12" fmla="*/ 124 w 8026"/>
                        <a:gd name="T13" fmla="*/ 10 h 5834"/>
                        <a:gd name="T14" fmla="*/ 108 w 8026"/>
                        <a:gd name="T15" fmla="*/ 3 h 5834"/>
                        <a:gd name="T16" fmla="*/ 92 w 8026"/>
                        <a:gd name="T17" fmla="*/ 0 h 5834"/>
                        <a:gd name="T18" fmla="*/ 75 w 8026"/>
                        <a:gd name="T19" fmla="*/ 0 h 5834"/>
                        <a:gd name="T20" fmla="*/ 59 w 8026"/>
                        <a:gd name="T21" fmla="*/ 3 h 5834"/>
                        <a:gd name="T22" fmla="*/ 44 w 8026"/>
                        <a:gd name="T23" fmla="*/ 10 h 5834"/>
                        <a:gd name="T24" fmla="*/ 30 w 8026"/>
                        <a:gd name="T25" fmla="*/ 19 h 5834"/>
                        <a:gd name="T26" fmla="*/ 19 w 8026"/>
                        <a:gd name="T27" fmla="*/ 30 h 5834"/>
                        <a:gd name="T28" fmla="*/ 10 w 8026"/>
                        <a:gd name="T29" fmla="*/ 44 h 5834"/>
                        <a:gd name="T30" fmla="*/ 4 w 8026"/>
                        <a:gd name="T31" fmla="*/ 58 h 5834"/>
                        <a:gd name="T32" fmla="*/ 1 w 8026"/>
                        <a:gd name="T33" fmla="*/ 75 h 5834"/>
                        <a:gd name="T34" fmla="*/ 0 w 8026"/>
                        <a:gd name="T35" fmla="*/ 5751 h 5834"/>
                        <a:gd name="T36" fmla="*/ 2 w 8026"/>
                        <a:gd name="T37" fmla="*/ 5767 h 5834"/>
                        <a:gd name="T38" fmla="*/ 6 w 8026"/>
                        <a:gd name="T39" fmla="*/ 5783 h 5834"/>
                        <a:gd name="T40" fmla="*/ 14 w 8026"/>
                        <a:gd name="T41" fmla="*/ 5798 h 5834"/>
                        <a:gd name="T42" fmla="*/ 25 w 8026"/>
                        <a:gd name="T43" fmla="*/ 5810 h 5834"/>
                        <a:gd name="T44" fmla="*/ 37 w 8026"/>
                        <a:gd name="T45" fmla="*/ 5819 h 5834"/>
                        <a:gd name="T46" fmla="*/ 51 w 8026"/>
                        <a:gd name="T47" fmla="*/ 5827 h 5834"/>
                        <a:gd name="T48" fmla="*/ 67 w 8026"/>
                        <a:gd name="T49" fmla="*/ 5833 h 5834"/>
                        <a:gd name="T50" fmla="*/ 84 w 8026"/>
                        <a:gd name="T51" fmla="*/ 5834 h 5834"/>
                        <a:gd name="T52" fmla="*/ 7951 w 8026"/>
                        <a:gd name="T53" fmla="*/ 5834 h 5834"/>
                        <a:gd name="T54" fmla="*/ 7968 w 8026"/>
                        <a:gd name="T55" fmla="*/ 5830 h 5834"/>
                        <a:gd name="T56" fmla="*/ 7982 w 8026"/>
                        <a:gd name="T57" fmla="*/ 5824 h 5834"/>
                        <a:gd name="T58" fmla="*/ 7996 w 8026"/>
                        <a:gd name="T59" fmla="*/ 5815 h 5834"/>
                        <a:gd name="T60" fmla="*/ 8007 w 8026"/>
                        <a:gd name="T61" fmla="*/ 5803 h 5834"/>
                        <a:gd name="T62" fmla="*/ 8016 w 8026"/>
                        <a:gd name="T63" fmla="*/ 5790 h 5834"/>
                        <a:gd name="T64" fmla="*/ 8023 w 8026"/>
                        <a:gd name="T65" fmla="*/ 5776 h 5834"/>
                        <a:gd name="T66" fmla="*/ 8026 w 8026"/>
                        <a:gd name="T67" fmla="*/ 5759 h 5834"/>
                        <a:gd name="T68" fmla="*/ 8026 w 8026"/>
                        <a:gd name="T69" fmla="*/ 5742 h 5834"/>
                        <a:gd name="T70" fmla="*/ 8023 w 8026"/>
                        <a:gd name="T71" fmla="*/ 5725 h 5834"/>
                        <a:gd name="T72" fmla="*/ 8016 w 8026"/>
                        <a:gd name="T73" fmla="*/ 5710 h 5834"/>
                        <a:gd name="T74" fmla="*/ 8007 w 8026"/>
                        <a:gd name="T75" fmla="*/ 5697 h 5834"/>
                        <a:gd name="T76" fmla="*/ 7996 w 8026"/>
                        <a:gd name="T77" fmla="*/ 5686 h 5834"/>
                        <a:gd name="T78" fmla="*/ 7982 w 8026"/>
                        <a:gd name="T79" fmla="*/ 5677 h 5834"/>
                        <a:gd name="T80" fmla="*/ 7968 w 8026"/>
                        <a:gd name="T81" fmla="*/ 5671 h 5834"/>
                        <a:gd name="T82" fmla="*/ 7951 w 8026"/>
                        <a:gd name="T83" fmla="*/ 5667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26" h="5834">
                          <a:moveTo>
                            <a:pt x="7943" y="5666"/>
                          </a:moveTo>
                          <a:lnTo>
                            <a:pt x="168" y="5666"/>
                          </a:lnTo>
                          <a:lnTo>
                            <a:pt x="168" y="83"/>
                          </a:lnTo>
                          <a:lnTo>
                            <a:pt x="168" y="75"/>
                          </a:lnTo>
                          <a:lnTo>
                            <a:pt x="165" y="67"/>
                          </a:lnTo>
                          <a:lnTo>
                            <a:pt x="164" y="58"/>
                          </a:lnTo>
                          <a:lnTo>
                            <a:pt x="161" y="51"/>
                          </a:lnTo>
                          <a:lnTo>
                            <a:pt x="158" y="44"/>
                          </a:lnTo>
                          <a:lnTo>
                            <a:pt x="153" y="36"/>
                          </a:lnTo>
                          <a:lnTo>
                            <a:pt x="149" y="30"/>
                          </a:lnTo>
                          <a:lnTo>
                            <a:pt x="143" y="24"/>
                          </a:lnTo>
                          <a:lnTo>
                            <a:pt x="137" y="19"/>
                          </a:lnTo>
                          <a:lnTo>
                            <a:pt x="130" y="14"/>
                          </a:lnTo>
                          <a:lnTo>
                            <a:pt x="124" y="10"/>
                          </a:lnTo>
                          <a:lnTo>
                            <a:pt x="116" y="7"/>
                          </a:lnTo>
                          <a:lnTo>
                            <a:pt x="108" y="3"/>
                          </a:lnTo>
                          <a:lnTo>
                            <a:pt x="101" y="1"/>
                          </a:lnTo>
                          <a:lnTo>
                            <a:pt x="92"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1"/>
                          </a:lnTo>
                          <a:lnTo>
                            <a:pt x="4" y="58"/>
                          </a:lnTo>
                          <a:lnTo>
                            <a:pt x="2" y="67"/>
                          </a:lnTo>
                          <a:lnTo>
                            <a:pt x="1" y="75"/>
                          </a:lnTo>
                          <a:lnTo>
                            <a:pt x="0" y="83"/>
                          </a:lnTo>
                          <a:lnTo>
                            <a:pt x="0" y="5751"/>
                          </a:lnTo>
                          <a:lnTo>
                            <a:pt x="1" y="5759"/>
                          </a:lnTo>
                          <a:lnTo>
                            <a:pt x="2" y="5767"/>
                          </a:lnTo>
                          <a:lnTo>
                            <a:pt x="4" y="5776"/>
                          </a:lnTo>
                          <a:lnTo>
                            <a:pt x="6" y="5783"/>
                          </a:lnTo>
                          <a:lnTo>
                            <a:pt x="10" y="5790"/>
                          </a:lnTo>
                          <a:lnTo>
                            <a:pt x="14" y="5798"/>
                          </a:lnTo>
                          <a:lnTo>
                            <a:pt x="19" y="5803"/>
                          </a:lnTo>
                          <a:lnTo>
                            <a:pt x="25" y="5810"/>
                          </a:lnTo>
                          <a:lnTo>
                            <a:pt x="30" y="5815"/>
                          </a:lnTo>
                          <a:lnTo>
                            <a:pt x="37" y="5819"/>
                          </a:lnTo>
                          <a:lnTo>
                            <a:pt x="44" y="5824"/>
                          </a:lnTo>
                          <a:lnTo>
                            <a:pt x="51" y="5827"/>
                          </a:lnTo>
                          <a:lnTo>
                            <a:pt x="59" y="5830"/>
                          </a:lnTo>
                          <a:lnTo>
                            <a:pt x="67" y="5833"/>
                          </a:lnTo>
                          <a:lnTo>
                            <a:pt x="75" y="5834"/>
                          </a:lnTo>
                          <a:lnTo>
                            <a:pt x="84" y="5834"/>
                          </a:lnTo>
                          <a:lnTo>
                            <a:pt x="7943" y="5834"/>
                          </a:lnTo>
                          <a:lnTo>
                            <a:pt x="7951" y="5834"/>
                          </a:lnTo>
                          <a:lnTo>
                            <a:pt x="7959" y="5833"/>
                          </a:lnTo>
                          <a:lnTo>
                            <a:pt x="7968" y="5830"/>
                          </a:lnTo>
                          <a:lnTo>
                            <a:pt x="7976" y="5827"/>
                          </a:lnTo>
                          <a:lnTo>
                            <a:pt x="7982" y="5824"/>
                          </a:lnTo>
                          <a:lnTo>
                            <a:pt x="7990" y="5819"/>
                          </a:lnTo>
                          <a:lnTo>
                            <a:pt x="7996" y="5815"/>
                          </a:lnTo>
                          <a:lnTo>
                            <a:pt x="8002" y="5810"/>
                          </a:lnTo>
                          <a:lnTo>
                            <a:pt x="8007" y="5803"/>
                          </a:lnTo>
                          <a:lnTo>
                            <a:pt x="8012" y="5798"/>
                          </a:lnTo>
                          <a:lnTo>
                            <a:pt x="8016" y="5790"/>
                          </a:lnTo>
                          <a:lnTo>
                            <a:pt x="8019" y="5783"/>
                          </a:lnTo>
                          <a:lnTo>
                            <a:pt x="8023" y="5776"/>
                          </a:lnTo>
                          <a:lnTo>
                            <a:pt x="8025" y="5767"/>
                          </a:lnTo>
                          <a:lnTo>
                            <a:pt x="8026" y="5759"/>
                          </a:lnTo>
                          <a:lnTo>
                            <a:pt x="8026" y="5751"/>
                          </a:lnTo>
                          <a:lnTo>
                            <a:pt x="8026" y="5742"/>
                          </a:lnTo>
                          <a:lnTo>
                            <a:pt x="8025" y="5733"/>
                          </a:lnTo>
                          <a:lnTo>
                            <a:pt x="8023" y="5725"/>
                          </a:lnTo>
                          <a:lnTo>
                            <a:pt x="8019" y="5718"/>
                          </a:lnTo>
                          <a:lnTo>
                            <a:pt x="8016" y="5710"/>
                          </a:lnTo>
                          <a:lnTo>
                            <a:pt x="8012" y="5703"/>
                          </a:lnTo>
                          <a:lnTo>
                            <a:pt x="8007" y="5697"/>
                          </a:lnTo>
                          <a:lnTo>
                            <a:pt x="8002" y="5691"/>
                          </a:lnTo>
                          <a:lnTo>
                            <a:pt x="7996" y="5686"/>
                          </a:lnTo>
                          <a:lnTo>
                            <a:pt x="7990" y="5682"/>
                          </a:lnTo>
                          <a:lnTo>
                            <a:pt x="7982" y="5677"/>
                          </a:lnTo>
                          <a:lnTo>
                            <a:pt x="7976" y="5673"/>
                          </a:lnTo>
                          <a:lnTo>
                            <a:pt x="7968" y="5671"/>
                          </a:lnTo>
                          <a:lnTo>
                            <a:pt x="7959" y="5668"/>
                          </a:lnTo>
                          <a:lnTo>
                            <a:pt x="7951" y="5667"/>
                          </a:lnTo>
                          <a:lnTo>
                            <a:pt x="7943" y="5666"/>
                          </a:lnTo>
                          <a:close/>
                        </a:path>
                      </a:pathLst>
                    </a:custGeom>
                    <a:solidFill>
                      <a:schemeClr val="accent1"/>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0" name="Freeform 24"/>
                    <p:cNvSpPr>
                      <a:spLocks/>
                    </p:cNvSpPr>
                    <p:nvPr/>
                  </p:nvSpPr>
                  <p:spPr bwMode="auto">
                    <a:xfrm flipH="1">
                      <a:off x="4730" y="2008"/>
                      <a:ext cx="1334" cy="985"/>
                    </a:xfrm>
                    <a:custGeom>
                      <a:avLst/>
                      <a:gdLst>
                        <a:gd name="T0" fmla="*/ 84 w 7930"/>
                        <a:gd name="T1" fmla="*/ 0 h 5681"/>
                        <a:gd name="T2" fmla="*/ 66 w 7930"/>
                        <a:gd name="T3" fmla="*/ 2 h 5681"/>
                        <a:gd name="T4" fmla="*/ 51 w 7930"/>
                        <a:gd name="T5" fmla="*/ 6 h 5681"/>
                        <a:gd name="T6" fmla="*/ 37 w 7930"/>
                        <a:gd name="T7" fmla="*/ 14 h 5681"/>
                        <a:gd name="T8" fmla="*/ 24 w 7930"/>
                        <a:gd name="T9" fmla="*/ 24 h 5681"/>
                        <a:gd name="T10" fmla="*/ 15 w 7930"/>
                        <a:gd name="T11" fmla="*/ 37 h 5681"/>
                        <a:gd name="T12" fmla="*/ 7 w 7930"/>
                        <a:gd name="T13" fmla="*/ 51 h 5681"/>
                        <a:gd name="T14" fmla="*/ 1 w 7930"/>
                        <a:gd name="T15" fmla="*/ 67 h 5681"/>
                        <a:gd name="T16" fmla="*/ 0 w 7930"/>
                        <a:gd name="T17" fmla="*/ 83 h 5681"/>
                        <a:gd name="T18" fmla="*/ 1 w 7930"/>
                        <a:gd name="T19" fmla="*/ 100 h 5681"/>
                        <a:gd name="T20" fmla="*/ 7 w 7930"/>
                        <a:gd name="T21" fmla="*/ 116 h 5681"/>
                        <a:gd name="T22" fmla="*/ 15 w 7930"/>
                        <a:gd name="T23" fmla="*/ 130 h 5681"/>
                        <a:gd name="T24" fmla="*/ 24 w 7930"/>
                        <a:gd name="T25" fmla="*/ 142 h 5681"/>
                        <a:gd name="T26" fmla="*/ 37 w 7930"/>
                        <a:gd name="T27" fmla="*/ 153 h 5681"/>
                        <a:gd name="T28" fmla="*/ 51 w 7930"/>
                        <a:gd name="T29" fmla="*/ 161 h 5681"/>
                        <a:gd name="T30" fmla="*/ 66 w 7930"/>
                        <a:gd name="T31" fmla="*/ 165 h 5681"/>
                        <a:gd name="T32" fmla="*/ 84 w 7930"/>
                        <a:gd name="T33" fmla="*/ 167 h 5681"/>
                        <a:gd name="T34" fmla="*/ 7763 w 7930"/>
                        <a:gd name="T35" fmla="*/ 5597 h 5681"/>
                        <a:gd name="T36" fmla="*/ 7764 w 7930"/>
                        <a:gd name="T37" fmla="*/ 5614 h 5681"/>
                        <a:gd name="T38" fmla="*/ 7770 w 7930"/>
                        <a:gd name="T39" fmla="*/ 5630 h 5681"/>
                        <a:gd name="T40" fmla="*/ 7778 w 7930"/>
                        <a:gd name="T41" fmla="*/ 5644 h 5681"/>
                        <a:gd name="T42" fmla="*/ 7787 w 7930"/>
                        <a:gd name="T43" fmla="*/ 5656 h 5681"/>
                        <a:gd name="T44" fmla="*/ 7800 w 7930"/>
                        <a:gd name="T45" fmla="*/ 5667 h 5681"/>
                        <a:gd name="T46" fmla="*/ 7814 w 7930"/>
                        <a:gd name="T47" fmla="*/ 5675 h 5681"/>
                        <a:gd name="T48" fmla="*/ 7830 w 7930"/>
                        <a:gd name="T49" fmla="*/ 5679 h 5681"/>
                        <a:gd name="T50" fmla="*/ 7847 w 7930"/>
                        <a:gd name="T51" fmla="*/ 5681 h 5681"/>
                        <a:gd name="T52" fmla="*/ 7863 w 7930"/>
                        <a:gd name="T53" fmla="*/ 5679 h 5681"/>
                        <a:gd name="T54" fmla="*/ 7880 w 7930"/>
                        <a:gd name="T55" fmla="*/ 5675 h 5681"/>
                        <a:gd name="T56" fmla="*/ 7894 w 7930"/>
                        <a:gd name="T57" fmla="*/ 5667 h 5681"/>
                        <a:gd name="T58" fmla="*/ 7906 w 7930"/>
                        <a:gd name="T59" fmla="*/ 5656 h 5681"/>
                        <a:gd name="T60" fmla="*/ 7916 w 7930"/>
                        <a:gd name="T61" fmla="*/ 5644 h 5681"/>
                        <a:gd name="T62" fmla="*/ 7924 w 7930"/>
                        <a:gd name="T63" fmla="*/ 5630 h 5681"/>
                        <a:gd name="T64" fmla="*/ 7929 w 7930"/>
                        <a:gd name="T65" fmla="*/ 5614 h 5681"/>
                        <a:gd name="T66" fmla="*/ 7930 w 7930"/>
                        <a:gd name="T67" fmla="*/ 5597 h 5681"/>
                        <a:gd name="T68" fmla="*/ 7930 w 7930"/>
                        <a:gd name="T69" fmla="*/ 75 h 5681"/>
                        <a:gd name="T70" fmla="*/ 7927 w 7930"/>
                        <a:gd name="T71" fmla="*/ 59 h 5681"/>
                        <a:gd name="T72" fmla="*/ 7920 w 7930"/>
                        <a:gd name="T73" fmla="*/ 44 h 5681"/>
                        <a:gd name="T74" fmla="*/ 7911 w 7930"/>
                        <a:gd name="T75" fmla="*/ 30 h 5681"/>
                        <a:gd name="T76" fmla="*/ 7901 w 7930"/>
                        <a:gd name="T77" fmla="*/ 20 h 5681"/>
                        <a:gd name="T78" fmla="*/ 7886 w 7930"/>
                        <a:gd name="T79" fmla="*/ 10 h 5681"/>
                        <a:gd name="T80" fmla="*/ 7872 w 7930"/>
                        <a:gd name="T81" fmla="*/ 4 h 5681"/>
                        <a:gd name="T82" fmla="*/ 7856 w 7930"/>
                        <a:gd name="T83" fmla="*/ 1 h 5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30" h="5681">
                          <a:moveTo>
                            <a:pt x="7847" y="0"/>
                          </a:moveTo>
                          <a:lnTo>
                            <a:pt x="84" y="0"/>
                          </a:lnTo>
                          <a:lnTo>
                            <a:pt x="75" y="1"/>
                          </a:lnTo>
                          <a:lnTo>
                            <a:pt x="66" y="2"/>
                          </a:lnTo>
                          <a:lnTo>
                            <a:pt x="58" y="4"/>
                          </a:lnTo>
                          <a:lnTo>
                            <a:pt x="51" y="6"/>
                          </a:lnTo>
                          <a:lnTo>
                            <a:pt x="43" y="10"/>
                          </a:lnTo>
                          <a:lnTo>
                            <a:pt x="37" y="14"/>
                          </a:lnTo>
                          <a:lnTo>
                            <a:pt x="30" y="20"/>
                          </a:lnTo>
                          <a:lnTo>
                            <a:pt x="24" y="24"/>
                          </a:lnTo>
                          <a:lnTo>
                            <a:pt x="19" y="30"/>
                          </a:lnTo>
                          <a:lnTo>
                            <a:pt x="15" y="37"/>
                          </a:lnTo>
                          <a:lnTo>
                            <a:pt x="10" y="44"/>
                          </a:lnTo>
                          <a:lnTo>
                            <a:pt x="7" y="51"/>
                          </a:lnTo>
                          <a:lnTo>
                            <a:pt x="4" y="59"/>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3"/>
                          </a:lnTo>
                          <a:lnTo>
                            <a:pt x="43" y="157"/>
                          </a:lnTo>
                          <a:lnTo>
                            <a:pt x="51" y="161"/>
                          </a:lnTo>
                          <a:lnTo>
                            <a:pt x="58" y="163"/>
                          </a:lnTo>
                          <a:lnTo>
                            <a:pt x="66" y="165"/>
                          </a:lnTo>
                          <a:lnTo>
                            <a:pt x="75" y="166"/>
                          </a:lnTo>
                          <a:lnTo>
                            <a:pt x="84" y="167"/>
                          </a:lnTo>
                          <a:lnTo>
                            <a:pt x="7763" y="167"/>
                          </a:lnTo>
                          <a:lnTo>
                            <a:pt x="7763" y="5597"/>
                          </a:lnTo>
                          <a:lnTo>
                            <a:pt x="7763" y="5606"/>
                          </a:lnTo>
                          <a:lnTo>
                            <a:pt x="7764" y="5614"/>
                          </a:lnTo>
                          <a:lnTo>
                            <a:pt x="7767" y="5622"/>
                          </a:lnTo>
                          <a:lnTo>
                            <a:pt x="7770" y="5630"/>
                          </a:lnTo>
                          <a:lnTo>
                            <a:pt x="7773" y="5637"/>
                          </a:lnTo>
                          <a:lnTo>
                            <a:pt x="7778" y="5644"/>
                          </a:lnTo>
                          <a:lnTo>
                            <a:pt x="7782" y="5651"/>
                          </a:lnTo>
                          <a:lnTo>
                            <a:pt x="7787" y="5656"/>
                          </a:lnTo>
                          <a:lnTo>
                            <a:pt x="7793" y="5661"/>
                          </a:lnTo>
                          <a:lnTo>
                            <a:pt x="7800" y="5667"/>
                          </a:lnTo>
                          <a:lnTo>
                            <a:pt x="7807" y="5671"/>
                          </a:lnTo>
                          <a:lnTo>
                            <a:pt x="7814" y="5675"/>
                          </a:lnTo>
                          <a:lnTo>
                            <a:pt x="7821" y="5677"/>
                          </a:lnTo>
                          <a:lnTo>
                            <a:pt x="7830" y="5679"/>
                          </a:lnTo>
                          <a:lnTo>
                            <a:pt x="7838" y="5680"/>
                          </a:lnTo>
                          <a:lnTo>
                            <a:pt x="7847" y="5681"/>
                          </a:lnTo>
                          <a:lnTo>
                            <a:pt x="7856" y="5680"/>
                          </a:lnTo>
                          <a:lnTo>
                            <a:pt x="7863" y="5679"/>
                          </a:lnTo>
                          <a:lnTo>
                            <a:pt x="7872" y="5677"/>
                          </a:lnTo>
                          <a:lnTo>
                            <a:pt x="7880" y="5675"/>
                          </a:lnTo>
                          <a:lnTo>
                            <a:pt x="7886" y="5671"/>
                          </a:lnTo>
                          <a:lnTo>
                            <a:pt x="7894" y="5667"/>
                          </a:lnTo>
                          <a:lnTo>
                            <a:pt x="7901" y="5661"/>
                          </a:lnTo>
                          <a:lnTo>
                            <a:pt x="7906" y="5656"/>
                          </a:lnTo>
                          <a:lnTo>
                            <a:pt x="7911" y="5651"/>
                          </a:lnTo>
                          <a:lnTo>
                            <a:pt x="7916" y="5644"/>
                          </a:lnTo>
                          <a:lnTo>
                            <a:pt x="7920" y="5637"/>
                          </a:lnTo>
                          <a:lnTo>
                            <a:pt x="7924" y="5630"/>
                          </a:lnTo>
                          <a:lnTo>
                            <a:pt x="7927" y="5622"/>
                          </a:lnTo>
                          <a:lnTo>
                            <a:pt x="7929" y="5614"/>
                          </a:lnTo>
                          <a:lnTo>
                            <a:pt x="7930" y="5606"/>
                          </a:lnTo>
                          <a:lnTo>
                            <a:pt x="7930" y="5597"/>
                          </a:lnTo>
                          <a:lnTo>
                            <a:pt x="7930" y="83"/>
                          </a:lnTo>
                          <a:lnTo>
                            <a:pt x="7930" y="75"/>
                          </a:lnTo>
                          <a:lnTo>
                            <a:pt x="7929" y="67"/>
                          </a:lnTo>
                          <a:lnTo>
                            <a:pt x="7927" y="59"/>
                          </a:lnTo>
                          <a:lnTo>
                            <a:pt x="7924" y="51"/>
                          </a:lnTo>
                          <a:lnTo>
                            <a:pt x="7920" y="44"/>
                          </a:lnTo>
                          <a:lnTo>
                            <a:pt x="7916" y="37"/>
                          </a:lnTo>
                          <a:lnTo>
                            <a:pt x="7911" y="30"/>
                          </a:lnTo>
                          <a:lnTo>
                            <a:pt x="7906" y="24"/>
                          </a:lnTo>
                          <a:lnTo>
                            <a:pt x="7901" y="20"/>
                          </a:lnTo>
                          <a:lnTo>
                            <a:pt x="7894" y="14"/>
                          </a:lnTo>
                          <a:lnTo>
                            <a:pt x="7886" y="10"/>
                          </a:lnTo>
                          <a:lnTo>
                            <a:pt x="7880" y="6"/>
                          </a:lnTo>
                          <a:lnTo>
                            <a:pt x="7872" y="4"/>
                          </a:lnTo>
                          <a:lnTo>
                            <a:pt x="7863" y="2"/>
                          </a:lnTo>
                          <a:lnTo>
                            <a:pt x="7856" y="1"/>
                          </a:lnTo>
                          <a:lnTo>
                            <a:pt x="7847"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1" name="Freeform 25"/>
                    <p:cNvSpPr>
                      <a:spLocks/>
                    </p:cNvSpPr>
                    <p:nvPr/>
                  </p:nvSpPr>
                  <p:spPr bwMode="auto">
                    <a:xfrm flipH="1">
                      <a:off x="5479" y="3271"/>
                      <a:ext cx="115" cy="225"/>
                    </a:xfrm>
                    <a:custGeom>
                      <a:avLst/>
                      <a:gdLst>
                        <a:gd name="T0" fmla="*/ 89 w 687"/>
                        <a:gd name="T1" fmla="*/ 362 h 1295"/>
                        <a:gd name="T2" fmla="*/ 114 w 687"/>
                        <a:gd name="T3" fmla="*/ 385 h 1295"/>
                        <a:gd name="T4" fmla="*/ 136 w 687"/>
                        <a:gd name="T5" fmla="*/ 413 h 1295"/>
                        <a:gd name="T6" fmla="*/ 158 w 687"/>
                        <a:gd name="T7" fmla="*/ 444 h 1295"/>
                        <a:gd name="T8" fmla="*/ 178 w 687"/>
                        <a:gd name="T9" fmla="*/ 479 h 1295"/>
                        <a:gd name="T10" fmla="*/ 197 w 687"/>
                        <a:gd name="T11" fmla="*/ 516 h 1295"/>
                        <a:gd name="T12" fmla="*/ 222 w 687"/>
                        <a:gd name="T13" fmla="*/ 580 h 1295"/>
                        <a:gd name="T14" fmla="*/ 249 w 687"/>
                        <a:gd name="T15" fmla="*/ 676 h 1295"/>
                        <a:gd name="T16" fmla="*/ 270 w 687"/>
                        <a:gd name="T17" fmla="*/ 783 h 1295"/>
                        <a:gd name="T18" fmla="*/ 284 w 687"/>
                        <a:gd name="T19" fmla="*/ 902 h 1295"/>
                        <a:gd name="T20" fmla="*/ 292 w 687"/>
                        <a:gd name="T21" fmla="*/ 1031 h 1295"/>
                        <a:gd name="T22" fmla="*/ 294 w 687"/>
                        <a:gd name="T23" fmla="*/ 1118 h 1295"/>
                        <a:gd name="T24" fmla="*/ 302 w 687"/>
                        <a:gd name="T25" fmla="*/ 1157 h 1295"/>
                        <a:gd name="T26" fmla="*/ 316 w 687"/>
                        <a:gd name="T27" fmla="*/ 1192 h 1295"/>
                        <a:gd name="T28" fmla="*/ 338 w 687"/>
                        <a:gd name="T29" fmla="*/ 1223 h 1295"/>
                        <a:gd name="T30" fmla="*/ 364 w 687"/>
                        <a:gd name="T31" fmla="*/ 1250 h 1295"/>
                        <a:gd name="T32" fmla="*/ 396 w 687"/>
                        <a:gd name="T33" fmla="*/ 1272 h 1295"/>
                        <a:gd name="T34" fmla="*/ 431 w 687"/>
                        <a:gd name="T35" fmla="*/ 1286 h 1295"/>
                        <a:gd name="T36" fmla="*/ 470 w 687"/>
                        <a:gd name="T37" fmla="*/ 1293 h 1295"/>
                        <a:gd name="T38" fmla="*/ 510 w 687"/>
                        <a:gd name="T39" fmla="*/ 1293 h 1295"/>
                        <a:gd name="T40" fmla="*/ 549 w 687"/>
                        <a:gd name="T41" fmla="*/ 1286 h 1295"/>
                        <a:gd name="T42" fmla="*/ 584 w 687"/>
                        <a:gd name="T43" fmla="*/ 1272 h 1295"/>
                        <a:gd name="T44" fmla="*/ 615 w 687"/>
                        <a:gd name="T45" fmla="*/ 1250 h 1295"/>
                        <a:gd name="T46" fmla="*/ 642 w 687"/>
                        <a:gd name="T47" fmla="*/ 1223 h 1295"/>
                        <a:gd name="T48" fmla="*/ 663 w 687"/>
                        <a:gd name="T49" fmla="*/ 1192 h 1295"/>
                        <a:gd name="T50" fmla="*/ 678 w 687"/>
                        <a:gd name="T51" fmla="*/ 1157 h 1295"/>
                        <a:gd name="T52" fmla="*/ 686 w 687"/>
                        <a:gd name="T53" fmla="*/ 1118 h 1295"/>
                        <a:gd name="T54" fmla="*/ 687 w 687"/>
                        <a:gd name="T55" fmla="*/ 1052 h 1295"/>
                        <a:gd name="T56" fmla="*/ 684 w 687"/>
                        <a:gd name="T57" fmla="*/ 960 h 1295"/>
                        <a:gd name="T58" fmla="*/ 677 w 687"/>
                        <a:gd name="T59" fmla="*/ 872 h 1295"/>
                        <a:gd name="T60" fmla="*/ 668 w 687"/>
                        <a:gd name="T61" fmla="*/ 787 h 1295"/>
                        <a:gd name="T62" fmla="*/ 657 w 687"/>
                        <a:gd name="T63" fmla="*/ 706 h 1295"/>
                        <a:gd name="T64" fmla="*/ 642 w 687"/>
                        <a:gd name="T65" fmla="*/ 628 h 1295"/>
                        <a:gd name="T66" fmla="*/ 624 w 687"/>
                        <a:gd name="T67" fmla="*/ 555 h 1295"/>
                        <a:gd name="T68" fmla="*/ 605 w 687"/>
                        <a:gd name="T69" fmla="*/ 484 h 1295"/>
                        <a:gd name="T70" fmla="*/ 581 w 687"/>
                        <a:gd name="T71" fmla="*/ 417 h 1295"/>
                        <a:gd name="T72" fmla="*/ 555 w 687"/>
                        <a:gd name="T73" fmla="*/ 354 h 1295"/>
                        <a:gd name="T74" fmla="*/ 526 w 687"/>
                        <a:gd name="T75" fmla="*/ 295 h 1295"/>
                        <a:gd name="T76" fmla="*/ 495 w 687"/>
                        <a:gd name="T77" fmla="*/ 239 h 1295"/>
                        <a:gd name="T78" fmla="*/ 460 w 687"/>
                        <a:gd name="T79" fmla="*/ 188 h 1295"/>
                        <a:gd name="T80" fmla="*/ 423 w 687"/>
                        <a:gd name="T81" fmla="*/ 141 h 1295"/>
                        <a:gd name="T82" fmla="*/ 383 w 687"/>
                        <a:gd name="T83" fmla="*/ 98 h 1295"/>
                        <a:gd name="T84" fmla="*/ 340 w 687"/>
                        <a:gd name="T85" fmla="*/ 59 h 1295"/>
                        <a:gd name="T86" fmla="*/ 302 w 687"/>
                        <a:gd name="T87" fmla="*/ 29 h 1295"/>
                        <a:gd name="T88" fmla="*/ 267 w 687"/>
                        <a:gd name="T89" fmla="*/ 12 h 1295"/>
                        <a:gd name="T90" fmla="*/ 229 w 687"/>
                        <a:gd name="T91" fmla="*/ 2 h 1295"/>
                        <a:gd name="T92" fmla="*/ 192 w 687"/>
                        <a:gd name="T93" fmla="*/ 0 h 1295"/>
                        <a:gd name="T94" fmla="*/ 155 w 687"/>
                        <a:gd name="T95" fmla="*/ 4 h 1295"/>
                        <a:gd name="T96" fmla="*/ 119 w 687"/>
                        <a:gd name="T97" fmla="*/ 16 h 1295"/>
                        <a:gd name="T98" fmla="*/ 85 w 687"/>
                        <a:gd name="T99" fmla="*/ 35 h 1295"/>
                        <a:gd name="T100" fmla="*/ 55 w 687"/>
                        <a:gd name="T101" fmla="*/ 60 h 1295"/>
                        <a:gd name="T102" fmla="*/ 31 w 687"/>
                        <a:gd name="T103" fmla="*/ 92 h 1295"/>
                        <a:gd name="T104" fmla="*/ 13 w 687"/>
                        <a:gd name="T105" fmla="*/ 127 h 1295"/>
                        <a:gd name="T106" fmla="*/ 3 w 687"/>
                        <a:gd name="T107" fmla="*/ 164 h 1295"/>
                        <a:gd name="T108" fmla="*/ 0 w 687"/>
                        <a:gd name="T109" fmla="*/ 201 h 1295"/>
                        <a:gd name="T110" fmla="*/ 6 w 687"/>
                        <a:gd name="T111" fmla="*/ 239 h 1295"/>
                        <a:gd name="T112" fmla="*/ 17 w 687"/>
                        <a:gd name="T113" fmla="*/ 274 h 1295"/>
                        <a:gd name="T114" fmla="*/ 36 w 687"/>
                        <a:gd name="T115" fmla="*/ 308 h 1295"/>
                        <a:gd name="T116" fmla="*/ 62 w 687"/>
                        <a:gd name="T117" fmla="*/ 338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7" h="1295">
                          <a:moveTo>
                            <a:pt x="77" y="351"/>
                          </a:moveTo>
                          <a:lnTo>
                            <a:pt x="89" y="362"/>
                          </a:lnTo>
                          <a:lnTo>
                            <a:pt x="102" y="373"/>
                          </a:lnTo>
                          <a:lnTo>
                            <a:pt x="114" y="385"/>
                          </a:lnTo>
                          <a:lnTo>
                            <a:pt x="125" y="398"/>
                          </a:lnTo>
                          <a:lnTo>
                            <a:pt x="136" y="413"/>
                          </a:lnTo>
                          <a:lnTo>
                            <a:pt x="147" y="428"/>
                          </a:lnTo>
                          <a:lnTo>
                            <a:pt x="158" y="444"/>
                          </a:lnTo>
                          <a:lnTo>
                            <a:pt x="168" y="461"/>
                          </a:lnTo>
                          <a:lnTo>
                            <a:pt x="178" y="479"/>
                          </a:lnTo>
                          <a:lnTo>
                            <a:pt x="188" y="498"/>
                          </a:lnTo>
                          <a:lnTo>
                            <a:pt x="197" y="516"/>
                          </a:lnTo>
                          <a:lnTo>
                            <a:pt x="205" y="537"/>
                          </a:lnTo>
                          <a:lnTo>
                            <a:pt x="222" y="580"/>
                          </a:lnTo>
                          <a:lnTo>
                            <a:pt x="236" y="626"/>
                          </a:lnTo>
                          <a:lnTo>
                            <a:pt x="249" y="676"/>
                          </a:lnTo>
                          <a:lnTo>
                            <a:pt x="260" y="728"/>
                          </a:lnTo>
                          <a:lnTo>
                            <a:pt x="270" y="783"/>
                          </a:lnTo>
                          <a:lnTo>
                            <a:pt x="279" y="841"/>
                          </a:lnTo>
                          <a:lnTo>
                            <a:pt x="284" y="902"/>
                          </a:lnTo>
                          <a:lnTo>
                            <a:pt x="289" y="965"/>
                          </a:lnTo>
                          <a:lnTo>
                            <a:pt x="292" y="1031"/>
                          </a:lnTo>
                          <a:lnTo>
                            <a:pt x="293" y="1099"/>
                          </a:lnTo>
                          <a:lnTo>
                            <a:pt x="294" y="1118"/>
                          </a:lnTo>
                          <a:lnTo>
                            <a:pt x="296" y="1138"/>
                          </a:lnTo>
                          <a:lnTo>
                            <a:pt x="302" y="1157"/>
                          </a:lnTo>
                          <a:lnTo>
                            <a:pt x="308" y="1174"/>
                          </a:lnTo>
                          <a:lnTo>
                            <a:pt x="316" y="1192"/>
                          </a:lnTo>
                          <a:lnTo>
                            <a:pt x="326" y="1208"/>
                          </a:lnTo>
                          <a:lnTo>
                            <a:pt x="338" y="1223"/>
                          </a:lnTo>
                          <a:lnTo>
                            <a:pt x="350" y="1238"/>
                          </a:lnTo>
                          <a:lnTo>
                            <a:pt x="364" y="1250"/>
                          </a:lnTo>
                          <a:lnTo>
                            <a:pt x="380" y="1262"/>
                          </a:lnTo>
                          <a:lnTo>
                            <a:pt x="396" y="1272"/>
                          </a:lnTo>
                          <a:lnTo>
                            <a:pt x="413" y="1279"/>
                          </a:lnTo>
                          <a:lnTo>
                            <a:pt x="431" y="1286"/>
                          </a:lnTo>
                          <a:lnTo>
                            <a:pt x="450" y="1291"/>
                          </a:lnTo>
                          <a:lnTo>
                            <a:pt x="470" y="1293"/>
                          </a:lnTo>
                          <a:lnTo>
                            <a:pt x="489" y="1295"/>
                          </a:lnTo>
                          <a:lnTo>
                            <a:pt x="510" y="1293"/>
                          </a:lnTo>
                          <a:lnTo>
                            <a:pt x="530" y="1291"/>
                          </a:lnTo>
                          <a:lnTo>
                            <a:pt x="549" y="1286"/>
                          </a:lnTo>
                          <a:lnTo>
                            <a:pt x="566" y="1279"/>
                          </a:lnTo>
                          <a:lnTo>
                            <a:pt x="584" y="1272"/>
                          </a:lnTo>
                          <a:lnTo>
                            <a:pt x="600" y="1262"/>
                          </a:lnTo>
                          <a:lnTo>
                            <a:pt x="615" y="1250"/>
                          </a:lnTo>
                          <a:lnTo>
                            <a:pt x="629" y="1238"/>
                          </a:lnTo>
                          <a:lnTo>
                            <a:pt x="642" y="1223"/>
                          </a:lnTo>
                          <a:lnTo>
                            <a:pt x="653" y="1208"/>
                          </a:lnTo>
                          <a:lnTo>
                            <a:pt x="663" y="1192"/>
                          </a:lnTo>
                          <a:lnTo>
                            <a:pt x="672" y="1174"/>
                          </a:lnTo>
                          <a:lnTo>
                            <a:pt x="678" y="1157"/>
                          </a:lnTo>
                          <a:lnTo>
                            <a:pt x="683" y="1138"/>
                          </a:lnTo>
                          <a:lnTo>
                            <a:pt x="686" y="1118"/>
                          </a:lnTo>
                          <a:lnTo>
                            <a:pt x="687" y="1099"/>
                          </a:lnTo>
                          <a:lnTo>
                            <a:pt x="687" y="1052"/>
                          </a:lnTo>
                          <a:lnTo>
                            <a:pt x="686" y="1006"/>
                          </a:lnTo>
                          <a:lnTo>
                            <a:pt x="684" y="960"/>
                          </a:lnTo>
                          <a:lnTo>
                            <a:pt x="680" y="916"/>
                          </a:lnTo>
                          <a:lnTo>
                            <a:pt x="677" y="872"/>
                          </a:lnTo>
                          <a:lnTo>
                            <a:pt x="674" y="829"/>
                          </a:lnTo>
                          <a:lnTo>
                            <a:pt x="668" y="787"/>
                          </a:lnTo>
                          <a:lnTo>
                            <a:pt x="663" y="746"/>
                          </a:lnTo>
                          <a:lnTo>
                            <a:pt x="657" y="706"/>
                          </a:lnTo>
                          <a:lnTo>
                            <a:pt x="650" y="666"/>
                          </a:lnTo>
                          <a:lnTo>
                            <a:pt x="642" y="628"/>
                          </a:lnTo>
                          <a:lnTo>
                            <a:pt x="634" y="591"/>
                          </a:lnTo>
                          <a:lnTo>
                            <a:pt x="624" y="555"/>
                          </a:lnTo>
                          <a:lnTo>
                            <a:pt x="615" y="519"/>
                          </a:lnTo>
                          <a:lnTo>
                            <a:pt x="605" y="484"/>
                          </a:lnTo>
                          <a:lnTo>
                            <a:pt x="593" y="450"/>
                          </a:lnTo>
                          <a:lnTo>
                            <a:pt x="581" y="417"/>
                          </a:lnTo>
                          <a:lnTo>
                            <a:pt x="568" y="385"/>
                          </a:lnTo>
                          <a:lnTo>
                            <a:pt x="555" y="354"/>
                          </a:lnTo>
                          <a:lnTo>
                            <a:pt x="541" y="324"/>
                          </a:lnTo>
                          <a:lnTo>
                            <a:pt x="526" y="295"/>
                          </a:lnTo>
                          <a:lnTo>
                            <a:pt x="510" y="267"/>
                          </a:lnTo>
                          <a:lnTo>
                            <a:pt x="495" y="239"/>
                          </a:lnTo>
                          <a:lnTo>
                            <a:pt x="477" y="213"/>
                          </a:lnTo>
                          <a:lnTo>
                            <a:pt x="460" y="188"/>
                          </a:lnTo>
                          <a:lnTo>
                            <a:pt x="442" y="164"/>
                          </a:lnTo>
                          <a:lnTo>
                            <a:pt x="423" y="141"/>
                          </a:lnTo>
                          <a:lnTo>
                            <a:pt x="404" y="119"/>
                          </a:lnTo>
                          <a:lnTo>
                            <a:pt x="383" y="98"/>
                          </a:lnTo>
                          <a:lnTo>
                            <a:pt x="362" y="77"/>
                          </a:lnTo>
                          <a:lnTo>
                            <a:pt x="340" y="59"/>
                          </a:lnTo>
                          <a:lnTo>
                            <a:pt x="318" y="40"/>
                          </a:lnTo>
                          <a:lnTo>
                            <a:pt x="302" y="29"/>
                          </a:lnTo>
                          <a:lnTo>
                            <a:pt x="284" y="19"/>
                          </a:lnTo>
                          <a:lnTo>
                            <a:pt x="267" y="12"/>
                          </a:lnTo>
                          <a:lnTo>
                            <a:pt x="248" y="6"/>
                          </a:lnTo>
                          <a:lnTo>
                            <a:pt x="229" y="2"/>
                          </a:lnTo>
                          <a:lnTo>
                            <a:pt x="211" y="0"/>
                          </a:lnTo>
                          <a:lnTo>
                            <a:pt x="192" y="0"/>
                          </a:lnTo>
                          <a:lnTo>
                            <a:pt x="173" y="1"/>
                          </a:lnTo>
                          <a:lnTo>
                            <a:pt x="155" y="4"/>
                          </a:lnTo>
                          <a:lnTo>
                            <a:pt x="136" y="10"/>
                          </a:lnTo>
                          <a:lnTo>
                            <a:pt x="119" y="16"/>
                          </a:lnTo>
                          <a:lnTo>
                            <a:pt x="101" y="24"/>
                          </a:lnTo>
                          <a:lnTo>
                            <a:pt x="85" y="35"/>
                          </a:lnTo>
                          <a:lnTo>
                            <a:pt x="69" y="47"/>
                          </a:lnTo>
                          <a:lnTo>
                            <a:pt x="55" y="60"/>
                          </a:lnTo>
                          <a:lnTo>
                            <a:pt x="42" y="75"/>
                          </a:lnTo>
                          <a:lnTo>
                            <a:pt x="31" y="92"/>
                          </a:lnTo>
                          <a:lnTo>
                            <a:pt x="21" y="109"/>
                          </a:lnTo>
                          <a:lnTo>
                            <a:pt x="13" y="127"/>
                          </a:lnTo>
                          <a:lnTo>
                            <a:pt x="7" y="145"/>
                          </a:lnTo>
                          <a:lnTo>
                            <a:pt x="3" y="164"/>
                          </a:lnTo>
                          <a:lnTo>
                            <a:pt x="1" y="183"/>
                          </a:lnTo>
                          <a:lnTo>
                            <a:pt x="0" y="201"/>
                          </a:lnTo>
                          <a:lnTo>
                            <a:pt x="2" y="221"/>
                          </a:lnTo>
                          <a:lnTo>
                            <a:pt x="6" y="239"/>
                          </a:lnTo>
                          <a:lnTo>
                            <a:pt x="10" y="257"/>
                          </a:lnTo>
                          <a:lnTo>
                            <a:pt x="17" y="274"/>
                          </a:lnTo>
                          <a:lnTo>
                            <a:pt x="25" y="292"/>
                          </a:lnTo>
                          <a:lnTo>
                            <a:pt x="36" y="308"/>
                          </a:lnTo>
                          <a:lnTo>
                            <a:pt x="47" y="324"/>
                          </a:lnTo>
                          <a:lnTo>
                            <a:pt x="62" y="338"/>
                          </a:lnTo>
                          <a:lnTo>
                            <a:pt x="77" y="351"/>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2" name="Freeform 26"/>
                    <p:cNvSpPr>
                      <a:spLocks/>
                    </p:cNvSpPr>
                    <p:nvPr/>
                  </p:nvSpPr>
                  <p:spPr bwMode="auto">
                    <a:xfrm flipH="1">
                      <a:off x="5275" y="3271"/>
                      <a:ext cx="116" cy="225"/>
                    </a:xfrm>
                    <a:custGeom>
                      <a:avLst/>
                      <a:gdLst>
                        <a:gd name="T0" fmla="*/ 347 w 687"/>
                        <a:gd name="T1" fmla="*/ 59 h 1295"/>
                        <a:gd name="T2" fmla="*/ 304 w 687"/>
                        <a:gd name="T3" fmla="*/ 98 h 1295"/>
                        <a:gd name="T4" fmla="*/ 265 w 687"/>
                        <a:gd name="T5" fmla="*/ 141 h 1295"/>
                        <a:gd name="T6" fmla="*/ 227 w 687"/>
                        <a:gd name="T7" fmla="*/ 188 h 1295"/>
                        <a:gd name="T8" fmla="*/ 192 w 687"/>
                        <a:gd name="T9" fmla="*/ 239 h 1295"/>
                        <a:gd name="T10" fmla="*/ 161 w 687"/>
                        <a:gd name="T11" fmla="*/ 295 h 1295"/>
                        <a:gd name="T12" fmla="*/ 132 w 687"/>
                        <a:gd name="T13" fmla="*/ 354 h 1295"/>
                        <a:gd name="T14" fmla="*/ 107 w 687"/>
                        <a:gd name="T15" fmla="*/ 417 h 1295"/>
                        <a:gd name="T16" fmla="*/ 82 w 687"/>
                        <a:gd name="T17" fmla="*/ 484 h 1295"/>
                        <a:gd name="T18" fmla="*/ 63 w 687"/>
                        <a:gd name="T19" fmla="*/ 555 h 1295"/>
                        <a:gd name="T20" fmla="*/ 45 w 687"/>
                        <a:gd name="T21" fmla="*/ 628 h 1295"/>
                        <a:gd name="T22" fmla="*/ 30 w 687"/>
                        <a:gd name="T23" fmla="*/ 706 h 1295"/>
                        <a:gd name="T24" fmla="*/ 19 w 687"/>
                        <a:gd name="T25" fmla="*/ 787 h 1295"/>
                        <a:gd name="T26" fmla="*/ 10 w 687"/>
                        <a:gd name="T27" fmla="*/ 872 h 1295"/>
                        <a:gd name="T28" fmla="*/ 3 w 687"/>
                        <a:gd name="T29" fmla="*/ 960 h 1295"/>
                        <a:gd name="T30" fmla="*/ 0 w 687"/>
                        <a:gd name="T31" fmla="*/ 1052 h 1295"/>
                        <a:gd name="T32" fmla="*/ 1 w 687"/>
                        <a:gd name="T33" fmla="*/ 1118 h 1295"/>
                        <a:gd name="T34" fmla="*/ 9 w 687"/>
                        <a:gd name="T35" fmla="*/ 1157 h 1295"/>
                        <a:gd name="T36" fmla="*/ 24 w 687"/>
                        <a:gd name="T37" fmla="*/ 1192 h 1295"/>
                        <a:gd name="T38" fmla="*/ 45 w 687"/>
                        <a:gd name="T39" fmla="*/ 1223 h 1295"/>
                        <a:gd name="T40" fmla="*/ 71 w 687"/>
                        <a:gd name="T41" fmla="*/ 1250 h 1295"/>
                        <a:gd name="T42" fmla="*/ 103 w 687"/>
                        <a:gd name="T43" fmla="*/ 1272 h 1295"/>
                        <a:gd name="T44" fmla="*/ 138 w 687"/>
                        <a:gd name="T45" fmla="*/ 1286 h 1295"/>
                        <a:gd name="T46" fmla="*/ 177 w 687"/>
                        <a:gd name="T47" fmla="*/ 1293 h 1295"/>
                        <a:gd name="T48" fmla="*/ 217 w 687"/>
                        <a:gd name="T49" fmla="*/ 1293 h 1295"/>
                        <a:gd name="T50" fmla="*/ 256 w 687"/>
                        <a:gd name="T51" fmla="*/ 1286 h 1295"/>
                        <a:gd name="T52" fmla="*/ 291 w 687"/>
                        <a:gd name="T53" fmla="*/ 1272 h 1295"/>
                        <a:gd name="T54" fmla="*/ 323 w 687"/>
                        <a:gd name="T55" fmla="*/ 1250 h 1295"/>
                        <a:gd name="T56" fmla="*/ 349 w 687"/>
                        <a:gd name="T57" fmla="*/ 1223 h 1295"/>
                        <a:gd name="T58" fmla="*/ 371 w 687"/>
                        <a:gd name="T59" fmla="*/ 1192 h 1295"/>
                        <a:gd name="T60" fmla="*/ 385 w 687"/>
                        <a:gd name="T61" fmla="*/ 1157 h 1295"/>
                        <a:gd name="T62" fmla="*/ 393 w 687"/>
                        <a:gd name="T63" fmla="*/ 1118 h 1295"/>
                        <a:gd name="T64" fmla="*/ 395 w 687"/>
                        <a:gd name="T65" fmla="*/ 1031 h 1295"/>
                        <a:gd name="T66" fmla="*/ 403 w 687"/>
                        <a:gd name="T67" fmla="*/ 902 h 1295"/>
                        <a:gd name="T68" fmla="*/ 417 w 687"/>
                        <a:gd name="T69" fmla="*/ 783 h 1295"/>
                        <a:gd name="T70" fmla="*/ 438 w 687"/>
                        <a:gd name="T71" fmla="*/ 676 h 1295"/>
                        <a:gd name="T72" fmla="*/ 458 w 687"/>
                        <a:gd name="T73" fmla="*/ 603 h 1295"/>
                        <a:gd name="T74" fmla="*/ 473 w 687"/>
                        <a:gd name="T75" fmla="*/ 558 h 1295"/>
                        <a:gd name="T76" fmla="*/ 491 w 687"/>
                        <a:gd name="T77" fmla="*/ 516 h 1295"/>
                        <a:gd name="T78" fmla="*/ 509 w 687"/>
                        <a:gd name="T79" fmla="*/ 479 h 1295"/>
                        <a:gd name="T80" fmla="*/ 529 w 687"/>
                        <a:gd name="T81" fmla="*/ 444 h 1295"/>
                        <a:gd name="T82" fmla="*/ 550 w 687"/>
                        <a:gd name="T83" fmla="*/ 413 h 1295"/>
                        <a:gd name="T84" fmla="*/ 573 w 687"/>
                        <a:gd name="T85" fmla="*/ 385 h 1295"/>
                        <a:gd name="T86" fmla="*/ 598 w 687"/>
                        <a:gd name="T87" fmla="*/ 362 h 1295"/>
                        <a:gd name="T88" fmla="*/ 626 w 687"/>
                        <a:gd name="T89" fmla="*/ 338 h 1295"/>
                        <a:gd name="T90" fmla="*/ 651 w 687"/>
                        <a:gd name="T91" fmla="*/ 308 h 1295"/>
                        <a:gd name="T92" fmla="*/ 669 w 687"/>
                        <a:gd name="T93" fmla="*/ 274 h 1295"/>
                        <a:gd name="T94" fmla="*/ 682 w 687"/>
                        <a:gd name="T95" fmla="*/ 239 h 1295"/>
                        <a:gd name="T96" fmla="*/ 687 w 687"/>
                        <a:gd name="T97" fmla="*/ 201 h 1295"/>
                        <a:gd name="T98" fmla="*/ 684 w 687"/>
                        <a:gd name="T99" fmla="*/ 164 h 1295"/>
                        <a:gd name="T100" fmla="*/ 674 w 687"/>
                        <a:gd name="T101" fmla="*/ 127 h 1295"/>
                        <a:gd name="T102" fmla="*/ 656 w 687"/>
                        <a:gd name="T103" fmla="*/ 92 h 1295"/>
                        <a:gd name="T104" fmla="*/ 632 w 687"/>
                        <a:gd name="T105" fmla="*/ 60 h 1295"/>
                        <a:gd name="T106" fmla="*/ 603 w 687"/>
                        <a:gd name="T107" fmla="*/ 35 h 1295"/>
                        <a:gd name="T108" fmla="*/ 569 w 687"/>
                        <a:gd name="T109" fmla="*/ 16 h 1295"/>
                        <a:gd name="T110" fmla="*/ 532 w 687"/>
                        <a:gd name="T111" fmla="*/ 4 h 1295"/>
                        <a:gd name="T112" fmla="*/ 495 w 687"/>
                        <a:gd name="T113" fmla="*/ 0 h 1295"/>
                        <a:gd name="T114" fmla="*/ 458 w 687"/>
                        <a:gd name="T115" fmla="*/ 2 h 1295"/>
                        <a:gd name="T116" fmla="*/ 420 w 687"/>
                        <a:gd name="T117" fmla="*/ 12 h 1295"/>
                        <a:gd name="T118" fmla="*/ 385 w 687"/>
                        <a:gd name="T119" fmla="*/ 2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1295">
                          <a:moveTo>
                            <a:pt x="369" y="40"/>
                          </a:moveTo>
                          <a:lnTo>
                            <a:pt x="347" y="59"/>
                          </a:lnTo>
                          <a:lnTo>
                            <a:pt x="325" y="77"/>
                          </a:lnTo>
                          <a:lnTo>
                            <a:pt x="304" y="98"/>
                          </a:lnTo>
                          <a:lnTo>
                            <a:pt x="283" y="119"/>
                          </a:lnTo>
                          <a:lnTo>
                            <a:pt x="265" y="141"/>
                          </a:lnTo>
                          <a:lnTo>
                            <a:pt x="245" y="164"/>
                          </a:lnTo>
                          <a:lnTo>
                            <a:pt x="227" y="188"/>
                          </a:lnTo>
                          <a:lnTo>
                            <a:pt x="210" y="213"/>
                          </a:lnTo>
                          <a:lnTo>
                            <a:pt x="192" y="239"/>
                          </a:lnTo>
                          <a:lnTo>
                            <a:pt x="177" y="267"/>
                          </a:lnTo>
                          <a:lnTo>
                            <a:pt x="161" y="295"/>
                          </a:lnTo>
                          <a:lnTo>
                            <a:pt x="146" y="324"/>
                          </a:lnTo>
                          <a:lnTo>
                            <a:pt x="132" y="354"/>
                          </a:lnTo>
                          <a:lnTo>
                            <a:pt x="119" y="385"/>
                          </a:lnTo>
                          <a:lnTo>
                            <a:pt x="107" y="417"/>
                          </a:lnTo>
                          <a:lnTo>
                            <a:pt x="95" y="450"/>
                          </a:lnTo>
                          <a:lnTo>
                            <a:pt x="82" y="484"/>
                          </a:lnTo>
                          <a:lnTo>
                            <a:pt x="73" y="519"/>
                          </a:lnTo>
                          <a:lnTo>
                            <a:pt x="63" y="555"/>
                          </a:lnTo>
                          <a:lnTo>
                            <a:pt x="53" y="591"/>
                          </a:lnTo>
                          <a:lnTo>
                            <a:pt x="45" y="628"/>
                          </a:lnTo>
                          <a:lnTo>
                            <a:pt x="37" y="666"/>
                          </a:lnTo>
                          <a:lnTo>
                            <a:pt x="30" y="706"/>
                          </a:lnTo>
                          <a:lnTo>
                            <a:pt x="24" y="746"/>
                          </a:lnTo>
                          <a:lnTo>
                            <a:pt x="19" y="787"/>
                          </a:lnTo>
                          <a:lnTo>
                            <a:pt x="13" y="829"/>
                          </a:lnTo>
                          <a:lnTo>
                            <a:pt x="10" y="872"/>
                          </a:lnTo>
                          <a:lnTo>
                            <a:pt x="7" y="916"/>
                          </a:lnTo>
                          <a:lnTo>
                            <a:pt x="3" y="960"/>
                          </a:lnTo>
                          <a:lnTo>
                            <a:pt x="1" y="1006"/>
                          </a:lnTo>
                          <a:lnTo>
                            <a:pt x="0" y="1052"/>
                          </a:lnTo>
                          <a:lnTo>
                            <a:pt x="0" y="1099"/>
                          </a:lnTo>
                          <a:lnTo>
                            <a:pt x="1" y="1118"/>
                          </a:lnTo>
                          <a:lnTo>
                            <a:pt x="5" y="1138"/>
                          </a:lnTo>
                          <a:lnTo>
                            <a:pt x="9" y="1157"/>
                          </a:lnTo>
                          <a:lnTo>
                            <a:pt x="16" y="1174"/>
                          </a:lnTo>
                          <a:lnTo>
                            <a:pt x="24" y="1192"/>
                          </a:lnTo>
                          <a:lnTo>
                            <a:pt x="34" y="1208"/>
                          </a:lnTo>
                          <a:lnTo>
                            <a:pt x="45" y="1223"/>
                          </a:lnTo>
                          <a:lnTo>
                            <a:pt x="58" y="1238"/>
                          </a:lnTo>
                          <a:lnTo>
                            <a:pt x="71" y="1250"/>
                          </a:lnTo>
                          <a:lnTo>
                            <a:pt x="87" y="1262"/>
                          </a:lnTo>
                          <a:lnTo>
                            <a:pt x="103" y="1272"/>
                          </a:lnTo>
                          <a:lnTo>
                            <a:pt x="121" y="1279"/>
                          </a:lnTo>
                          <a:lnTo>
                            <a:pt x="138" y="1286"/>
                          </a:lnTo>
                          <a:lnTo>
                            <a:pt x="158" y="1291"/>
                          </a:lnTo>
                          <a:lnTo>
                            <a:pt x="177" y="1293"/>
                          </a:lnTo>
                          <a:lnTo>
                            <a:pt x="198" y="1295"/>
                          </a:lnTo>
                          <a:lnTo>
                            <a:pt x="217" y="1293"/>
                          </a:lnTo>
                          <a:lnTo>
                            <a:pt x="237" y="1291"/>
                          </a:lnTo>
                          <a:lnTo>
                            <a:pt x="256" y="1286"/>
                          </a:lnTo>
                          <a:lnTo>
                            <a:pt x="274" y="1279"/>
                          </a:lnTo>
                          <a:lnTo>
                            <a:pt x="291" y="1272"/>
                          </a:lnTo>
                          <a:lnTo>
                            <a:pt x="307" y="1262"/>
                          </a:lnTo>
                          <a:lnTo>
                            <a:pt x="323" y="1250"/>
                          </a:lnTo>
                          <a:lnTo>
                            <a:pt x="337" y="1238"/>
                          </a:lnTo>
                          <a:lnTo>
                            <a:pt x="349" y="1223"/>
                          </a:lnTo>
                          <a:lnTo>
                            <a:pt x="361" y="1208"/>
                          </a:lnTo>
                          <a:lnTo>
                            <a:pt x="371" y="1192"/>
                          </a:lnTo>
                          <a:lnTo>
                            <a:pt x="379" y="1174"/>
                          </a:lnTo>
                          <a:lnTo>
                            <a:pt x="385" y="1157"/>
                          </a:lnTo>
                          <a:lnTo>
                            <a:pt x="391" y="1138"/>
                          </a:lnTo>
                          <a:lnTo>
                            <a:pt x="393" y="1118"/>
                          </a:lnTo>
                          <a:lnTo>
                            <a:pt x="394" y="1099"/>
                          </a:lnTo>
                          <a:lnTo>
                            <a:pt x="395" y="1031"/>
                          </a:lnTo>
                          <a:lnTo>
                            <a:pt x="398" y="965"/>
                          </a:lnTo>
                          <a:lnTo>
                            <a:pt x="403" y="902"/>
                          </a:lnTo>
                          <a:lnTo>
                            <a:pt x="408" y="841"/>
                          </a:lnTo>
                          <a:lnTo>
                            <a:pt x="417" y="783"/>
                          </a:lnTo>
                          <a:lnTo>
                            <a:pt x="427" y="728"/>
                          </a:lnTo>
                          <a:lnTo>
                            <a:pt x="438" y="676"/>
                          </a:lnTo>
                          <a:lnTo>
                            <a:pt x="451" y="626"/>
                          </a:lnTo>
                          <a:lnTo>
                            <a:pt x="458" y="603"/>
                          </a:lnTo>
                          <a:lnTo>
                            <a:pt x="465" y="580"/>
                          </a:lnTo>
                          <a:lnTo>
                            <a:pt x="473" y="558"/>
                          </a:lnTo>
                          <a:lnTo>
                            <a:pt x="482" y="537"/>
                          </a:lnTo>
                          <a:lnTo>
                            <a:pt x="491" y="516"/>
                          </a:lnTo>
                          <a:lnTo>
                            <a:pt x="499" y="498"/>
                          </a:lnTo>
                          <a:lnTo>
                            <a:pt x="509" y="479"/>
                          </a:lnTo>
                          <a:lnTo>
                            <a:pt x="519" y="461"/>
                          </a:lnTo>
                          <a:lnTo>
                            <a:pt x="529" y="444"/>
                          </a:lnTo>
                          <a:lnTo>
                            <a:pt x="540" y="428"/>
                          </a:lnTo>
                          <a:lnTo>
                            <a:pt x="550" y="413"/>
                          </a:lnTo>
                          <a:lnTo>
                            <a:pt x="562" y="398"/>
                          </a:lnTo>
                          <a:lnTo>
                            <a:pt x="573" y="385"/>
                          </a:lnTo>
                          <a:lnTo>
                            <a:pt x="585" y="373"/>
                          </a:lnTo>
                          <a:lnTo>
                            <a:pt x="598" y="362"/>
                          </a:lnTo>
                          <a:lnTo>
                            <a:pt x="610" y="351"/>
                          </a:lnTo>
                          <a:lnTo>
                            <a:pt x="626" y="338"/>
                          </a:lnTo>
                          <a:lnTo>
                            <a:pt x="640" y="324"/>
                          </a:lnTo>
                          <a:lnTo>
                            <a:pt x="651" y="308"/>
                          </a:lnTo>
                          <a:lnTo>
                            <a:pt x="662" y="292"/>
                          </a:lnTo>
                          <a:lnTo>
                            <a:pt x="669" y="274"/>
                          </a:lnTo>
                          <a:lnTo>
                            <a:pt x="677" y="257"/>
                          </a:lnTo>
                          <a:lnTo>
                            <a:pt x="682" y="239"/>
                          </a:lnTo>
                          <a:lnTo>
                            <a:pt x="685" y="221"/>
                          </a:lnTo>
                          <a:lnTo>
                            <a:pt x="687" y="201"/>
                          </a:lnTo>
                          <a:lnTo>
                            <a:pt x="686" y="183"/>
                          </a:lnTo>
                          <a:lnTo>
                            <a:pt x="684" y="164"/>
                          </a:lnTo>
                          <a:lnTo>
                            <a:pt x="680" y="145"/>
                          </a:lnTo>
                          <a:lnTo>
                            <a:pt x="674" y="127"/>
                          </a:lnTo>
                          <a:lnTo>
                            <a:pt x="666" y="109"/>
                          </a:lnTo>
                          <a:lnTo>
                            <a:pt x="656" y="92"/>
                          </a:lnTo>
                          <a:lnTo>
                            <a:pt x="645" y="75"/>
                          </a:lnTo>
                          <a:lnTo>
                            <a:pt x="632" y="60"/>
                          </a:lnTo>
                          <a:lnTo>
                            <a:pt x="618" y="47"/>
                          </a:lnTo>
                          <a:lnTo>
                            <a:pt x="603" y="35"/>
                          </a:lnTo>
                          <a:lnTo>
                            <a:pt x="586" y="24"/>
                          </a:lnTo>
                          <a:lnTo>
                            <a:pt x="569" y="16"/>
                          </a:lnTo>
                          <a:lnTo>
                            <a:pt x="551" y="10"/>
                          </a:lnTo>
                          <a:lnTo>
                            <a:pt x="532" y="4"/>
                          </a:lnTo>
                          <a:lnTo>
                            <a:pt x="515" y="1"/>
                          </a:lnTo>
                          <a:lnTo>
                            <a:pt x="495" y="0"/>
                          </a:lnTo>
                          <a:lnTo>
                            <a:pt x="476" y="0"/>
                          </a:lnTo>
                          <a:lnTo>
                            <a:pt x="458" y="2"/>
                          </a:lnTo>
                          <a:lnTo>
                            <a:pt x="439" y="6"/>
                          </a:lnTo>
                          <a:lnTo>
                            <a:pt x="420" y="12"/>
                          </a:lnTo>
                          <a:lnTo>
                            <a:pt x="403" y="19"/>
                          </a:lnTo>
                          <a:lnTo>
                            <a:pt x="385" y="29"/>
                          </a:lnTo>
                          <a:lnTo>
                            <a:pt x="369" y="4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54043" name="Group 27"/>
                  <p:cNvGrpSpPr>
                    <a:grpSpLocks/>
                  </p:cNvGrpSpPr>
                  <p:nvPr/>
                </p:nvGrpSpPr>
                <p:grpSpPr bwMode="auto">
                  <a:xfrm>
                    <a:off x="4397" y="3515"/>
                    <a:ext cx="2097" cy="451"/>
                    <a:chOff x="4397" y="3515"/>
                    <a:chExt cx="2097" cy="451"/>
                  </a:xfrm>
                </p:grpSpPr>
                <p:sp>
                  <p:nvSpPr>
                    <p:cNvPr id="854044" name="Freeform 28"/>
                    <p:cNvSpPr>
                      <a:spLocks/>
                    </p:cNvSpPr>
                    <p:nvPr/>
                  </p:nvSpPr>
                  <p:spPr bwMode="auto">
                    <a:xfrm flipH="1">
                      <a:off x="4398" y="3515"/>
                      <a:ext cx="1959" cy="286"/>
                    </a:xfrm>
                    <a:custGeom>
                      <a:avLst/>
                      <a:gdLst>
                        <a:gd name="T0" fmla="*/ 11295 w 11649"/>
                        <a:gd name="T1" fmla="*/ 319 h 1652"/>
                        <a:gd name="T2" fmla="*/ 11282 w 11649"/>
                        <a:gd name="T3" fmla="*/ 284 h 1652"/>
                        <a:gd name="T4" fmla="*/ 11266 w 11649"/>
                        <a:gd name="T5" fmla="*/ 250 h 1652"/>
                        <a:gd name="T6" fmla="*/ 11229 w 11649"/>
                        <a:gd name="T7" fmla="*/ 189 h 1652"/>
                        <a:gd name="T8" fmla="*/ 11207 w 11649"/>
                        <a:gd name="T9" fmla="*/ 160 h 1652"/>
                        <a:gd name="T10" fmla="*/ 11184 w 11649"/>
                        <a:gd name="T11" fmla="*/ 134 h 1652"/>
                        <a:gd name="T12" fmla="*/ 11159 w 11649"/>
                        <a:gd name="T13" fmla="*/ 110 h 1652"/>
                        <a:gd name="T14" fmla="*/ 11132 w 11649"/>
                        <a:gd name="T15" fmla="*/ 88 h 1652"/>
                        <a:gd name="T16" fmla="*/ 11105 w 11649"/>
                        <a:gd name="T17" fmla="*/ 68 h 1652"/>
                        <a:gd name="T18" fmla="*/ 11076 w 11649"/>
                        <a:gd name="T19" fmla="*/ 51 h 1652"/>
                        <a:gd name="T20" fmla="*/ 11046 w 11649"/>
                        <a:gd name="T21" fmla="*/ 35 h 1652"/>
                        <a:gd name="T22" fmla="*/ 11015 w 11649"/>
                        <a:gd name="T23" fmla="*/ 23 h 1652"/>
                        <a:gd name="T24" fmla="*/ 10983 w 11649"/>
                        <a:gd name="T25" fmla="*/ 14 h 1652"/>
                        <a:gd name="T26" fmla="*/ 10950 w 11649"/>
                        <a:gd name="T27" fmla="*/ 6 h 1652"/>
                        <a:gd name="T28" fmla="*/ 10917 w 11649"/>
                        <a:gd name="T29" fmla="*/ 3 h 1652"/>
                        <a:gd name="T30" fmla="*/ 10884 w 11649"/>
                        <a:gd name="T31" fmla="*/ 0 h 1652"/>
                        <a:gd name="T32" fmla="*/ 176 w 11649"/>
                        <a:gd name="T33" fmla="*/ 1 h 1652"/>
                        <a:gd name="T34" fmla="*/ 138 w 11649"/>
                        <a:gd name="T35" fmla="*/ 9 h 1652"/>
                        <a:gd name="T36" fmla="*/ 103 w 11649"/>
                        <a:gd name="T37" fmla="*/ 24 h 1652"/>
                        <a:gd name="T38" fmla="*/ 71 w 11649"/>
                        <a:gd name="T39" fmla="*/ 45 h 1652"/>
                        <a:gd name="T40" fmla="*/ 45 w 11649"/>
                        <a:gd name="T41" fmla="*/ 73 h 1652"/>
                        <a:gd name="T42" fmla="*/ 23 w 11649"/>
                        <a:gd name="T43" fmla="*/ 103 h 1652"/>
                        <a:gd name="T44" fmla="*/ 8 w 11649"/>
                        <a:gd name="T45" fmla="*/ 138 h 1652"/>
                        <a:gd name="T46" fmla="*/ 1 w 11649"/>
                        <a:gd name="T47" fmla="*/ 177 h 1652"/>
                        <a:gd name="T48" fmla="*/ 1 w 11649"/>
                        <a:gd name="T49" fmla="*/ 217 h 1652"/>
                        <a:gd name="T50" fmla="*/ 8 w 11649"/>
                        <a:gd name="T51" fmla="*/ 255 h 1652"/>
                        <a:gd name="T52" fmla="*/ 23 w 11649"/>
                        <a:gd name="T53" fmla="*/ 290 h 1652"/>
                        <a:gd name="T54" fmla="*/ 45 w 11649"/>
                        <a:gd name="T55" fmla="*/ 322 h 1652"/>
                        <a:gd name="T56" fmla="*/ 71 w 11649"/>
                        <a:gd name="T57" fmla="*/ 348 h 1652"/>
                        <a:gd name="T58" fmla="*/ 103 w 11649"/>
                        <a:gd name="T59" fmla="*/ 370 h 1652"/>
                        <a:gd name="T60" fmla="*/ 138 w 11649"/>
                        <a:gd name="T61" fmla="*/ 385 h 1652"/>
                        <a:gd name="T62" fmla="*/ 176 w 11649"/>
                        <a:gd name="T63" fmla="*/ 392 h 1652"/>
                        <a:gd name="T64" fmla="*/ 10884 w 11649"/>
                        <a:gd name="T65" fmla="*/ 393 h 1652"/>
                        <a:gd name="T66" fmla="*/ 10890 w 11649"/>
                        <a:gd name="T67" fmla="*/ 397 h 1652"/>
                        <a:gd name="T68" fmla="*/ 10899 w 11649"/>
                        <a:gd name="T69" fmla="*/ 404 h 1652"/>
                        <a:gd name="T70" fmla="*/ 10910 w 11649"/>
                        <a:gd name="T71" fmla="*/ 420 h 1652"/>
                        <a:gd name="T72" fmla="*/ 10921 w 11649"/>
                        <a:gd name="T73" fmla="*/ 441 h 1652"/>
                        <a:gd name="T74" fmla="*/ 10973 w 11649"/>
                        <a:gd name="T75" fmla="*/ 608 h 1652"/>
                        <a:gd name="T76" fmla="*/ 11092 w 11649"/>
                        <a:gd name="T77" fmla="*/ 978 h 1652"/>
                        <a:gd name="T78" fmla="*/ 11210 w 11649"/>
                        <a:gd name="T79" fmla="*/ 1347 h 1652"/>
                        <a:gd name="T80" fmla="*/ 11264 w 11649"/>
                        <a:gd name="T81" fmla="*/ 1515 h 1652"/>
                        <a:gd name="T82" fmla="*/ 11272 w 11649"/>
                        <a:gd name="T83" fmla="*/ 1534 h 1652"/>
                        <a:gd name="T84" fmla="*/ 11290 w 11649"/>
                        <a:gd name="T85" fmla="*/ 1569 h 1652"/>
                        <a:gd name="T86" fmla="*/ 11316 w 11649"/>
                        <a:gd name="T87" fmla="*/ 1597 h 1652"/>
                        <a:gd name="T88" fmla="*/ 11345 w 11649"/>
                        <a:gd name="T89" fmla="*/ 1620 h 1652"/>
                        <a:gd name="T90" fmla="*/ 11379 w 11649"/>
                        <a:gd name="T91" fmla="*/ 1638 h 1652"/>
                        <a:gd name="T92" fmla="*/ 11415 w 11649"/>
                        <a:gd name="T93" fmla="*/ 1649 h 1652"/>
                        <a:gd name="T94" fmla="*/ 11454 w 11649"/>
                        <a:gd name="T95" fmla="*/ 1652 h 1652"/>
                        <a:gd name="T96" fmla="*/ 11492 w 11649"/>
                        <a:gd name="T97" fmla="*/ 1648 h 1652"/>
                        <a:gd name="T98" fmla="*/ 11531 w 11649"/>
                        <a:gd name="T99" fmla="*/ 1636 h 1652"/>
                        <a:gd name="T100" fmla="*/ 11565 w 11649"/>
                        <a:gd name="T101" fmla="*/ 1617 h 1652"/>
                        <a:gd name="T102" fmla="*/ 11594 w 11649"/>
                        <a:gd name="T103" fmla="*/ 1592 h 1652"/>
                        <a:gd name="T104" fmla="*/ 11617 w 11649"/>
                        <a:gd name="T105" fmla="*/ 1562 h 1652"/>
                        <a:gd name="T106" fmla="*/ 11635 w 11649"/>
                        <a:gd name="T107" fmla="*/ 1528 h 1652"/>
                        <a:gd name="T108" fmla="*/ 11646 w 11649"/>
                        <a:gd name="T109" fmla="*/ 1492 h 1652"/>
                        <a:gd name="T110" fmla="*/ 11649 w 11649"/>
                        <a:gd name="T111" fmla="*/ 1454 h 1652"/>
                        <a:gd name="T112" fmla="*/ 11645 w 11649"/>
                        <a:gd name="T113" fmla="*/ 1414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49" h="1652">
                          <a:moveTo>
                            <a:pt x="11640" y="1396"/>
                          </a:moveTo>
                          <a:lnTo>
                            <a:pt x="11295" y="319"/>
                          </a:lnTo>
                          <a:lnTo>
                            <a:pt x="11288" y="301"/>
                          </a:lnTo>
                          <a:lnTo>
                            <a:pt x="11282" y="284"/>
                          </a:lnTo>
                          <a:lnTo>
                            <a:pt x="11274" y="266"/>
                          </a:lnTo>
                          <a:lnTo>
                            <a:pt x="11266" y="250"/>
                          </a:lnTo>
                          <a:lnTo>
                            <a:pt x="11248" y="218"/>
                          </a:lnTo>
                          <a:lnTo>
                            <a:pt x="11229" y="189"/>
                          </a:lnTo>
                          <a:lnTo>
                            <a:pt x="11218" y="174"/>
                          </a:lnTo>
                          <a:lnTo>
                            <a:pt x="11207" y="160"/>
                          </a:lnTo>
                          <a:lnTo>
                            <a:pt x="11196" y="147"/>
                          </a:lnTo>
                          <a:lnTo>
                            <a:pt x="11184" y="134"/>
                          </a:lnTo>
                          <a:lnTo>
                            <a:pt x="11172" y="122"/>
                          </a:lnTo>
                          <a:lnTo>
                            <a:pt x="11159" y="110"/>
                          </a:lnTo>
                          <a:lnTo>
                            <a:pt x="11146" y="99"/>
                          </a:lnTo>
                          <a:lnTo>
                            <a:pt x="11132" y="88"/>
                          </a:lnTo>
                          <a:lnTo>
                            <a:pt x="11119" y="78"/>
                          </a:lnTo>
                          <a:lnTo>
                            <a:pt x="11105" y="68"/>
                          </a:lnTo>
                          <a:lnTo>
                            <a:pt x="11091" y="59"/>
                          </a:lnTo>
                          <a:lnTo>
                            <a:pt x="11076" y="51"/>
                          </a:lnTo>
                          <a:lnTo>
                            <a:pt x="11061" y="43"/>
                          </a:lnTo>
                          <a:lnTo>
                            <a:pt x="11046" y="35"/>
                          </a:lnTo>
                          <a:lnTo>
                            <a:pt x="11030" y="29"/>
                          </a:lnTo>
                          <a:lnTo>
                            <a:pt x="11015" y="23"/>
                          </a:lnTo>
                          <a:lnTo>
                            <a:pt x="11000" y="18"/>
                          </a:lnTo>
                          <a:lnTo>
                            <a:pt x="10983" y="14"/>
                          </a:lnTo>
                          <a:lnTo>
                            <a:pt x="10967" y="9"/>
                          </a:lnTo>
                          <a:lnTo>
                            <a:pt x="10950" y="6"/>
                          </a:lnTo>
                          <a:lnTo>
                            <a:pt x="10934" y="4"/>
                          </a:lnTo>
                          <a:lnTo>
                            <a:pt x="10917" y="3"/>
                          </a:lnTo>
                          <a:lnTo>
                            <a:pt x="10901" y="1"/>
                          </a:lnTo>
                          <a:lnTo>
                            <a:pt x="10884" y="0"/>
                          </a:lnTo>
                          <a:lnTo>
                            <a:pt x="197" y="0"/>
                          </a:lnTo>
                          <a:lnTo>
                            <a:pt x="176" y="1"/>
                          </a:lnTo>
                          <a:lnTo>
                            <a:pt x="157" y="5"/>
                          </a:lnTo>
                          <a:lnTo>
                            <a:pt x="138" y="9"/>
                          </a:lnTo>
                          <a:lnTo>
                            <a:pt x="120" y="16"/>
                          </a:lnTo>
                          <a:lnTo>
                            <a:pt x="103" y="24"/>
                          </a:lnTo>
                          <a:lnTo>
                            <a:pt x="86" y="34"/>
                          </a:lnTo>
                          <a:lnTo>
                            <a:pt x="71" y="45"/>
                          </a:lnTo>
                          <a:lnTo>
                            <a:pt x="57" y="58"/>
                          </a:lnTo>
                          <a:lnTo>
                            <a:pt x="45" y="73"/>
                          </a:lnTo>
                          <a:lnTo>
                            <a:pt x="34" y="87"/>
                          </a:lnTo>
                          <a:lnTo>
                            <a:pt x="23" y="103"/>
                          </a:lnTo>
                          <a:lnTo>
                            <a:pt x="15" y="121"/>
                          </a:lnTo>
                          <a:lnTo>
                            <a:pt x="8" y="138"/>
                          </a:lnTo>
                          <a:lnTo>
                            <a:pt x="4" y="158"/>
                          </a:lnTo>
                          <a:lnTo>
                            <a:pt x="1" y="177"/>
                          </a:lnTo>
                          <a:lnTo>
                            <a:pt x="0" y="197"/>
                          </a:lnTo>
                          <a:lnTo>
                            <a:pt x="1" y="217"/>
                          </a:lnTo>
                          <a:lnTo>
                            <a:pt x="4" y="237"/>
                          </a:lnTo>
                          <a:lnTo>
                            <a:pt x="8" y="255"/>
                          </a:lnTo>
                          <a:lnTo>
                            <a:pt x="15" y="274"/>
                          </a:lnTo>
                          <a:lnTo>
                            <a:pt x="23" y="290"/>
                          </a:lnTo>
                          <a:lnTo>
                            <a:pt x="34" y="307"/>
                          </a:lnTo>
                          <a:lnTo>
                            <a:pt x="45" y="322"/>
                          </a:lnTo>
                          <a:lnTo>
                            <a:pt x="57" y="336"/>
                          </a:lnTo>
                          <a:lnTo>
                            <a:pt x="71" y="348"/>
                          </a:lnTo>
                          <a:lnTo>
                            <a:pt x="86" y="360"/>
                          </a:lnTo>
                          <a:lnTo>
                            <a:pt x="103" y="370"/>
                          </a:lnTo>
                          <a:lnTo>
                            <a:pt x="120" y="378"/>
                          </a:lnTo>
                          <a:lnTo>
                            <a:pt x="138" y="385"/>
                          </a:lnTo>
                          <a:lnTo>
                            <a:pt x="157" y="390"/>
                          </a:lnTo>
                          <a:lnTo>
                            <a:pt x="176" y="392"/>
                          </a:lnTo>
                          <a:lnTo>
                            <a:pt x="197" y="393"/>
                          </a:lnTo>
                          <a:lnTo>
                            <a:pt x="10884" y="393"/>
                          </a:lnTo>
                          <a:lnTo>
                            <a:pt x="10885" y="394"/>
                          </a:lnTo>
                          <a:lnTo>
                            <a:pt x="10890" y="397"/>
                          </a:lnTo>
                          <a:lnTo>
                            <a:pt x="10894" y="400"/>
                          </a:lnTo>
                          <a:lnTo>
                            <a:pt x="10899" y="404"/>
                          </a:lnTo>
                          <a:lnTo>
                            <a:pt x="10904" y="411"/>
                          </a:lnTo>
                          <a:lnTo>
                            <a:pt x="10910" y="420"/>
                          </a:lnTo>
                          <a:lnTo>
                            <a:pt x="10915" y="429"/>
                          </a:lnTo>
                          <a:lnTo>
                            <a:pt x="10921" y="441"/>
                          </a:lnTo>
                          <a:lnTo>
                            <a:pt x="10935" y="487"/>
                          </a:lnTo>
                          <a:lnTo>
                            <a:pt x="10973" y="608"/>
                          </a:lnTo>
                          <a:lnTo>
                            <a:pt x="11029" y="780"/>
                          </a:lnTo>
                          <a:lnTo>
                            <a:pt x="11092" y="978"/>
                          </a:lnTo>
                          <a:lnTo>
                            <a:pt x="11155" y="1175"/>
                          </a:lnTo>
                          <a:lnTo>
                            <a:pt x="11210" y="1347"/>
                          </a:lnTo>
                          <a:lnTo>
                            <a:pt x="11250" y="1469"/>
                          </a:lnTo>
                          <a:lnTo>
                            <a:pt x="11264" y="1515"/>
                          </a:lnTo>
                          <a:lnTo>
                            <a:pt x="11264" y="1515"/>
                          </a:lnTo>
                          <a:lnTo>
                            <a:pt x="11272" y="1534"/>
                          </a:lnTo>
                          <a:lnTo>
                            <a:pt x="11281" y="1551"/>
                          </a:lnTo>
                          <a:lnTo>
                            <a:pt x="11290" y="1569"/>
                          </a:lnTo>
                          <a:lnTo>
                            <a:pt x="11302" y="1583"/>
                          </a:lnTo>
                          <a:lnTo>
                            <a:pt x="11316" y="1597"/>
                          </a:lnTo>
                          <a:lnTo>
                            <a:pt x="11330" y="1609"/>
                          </a:lnTo>
                          <a:lnTo>
                            <a:pt x="11345" y="1620"/>
                          </a:lnTo>
                          <a:lnTo>
                            <a:pt x="11362" y="1630"/>
                          </a:lnTo>
                          <a:lnTo>
                            <a:pt x="11379" y="1638"/>
                          </a:lnTo>
                          <a:lnTo>
                            <a:pt x="11397" y="1644"/>
                          </a:lnTo>
                          <a:lnTo>
                            <a:pt x="11415" y="1649"/>
                          </a:lnTo>
                          <a:lnTo>
                            <a:pt x="11434" y="1651"/>
                          </a:lnTo>
                          <a:lnTo>
                            <a:pt x="11454" y="1652"/>
                          </a:lnTo>
                          <a:lnTo>
                            <a:pt x="11474" y="1651"/>
                          </a:lnTo>
                          <a:lnTo>
                            <a:pt x="11492" y="1648"/>
                          </a:lnTo>
                          <a:lnTo>
                            <a:pt x="11512" y="1642"/>
                          </a:lnTo>
                          <a:lnTo>
                            <a:pt x="11531" y="1636"/>
                          </a:lnTo>
                          <a:lnTo>
                            <a:pt x="11548" y="1627"/>
                          </a:lnTo>
                          <a:lnTo>
                            <a:pt x="11565" y="1617"/>
                          </a:lnTo>
                          <a:lnTo>
                            <a:pt x="11580" y="1605"/>
                          </a:lnTo>
                          <a:lnTo>
                            <a:pt x="11594" y="1592"/>
                          </a:lnTo>
                          <a:lnTo>
                            <a:pt x="11606" y="1577"/>
                          </a:lnTo>
                          <a:lnTo>
                            <a:pt x="11617" y="1562"/>
                          </a:lnTo>
                          <a:lnTo>
                            <a:pt x="11627" y="1546"/>
                          </a:lnTo>
                          <a:lnTo>
                            <a:pt x="11635" y="1528"/>
                          </a:lnTo>
                          <a:lnTo>
                            <a:pt x="11641" y="1511"/>
                          </a:lnTo>
                          <a:lnTo>
                            <a:pt x="11646" y="1492"/>
                          </a:lnTo>
                          <a:lnTo>
                            <a:pt x="11648" y="1474"/>
                          </a:lnTo>
                          <a:lnTo>
                            <a:pt x="11649" y="1454"/>
                          </a:lnTo>
                          <a:lnTo>
                            <a:pt x="11648" y="1434"/>
                          </a:lnTo>
                          <a:lnTo>
                            <a:pt x="11645" y="1414"/>
                          </a:lnTo>
                          <a:lnTo>
                            <a:pt x="11640" y="139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5" name="Freeform 29"/>
                    <p:cNvSpPr>
                      <a:spLocks/>
                    </p:cNvSpPr>
                    <p:nvPr/>
                  </p:nvSpPr>
                  <p:spPr bwMode="auto">
                    <a:xfrm flipH="1">
                      <a:off x="4397" y="3585"/>
                      <a:ext cx="2097" cy="381"/>
                    </a:xfrm>
                    <a:custGeom>
                      <a:avLst/>
                      <a:gdLst>
                        <a:gd name="T0" fmla="*/ 12229 w 12466"/>
                        <a:gd name="T1" fmla="*/ 1527 h 2195"/>
                        <a:gd name="T2" fmla="*/ 12174 w 12466"/>
                        <a:gd name="T3" fmla="*/ 1548 h 2195"/>
                        <a:gd name="T4" fmla="*/ 12129 w 12466"/>
                        <a:gd name="T5" fmla="*/ 1581 h 2195"/>
                        <a:gd name="T6" fmla="*/ 12095 w 12466"/>
                        <a:gd name="T7" fmla="*/ 1627 h 2195"/>
                        <a:gd name="T8" fmla="*/ 12075 w 12466"/>
                        <a:gd name="T9" fmla="*/ 1680 h 2195"/>
                        <a:gd name="T10" fmla="*/ 12071 w 12466"/>
                        <a:gd name="T11" fmla="*/ 1801 h 2195"/>
                        <a:gd name="T12" fmla="*/ 395 w 12466"/>
                        <a:gd name="T13" fmla="*/ 1715 h 2195"/>
                        <a:gd name="T14" fmla="*/ 395 w 12466"/>
                        <a:gd name="T15" fmla="*/ 1586 h 2195"/>
                        <a:gd name="T16" fmla="*/ 394 w 12466"/>
                        <a:gd name="T17" fmla="*/ 1490 h 2195"/>
                        <a:gd name="T18" fmla="*/ 503 w 12466"/>
                        <a:gd name="T19" fmla="*/ 1154 h 2195"/>
                        <a:gd name="T20" fmla="*/ 681 w 12466"/>
                        <a:gd name="T21" fmla="*/ 611 h 2195"/>
                        <a:gd name="T22" fmla="*/ 804 w 12466"/>
                        <a:gd name="T23" fmla="*/ 239 h 2195"/>
                        <a:gd name="T24" fmla="*/ 808 w 12466"/>
                        <a:gd name="T25" fmla="*/ 181 h 2195"/>
                        <a:gd name="T26" fmla="*/ 796 w 12466"/>
                        <a:gd name="T27" fmla="*/ 126 h 2195"/>
                        <a:gd name="T28" fmla="*/ 767 w 12466"/>
                        <a:gd name="T29" fmla="*/ 77 h 2195"/>
                        <a:gd name="T30" fmla="*/ 726 w 12466"/>
                        <a:gd name="T31" fmla="*/ 38 h 2195"/>
                        <a:gd name="T32" fmla="*/ 674 w 12466"/>
                        <a:gd name="T33" fmla="*/ 10 h 2195"/>
                        <a:gd name="T34" fmla="*/ 616 w 12466"/>
                        <a:gd name="T35" fmla="*/ 0 h 2195"/>
                        <a:gd name="T36" fmla="*/ 559 w 12466"/>
                        <a:gd name="T37" fmla="*/ 8 h 2195"/>
                        <a:gd name="T38" fmla="*/ 507 w 12466"/>
                        <a:gd name="T39" fmla="*/ 31 h 2195"/>
                        <a:gd name="T40" fmla="*/ 463 w 12466"/>
                        <a:gd name="T41" fmla="*/ 67 h 2195"/>
                        <a:gd name="T42" fmla="*/ 431 w 12466"/>
                        <a:gd name="T43" fmla="*/ 116 h 2195"/>
                        <a:gd name="T44" fmla="*/ 181 w 12466"/>
                        <a:gd name="T45" fmla="*/ 868 h 2195"/>
                        <a:gd name="T46" fmla="*/ 25 w 12466"/>
                        <a:gd name="T47" fmla="*/ 1352 h 2195"/>
                        <a:gd name="T48" fmla="*/ 1 w 12466"/>
                        <a:gd name="T49" fmla="*/ 1449 h 2195"/>
                        <a:gd name="T50" fmla="*/ 0 w 12466"/>
                        <a:gd name="T51" fmla="*/ 1455 h 2195"/>
                        <a:gd name="T52" fmla="*/ 0 w 12466"/>
                        <a:gd name="T53" fmla="*/ 1461 h 2195"/>
                        <a:gd name="T54" fmla="*/ 2 w 12466"/>
                        <a:gd name="T55" fmla="*/ 1928 h 2195"/>
                        <a:gd name="T56" fmla="*/ 4 w 12466"/>
                        <a:gd name="T57" fmla="*/ 1968 h 2195"/>
                        <a:gd name="T58" fmla="*/ 13 w 12466"/>
                        <a:gd name="T59" fmla="*/ 2008 h 2195"/>
                        <a:gd name="T60" fmla="*/ 27 w 12466"/>
                        <a:gd name="T61" fmla="*/ 2044 h 2195"/>
                        <a:gd name="T62" fmla="*/ 47 w 12466"/>
                        <a:gd name="T63" fmla="*/ 2079 h 2195"/>
                        <a:gd name="T64" fmla="*/ 71 w 12466"/>
                        <a:gd name="T65" fmla="*/ 2110 h 2195"/>
                        <a:gd name="T66" fmla="*/ 100 w 12466"/>
                        <a:gd name="T67" fmla="*/ 2137 h 2195"/>
                        <a:gd name="T68" fmla="*/ 140 w 12466"/>
                        <a:gd name="T69" fmla="*/ 2164 h 2195"/>
                        <a:gd name="T70" fmla="*/ 210 w 12466"/>
                        <a:gd name="T71" fmla="*/ 2189 h 2195"/>
                        <a:gd name="T72" fmla="*/ 247 w 12466"/>
                        <a:gd name="T73" fmla="*/ 2194 h 2195"/>
                        <a:gd name="T74" fmla="*/ 12220 w 12466"/>
                        <a:gd name="T75" fmla="*/ 2194 h 2195"/>
                        <a:gd name="T76" fmla="*/ 12257 w 12466"/>
                        <a:gd name="T77" fmla="*/ 2189 h 2195"/>
                        <a:gd name="T78" fmla="*/ 12327 w 12466"/>
                        <a:gd name="T79" fmla="*/ 2164 h 2195"/>
                        <a:gd name="T80" fmla="*/ 12387 w 12466"/>
                        <a:gd name="T81" fmla="*/ 2119 h 2195"/>
                        <a:gd name="T82" fmla="*/ 12412 w 12466"/>
                        <a:gd name="T83" fmla="*/ 2090 h 2195"/>
                        <a:gd name="T84" fmla="*/ 12445 w 12466"/>
                        <a:gd name="T85" fmla="*/ 2032 h 2195"/>
                        <a:gd name="T86" fmla="*/ 12457 w 12466"/>
                        <a:gd name="T87" fmla="*/ 1994 h 2195"/>
                        <a:gd name="T88" fmla="*/ 12464 w 12466"/>
                        <a:gd name="T89" fmla="*/ 1954 h 2195"/>
                        <a:gd name="T90" fmla="*/ 12466 w 12466"/>
                        <a:gd name="T91" fmla="*/ 1720 h 2195"/>
                        <a:gd name="T92" fmla="*/ 12457 w 12466"/>
                        <a:gd name="T93" fmla="*/ 1662 h 2195"/>
                        <a:gd name="T94" fmla="*/ 12432 w 12466"/>
                        <a:gd name="T95" fmla="*/ 1610 h 2195"/>
                        <a:gd name="T96" fmla="*/ 12393 w 12466"/>
                        <a:gd name="T97" fmla="*/ 1569 h 2195"/>
                        <a:gd name="T98" fmla="*/ 12345 w 12466"/>
                        <a:gd name="T99" fmla="*/ 1539 h 2195"/>
                        <a:gd name="T100" fmla="*/ 12288 w 12466"/>
                        <a:gd name="T101" fmla="*/ 1525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66" h="2195">
                          <a:moveTo>
                            <a:pt x="12268" y="1524"/>
                          </a:moveTo>
                          <a:lnTo>
                            <a:pt x="12249" y="1525"/>
                          </a:lnTo>
                          <a:lnTo>
                            <a:pt x="12229" y="1527"/>
                          </a:lnTo>
                          <a:lnTo>
                            <a:pt x="12210" y="1533"/>
                          </a:lnTo>
                          <a:lnTo>
                            <a:pt x="12192" y="1539"/>
                          </a:lnTo>
                          <a:lnTo>
                            <a:pt x="12174" y="1548"/>
                          </a:lnTo>
                          <a:lnTo>
                            <a:pt x="12159" y="1557"/>
                          </a:lnTo>
                          <a:lnTo>
                            <a:pt x="12143" y="1569"/>
                          </a:lnTo>
                          <a:lnTo>
                            <a:pt x="12129" y="1581"/>
                          </a:lnTo>
                          <a:lnTo>
                            <a:pt x="12116" y="1595"/>
                          </a:lnTo>
                          <a:lnTo>
                            <a:pt x="12105" y="1610"/>
                          </a:lnTo>
                          <a:lnTo>
                            <a:pt x="12095" y="1627"/>
                          </a:lnTo>
                          <a:lnTo>
                            <a:pt x="12087" y="1644"/>
                          </a:lnTo>
                          <a:lnTo>
                            <a:pt x="12080" y="1662"/>
                          </a:lnTo>
                          <a:lnTo>
                            <a:pt x="12075" y="1680"/>
                          </a:lnTo>
                          <a:lnTo>
                            <a:pt x="12072" y="1700"/>
                          </a:lnTo>
                          <a:lnTo>
                            <a:pt x="12071" y="1720"/>
                          </a:lnTo>
                          <a:lnTo>
                            <a:pt x="12071" y="1801"/>
                          </a:lnTo>
                          <a:lnTo>
                            <a:pt x="395" y="1801"/>
                          </a:lnTo>
                          <a:lnTo>
                            <a:pt x="395" y="1759"/>
                          </a:lnTo>
                          <a:lnTo>
                            <a:pt x="395" y="1715"/>
                          </a:lnTo>
                          <a:lnTo>
                            <a:pt x="395" y="1672"/>
                          </a:lnTo>
                          <a:lnTo>
                            <a:pt x="395" y="1628"/>
                          </a:lnTo>
                          <a:lnTo>
                            <a:pt x="395" y="1586"/>
                          </a:lnTo>
                          <a:lnTo>
                            <a:pt x="394" y="1549"/>
                          </a:lnTo>
                          <a:lnTo>
                            <a:pt x="394" y="1516"/>
                          </a:lnTo>
                          <a:lnTo>
                            <a:pt x="394" y="1490"/>
                          </a:lnTo>
                          <a:lnTo>
                            <a:pt x="417" y="1417"/>
                          </a:lnTo>
                          <a:lnTo>
                            <a:pt x="454" y="1302"/>
                          </a:lnTo>
                          <a:lnTo>
                            <a:pt x="503" y="1154"/>
                          </a:lnTo>
                          <a:lnTo>
                            <a:pt x="559" y="984"/>
                          </a:lnTo>
                          <a:lnTo>
                            <a:pt x="619" y="799"/>
                          </a:lnTo>
                          <a:lnTo>
                            <a:pt x="681" y="611"/>
                          </a:lnTo>
                          <a:lnTo>
                            <a:pt x="743" y="427"/>
                          </a:lnTo>
                          <a:lnTo>
                            <a:pt x="799" y="259"/>
                          </a:lnTo>
                          <a:lnTo>
                            <a:pt x="804" y="239"/>
                          </a:lnTo>
                          <a:lnTo>
                            <a:pt x="808" y="220"/>
                          </a:lnTo>
                          <a:lnTo>
                            <a:pt x="809" y="201"/>
                          </a:lnTo>
                          <a:lnTo>
                            <a:pt x="808" y="181"/>
                          </a:lnTo>
                          <a:lnTo>
                            <a:pt x="805" y="162"/>
                          </a:lnTo>
                          <a:lnTo>
                            <a:pt x="801" y="144"/>
                          </a:lnTo>
                          <a:lnTo>
                            <a:pt x="796" y="126"/>
                          </a:lnTo>
                          <a:lnTo>
                            <a:pt x="788" y="109"/>
                          </a:lnTo>
                          <a:lnTo>
                            <a:pt x="778" y="92"/>
                          </a:lnTo>
                          <a:lnTo>
                            <a:pt x="767" y="77"/>
                          </a:lnTo>
                          <a:lnTo>
                            <a:pt x="755" y="63"/>
                          </a:lnTo>
                          <a:lnTo>
                            <a:pt x="742" y="50"/>
                          </a:lnTo>
                          <a:lnTo>
                            <a:pt x="726" y="38"/>
                          </a:lnTo>
                          <a:lnTo>
                            <a:pt x="710" y="27"/>
                          </a:lnTo>
                          <a:lnTo>
                            <a:pt x="692" y="18"/>
                          </a:lnTo>
                          <a:lnTo>
                            <a:pt x="674" y="10"/>
                          </a:lnTo>
                          <a:lnTo>
                            <a:pt x="654" y="5"/>
                          </a:lnTo>
                          <a:lnTo>
                            <a:pt x="634" y="1"/>
                          </a:lnTo>
                          <a:lnTo>
                            <a:pt x="616" y="0"/>
                          </a:lnTo>
                          <a:lnTo>
                            <a:pt x="596" y="1"/>
                          </a:lnTo>
                          <a:lnTo>
                            <a:pt x="577" y="4"/>
                          </a:lnTo>
                          <a:lnTo>
                            <a:pt x="559" y="8"/>
                          </a:lnTo>
                          <a:lnTo>
                            <a:pt x="540" y="13"/>
                          </a:lnTo>
                          <a:lnTo>
                            <a:pt x="523" y="21"/>
                          </a:lnTo>
                          <a:lnTo>
                            <a:pt x="507" y="31"/>
                          </a:lnTo>
                          <a:lnTo>
                            <a:pt x="492" y="41"/>
                          </a:lnTo>
                          <a:lnTo>
                            <a:pt x="476" y="54"/>
                          </a:lnTo>
                          <a:lnTo>
                            <a:pt x="463" y="67"/>
                          </a:lnTo>
                          <a:lnTo>
                            <a:pt x="451" y="82"/>
                          </a:lnTo>
                          <a:lnTo>
                            <a:pt x="441" y="99"/>
                          </a:lnTo>
                          <a:lnTo>
                            <a:pt x="431" y="116"/>
                          </a:lnTo>
                          <a:lnTo>
                            <a:pt x="425" y="135"/>
                          </a:lnTo>
                          <a:lnTo>
                            <a:pt x="285" y="553"/>
                          </a:lnTo>
                          <a:lnTo>
                            <a:pt x="181" y="868"/>
                          </a:lnTo>
                          <a:lnTo>
                            <a:pt x="106" y="1097"/>
                          </a:lnTo>
                          <a:lnTo>
                            <a:pt x="56" y="1253"/>
                          </a:lnTo>
                          <a:lnTo>
                            <a:pt x="25" y="1352"/>
                          </a:lnTo>
                          <a:lnTo>
                            <a:pt x="9" y="1408"/>
                          </a:lnTo>
                          <a:lnTo>
                            <a:pt x="2" y="1435"/>
                          </a:lnTo>
                          <a:lnTo>
                            <a:pt x="1" y="1449"/>
                          </a:lnTo>
                          <a:lnTo>
                            <a:pt x="0" y="1450"/>
                          </a:lnTo>
                          <a:lnTo>
                            <a:pt x="0" y="1453"/>
                          </a:lnTo>
                          <a:lnTo>
                            <a:pt x="0" y="1455"/>
                          </a:lnTo>
                          <a:lnTo>
                            <a:pt x="0" y="1457"/>
                          </a:lnTo>
                          <a:lnTo>
                            <a:pt x="0" y="1459"/>
                          </a:lnTo>
                          <a:lnTo>
                            <a:pt x="0" y="1461"/>
                          </a:lnTo>
                          <a:lnTo>
                            <a:pt x="0" y="1463"/>
                          </a:lnTo>
                          <a:lnTo>
                            <a:pt x="0" y="1465"/>
                          </a:lnTo>
                          <a:lnTo>
                            <a:pt x="2" y="1928"/>
                          </a:lnTo>
                          <a:lnTo>
                            <a:pt x="2" y="1942"/>
                          </a:lnTo>
                          <a:lnTo>
                            <a:pt x="3" y="1955"/>
                          </a:lnTo>
                          <a:lnTo>
                            <a:pt x="4" y="1968"/>
                          </a:lnTo>
                          <a:lnTo>
                            <a:pt x="7" y="1981"/>
                          </a:lnTo>
                          <a:lnTo>
                            <a:pt x="10" y="1994"/>
                          </a:lnTo>
                          <a:lnTo>
                            <a:pt x="13" y="2008"/>
                          </a:lnTo>
                          <a:lnTo>
                            <a:pt x="18" y="2020"/>
                          </a:lnTo>
                          <a:lnTo>
                            <a:pt x="22" y="2032"/>
                          </a:lnTo>
                          <a:lnTo>
                            <a:pt x="27" y="2044"/>
                          </a:lnTo>
                          <a:lnTo>
                            <a:pt x="34" y="2056"/>
                          </a:lnTo>
                          <a:lnTo>
                            <a:pt x="41" y="2068"/>
                          </a:lnTo>
                          <a:lnTo>
                            <a:pt x="47" y="2079"/>
                          </a:lnTo>
                          <a:lnTo>
                            <a:pt x="55" y="2090"/>
                          </a:lnTo>
                          <a:lnTo>
                            <a:pt x="63" y="2101"/>
                          </a:lnTo>
                          <a:lnTo>
                            <a:pt x="71" y="2110"/>
                          </a:lnTo>
                          <a:lnTo>
                            <a:pt x="81" y="2119"/>
                          </a:lnTo>
                          <a:lnTo>
                            <a:pt x="90" y="2128"/>
                          </a:lnTo>
                          <a:lnTo>
                            <a:pt x="100" y="2137"/>
                          </a:lnTo>
                          <a:lnTo>
                            <a:pt x="110" y="2144"/>
                          </a:lnTo>
                          <a:lnTo>
                            <a:pt x="120" y="2152"/>
                          </a:lnTo>
                          <a:lnTo>
                            <a:pt x="140" y="2164"/>
                          </a:lnTo>
                          <a:lnTo>
                            <a:pt x="163" y="2175"/>
                          </a:lnTo>
                          <a:lnTo>
                            <a:pt x="187" y="2184"/>
                          </a:lnTo>
                          <a:lnTo>
                            <a:pt x="210" y="2189"/>
                          </a:lnTo>
                          <a:lnTo>
                            <a:pt x="223" y="2191"/>
                          </a:lnTo>
                          <a:lnTo>
                            <a:pt x="235" y="2194"/>
                          </a:lnTo>
                          <a:lnTo>
                            <a:pt x="247" y="2194"/>
                          </a:lnTo>
                          <a:lnTo>
                            <a:pt x="260" y="2195"/>
                          </a:lnTo>
                          <a:lnTo>
                            <a:pt x="12208" y="2195"/>
                          </a:lnTo>
                          <a:lnTo>
                            <a:pt x="12220" y="2194"/>
                          </a:lnTo>
                          <a:lnTo>
                            <a:pt x="12232" y="2194"/>
                          </a:lnTo>
                          <a:lnTo>
                            <a:pt x="12245" y="2191"/>
                          </a:lnTo>
                          <a:lnTo>
                            <a:pt x="12257" y="2189"/>
                          </a:lnTo>
                          <a:lnTo>
                            <a:pt x="12282" y="2184"/>
                          </a:lnTo>
                          <a:lnTo>
                            <a:pt x="12305" y="2175"/>
                          </a:lnTo>
                          <a:lnTo>
                            <a:pt x="12327" y="2164"/>
                          </a:lnTo>
                          <a:lnTo>
                            <a:pt x="12347" y="2152"/>
                          </a:lnTo>
                          <a:lnTo>
                            <a:pt x="12368" y="2137"/>
                          </a:lnTo>
                          <a:lnTo>
                            <a:pt x="12387" y="2119"/>
                          </a:lnTo>
                          <a:lnTo>
                            <a:pt x="12396" y="2110"/>
                          </a:lnTo>
                          <a:lnTo>
                            <a:pt x="12404" y="2101"/>
                          </a:lnTo>
                          <a:lnTo>
                            <a:pt x="12412" y="2090"/>
                          </a:lnTo>
                          <a:lnTo>
                            <a:pt x="12420" y="2079"/>
                          </a:lnTo>
                          <a:lnTo>
                            <a:pt x="12434" y="2056"/>
                          </a:lnTo>
                          <a:lnTo>
                            <a:pt x="12445" y="2032"/>
                          </a:lnTo>
                          <a:lnTo>
                            <a:pt x="12449" y="2020"/>
                          </a:lnTo>
                          <a:lnTo>
                            <a:pt x="12454" y="2006"/>
                          </a:lnTo>
                          <a:lnTo>
                            <a:pt x="12457" y="1994"/>
                          </a:lnTo>
                          <a:lnTo>
                            <a:pt x="12460" y="1981"/>
                          </a:lnTo>
                          <a:lnTo>
                            <a:pt x="12463" y="1968"/>
                          </a:lnTo>
                          <a:lnTo>
                            <a:pt x="12464" y="1954"/>
                          </a:lnTo>
                          <a:lnTo>
                            <a:pt x="12465" y="1941"/>
                          </a:lnTo>
                          <a:lnTo>
                            <a:pt x="12466" y="1928"/>
                          </a:lnTo>
                          <a:lnTo>
                            <a:pt x="12466" y="1720"/>
                          </a:lnTo>
                          <a:lnTo>
                            <a:pt x="12465" y="1700"/>
                          </a:lnTo>
                          <a:lnTo>
                            <a:pt x="12461" y="1680"/>
                          </a:lnTo>
                          <a:lnTo>
                            <a:pt x="12457" y="1662"/>
                          </a:lnTo>
                          <a:lnTo>
                            <a:pt x="12450" y="1644"/>
                          </a:lnTo>
                          <a:lnTo>
                            <a:pt x="12442" y="1627"/>
                          </a:lnTo>
                          <a:lnTo>
                            <a:pt x="12432" y="1610"/>
                          </a:lnTo>
                          <a:lnTo>
                            <a:pt x="12421" y="1595"/>
                          </a:lnTo>
                          <a:lnTo>
                            <a:pt x="12408" y="1581"/>
                          </a:lnTo>
                          <a:lnTo>
                            <a:pt x="12393" y="1569"/>
                          </a:lnTo>
                          <a:lnTo>
                            <a:pt x="12378" y="1557"/>
                          </a:lnTo>
                          <a:lnTo>
                            <a:pt x="12363" y="1548"/>
                          </a:lnTo>
                          <a:lnTo>
                            <a:pt x="12345" y="1539"/>
                          </a:lnTo>
                          <a:lnTo>
                            <a:pt x="12327" y="1533"/>
                          </a:lnTo>
                          <a:lnTo>
                            <a:pt x="12308" y="1527"/>
                          </a:lnTo>
                          <a:lnTo>
                            <a:pt x="12288" y="1525"/>
                          </a:lnTo>
                          <a:lnTo>
                            <a:pt x="12268" y="1524"/>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6" name="Freeform 30"/>
                    <p:cNvSpPr>
                      <a:spLocks/>
                    </p:cNvSpPr>
                    <p:nvPr/>
                  </p:nvSpPr>
                  <p:spPr bwMode="auto">
                    <a:xfrm flipH="1">
                      <a:off x="4488" y="3832"/>
                      <a:ext cx="1897" cy="29"/>
                    </a:xfrm>
                    <a:custGeom>
                      <a:avLst/>
                      <a:gdLst>
                        <a:gd name="T0" fmla="*/ 11195 w 11279"/>
                        <a:gd name="T1" fmla="*/ 167 h 167"/>
                        <a:gd name="T2" fmla="*/ 11212 w 11279"/>
                        <a:gd name="T3" fmla="*/ 166 h 167"/>
                        <a:gd name="T4" fmla="*/ 11228 w 11279"/>
                        <a:gd name="T5" fmla="*/ 161 h 167"/>
                        <a:gd name="T6" fmla="*/ 11242 w 11279"/>
                        <a:gd name="T7" fmla="*/ 153 h 167"/>
                        <a:gd name="T8" fmla="*/ 11254 w 11279"/>
                        <a:gd name="T9" fmla="*/ 143 h 167"/>
                        <a:gd name="T10" fmla="*/ 11265 w 11279"/>
                        <a:gd name="T11" fmla="*/ 131 h 167"/>
                        <a:gd name="T12" fmla="*/ 11273 w 11279"/>
                        <a:gd name="T13" fmla="*/ 117 h 167"/>
                        <a:gd name="T14" fmla="*/ 11277 w 11279"/>
                        <a:gd name="T15" fmla="*/ 100 h 167"/>
                        <a:gd name="T16" fmla="*/ 11279 w 11279"/>
                        <a:gd name="T17" fmla="*/ 84 h 167"/>
                        <a:gd name="T18" fmla="*/ 11277 w 11279"/>
                        <a:gd name="T19" fmla="*/ 67 h 167"/>
                        <a:gd name="T20" fmla="*/ 11273 w 11279"/>
                        <a:gd name="T21" fmla="*/ 51 h 167"/>
                        <a:gd name="T22" fmla="*/ 11265 w 11279"/>
                        <a:gd name="T23" fmla="*/ 37 h 167"/>
                        <a:gd name="T24" fmla="*/ 11254 w 11279"/>
                        <a:gd name="T25" fmla="*/ 25 h 167"/>
                        <a:gd name="T26" fmla="*/ 11242 w 11279"/>
                        <a:gd name="T27" fmla="*/ 15 h 167"/>
                        <a:gd name="T28" fmla="*/ 11228 w 11279"/>
                        <a:gd name="T29" fmla="*/ 6 h 167"/>
                        <a:gd name="T30" fmla="*/ 11212 w 11279"/>
                        <a:gd name="T31" fmla="*/ 2 h 167"/>
                        <a:gd name="T32" fmla="*/ 11195 w 11279"/>
                        <a:gd name="T33" fmla="*/ 0 h 167"/>
                        <a:gd name="T34" fmla="*/ 75 w 11279"/>
                        <a:gd name="T35" fmla="*/ 1 h 167"/>
                        <a:gd name="T36" fmla="*/ 59 w 11279"/>
                        <a:gd name="T37" fmla="*/ 4 h 167"/>
                        <a:gd name="T38" fmla="*/ 44 w 11279"/>
                        <a:gd name="T39" fmla="*/ 11 h 167"/>
                        <a:gd name="T40" fmla="*/ 30 w 11279"/>
                        <a:gd name="T41" fmla="*/ 19 h 167"/>
                        <a:gd name="T42" fmla="*/ 19 w 11279"/>
                        <a:gd name="T43" fmla="*/ 30 h 167"/>
                        <a:gd name="T44" fmla="*/ 10 w 11279"/>
                        <a:gd name="T45" fmla="*/ 44 h 167"/>
                        <a:gd name="T46" fmla="*/ 4 w 11279"/>
                        <a:gd name="T47" fmla="*/ 59 h 167"/>
                        <a:gd name="T48" fmla="*/ 1 w 11279"/>
                        <a:gd name="T49" fmla="*/ 75 h 167"/>
                        <a:gd name="T50" fmla="*/ 1 w 11279"/>
                        <a:gd name="T51" fmla="*/ 93 h 167"/>
                        <a:gd name="T52" fmla="*/ 4 w 11279"/>
                        <a:gd name="T53" fmla="*/ 109 h 167"/>
                        <a:gd name="T54" fmla="*/ 10 w 11279"/>
                        <a:gd name="T55" fmla="*/ 123 h 167"/>
                        <a:gd name="T56" fmla="*/ 19 w 11279"/>
                        <a:gd name="T57" fmla="*/ 137 h 167"/>
                        <a:gd name="T58" fmla="*/ 30 w 11279"/>
                        <a:gd name="T59" fmla="*/ 149 h 167"/>
                        <a:gd name="T60" fmla="*/ 44 w 11279"/>
                        <a:gd name="T61" fmla="*/ 157 h 167"/>
                        <a:gd name="T62" fmla="*/ 59 w 11279"/>
                        <a:gd name="T63" fmla="*/ 164 h 167"/>
                        <a:gd name="T64" fmla="*/ 75 w 11279"/>
                        <a:gd name="T6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79" h="167">
                          <a:moveTo>
                            <a:pt x="84" y="167"/>
                          </a:moveTo>
                          <a:lnTo>
                            <a:pt x="11195" y="167"/>
                          </a:lnTo>
                          <a:lnTo>
                            <a:pt x="11204" y="167"/>
                          </a:lnTo>
                          <a:lnTo>
                            <a:pt x="11212" y="166"/>
                          </a:lnTo>
                          <a:lnTo>
                            <a:pt x="11220" y="164"/>
                          </a:lnTo>
                          <a:lnTo>
                            <a:pt x="11228" y="161"/>
                          </a:lnTo>
                          <a:lnTo>
                            <a:pt x="11236" y="157"/>
                          </a:lnTo>
                          <a:lnTo>
                            <a:pt x="11242" y="153"/>
                          </a:lnTo>
                          <a:lnTo>
                            <a:pt x="11249" y="149"/>
                          </a:lnTo>
                          <a:lnTo>
                            <a:pt x="11254" y="143"/>
                          </a:lnTo>
                          <a:lnTo>
                            <a:pt x="11260" y="137"/>
                          </a:lnTo>
                          <a:lnTo>
                            <a:pt x="11265" y="131"/>
                          </a:lnTo>
                          <a:lnTo>
                            <a:pt x="11270" y="123"/>
                          </a:lnTo>
                          <a:lnTo>
                            <a:pt x="11273" y="117"/>
                          </a:lnTo>
                          <a:lnTo>
                            <a:pt x="11275" y="109"/>
                          </a:lnTo>
                          <a:lnTo>
                            <a:pt x="11277" y="100"/>
                          </a:lnTo>
                          <a:lnTo>
                            <a:pt x="11278" y="93"/>
                          </a:lnTo>
                          <a:lnTo>
                            <a:pt x="11279" y="84"/>
                          </a:lnTo>
                          <a:lnTo>
                            <a:pt x="11278" y="75"/>
                          </a:lnTo>
                          <a:lnTo>
                            <a:pt x="11277" y="67"/>
                          </a:lnTo>
                          <a:lnTo>
                            <a:pt x="11275" y="59"/>
                          </a:lnTo>
                          <a:lnTo>
                            <a:pt x="11273" y="51"/>
                          </a:lnTo>
                          <a:lnTo>
                            <a:pt x="11270" y="44"/>
                          </a:lnTo>
                          <a:lnTo>
                            <a:pt x="11265" y="37"/>
                          </a:lnTo>
                          <a:lnTo>
                            <a:pt x="11260" y="30"/>
                          </a:lnTo>
                          <a:lnTo>
                            <a:pt x="11254" y="25"/>
                          </a:lnTo>
                          <a:lnTo>
                            <a:pt x="11249" y="19"/>
                          </a:lnTo>
                          <a:lnTo>
                            <a:pt x="11242" y="15"/>
                          </a:lnTo>
                          <a:lnTo>
                            <a:pt x="11236" y="11"/>
                          </a:lnTo>
                          <a:lnTo>
                            <a:pt x="11228" y="6"/>
                          </a:lnTo>
                          <a:lnTo>
                            <a:pt x="11220" y="4"/>
                          </a:lnTo>
                          <a:lnTo>
                            <a:pt x="11212" y="2"/>
                          </a:lnTo>
                          <a:lnTo>
                            <a:pt x="11204" y="1"/>
                          </a:lnTo>
                          <a:lnTo>
                            <a:pt x="11195" y="0"/>
                          </a:lnTo>
                          <a:lnTo>
                            <a:pt x="84" y="0"/>
                          </a:lnTo>
                          <a:lnTo>
                            <a:pt x="75" y="1"/>
                          </a:lnTo>
                          <a:lnTo>
                            <a:pt x="67" y="2"/>
                          </a:lnTo>
                          <a:lnTo>
                            <a:pt x="59" y="4"/>
                          </a:lnTo>
                          <a:lnTo>
                            <a:pt x="51" y="6"/>
                          </a:lnTo>
                          <a:lnTo>
                            <a:pt x="44" y="11"/>
                          </a:lnTo>
                          <a:lnTo>
                            <a:pt x="37" y="15"/>
                          </a:lnTo>
                          <a:lnTo>
                            <a:pt x="30" y="19"/>
                          </a:lnTo>
                          <a:lnTo>
                            <a:pt x="25" y="25"/>
                          </a:lnTo>
                          <a:lnTo>
                            <a:pt x="19" y="30"/>
                          </a:lnTo>
                          <a:lnTo>
                            <a:pt x="14" y="37"/>
                          </a:lnTo>
                          <a:lnTo>
                            <a:pt x="10" y="44"/>
                          </a:lnTo>
                          <a:lnTo>
                            <a:pt x="6" y="51"/>
                          </a:lnTo>
                          <a:lnTo>
                            <a:pt x="4" y="59"/>
                          </a:lnTo>
                          <a:lnTo>
                            <a:pt x="2" y="67"/>
                          </a:lnTo>
                          <a:lnTo>
                            <a:pt x="1" y="75"/>
                          </a:lnTo>
                          <a:lnTo>
                            <a:pt x="0" y="84"/>
                          </a:lnTo>
                          <a:lnTo>
                            <a:pt x="1" y="93"/>
                          </a:lnTo>
                          <a:lnTo>
                            <a:pt x="2" y="100"/>
                          </a:lnTo>
                          <a:lnTo>
                            <a:pt x="4" y="109"/>
                          </a:lnTo>
                          <a:lnTo>
                            <a:pt x="6" y="117"/>
                          </a:lnTo>
                          <a:lnTo>
                            <a:pt x="10" y="123"/>
                          </a:lnTo>
                          <a:lnTo>
                            <a:pt x="14" y="131"/>
                          </a:lnTo>
                          <a:lnTo>
                            <a:pt x="19" y="137"/>
                          </a:lnTo>
                          <a:lnTo>
                            <a:pt x="25" y="143"/>
                          </a:lnTo>
                          <a:lnTo>
                            <a:pt x="30" y="149"/>
                          </a:lnTo>
                          <a:lnTo>
                            <a:pt x="37" y="153"/>
                          </a:lnTo>
                          <a:lnTo>
                            <a:pt x="44" y="157"/>
                          </a:lnTo>
                          <a:lnTo>
                            <a:pt x="51" y="161"/>
                          </a:lnTo>
                          <a:lnTo>
                            <a:pt x="59" y="164"/>
                          </a:lnTo>
                          <a:lnTo>
                            <a:pt x="67" y="166"/>
                          </a:lnTo>
                          <a:lnTo>
                            <a:pt x="75" y="167"/>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7" name="Freeform 31"/>
                    <p:cNvSpPr>
                      <a:spLocks/>
                    </p:cNvSpPr>
                    <p:nvPr/>
                  </p:nvSpPr>
                  <p:spPr bwMode="auto">
                    <a:xfrm flipH="1">
                      <a:off x="6189" y="3621"/>
                      <a:ext cx="118" cy="29"/>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8" name="Freeform 32"/>
                    <p:cNvSpPr>
                      <a:spLocks/>
                    </p:cNvSpPr>
                    <p:nvPr/>
                  </p:nvSpPr>
                  <p:spPr bwMode="auto">
                    <a:xfrm flipH="1">
                      <a:off x="6040" y="3621"/>
                      <a:ext cx="117" cy="29"/>
                    </a:xfrm>
                    <a:custGeom>
                      <a:avLst/>
                      <a:gdLst>
                        <a:gd name="T0" fmla="*/ 611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1 w 695"/>
                        <a:gd name="T33" fmla="*/ 0 h 167"/>
                        <a:gd name="T34" fmla="*/ 74 w 695"/>
                        <a:gd name="T35" fmla="*/ 1 h 167"/>
                        <a:gd name="T36" fmla="*/ 58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8 w 695"/>
                        <a:gd name="T63" fmla="*/ 163 h 167"/>
                        <a:gd name="T64" fmla="*/ 74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1"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4" y="123"/>
                          </a:lnTo>
                          <a:lnTo>
                            <a:pt x="689" y="116"/>
                          </a:lnTo>
                          <a:lnTo>
                            <a:pt x="691" y="108"/>
                          </a:lnTo>
                          <a:lnTo>
                            <a:pt x="693" y="100"/>
                          </a:lnTo>
                          <a:lnTo>
                            <a:pt x="694" y="92"/>
                          </a:lnTo>
                          <a:lnTo>
                            <a:pt x="695" y="83"/>
                          </a:lnTo>
                          <a:lnTo>
                            <a:pt x="694" y="75"/>
                          </a:lnTo>
                          <a:lnTo>
                            <a:pt x="693" y="66"/>
                          </a:lnTo>
                          <a:lnTo>
                            <a:pt x="691" y="59"/>
                          </a:lnTo>
                          <a:lnTo>
                            <a:pt x="689" y="51"/>
                          </a:lnTo>
                          <a:lnTo>
                            <a:pt x="684" y="43"/>
                          </a:lnTo>
                          <a:lnTo>
                            <a:pt x="681" y="37"/>
                          </a:lnTo>
                          <a:lnTo>
                            <a:pt x="676" y="30"/>
                          </a:lnTo>
                          <a:lnTo>
                            <a:pt x="670" y="24"/>
                          </a:lnTo>
                          <a:lnTo>
                            <a:pt x="665" y="19"/>
                          </a:lnTo>
                          <a:lnTo>
                            <a:pt x="658" y="14"/>
                          </a:lnTo>
                          <a:lnTo>
                            <a:pt x="651" y="10"/>
                          </a:lnTo>
                          <a:lnTo>
                            <a:pt x="644" y="6"/>
                          </a:lnTo>
                          <a:lnTo>
                            <a:pt x="636" y="4"/>
                          </a:lnTo>
                          <a:lnTo>
                            <a:pt x="628" y="2"/>
                          </a:lnTo>
                          <a:lnTo>
                            <a:pt x="620" y="1"/>
                          </a:lnTo>
                          <a:lnTo>
                            <a:pt x="611" y="0"/>
                          </a:lnTo>
                          <a:lnTo>
                            <a:pt x="83" y="0"/>
                          </a:lnTo>
                          <a:lnTo>
                            <a:pt x="74" y="1"/>
                          </a:lnTo>
                          <a:lnTo>
                            <a:pt x="67" y="2"/>
                          </a:lnTo>
                          <a:lnTo>
                            <a:pt x="58" y="4"/>
                          </a:lnTo>
                          <a:lnTo>
                            <a:pt x="50" y="6"/>
                          </a:lnTo>
                          <a:lnTo>
                            <a:pt x="44" y="10"/>
                          </a:lnTo>
                          <a:lnTo>
                            <a:pt x="36" y="14"/>
                          </a:lnTo>
                          <a:lnTo>
                            <a:pt x="30" y="19"/>
                          </a:lnTo>
                          <a:lnTo>
                            <a:pt x="24" y="24"/>
                          </a:lnTo>
                          <a:lnTo>
                            <a:pt x="18" y="30"/>
                          </a:lnTo>
                          <a:lnTo>
                            <a:pt x="14" y="37"/>
                          </a:lnTo>
                          <a:lnTo>
                            <a:pt x="10" y="43"/>
                          </a:lnTo>
                          <a:lnTo>
                            <a:pt x="6" y="51"/>
                          </a:lnTo>
                          <a:lnTo>
                            <a:pt x="3" y="59"/>
                          </a:lnTo>
                          <a:lnTo>
                            <a:pt x="1" y="66"/>
                          </a:lnTo>
                          <a:lnTo>
                            <a:pt x="0" y="75"/>
                          </a:lnTo>
                          <a:lnTo>
                            <a:pt x="0" y="83"/>
                          </a:lnTo>
                          <a:lnTo>
                            <a:pt x="0" y="92"/>
                          </a:lnTo>
                          <a:lnTo>
                            <a:pt x="1" y="100"/>
                          </a:lnTo>
                          <a:lnTo>
                            <a:pt x="3" y="108"/>
                          </a:lnTo>
                          <a:lnTo>
                            <a:pt x="6" y="116"/>
                          </a:lnTo>
                          <a:lnTo>
                            <a:pt x="10" y="123"/>
                          </a:lnTo>
                          <a:lnTo>
                            <a:pt x="14" y="130"/>
                          </a:lnTo>
                          <a:lnTo>
                            <a:pt x="18" y="137"/>
                          </a:lnTo>
                          <a:lnTo>
                            <a:pt x="24" y="142"/>
                          </a:lnTo>
                          <a:lnTo>
                            <a:pt x="30" y="147"/>
                          </a:lnTo>
                          <a:lnTo>
                            <a:pt x="36" y="153"/>
                          </a:lnTo>
                          <a:lnTo>
                            <a:pt x="44" y="157"/>
                          </a:lnTo>
                          <a:lnTo>
                            <a:pt x="50" y="161"/>
                          </a:lnTo>
                          <a:lnTo>
                            <a:pt x="58" y="163"/>
                          </a:lnTo>
                          <a:lnTo>
                            <a:pt x="67" y="165"/>
                          </a:lnTo>
                          <a:lnTo>
                            <a:pt x="74"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49" name="Freeform 33"/>
                    <p:cNvSpPr>
                      <a:spLocks/>
                    </p:cNvSpPr>
                    <p:nvPr/>
                  </p:nvSpPr>
                  <p:spPr bwMode="auto">
                    <a:xfrm flipH="1">
                      <a:off x="5891" y="3621"/>
                      <a:ext cx="117" cy="29"/>
                    </a:xfrm>
                    <a:custGeom>
                      <a:avLst/>
                      <a:gdLst>
                        <a:gd name="T0" fmla="*/ 613 w 696"/>
                        <a:gd name="T1" fmla="*/ 167 h 167"/>
                        <a:gd name="T2" fmla="*/ 629 w 696"/>
                        <a:gd name="T3" fmla="*/ 165 h 167"/>
                        <a:gd name="T4" fmla="*/ 644 w 696"/>
                        <a:gd name="T5" fmla="*/ 161 h 167"/>
                        <a:gd name="T6" fmla="*/ 659 w 696"/>
                        <a:gd name="T7" fmla="*/ 153 h 167"/>
                        <a:gd name="T8" fmla="*/ 671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1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60 w 696"/>
                        <a:gd name="T37" fmla="*/ 4 h 167"/>
                        <a:gd name="T38" fmla="*/ 44 w 696"/>
                        <a:gd name="T39" fmla="*/ 10 h 167"/>
                        <a:gd name="T40" fmla="*/ 31 w 696"/>
                        <a:gd name="T41" fmla="*/ 19 h 167"/>
                        <a:gd name="T42" fmla="*/ 19 w 696"/>
                        <a:gd name="T43" fmla="*/ 30 h 167"/>
                        <a:gd name="T44" fmla="*/ 10 w 696"/>
                        <a:gd name="T45" fmla="*/ 43 h 167"/>
                        <a:gd name="T46" fmla="*/ 4 w 696"/>
                        <a:gd name="T47" fmla="*/ 59 h 167"/>
                        <a:gd name="T48" fmla="*/ 0 w 696"/>
                        <a:gd name="T49" fmla="*/ 75 h 167"/>
                        <a:gd name="T50" fmla="*/ 0 w 696"/>
                        <a:gd name="T51" fmla="*/ 92 h 167"/>
                        <a:gd name="T52" fmla="*/ 4 w 696"/>
                        <a:gd name="T53" fmla="*/ 108 h 167"/>
                        <a:gd name="T54" fmla="*/ 10 w 696"/>
                        <a:gd name="T55" fmla="*/ 123 h 167"/>
                        <a:gd name="T56" fmla="*/ 19 w 696"/>
                        <a:gd name="T57" fmla="*/ 137 h 167"/>
                        <a:gd name="T58" fmla="*/ 31 w 696"/>
                        <a:gd name="T59" fmla="*/ 147 h 167"/>
                        <a:gd name="T60" fmla="*/ 44 w 696"/>
                        <a:gd name="T61" fmla="*/ 157 h 167"/>
                        <a:gd name="T62" fmla="*/ 60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4" y="167"/>
                          </a:moveTo>
                          <a:lnTo>
                            <a:pt x="613" y="167"/>
                          </a:lnTo>
                          <a:lnTo>
                            <a:pt x="620" y="166"/>
                          </a:lnTo>
                          <a:lnTo>
                            <a:pt x="629" y="165"/>
                          </a:lnTo>
                          <a:lnTo>
                            <a:pt x="637" y="163"/>
                          </a:lnTo>
                          <a:lnTo>
                            <a:pt x="644" y="161"/>
                          </a:lnTo>
                          <a:lnTo>
                            <a:pt x="652" y="157"/>
                          </a:lnTo>
                          <a:lnTo>
                            <a:pt x="659" y="153"/>
                          </a:lnTo>
                          <a:lnTo>
                            <a:pt x="665" y="147"/>
                          </a:lnTo>
                          <a:lnTo>
                            <a:pt x="671" y="142"/>
                          </a:lnTo>
                          <a:lnTo>
                            <a:pt x="676" y="137"/>
                          </a:lnTo>
                          <a:lnTo>
                            <a:pt x="682" y="130"/>
                          </a:lnTo>
                          <a:lnTo>
                            <a:pt x="686" y="123"/>
                          </a:lnTo>
                          <a:lnTo>
                            <a:pt x="689" y="116"/>
                          </a:lnTo>
                          <a:lnTo>
                            <a:pt x="692" y="108"/>
                          </a:lnTo>
                          <a:lnTo>
                            <a:pt x="694" y="100"/>
                          </a:lnTo>
                          <a:lnTo>
                            <a:pt x="695" y="92"/>
                          </a:lnTo>
                          <a:lnTo>
                            <a:pt x="696" y="83"/>
                          </a:lnTo>
                          <a:lnTo>
                            <a:pt x="695" y="75"/>
                          </a:lnTo>
                          <a:lnTo>
                            <a:pt x="694" y="66"/>
                          </a:lnTo>
                          <a:lnTo>
                            <a:pt x="692" y="59"/>
                          </a:lnTo>
                          <a:lnTo>
                            <a:pt x="689" y="51"/>
                          </a:lnTo>
                          <a:lnTo>
                            <a:pt x="686" y="43"/>
                          </a:lnTo>
                          <a:lnTo>
                            <a:pt x="682" y="37"/>
                          </a:lnTo>
                          <a:lnTo>
                            <a:pt x="676" y="30"/>
                          </a:lnTo>
                          <a:lnTo>
                            <a:pt x="671" y="24"/>
                          </a:lnTo>
                          <a:lnTo>
                            <a:pt x="665" y="19"/>
                          </a:lnTo>
                          <a:lnTo>
                            <a:pt x="659" y="14"/>
                          </a:lnTo>
                          <a:lnTo>
                            <a:pt x="652" y="10"/>
                          </a:lnTo>
                          <a:lnTo>
                            <a:pt x="644" y="6"/>
                          </a:lnTo>
                          <a:lnTo>
                            <a:pt x="637" y="4"/>
                          </a:lnTo>
                          <a:lnTo>
                            <a:pt x="629" y="2"/>
                          </a:lnTo>
                          <a:lnTo>
                            <a:pt x="620" y="1"/>
                          </a:lnTo>
                          <a:lnTo>
                            <a:pt x="613" y="0"/>
                          </a:lnTo>
                          <a:lnTo>
                            <a:pt x="84" y="0"/>
                          </a:lnTo>
                          <a:lnTo>
                            <a:pt x="76" y="1"/>
                          </a:lnTo>
                          <a:lnTo>
                            <a:pt x="67" y="2"/>
                          </a:lnTo>
                          <a:lnTo>
                            <a:pt x="60" y="4"/>
                          </a:lnTo>
                          <a:lnTo>
                            <a:pt x="52" y="6"/>
                          </a:lnTo>
                          <a:lnTo>
                            <a:pt x="44" y="10"/>
                          </a:lnTo>
                          <a:lnTo>
                            <a:pt x="38" y="14"/>
                          </a:lnTo>
                          <a:lnTo>
                            <a:pt x="31" y="19"/>
                          </a:lnTo>
                          <a:lnTo>
                            <a:pt x="24" y="24"/>
                          </a:lnTo>
                          <a:lnTo>
                            <a:pt x="19" y="30"/>
                          </a:lnTo>
                          <a:lnTo>
                            <a:pt x="15" y="37"/>
                          </a:lnTo>
                          <a:lnTo>
                            <a:pt x="10" y="43"/>
                          </a:lnTo>
                          <a:lnTo>
                            <a:pt x="7" y="51"/>
                          </a:lnTo>
                          <a:lnTo>
                            <a:pt x="4" y="59"/>
                          </a:lnTo>
                          <a:lnTo>
                            <a:pt x="2" y="66"/>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0" name="Freeform 34"/>
                    <p:cNvSpPr>
                      <a:spLocks/>
                    </p:cNvSpPr>
                    <p:nvPr/>
                  </p:nvSpPr>
                  <p:spPr bwMode="auto">
                    <a:xfrm flipH="1">
                      <a:off x="5742" y="3621"/>
                      <a:ext cx="116" cy="29"/>
                    </a:xfrm>
                    <a:custGeom>
                      <a:avLst/>
                      <a:gdLst>
                        <a:gd name="T0" fmla="*/ 612 w 695"/>
                        <a:gd name="T1" fmla="*/ 167 h 167"/>
                        <a:gd name="T2" fmla="*/ 629 w 695"/>
                        <a:gd name="T3" fmla="*/ 165 h 167"/>
                        <a:gd name="T4" fmla="*/ 644 w 695"/>
                        <a:gd name="T5" fmla="*/ 161 h 167"/>
                        <a:gd name="T6" fmla="*/ 658 w 695"/>
                        <a:gd name="T7" fmla="*/ 153 h 167"/>
                        <a:gd name="T8" fmla="*/ 671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1 w 695"/>
                        <a:gd name="T25" fmla="*/ 24 h 167"/>
                        <a:gd name="T26" fmla="*/ 658 w 695"/>
                        <a:gd name="T27" fmla="*/ 14 h 167"/>
                        <a:gd name="T28" fmla="*/ 644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0 w 695"/>
                        <a:gd name="T45" fmla="*/ 43 h 167"/>
                        <a:gd name="T46" fmla="*/ 4 w 695"/>
                        <a:gd name="T47" fmla="*/ 59 h 167"/>
                        <a:gd name="T48" fmla="*/ 1 w 695"/>
                        <a:gd name="T49" fmla="*/ 75 h 167"/>
                        <a:gd name="T50" fmla="*/ 1 w 695"/>
                        <a:gd name="T51" fmla="*/ 92 h 167"/>
                        <a:gd name="T52" fmla="*/ 4 w 695"/>
                        <a:gd name="T53" fmla="*/ 108 h 167"/>
                        <a:gd name="T54" fmla="*/ 10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6" y="163"/>
                          </a:lnTo>
                          <a:lnTo>
                            <a:pt x="644" y="161"/>
                          </a:lnTo>
                          <a:lnTo>
                            <a:pt x="652" y="157"/>
                          </a:lnTo>
                          <a:lnTo>
                            <a:pt x="658" y="153"/>
                          </a:lnTo>
                          <a:lnTo>
                            <a:pt x="665" y="147"/>
                          </a:lnTo>
                          <a:lnTo>
                            <a:pt x="671" y="142"/>
                          </a:lnTo>
                          <a:lnTo>
                            <a:pt x="677" y="137"/>
                          </a:lnTo>
                          <a:lnTo>
                            <a:pt x="681" y="130"/>
                          </a:lnTo>
                          <a:lnTo>
                            <a:pt x="686" y="123"/>
                          </a:lnTo>
                          <a:lnTo>
                            <a:pt x="689" y="116"/>
                          </a:lnTo>
                          <a:lnTo>
                            <a:pt x="692" y="108"/>
                          </a:lnTo>
                          <a:lnTo>
                            <a:pt x="693" y="100"/>
                          </a:lnTo>
                          <a:lnTo>
                            <a:pt x="695" y="92"/>
                          </a:lnTo>
                          <a:lnTo>
                            <a:pt x="695" y="83"/>
                          </a:lnTo>
                          <a:lnTo>
                            <a:pt x="695" y="75"/>
                          </a:lnTo>
                          <a:lnTo>
                            <a:pt x="693" y="66"/>
                          </a:lnTo>
                          <a:lnTo>
                            <a:pt x="692" y="59"/>
                          </a:lnTo>
                          <a:lnTo>
                            <a:pt x="689" y="51"/>
                          </a:lnTo>
                          <a:lnTo>
                            <a:pt x="686" y="43"/>
                          </a:lnTo>
                          <a:lnTo>
                            <a:pt x="681" y="37"/>
                          </a:lnTo>
                          <a:lnTo>
                            <a:pt x="677" y="30"/>
                          </a:lnTo>
                          <a:lnTo>
                            <a:pt x="671" y="24"/>
                          </a:lnTo>
                          <a:lnTo>
                            <a:pt x="665" y="19"/>
                          </a:lnTo>
                          <a:lnTo>
                            <a:pt x="658" y="14"/>
                          </a:lnTo>
                          <a:lnTo>
                            <a:pt x="652" y="10"/>
                          </a:lnTo>
                          <a:lnTo>
                            <a:pt x="644" y="6"/>
                          </a:lnTo>
                          <a:lnTo>
                            <a:pt x="636"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0" y="43"/>
                          </a:lnTo>
                          <a:lnTo>
                            <a:pt x="6" y="51"/>
                          </a:lnTo>
                          <a:lnTo>
                            <a:pt x="4" y="59"/>
                          </a:lnTo>
                          <a:lnTo>
                            <a:pt x="2" y="66"/>
                          </a:lnTo>
                          <a:lnTo>
                            <a:pt x="1" y="75"/>
                          </a:lnTo>
                          <a:lnTo>
                            <a:pt x="0" y="83"/>
                          </a:lnTo>
                          <a:lnTo>
                            <a:pt x="1" y="92"/>
                          </a:lnTo>
                          <a:lnTo>
                            <a:pt x="2" y="100"/>
                          </a:lnTo>
                          <a:lnTo>
                            <a:pt x="4" y="108"/>
                          </a:lnTo>
                          <a:lnTo>
                            <a:pt x="6" y="116"/>
                          </a:lnTo>
                          <a:lnTo>
                            <a:pt x="10"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1" name="Freeform 35"/>
                    <p:cNvSpPr>
                      <a:spLocks/>
                    </p:cNvSpPr>
                    <p:nvPr/>
                  </p:nvSpPr>
                  <p:spPr bwMode="auto">
                    <a:xfrm flipH="1">
                      <a:off x="5592" y="3621"/>
                      <a:ext cx="117" cy="29"/>
                    </a:xfrm>
                    <a:custGeom>
                      <a:avLst/>
                      <a:gdLst>
                        <a:gd name="T0" fmla="*/ 611 w 694"/>
                        <a:gd name="T1" fmla="*/ 167 h 167"/>
                        <a:gd name="T2" fmla="*/ 627 w 694"/>
                        <a:gd name="T3" fmla="*/ 165 h 167"/>
                        <a:gd name="T4" fmla="*/ 644 w 694"/>
                        <a:gd name="T5" fmla="*/ 161 h 167"/>
                        <a:gd name="T6" fmla="*/ 658 w 694"/>
                        <a:gd name="T7" fmla="*/ 153 h 167"/>
                        <a:gd name="T8" fmla="*/ 670 w 694"/>
                        <a:gd name="T9" fmla="*/ 142 h 167"/>
                        <a:gd name="T10" fmla="*/ 680 w 694"/>
                        <a:gd name="T11" fmla="*/ 130 h 167"/>
                        <a:gd name="T12" fmla="*/ 687 w 694"/>
                        <a:gd name="T13" fmla="*/ 116 h 167"/>
                        <a:gd name="T14" fmla="*/ 693 w 694"/>
                        <a:gd name="T15" fmla="*/ 100 h 167"/>
                        <a:gd name="T16" fmla="*/ 694 w 694"/>
                        <a:gd name="T17" fmla="*/ 83 h 167"/>
                        <a:gd name="T18" fmla="*/ 693 w 694"/>
                        <a:gd name="T19" fmla="*/ 66 h 167"/>
                        <a:gd name="T20" fmla="*/ 687 w 694"/>
                        <a:gd name="T21" fmla="*/ 51 h 167"/>
                        <a:gd name="T22" fmla="*/ 680 w 694"/>
                        <a:gd name="T23" fmla="*/ 37 h 167"/>
                        <a:gd name="T24" fmla="*/ 670 w 694"/>
                        <a:gd name="T25" fmla="*/ 24 h 167"/>
                        <a:gd name="T26" fmla="*/ 658 w 694"/>
                        <a:gd name="T27" fmla="*/ 14 h 167"/>
                        <a:gd name="T28" fmla="*/ 644 w 694"/>
                        <a:gd name="T29" fmla="*/ 6 h 167"/>
                        <a:gd name="T30" fmla="*/ 627 w 694"/>
                        <a:gd name="T31" fmla="*/ 2 h 167"/>
                        <a:gd name="T32" fmla="*/ 611 w 694"/>
                        <a:gd name="T33" fmla="*/ 0 h 167"/>
                        <a:gd name="T34" fmla="*/ 74 w 694"/>
                        <a:gd name="T35" fmla="*/ 1 h 167"/>
                        <a:gd name="T36" fmla="*/ 58 w 694"/>
                        <a:gd name="T37" fmla="*/ 4 h 167"/>
                        <a:gd name="T38" fmla="*/ 42 w 694"/>
                        <a:gd name="T39" fmla="*/ 10 h 167"/>
                        <a:gd name="T40" fmla="*/ 29 w 694"/>
                        <a:gd name="T41" fmla="*/ 19 h 167"/>
                        <a:gd name="T42" fmla="*/ 18 w 694"/>
                        <a:gd name="T43" fmla="*/ 30 h 167"/>
                        <a:gd name="T44" fmla="*/ 9 w 694"/>
                        <a:gd name="T45" fmla="*/ 43 h 167"/>
                        <a:gd name="T46" fmla="*/ 3 w 694"/>
                        <a:gd name="T47" fmla="*/ 59 h 167"/>
                        <a:gd name="T48" fmla="*/ 0 w 694"/>
                        <a:gd name="T49" fmla="*/ 75 h 167"/>
                        <a:gd name="T50" fmla="*/ 0 w 694"/>
                        <a:gd name="T51" fmla="*/ 92 h 167"/>
                        <a:gd name="T52" fmla="*/ 3 w 694"/>
                        <a:gd name="T53" fmla="*/ 108 h 167"/>
                        <a:gd name="T54" fmla="*/ 9 w 694"/>
                        <a:gd name="T55" fmla="*/ 123 h 167"/>
                        <a:gd name="T56" fmla="*/ 18 w 694"/>
                        <a:gd name="T57" fmla="*/ 137 h 167"/>
                        <a:gd name="T58" fmla="*/ 29 w 694"/>
                        <a:gd name="T59" fmla="*/ 147 h 167"/>
                        <a:gd name="T60" fmla="*/ 42 w 694"/>
                        <a:gd name="T61" fmla="*/ 157 h 167"/>
                        <a:gd name="T62" fmla="*/ 58 w 694"/>
                        <a:gd name="T63" fmla="*/ 163 h 167"/>
                        <a:gd name="T64" fmla="*/ 74 w 694"/>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4" h="167">
                          <a:moveTo>
                            <a:pt x="83" y="167"/>
                          </a:moveTo>
                          <a:lnTo>
                            <a:pt x="611" y="167"/>
                          </a:lnTo>
                          <a:lnTo>
                            <a:pt x="619" y="166"/>
                          </a:lnTo>
                          <a:lnTo>
                            <a:pt x="627" y="165"/>
                          </a:lnTo>
                          <a:lnTo>
                            <a:pt x="636" y="163"/>
                          </a:lnTo>
                          <a:lnTo>
                            <a:pt x="644" y="161"/>
                          </a:lnTo>
                          <a:lnTo>
                            <a:pt x="650" y="157"/>
                          </a:lnTo>
                          <a:lnTo>
                            <a:pt x="658" y="153"/>
                          </a:lnTo>
                          <a:lnTo>
                            <a:pt x="663" y="147"/>
                          </a:lnTo>
                          <a:lnTo>
                            <a:pt x="670" y="142"/>
                          </a:lnTo>
                          <a:lnTo>
                            <a:pt x="675" y="137"/>
                          </a:lnTo>
                          <a:lnTo>
                            <a:pt x="680" y="130"/>
                          </a:lnTo>
                          <a:lnTo>
                            <a:pt x="684" y="123"/>
                          </a:lnTo>
                          <a:lnTo>
                            <a:pt x="687" y="116"/>
                          </a:lnTo>
                          <a:lnTo>
                            <a:pt x="691" y="108"/>
                          </a:lnTo>
                          <a:lnTo>
                            <a:pt x="693" y="100"/>
                          </a:lnTo>
                          <a:lnTo>
                            <a:pt x="694" y="92"/>
                          </a:lnTo>
                          <a:lnTo>
                            <a:pt x="694" y="83"/>
                          </a:lnTo>
                          <a:lnTo>
                            <a:pt x="694" y="75"/>
                          </a:lnTo>
                          <a:lnTo>
                            <a:pt x="693" y="66"/>
                          </a:lnTo>
                          <a:lnTo>
                            <a:pt x="691" y="59"/>
                          </a:lnTo>
                          <a:lnTo>
                            <a:pt x="687" y="51"/>
                          </a:lnTo>
                          <a:lnTo>
                            <a:pt x="684" y="43"/>
                          </a:lnTo>
                          <a:lnTo>
                            <a:pt x="680" y="37"/>
                          </a:lnTo>
                          <a:lnTo>
                            <a:pt x="675" y="30"/>
                          </a:lnTo>
                          <a:lnTo>
                            <a:pt x="670" y="24"/>
                          </a:lnTo>
                          <a:lnTo>
                            <a:pt x="663" y="19"/>
                          </a:lnTo>
                          <a:lnTo>
                            <a:pt x="658" y="14"/>
                          </a:lnTo>
                          <a:lnTo>
                            <a:pt x="650" y="10"/>
                          </a:lnTo>
                          <a:lnTo>
                            <a:pt x="644" y="6"/>
                          </a:lnTo>
                          <a:lnTo>
                            <a:pt x="636" y="4"/>
                          </a:lnTo>
                          <a:lnTo>
                            <a:pt x="627" y="2"/>
                          </a:lnTo>
                          <a:lnTo>
                            <a:pt x="619" y="1"/>
                          </a:lnTo>
                          <a:lnTo>
                            <a:pt x="611" y="0"/>
                          </a:lnTo>
                          <a:lnTo>
                            <a:pt x="83" y="0"/>
                          </a:lnTo>
                          <a:lnTo>
                            <a:pt x="74" y="1"/>
                          </a:lnTo>
                          <a:lnTo>
                            <a:pt x="65" y="2"/>
                          </a:lnTo>
                          <a:lnTo>
                            <a:pt x="58" y="4"/>
                          </a:lnTo>
                          <a:lnTo>
                            <a:pt x="50" y="6"/>
                          </a:lnTo>
                          <a:lnTo>
                            <a:pt x="42" y="10"/>
                          </a:lnTo>
                          <a:lnTo>
                            <a:pt x="36" y="14"/>
                          </a:lnTo>
                          <a:lnTo>
                            <a:pt x="29" y="19"/>
                          </a:lnTo>
                          <a:lnTo>
                            <a:pt x="24" y="24"/>
                          </a:lnTo>
                          <a:lnTo>
                            <a:pt x="18" y="30"/>
                          </a:lnTo>
                          <a:lnTo>
                            <a:pt x="14" y="37"/>
                          </a:lnTo>
                          <a:lnTo>
                            <a:pt x="9" y="43"/>
                          </a:lnTo>
                          <a:lnTo>
                            <a:pt x="5" y="51"/>
                          </a:lnTo>
                          <a:lnTo>
                            <a:pt x="3" y="59"/>
                          </a:lnTo>
                          <a:lnTo>
                            <a:pt x="1" y="66"/>
                          </a:lnTo>
                          <a:lnTo>
                            <a:pt x="0" y="75"/>
                          </a:lnTo>
                          <a:lnTo>
                            <a:pt x="0" y="83"/>
                          </a:lnTo>
                          <a:lnTo>
                            <a:pt x="0" y="92"/>
                          </a:lnTo>
                          <a:lnTo>
                            <a:pt x="1" y="100"/>
                          </a:lnTo>
                          <a:lnTo>
                            <a:pt x="3" y="108"/>
                          </a:lnTo>
                          <a:lnTo>
                            <a:pt x="5" y="116"/>
                          </a:lnTo>
                          <a:lnTo>
                            <a:pt x="9" y="123"/>
                          </a:lnTo>
                          <a:lnTo>
                            <a:pt x="14" y="130"/>
                          </a:lnTo>
                          <a:lnTo>
                            <a:pt x="18" y="137"/>
                          </a:lnTo>
                          <a:lnTo>
                            <a:pt x="24" y="142"/>
                          </a:lnTo>
                          <a:lnTo>
                            <a:pt x="29" y="147"/>
                          </a:lnTo>
                          <a:lnTo>
                            <a:pt x="36" y="153"/>
                          </a:lnTo>
                          <a:lnTo>
                            <a:pt x="42" y="157"/>
                          </a:lnTo>
                          <a:lnTo>
                            <a:pt x="50" y="161"/>
                          </a:lnTo>
                          <a:lnTo>
                            <a:pt x="58" y="163"/>
                          </a:lnTo>
                          <a:lnTo>
                            <a:pt x="65" y="165"/>
                          </a:lnTo>
                          <a:lnTo>
                            <a:pt x="74"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2" name="Freeform 36"/>
                    <p:cNvSpPr>
                      <a:spLocks/>
                    </p:cNvSpPr>
                    <p:nvPr/>
                  </p:nvSpPr>
                  <p:spPr bwMode="auto">
                    <a:xfrm flipH="1">
                      <a:off x="5443" y="3621"/>
                      <a:ext cx="117" cy="29"/>
                    </a:xfrm>
                    <a:custGeom>
                      <a:avLst/>
                      <a:gdLst>
                        <a:gd name="T0" fmla="*/ 611 w 696"/>
                        <a:gd name="T1" fmla="*/ 167 h 167"/>
                        <a:gd name="T2" fmla="*/ 629 w 696"/>
                        <a:gd name="T3" fmla="*/ 165 h 167"/>
                        <a:gd name="T4" fmla="*/ 644 w 696"/>
                        <a:gd name="T5" fmla="*/ 161 h 167"/>
                        <a:gd name="T6" fmla="*/ 658 w 696"/>
                        <a:gd name="T7" fmla="*/ 153 h 167"/>
                        <a:gd name="T8" fmla="*/ 671 w 696"/>
                        <a:gd name="T9" fmla="*/ 142 h 167"/>
                        <a:gd name="T10" fmla="*/ 681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1 w 696"/>
                        <a:gd name="T23" fmla="*/ 37 h 167"/>
                        <a:gd name="T24" fmla="*/ 671 w 696"/>
                        <a:gd name="T25" fmla="*/ 24 h 167"/>
                        <a:gd name="T26" fmla="*/ 658 w 696"/>
                        <a:gd name="T27" fmla="*/ 14 h 167"/>
                        <a:gd name="T28" fmla="*/ 644 w 696"/>
                        <a:gd name="T29" fmla="*/ 6 h 167"/>
                        <a:gd name="T30" fmla="*/ 629 w 696"/>
                        <a:gd name="T31" fmla="*/ 2 h 167"/>
                        <a:gd name="T32" fmla="*/ 611 w 696"/>
                        <a:gd name="T33" fmla="*/ 0 h 167"/>
                        <a:gd name="T34" fmla="*/ 75 w 696"/>
                        <a:gd name="T35" fmla="*/ 1 h 167"/>
                        <a:gd name="T36" fmla="*/ 58 w 696"/>
                        <a:gd name="T37" fmla="*/ 4 h 167"/>
                        <a:gd name="T38" fmla="*/ 44 w 696"/>
                        <a:gd name="T39" fmla="*/ 10 h 167"/>
                        <a:gd name="T40" fmla="*/ 30 w 696"/>
                        <a:gd name="T41" fmla="*/ 19 h 167"/>
                        <a:gd name="T42" fmla="*/ 19 w 696"/>
                        <a:gd name="T43" fmla="*/ 30 h 167"/>
                        <a:gd name="T44" fmla="*/ 10 w 696"/>
                        <a:gd name="T45" fmla="*/ 43 h 167"/>
                        <a:gd name="T46" fmla="*/ 3 w 696"/>
                        <a:gd name="T47" fmla="*/ 59 h 167"/>
                        <a:gd name="T48" fmla="*/ 0 w 696"/>
                        <a:gd name="T49" fmla="*/ 75 h 167"/>
                        <a:gd name="T50" fmla="*/ 0 w 696"/>
                        <a:gd name="T51" fmla="*/ 92 h 167"/>
                        <a:gd name="T52" fmla="*/ 3 w 696"/>
                        <a:gd name="T53" fmla="*/ 108 h 167"/>
                        <a:gd name="T54" fmla="*/ 10 w 696"/>
                        <a:gd name="T55" fmla="*/ 123 h 167"/>
                        <a:gd name="T56" fmla="*/ 19 w 696"/>
                        <a:gd name="T57" fmla="*/ 137 h 167"/>
                        <a:gd name="T58" fmla="*/ 30 w 696"/>
                        <a:gd name="T59" fmla="*/ 147 h 167"/>
                        <a:gd name="T60" fmla="*/ 44 w 696"/>
                        <a:gd name="T61" fmla="*/ 157 h 167"/>
                        <a:gd name="T62" fmla="*/ 58 w 696"/>
                        <a:gd name="T63" fmla="*/ 163 h 167"/>
                        <a:gd name="T64" fmla="*/ 75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3" y="167"/>
                          </a:moveTo>
                          <a:lnTo>
                            <a:pt x="611" y="167"/>
                          </a:lnTo>
                          <a:lnTo>
                            <a:pt x="620" y="166"/>
                          </a:lnTo>
                          <a:lnTo>
                            <a:pt x="629" y="165"/>
                          </a:lnTo>
                          <a:lnTo>
                            <a:pt x="636" y="163"/>
                          </a:lnTo>
                          <a:lnTo>
                            <a:pt x="644" y="161"/>
                          </a:lnTo>
                          <a:lnTo>
                            <a:pt x="652" y="157"/>
                          </a:lnTo>
                          <a:lnTo>
                            <a:pt x="658" y="153"/>
                          </a:lnTo>
                          <a:lnTo>
                            <a:pt x="665" y="147"/>
                          </a:lnTo>
                          <a:lnTo>
                            <a:pt x="671" y="142"/>
                          </a:lnTo>
                          <a:lnTo>
                            <a:pt x="676" y="137"/>
                          </a:lnTo>
                          <a:lnTo>
                            <a:pt x="681" y="130"/>
                          </a:lnTo>
                          <a:lnTo>
                            <a:pt x="685" y="123"/>
                          </a:lnTo>
                          <a:lnTo>
                            <a:pt x="689" y="116"/>
                          </a:lnTo>
                          <a:lnTo>
                            <a:pt x="691" y="108"/>
                          </a:lnTo>
                          <a:lnTo>
                            <a:pt x="694" y="100"/>
                          </a:lnTo>
                          <a:lnTo>
                            <a:pt x="695" y="92"/>
                          </a:lnTo>
                          <a:lnTo>
                            <a:pt x="696" y="83"/>
                          </a:lnTo>
                          <a:lnTo>
                            <a:pt x="695" y="75"/>
                          </a:lnTo>
                          <a:lnTo>
                            <a:pt x="694" y="66"/>
                          </a:lnTo>
                          <a:lnTo>
                            <a:pt x="691" y="59"/>
                          </a:lnTo>
                          <a:lnTo>
                            <a:pt x="689" y="51"/>
                          </a:lnTo>
                          <a:lnTo>
                            <a:pt x="685" y="43"/>
                          </a:lnTo>
                          <a:lnTo>
                            <a:pt x="681" y="37"/>
                          </a:lnTo>
                          <a:lnTo>
                            <a:pt x="676" y="30"/>
                          </a:lnTo>
                          <a:lnTo>
                            <a:pt x="671" y="24"/>
                          </a:lnTo>
                          <a:lnTo>
                            <a:pt x="665" y="19"/>
                          </a:lnTo>
                          <a:lnTo>
                            <a:pt x="658" y="14"/>
                          </a:lnTo>
                          <a:lnTo>
                            <a:pt x="652" y="10"/>
                          </a:lnTo>
                          <a:lnTo>
                            <a:pt x="644" y="6"/>
                          </a:lnTo>
                          <a:lnTo>
                            <a:pt x="636" y="4"/>
                          </a:lnTo>
                          <a:lnTo>
                            <a:pt x="629" y="2"/>
                          </a:lnTo>
                          <a:lnTo>
                            <a:pt x="620" y="1"/>
                          </a:lnTo>
                          <a:lnTo>
                            <a:pt x="611" y="0"/>
                          </a:lnTo>
                          <a:lnTo>
                            <a:pt x="83" y="0"/>
                          </a:lnTo>
                          <a:lnTo>
                            <a:pt x="75" y="1"/>
                          </a:lnTo>
                          <a:lnTo>
                            <a:pt x="67" y="2"/>
                          </a:lnTo>
                          <a:lnTo>
                            <a:pt x="58" y="4"/>
                          </a:lnTo>
                          <a:lnTo>
                            <a:pt x="51" y="6"/>
                          </a:lnTo>
                          <a:lnTo>
                            <a:pt x="44" y="10"/>
                          </a:lnTo>
                          <a:lnTo>
                            <a:pt x="36" y="14"/>
                          </a:lnTo>
                          <a:lnTo>
                            <a:pt x="30" y="19"/>
                          </a:lnTo>
                          <a:lnTo>
                            <a:pt x="24" y="24"/>
                          </a:lnTo>
                          <a:lnTo>
                            <a:pt x="19" y="30"/>
                          </a:lnTo>
                          <a:lnTo>
                            <a:pt x="14" y="37"/>
                          </a:lnTo>
                          <a:lnTo>
                            <a:pt x="10" y="43"/>
                          </a:lnTo>
                          <a:lnTo>
                            <a:pt x="7" y="51"/>
                          </a:lnTo>
                          <a:lnTo>
                            <a:pt x="3" y="59"/>
                          </a:lnTo>
                          <a:lnTo>
                            <a:pt x="1" y="66"/>
                          </a:lnTo>
                          <a:lnTo>
                            <a:pt x="0" y="75"/>
                          </a:lnTo>
                          <a:lnTo>
                            <a:pt x="0" y="83"/>
                          </a:lnTo>
                          <a:lnTo>
                            <a:pt x="0" y="92"/>
                          </a:lnTo>
                          <a:lnTo>
                            <a:pt x="1" y="100"/>
                          </a:lnTo>
                          <a:lnTo>
                            <a:pt x="3" y="108"/>
                          </a:lnTo>
                          <a:lnTo>
                            <a:pt x="7" y="116"/>
                          </a:lnTo>
                          <a:lnTo>
                            <a:pt x="10" y="123"/>
                          </a:lnTo>
                          <a:lnTo>
                            <a:pt x="14" y="130"/>
                          </a:lnTo>
                          <a:lnTo>
                            <a:pt x="19" y="137"/>
                          </a:lnTo>
                          <a:lnTo>
                            <a:pt x="24" y="142"/>
                          </a:lnTo>
                          <a:lnTo>
                            <a:pt x="30" y="147"/>
                          </a:lnTo>
                          <a:lnTo>
                            <a:pt x="36" y="153"/>
                          </a:lnTo>
                          <a:lnTo>
                            <a:pt x="44" y="157"/>
                          </a:lnTo>
                          <a:lnTo>
                            <a:pt x="51" y="161"/>
                          </a:lnTo>
                          <a:lnTo>
                            <a:pt x="58"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3" name="Freeform 37"/>
                    <p:cNvSpPr>
                      <a:spLocks/>
                    </p:cNvSpPr>
                    <p:nvPr/>
                  </p:nvSpPr>
                  <p:spPr bwMode="auto">
                    <a:xfrm flipH="1">
                      <a:off x="5294" y="3621"/>
                      <a:ext cx="117" cy="29"/>
                    </a:xfrm>
                    <a:custGeom>
                      <a:avLst/>
                      <a:gdLst>
                        <a:gd name="T0" fmla="*/ 612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2 w 695"/>
                        <a:gd name="T33" fmla="*/ 0 h 167"/>
                        <a:gd name="T34" fmla="*/ 75 w 695"/>
                        <a:gd name="T35" fmla="*/ 1 h 167"/>
                        <a:gd name="T36" fmla="*/ 59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9 w 695"/>
                        <a:gd name="T63" fmla="*/ 163 h 167"/>
                        <a:gd name="T64" fmla="*/ 75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2"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5" y="123"/>
                          </a:lnTo>
                          <a:lnTo>
                            <a:pt x="689" y="116"/>
                          </a:lnTo>
                          <a:lnTo>
                            <a:pt x="691" y="108"/>
                          </a:lnTo>
                          <a:lnTo>
                            <a:pt x="693" y="100"/>
                          </a:lnTo>
                          <a:lnTo>
                            <a:pt x="694" y="92"/>
                          </a:lnTo>
                          <a:lnTo>
                            <a:pt x="695" y="83"/>
                          </a:lnTo>
                          <a:lnTo>
                            <a:pt x="694" y="75"/>
                          </a:lnTo>
                          <a:lnTo>
                            <a:pt x="693" y="66"/>
                          </a:lnTo>
                          <a:lnTo>
                            <a:pt x="691" y="59"/>
                          </a:lnTo>
                          <a:lnTo>
                            <a:pt x="689" y="51"/>
                          </a:lnTo>
                          <a:lnTo>
                            <a:pt x="685" y="43"/>
                          </a:lnTo>
                          <a:lnTo>
                            <a:pt x="681" y="37"/>
                          </a:lnTo>
                          <a:lnTo>
                            <a:pt x="676" y="30"/>
                          </a:lnTo>
                          <a:lnTo>
                            <a:pt x="670" y="24"/>
                          </a:lnTo>
                          <a:lnTo>
                            <a:pt x="665" y="19"/>
                          </a:lnTo>
                          <a:lnTo>
                            <a:pt x="658" y="14"/>
                          </a:lnTo>
                          <a:lnTo>
                            <a:pt x="651" y="10"/>
                          </a:lnTo>
                          <a:lnTo>
                            <a:pt x="644" y="6"/>
                          </a:lnTo>
                          <a:lnTo>
                            <a:pt x="636" y="4"/>
                          </a:lnTo>
                          <a:lnTo>
                            <a:pt x="628" y="2"/>
                          </a:lnTo>
                          <a:lnTo>
                            <a:pt x="620" y="1"/>
                          </a:lnTo>
                          <a:lnTo>
                            <a:pt x="612"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4" name="Freeform 38"/>
                    <p:cNvSpPr>
                      <a:spLocks/>
                    </p:cNvSpPr>
                    <p:nvPr/>
                  </p:nvSpPr>
                  <p:spPr bwMode="auto">
                    <a:xfrm flipH="1">
                      <a:off x="5145" y="3621"/>
                      <a:ext cx="117" cy="29"/>
                    </a:xfrm>
                    <a:custGeom>
                      <a:avLst/>
                      <a:gdLst>
                        <a:gd name="T0" fmla="*/ 613 w 696"/>
                        <a:gd name="T1" fmla="*/ 167 h 167"/>
                        <a:gd name="T2" fmla="*/ 629 w 696"/>
                        <a:gd name="T3" fmla="*/ 165 h 167"/>
                        <a:gd name="T4" fmla="*/ 644 w 696"/>
                        <a:gd name="T5" fmla="*/ 161 h 167"/>
                        <a:gd name="T6" fmla="*/ 659 w 696"/>
                        <a:gd name="T7" fmla="*/ 153 h 167"/>
                        <a:gd name="T8" fmla="*/ 672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2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59 w 696"/>
                        <a:gd name="T37" fmla="*/ 4 h 167"/>
                        <a:gd name="T38" fmla="*/ 44 w 696"/>
                        <a:gd name="T39" fmla="*/ 10 h 167"/>
                        <a:gd name="T40" fmla="*/ 31 w 696"/>
                        <a:gd name="T41" fmla="*/ 19 h 167"/>
                        <a:gd name="T42" fmla="*/ 20 w 696"/>
                        <a:gd name="T43" fmla="*/ 30 h 167"/>
                        <a:gd name="T44" fmla="*/ 10 w 696"/>
                        <a:gd name="T45" fmla="*/ 43 h 167"/>
                        <a:gd name="T46" fmla="*/ 5 w 696"/>
                        <a:gd name="T47" fmla="*/ 59 h 167"/>
                        <a:gd name="T48" fmla="*/ 1 w 696"/>
                        <a:gd name="T49" fmla="*/ 75 h 167"/>
                        <a:gd name="T50" fmla="*/ 1 w 696"/>
                        <a:gd name="T51" fmla="*/ 92 h 167"/>
                        <a:gd name="T52" fmla="*/ 5 w 696"/>
                        <a:gd name="T53" fmla="*/ 108 h 167"/>
                        <a:gd name="T54" fmla="*/ 10 w 696"/>
                        <a:gd name="T55" fmla="*/ 123 h 167"/>
                        <a:gd name="T56" fmla="*/ 20 w 696"/>
                        <a:gd name="T57" fmla="*/ 137 h 167"/>
                        <a:gd name="T58" fmla="*/ 31 w 696"/>
                        <a:gd name="T59" fmla="*/ 147 h 167"/>
                        <a:gd name="T60" fmla="*/ 44 w 696"/>
                        <a:gd name="T61" fmla="*/ 157 h 167"/>
                        <a:gd name="T62" fmla="*/ 59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5" y="167"/>
                          </a:moveTo>
                          <a:lnTo>
                            <a:pt x="613" y="167"/>
                          </a:lnTo>
                          <a:lnTo>
                            <a:pt x="620" y="166"/>
                          </a:lnTo>
                          <a:lnTo>
                            <a:pt x="629" y="165"/>
                          </a:lnTo>
                          <a:lnTo>
                            <a:pt x="637" y="163"/>
                          </a:lnTo>
                          <a:lnTo>
                            <a:pt x="644" y="161"/>
                          </a:lnTo>
                          <a:lnTo>
                            <a:pt x="652" y="157"/>
                          </a:lnTo>
                          <a:lnTo>
                            <a:pt x="659" y="153"/>
                          </a:lnTo>
                          <a:lnTo>
                            <a:pt x="665" y="147"/>
                          </a:lnTo>
                          <a:lnTo>
                            <a:pt x="672" y="142"/>
                          </a:lnTo>
                          <a:lnTo>
                            <a:pt x="677" y="137"/>
                          </a:lnTo>
                          <a:lnTo>
                            <a:pt x="682" y="130"/>
                          </a:lnTo>
                          <a:lnTo>
                            <a:pt x="686" y="123"/>
                          </a:lnTo>
                          <a:lnTo>
                            <a:pt x="689" y="116"/>
                          </a:lnTo>
                          <a:lnTo>
                            <a:pt x="693" y="108"/>
                          </a:lnTo>
                          <a:lnTo>
                            <a:pt x="694" y="100"/>
                          </a:lnTo>
                          <a:lnTo>
                            <a:pt x="696" y="92"/>
                          </a:lnTo>
                          <a:lnTo>
                            <a:pt x="696" y="83"/>
                          </a:lnTo>
                          <a:lnTo>
                            <a:pt x="696" y="75"/>
                          </a:lnTo>
                          <a:lnTo>
                            <a:pt x="694" y="66"/>
                          </a:lnTo>
                          <a:lnTo>
                            <a:pt x="693" y="59"/>
                          </a:lnTo>
                          <a:lnTo>
                            <a:pt x="689" y="51"/>
                          </a:lnTo>
                          <a:lnTo>
                            <a:pt x="686" y="43"/>
                          </a:lnTo>
                          <a:lnTo>
                            <a:pt x="682" y="37"/>
                          </a:lnTo>
                          <a:lnTo>
                            <a:pt x="677" y="30"/>
                          </a:lnTo>
                          <a:lnTo>
                            <a:pt x="672" y="24"/>
                          </a:lnTo>
                          <a:lnTo>
                            <a:pt x="665" y="19"/>
                          </a:lnTo>
                          <a:lnTo>
                            <a:pt x="659" y="14"/>
                          </a:lnTo>
                          <a:lnTo>
                            <a:pt x="652" y="10"/>
                          </a:lnTo>
                          <a:lnTo>
                            <a:pt x="644" y="6"/>
                          </a:lnTo>
                          <a:lnTo>
                            <a:pt x="637" y="4"/>
                          </a:lnTo>
                          <a:lnTo>
                            <a:pt x="629" y="2"/>
                          </a:lnTo>
                          <a:lnTo>
                            <a:pt x="620" y="1"/>
                          </a:lnTo>
                          <a:lnTo>
                            <a:pt x="613" y="0"/>
                          </a:lnTo>
                          <a:lnTo>
                            <a:pt x="85" y="0"/>
                          </a:lnTo>
                          <a:lnTo>
                            <a:pt x="76" y="1"/>
                          </a:lnTo>
                          <a:lnTo>
                            <a:pt x="67" y="2"/>
                          </a:lnTo>
                          <a:lnTo>
                            <a:pt x="59" y="4"/>
                          </a:lnTo>
                          <a:lnTo>
                            <a:pt x="52" y="6"/>
                          </a:lnTo>
                          <a:lnTo>
                            <a:pt x="44" y="10"/>
                          </a:lnTo>
                          <a:lnTo>
                            <a:pt x="38" y="14"/>
                          </a:lnTo>
                          <a:lnTo>
                            <a:pt x="31" y="19"/>
                          </a:lnTo>
                          <a:lnTo>
                            <a:pt x="25" y="24"/>
                          </a:lnTo>
                          <a:lnTo>
                            <a:pt x="20" y="30"/>
                          </a:lnTo>
                          <a:lnTo>
                            <a:pt x="15" y="37"/>
                          </a:lnTo>
                          <a:lnTo>
                            <a:pt x="10" y="43"/>
                          </a:lnTo>
                          <a:lnTo>
                            <a:pt x="7" y="51"/>
                          </a:lnTo>
                          <a:lnTo>
                            <a:pt x="5" y="59"/>
                          </a:lnTo>
                          <a:lnTo>
                            <a:pt x="2" y="66"/>
                          </a:lnTo>
                          <a:lnTo>
                            <a:pt x="1" y="75"/>
                          </a:lnTo>
                          <a:lnTo>
                            <a:pt x="0" y="83"/>
                          </a:lnTo>
                          <a:lnTo>
                            <a:pt x="1" y="92"/>
                          </a:lnTo>
                          <a:lnTo>
                            <a:pt x="2" y="100"/>
                          </a:lnTo>
                          <a:lnTo>
                            <a:pt x="5" y="108"/>
                          </a:lnTo>
                          <a:lnTo>
                            <a:pt x="7" y="116"/>
                          </a:lnTo>
                          <a:lnTo>
                            <a:pt x="10" y="123"/>
                          </a:lnTo>
                          <a:lnTo>
                            <a:pt x="15" y="130"/>
                          </a:lnTo>
                          <a:lnTo>
                            <a:pt x="20" y="137"/>
                          </a:lnTo>
                          <a:lnTo>
                            <a:pt x="25" y="142"/>
                          </a:lnTo>
                          <a:lnTo>
                            <a:pt x="31" y="147"/>
                          </a:lnTo>
                          <a:lnTo>
                            <a:pt x="38" y="153"/>
                          </a:lnTo>
                          <a:lnTo>
                            <a:pt x="44" y="157"/>
                          </a:lnTo>
                          <a:lnTo>
                            <a:pt x="52" y="161"/>
                          </a:lnTo>
                          <a:lnTo>
                            <a:pt x="59" y="163"/>
                          </a:lnTo>
                          <a:lnTo>
                            <a:pt x="67" y="165"/>
                          </a:lnTo>
                          <a:lnTo>
                            <a:pt x="76" y="166"/>
                          </a:lnTo>
                          <a:lnTo>
                            <a:pt x="85"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5" name="Freeform 39"/>
                    <p:cNvSpPr>
                      <a:spLocks/>
                    </p:cNvSpPr>
                    <p:nvPr/>
                  </p:nvSpPr>
                  <p:spPr bwMode="auto">
                    <a:xfrm flipH="1">
                      <a:off x="4996" y="3621"/>
                      <a:ext cx="117" cy="29"/>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6" name="Freeform 40"/>
                    <p:cNvSpPr>
                      <a:spLocks/>
                    </p:cNvSpPr>
                    <p:nvPr/>
                  </p:nvSpPr>
                  <p:spPr bwMode="auto">
                    <a:xfrm flipH="1">
                      <a:off x="4854" y="3621"/>
                      <a:ext cx="69" cy="29"/>
                    </a:xfrm>
                    <a:custGeom>
                      <a:avLst/>
                      <a:gdLst>
                        <a:gd name="T0" fmla="*/ 327 w 410"/>
                        <a:gd name="T1" fmla="*/ 166 h 166"/>
                        <a:gd name="T2" fmla="*/ 343 w 410"/>
                        <a:gd name="T3" fmla="*/ 165 h 166"/>
                        <a:gd name="T4" fmla="*/ 358 w 410"/>
                        <a:gd name="T5" fmla="*/ 160 h 166"/>
                        <a:gd name="T6" fmla="*/ 373 w 410"/>
                        <a:gd name="T7" fmla="*/ 152 h 166"/>
                        <a:gd name="T8" fmla="*/ 386 w 410"/>
                        <a:gd name="T9" fmla="*/ 142 h 166"/>
                        <a:gd name="T10" fmla="*/ 396 w 410"/>
                        <a:gd name="T11" fmla="*/ 130 h 166"/>
                        <a:gd name="T12" fmla="*/ 403 w 410"/>
                        <a:gd name="T13" fmla="*/ 116 h 166"/>
                        <a:gd name="T14" fmla="*/ 409 w 410"/>
                        <a:gd name="T15" fmla="*/ 99 h 166"/>
                        <a:gd name="T16" fmla="*/ 410 w 410"/>
                        <a:gd name="T17" fmla="*/ 83 h 166"/>
                        <a:gd name="T18" fmla="*/ 409 w 410"/>
                        <a:gd name="T19" fmla="*/ 67 h 166"/>
                        <a:gd name="T20" fmla="*/ 403 w 410"/>
                        <a:gd name="T21" fmla="*/ 50 h 166"/>
                        <a:gd name="T22" fmla="*/ 396 w 410"/>
                        <a:gd name="T23" fmla="*/ 36 h 166"/>
                        <a:gd name="T24" fmla="*/ 386 w 410"/>
                        <a:gd name="T25" fmla="*/ 24 h 166"/>
                        <a:gd name="T26" fmla="*/ 373 w 410"/>
                        <a:gd name="T27" fmla="*/ 14 h 166"/>
                        <a:gd name="T28" fmla="*/ 358 w 410"/>
                        <a:gd name="T29" fmla="*/ 6 h 166"/>
                        <a:gd name="T30" fmla="*/ 343 w 410"/>
                        <a:gd name="T31" fmla="*/ 1 h 166"/>
                        <a:gd name="T32" fmla="*/ 327 w 410"/>
                        <a:gd name="T33" fmla="*/ 0 h 166"/>
                        <a:gd name="T34" fmla="*/ 75 w 410"/>
                        <a:gd name="T35" fmla="*/ 0 h 166"/>
                        <a:gd name="T36" fmla="*/ 59 w 410"/>
                        <a:gd name="T37" fmla="*/ 3 h 166"/>
                        <a:gd name="T38" fmla="*/ 43 w 410"/>
                        <a:gd name="T39" fmla="*/ 10 h 166"/>
                        <a:gd name="T40" fmla="*/ 30 w 410"/>
                        <a:gd name="T41" fmla="*/ 18 h 166"/>
                        <a:gd name="T42" fmla="*/ 19 w 410"/>
                        <a:gd name="T43" fmla="*/ 30 h 166"/>
                        <a:gd name="T44" fmla="*/ 11 w 410"/>
                        <a:gd name="T45" fmla="*/ 44 h 166"/>
                        <a:gd name="T46" fmla="*/ 4 w 410"/>
                        <a:gd name="T47" fmla="*/ 58 h 166"/>
                        <a:gd name="T48" fmla="*/ 1 w 410"/>
                        <a:gd name="T49" fmla="*/ 74 h 166"/>
                        <a:gd name="T50" fmla="*/ 1 w 410"/>
                        <a:gd name="T51" fmla="*/ 92 h 166"/>
                        <a:gd name="T52" fmla="*/ 4 w 410"/>
                        <a:gd name="T53" fmla="*/ 108 h 166"/>
                        <a:gd name="T54" fmla="*/ 11 w 410"/>
                        <a:gd name="T55" fmla="*/ 122 h 166"/>
                        <a:gd name="T56" fmla="*/ 19 w 410"/>
                        <a:gd name="T57" fmla="*/ 137 h 166"/>
                        <a:gd name="T58" fmla="*/ 30 w 410"/>
                        <a:gd name="T59" fmla="*/ 148 h 166"/>
                        <a:gd name="T60" fmla="*/ 43 w 410"/>
                        <a:gd name="T61" fmla="*/ 156 h 166"/>
                        <a:gd name="T62" fmla="*/ 59 w 410"/>
                        <a:gd name="T63" fmla="*/ 163 h 166"/>
                        <a:gd name="T64" fmla="*/ 75 w 410"/>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6">
                          <a:moveTo>
                            <a:pt x="84" y="166"/>
                          </a:moveTo>
                          <a:lnTo>
                            <a:pt x="327" y="166"/>
                          </a:lnTo>
                          <a:lnTo>
                            <a:pt x="335" y="166"/>
                          </a:lnTo>
                          <a:lnTo>
                            <a:pt x="343" y="165"/>
                          </a:lnTo>
                          <a:lnTo>
                            <a:pt x="351" y="163"/>
                          </a:lnTo>
                          <a:lnTo>
                            <a:pt x="358" y="160"/>
                          </a:lnTo>
                          <a:lnTo>
                            <a:pt x="366" y="156"/>
                          </a:lnTo>
                          <a:lnTo>
                            <a:pt x="373" y="152"/>
                          </a:lnTo>
                          <a:lnTo>
                            <a:pt x="379" y="148"/>
                          </a:lnTo>
                          <a:lnTo>
                            <a:pt x="386" y="142"/>
                          </a:lnTo>
                          <a:lnTo>
                            <a:pt x="391" y="137"/>
                          </a:lnTo>
                          <a:lnTo>
                            <a:pt x="396" y="130"/>
                          </a:lnTo>
                          <a:lnTo>
                            <a:pt x="400" y="122"/>
                          </a:lnTo>
                          <a:lnTo>
                            <a:pt x="403" y="116"/>
                          </a:lnTo>
                          <a:lnTo>
                            <a:pt x="407" y="108"/>
                          </a:lnTo>
                          <a:lnTo>
                            <a:pt x="409" y="99"/>
                          </a:lnTo>
                          <a:lnTo>
                            <a:pt x="410" y="92"/>
                          </a:lnTo>
                          <a:lnTo>
                            <a:pt x="410" y="83"/>
                          </a:lnTo>
                          <a:lnTo>
                            <a:pt x="410" y="74"/>
                          </a:lnTo>
                          <a:lnTo>
                            <a:pt x="409" y="67"/>
                          </a:lnTo>
                          <a:lnTo>
                            <a:pt x="407" y="58"/>
                          </a:lnTo>
                          <a:lnTo>
                            <a:pt x="403" y="50"/>
                          </a:lnTo>
                          <a:lnTo>
                            <a:pt x="400" y="44"/>
                          </a:lnTo>
                          <a:lnTo>
                            <a:pt x="396" y="36"/>
                          </a:lnTo>
                          <a:lnTo>
                            <a:pt x="391" y="30"/>
                          </a:lnTo>
                          <a:lnTo>
                            <a:pt x="386" y="24"/>
                          </a:lnTo>
                          <a:lnTo>
                            <a:pt x="379" y="18"/>
                          </a:lnTo>
                          <a:lnTo>
                            <a:pt x="373" y="14"/>
                          </a:lnTo>
                          <a:lnTo>
                            <a:pt x="366" y="10"/>
                          </a:lnTo>
                          <a:lnTo>
                            <a:pt x="358" y="6"/>
                          </a:lnTo>
                          <a:lnTo>
                            <a:pt x="351" y="3"/>
                          </a:lnTo>
                          <a:lnTo>
                            <a:pt x="343" y="1"/>
                          </a:lnTo>
                          <a:lnTo>
                            <a:pt x="335" y="0"/>
                          </a:lnTo>
                          <a:lnTo>
                            <a:pt x="327" y="0"/>
                          </a:lnTo>
                          <a:lnTo>
                            <a:pt x="84" y="0"/>
                          </a:lnTo>
                          <a:lnTo>
                            <a:pt x="75" y="0"/>
                          </a:lnTo>
                          <a:lnTo>
                            <a:pt x="67" y="1"/>
                          </a:lnTo>
                          <a:lnTo>
                            <a:pt x="59" y="3"/>
                          </a:lnTo>
                          <a:lnTo>
                            <a:pt x="51" y="6"/>
                          </a:lnTo>
                          <a:lnTo>
                            <a:pt x="43" y="10"/>
                          </a:lnTo>
                          <a:lnTo>
                            <a:pt x="37" y="14"/>
                          </a:lnTo>
                          <a:lnTo>
                            <a:pt x="30" y="18"/>
                          </a:lnTo>
                          <a:lnTo>
                            <a:pt x="25" y="24"/>
                          </a:lnTo>
                          <a:lnTo>
                            <a:pt x="19" y="30"/>
                          </a:lnTo>
                          <a:lnTo>
                            <a:pt x="14" y="36"/>
                          </a:lnTo>
                          <a:lnTo>
                            <a:pt x="11" y="44"/>
                          </a:lnTo>
                          <a:lnTo>
                            <a:pt x="6" y="50"/>
                          </a:lnTo>
                          <a:lnTo>
                            <a:pt x="4" y="58"/>
                          </a:lnTo>
                          <a:lnTo>
                            <a:pt x="2" y="67"/>
                          </a:lnTo>
                          <a:lnTo>
                            <a:pt x="1" y="74"/>
                          </a:lnTo>
                          <a:lnTo>
                            <a:pt x="0" y="83"/>
                          </a:lnTo>
                          <a:lnTo>
                            <a:pt x="1" y="92"/>
                          </a:lnTo>
                          <a:lnTo>
                            <a:pt x="2" y="99"/>
                          </a:lnTo>
                          <a:lnTo>
                            <a:pt x="4" y="108"/>
                          </a:lnTo>
                          <a:lnTo>
                            <a:pt x="6" y="116"/>
                          </a:lnTo>
                          <a:lnTo>
                            <a:pt x="11" y="122"/>
                          </a:lnTo>
                          <a:lnTo>
                            <a:pt x="14" y="130"/>
                          </a:lnTo>
                          <a:lnTo>
                            <a:pt x="19" y="137"/>
                          </a:lnTo>
                          <a:lnTo>
                            <a:pt x="25" y="142"/>
                          </a:lnTo>
                          <a:lnTo>
                            <a:pt x="30" y="148"/>
                          </a:lnTo>
                          <a:lnTo>
                            <a:pt x="37" y="152"/>
                          </a:lnTo>
                          <a:lnTo>
                            <a:pt x="43" y="156"/>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7" name="Freeform 41"/>
                    <p:cNvSpPr>
                      <a:spLocks/>
                    </p:cNvSpPr>
                    <p:nvPr/>
                  </p:nvSpPr>
                  <p:spPr bwMode="auto">
                    <a:xfrm flipH="1">
                      <a:off x="4754" y="3621"/>
                      <a:ext cx="68" cy="29"/>
                    </a:xfrm>
                    <a:custGeom>
                      <a:avLst/>
                      <a:gdLst>
                        <a:gd name="T0" fmla="*/ 326 w 409"/>
                        <a:gd name="T1" fmla="*/ 167 h 167"/>
                        <a:gd name="T2" fmla="*/ 342 w 409"/>
                        <a:gd name="T3" fmla="*/ 165 h 167"/>
                        <a:gd name="T4" fmla="*/ 359 w 409"/>
                        <a:gd name="T5" fmla="*/ 161 h 167"/>
                        <a:gd name="T6" fmla="*/ 372 w 409"/>
                        <a:gd name="T7" fmla="*/ 153 h 167"/>
                        <a:gd name="T8" fmla="*/ 385 w 409"/>
                        <a:gd name="T9" fmla="*/ 142 h 167"/>
                        <a:gd name="T10" fmla="*/ 395 w 409"/>
                        <a:gd name="T11" fmla="*/ 130 h 167"/>
                        <a:gd name="T12" fmla="*/ 403 w 409"/>
                        <a:gd name="T13" fmla="*/ 116 h 167"/>
                        <a:gd name="T14" fmla="*/ 408 w 409"/>
                        <a:gd name="T15" fmla="*/ 100 h 167"/>
                        <a:gd name="T16" fmla="*/ 409 w 409"/>
                        <a:gd name="T17" fmla="*/ 83 h 167"/>
                        <a:gd name="T18" fmla="*/ 408 w 409"/>
                        <a:gd name="T19" fmla="*/ 66 h 167"/>
                        <a:gd name="T20" fmla="*/ 403 w 409"/>
                        <a:gd name="T21" fmla="*/ 51 h 167"/>
                        <a:gd name="T22" fmla="*/ 395 w 409"/>
                        <a:gd name="T23" fmla="*/ 37 h 167"/>
                        <a:gd name="T24" fmla="*/ 385 w 409"/>
                        <a:gd name="T25" fmla="*/ 24 h 167"/>
                        <a:gd name="T26" fmla="*/ 372 w 409"/>
                        <a:gd name="T27" fmla="*/ 14 h 167"/>
                        <a:gd name="T28" fmla="*/ 359 w 409"/>
                        <a:gd name="T29" fmla="*/ 6 h 167"/>
                        <a:gd name="T30" fmla="*/ 342 w 409"/>
                        <a:gd name="T31" fmla="*/ 2 h 167"/>
                        <a:gd name="T32" fmla="*/ 326 w 409"/>
                        <a:gd name="T33" fmla="*/ 0 h 167"/>
                        <a:gd name="T34" fmla="*/ 75 w 409"/>
                        <a:gd name="T35" fmla="*/ 1 h 167"/>
                        <a:gd name="T36" fmla="*/ 58 w 409"/>
                        <a:gd name="T37" fmla="*/ 4 h 167"/>
                        <a:gd name="T38" fmla="*/ 43 w 409"/>
                        <a:gd name="T39" fmla="*/ 10 h 167"/>
                        <a:gd name="T40" fmla="*/ 30 w 409"/>
                        <a:gd name="T41" fmla="*/ 19 h 167"/>
                        <a:gd name="T42" fmla="*/ 19 w 409"/>
                        <a:gd name="T43" fmla="*/ 30 h 167"/>
                        <a:gd name="T44" fmla="*/ 10 w 409"/>
                        <a:gd name="T45" fmla="*/ 43 h 167"/>
                        <a:gd name="T46" fmla="*/ 3 w 409"/>
                        <a:gd name="T47" fmla="*/ 59 h 167"/>
                        <a:gd name="T48" fmla="*/ 0 w 409"/>
                        <a:gd name="T49" fmla="*/ 75 h 167"/>
                        <a:gd name="T50" fmla="*/ 0 w 409"/>
                        <a:gd name="T51" fmla="*/ 92 h 167"/>
                        <a:gd name="T52" fmla="*/ 3 w 409"/>
                        <a:gd name="T53" fmla="*/ 108 h 167"/>
                        <a:gd name="T54" fmla="*/ 10 w 409"/>
                        <a:gd name="T55" fmla="*/ 123 h 167"/>
                        <a:gd name="T56" fmla="*/ 19 w 409"/>
                        <a:gd name="T57" fmla="*/ 137 h 167"/>
                        <a:gd name="T58" fmla="*/ 30 w 409"/>
                        <a:gd name="T59" fmla="*/ 147 h 167"/>
                        <a:gd name="T60" fmla="*/ 43 w 409"/>
                        <a:gd name="T61" fmla="*/ 157 h 167"/>
                        <a:gd name="T62" fmla="*/ 58 w 409"/>
                        <a:gd name="T63" fmla="*/ 163 h 167"/>
                        <a:gd name="T64" fmla="*/ 75 w 40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9" h="167">
                          <a:moveTo>
                            <a:pt x="83" y="167"/>
                          </a:moveTo>
                          <a:lnTo>
                            <a:pt x="326" y="167"/>
                          </a:lnTo>
                          <a:lnTo>
                            <a:pt x="335" y="166"/>
                          </a:lnTo>
                          <a:lnTo>
                            <a:pt x="342" y="165"/>
                          </a:lnTo>
                          <a:lnTo>
                            <a:pt x="350" y="163"/>
                          </a:lnTo>
                          <a:lnTo>
                            <a:pt x="359" y="161"/>
                          </a:lnTo>
                          <a:lnTo>
                            <a:pt x="365" y="157"/>
                          </a:lnTo>
                          <a:lnTo>
                            <a:pt x="372" y="153"/>
                          </a:lnTo>
                          <a:lnTo>
                            <a:pt x="379" y="147"/>
                          </a:lnTo>
                          <a:lnTo>
                            <a:pt x="385" y="142"/>
                          </a:lnTo>
                          <a:lnTo>
                            <a:pt x="391" y="137"/>
                          </a:lnTo>
                          <a:lnTo>
                            <a:pt x="395" y="130"/>
                          </a:lnTo>
                          <a:lnTo>
                            <a:pt x="399" y="123"/>
                          </a:lnTo>
                          <a:lnTo>
                            <a:pt x="403" y="116"/>
                          </a:lnTo>
                          <a:lnTo>
                            <a:pt x="406" y="108"/>
                          </a:lnTo>
                          <a:lnTo>
                            <a:pt x="408" y="100"/>
                          </a:lnTo>
                          <a:lnTo>
                            <a:pt x="409" y="92"/>
                          </a:lnTo>
                          <a:lnTo>
                            <a:pt x="409" y="83"/>
                          </a:lnTo>
                          <a:lnTo>
                            <a:pt x="409" y="75"/>
                          </a:lnTo>
                          <a:lnTo>
                            <a:pt x="408" y="66"/>
                          </a:lnTo>
                          <a:lnTo>
                            <a:pt x="406" y="59"/>
                          </a:lnTo>
                          <a:lnTo>
                            <a:pt x="403" y="51"/>
                          </a:lnTo>
                          <a:lnTo>
                            <a:pt x="399" y="43"/>
                          </a:lnTo>
                          <a:lnTo>
                            <a:pt x="395" y="37"/>
                          </a:lnTo>
                          <a:lnTo>
                            <a:pt x="391" y="30"/>
                          </a:lnTo>
                          <a:lnTo>
                            <a:pt x="385" y="24"/>
                          </a:lnTo>
                          <a:lnTo>
                            <a:pt x="379" y="19"/>
                          </a:lnTo>
                          <a:lnTo>
                            <a:pt x="372" y="14"/>
                          </a:lnTo>
                          <a:lnTo>
                            <a:pt x="365" y="10"/>
                          </a:lnTo>
                          <a:lnTo>
                            <a:pt x="359" y="6"/>
                          </a:lnTo>
                          <a:lnTo>
                            <a:pt x="350" y="4"/>
                          </a:lnTo>
                          <a:lnTo>
                            <a:pt x="342" y="2"/>
                          </a:lnTo>
                          <a:lnTo>
                            <a:pt x="335" y="1"/>
                          </a:lnTo>
                          <a:lnTo>
                            <a:pt x="326" y="0"/>
                          </a:lnTo>
                          <a:lnTo>
                            <a:pt x="83" y="0"/>
                          </a:lnTo>
                          <a:lnTo>
                            <a:pt x="75" y="1"/>
                          </a:lnTo>
                          <a:lnTo>
                            <a:pt x="66" y="2"/>
                          </a:lnTo>
                          <a:lnTo>
                            <a:pt x="58" y="4"/>
                          </a:lnTo>
                          <a:lnTo>
                            <a:pt x="50" y="6"/>
                          </a:lnTo>
                          <a:lnTo>
                            <a:pt x="43" y="10"/>
                          </a:lnTo>
                          <a:lnTo>
                            <a:pt x="36" y="14"/>
                          </a:lnTo>
                          <a:lnTo>
                            <a:pt x="30" y="19"/>
                          </a:lnTo>
                          <a:lnTo>
                            <a:pt x="24" y="24"/>
                          </a:lnTo>
                          <a:lnTo>
                            <a:pt x="19" y="30"/>
                          </a:lnTo>
                          <a:lnTo>
                            <a:pt x="14" y="37"/>
                          </a:lnTo>
                          <a:lnTo>
                            <a:pt x="10" y="43"/>
                          </a:lnTo>
                          <a:lnTo>
                            <a:pt x="5" y="51"/>
                          </a:lnTo>
                          <a:lnTo>
                            <a:pt x="3" y="59"/>
                          </a:lnTo>
                          <a:lnTo>
                            <a:pt x="1" y="66"/>
                          </a:lnTo>
                          <a:lnTo>
                            <a:pt x="0" y="75"/>
                          </a:lnTo>
                          <a:lnTo>
                            <a:pt x="0" y="83"/>
                          </a:lnTo>
                          <a:lnTo>
                            <a:pt x="0" y="92"/>
                          </a:lnTo>
                          <a:lnTo>
                            <a:pt x="1" y="100"/>
                          </a:lnTo>
                          <a:lnTo>
                            <a:pt x="3" y="108"/>
                          </a:lnTo>
                          <a:lnTo>
                            <a:pt x="5" y="116"/>
                          </a:lnTo>
                          <a:lnTo>
                            <a:pt x="10" y="123"/>
                          </a:lnTo>
                          <a:lnTo>
                            <a:pt x="14" y="130"/>
                          </a:lnTo>
                          <a:lnTo>
                            <a:pt x="19" y="137"/>
                          </a:lnTo>
                          <a:lnTo>
                            <a:pt x="24" y="142"/>
                          </a:lnTo>
                          <a:lnTo>
                            <a:pt x="30" y="147"/>
                          </a:lnTo>
                          <a:lnTo>
                            <a:pt x="36" y="153"/>
                          </a:lnTo>
                          <a:lnTo>
                            <a:pt x="43" y="157"/>
                          </a:lnTo>
                          <a:lnTo>
                            <a:pt x="50" y="161"/>
                          </a:lnTo>
                          <a:lnTo>
                            <a:pt x="58" y="163"/>
                          </a:lnTo>
                          <a:lnTo>
                            <a:pt x="66"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8" name="Freeform 42"/>
                    <p:cNvSpPr>
                      <a:spLocks/>
                    </p:cNvSpPr>
                    <p:nvPr/>
                  </p:nvSpPr>
                  <p:spPr bwMode="auto">
                    <a:xfrm flipH="1">
                      <a:off x="6198" y="3681"/>
                      <a:ext cx="117" cy="29"/>
                    </a:xfrm>
                    <a:custGeom>
                      <a:avLst/>
                      <a:gdLst>
                        <a:gd name="T0" fmla="*/ 615 w 699"/>
                        <a:gd name="T1" fmla="*/ 167 h 167"/>
                        <a:gd name="T2" fmla="*/ 632 w 699"/>
                        <a:gd name="T3" fmla="*/ 165 h 167"/>
                        <a:gd name="T4" fmla="*/ 647 w 699"/>
                        <a:gd name="T5" fmla="*/ 161 h 167"/>
                        <a:gd name="T6" fmla="*/ 662 w 699"/>
                        <a:gd name="T7" fmla="*/ 153 h 167"/>
                        <a:gd name="T8" fmla="*/ 674 w 699"/>
                        <a:gd name="T9" fmla="*/ 142 h 167"/>
                        <a:gd name="T10" fmla="*/ 685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5 w 699"/>
                        <a:gd name="T23" fmla="*/ 37 h 167"/>
                        <a:gd name="T24" fmla="*/ 674 w 699"/>
                        <a:gd name="T25" fmla="*/ 24 h 167"/>
                        <a:gd name="T26" fmla="*/ 662 w 699"/>
                        <a:gd name="T27" fmla="*/ 14 h 167"/>
                        <a:gd name="T28" fmla="*/ 647 w 699"/>
                        <a:gd name="T29" fmla="*/ 6 h 167"/>
                        <a:gd name="T30" fmla="*/ 632 w 699"/>
                        <a:gd name="T31" fmla="*/ 2 h 167"/>
                        <a:gd name="T32" fmla="*/ 615 w 699"/>
                        <a:gd name="T33" fmla="*/ 0 h 167"/>
                        <a:gd name="T34" fmla="*/ 76 w 699"/>
                        <a:gd name="T35" fmla="*/ 0 h 167"/>
                        <a:gd name="T36" fmla="*/ 59 w 699"/>
                        <a:gd name="T37" fmla="*/ 3 h 167"/>
                        <a:gd name="T38" fmla="*/ 44 w 699"/>
                        <a:gd name="T39" fmla="*/ 10 h 167"/>
                        <a:gd name="T40" fmla="*/ 31 w 699"/>
                        <a:gd name="T41" fmla="*/ 18 h 167"/>
                        <a:gd name="T42" fmla="*/ 19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9 w 699"/>
                        <a:gd name="T57" fmla="*/ 137 h 167"/>
                        <a:gd name="T58" fmla="*/ 31 w 699"/>
                        <a:gd name="T59" fmla="*/ 147 h 167"/>
                        <a:gd name="T60" fmla="*/ 44 w 699"/>
                        <a:gd name="T61" fmla="*/ 157 h 167"/>
                        <a:gd name="T62" fmla="*/ 59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5" y="167"/>
                          </a:lnTo>
                          <a:lnTo>
                            <a:pt x="623" y="166"/>
                          </a:lnTo>
                          <a:lnTo>
                            <a:pt x="632" y="165"/>
                          </a:lnTo>
                          <a:lnTo>
                            <a:pt x="640" y="163"/>
                          </a:lnTo>
                          <a:lnTo>
                            <a:pt x="647" y="161"/>
                          </a:lnTo>
                          <a:lnTo>
                            <a:pt x="655" y="157"/>
                          </a:lnTo>
                          <a:lnTo>
                            <a:pt x="662" y="153"/>
                          </a:lnTo>
                          <a:lnTo>
                            <a:pt x="668" y="147"/>
                          </a:lnTo>
                          <a:lnTo>
                            <a:pt x="674" y="142"/>
                          </a:lnTo>
                          <a:lnTo>
                            <a:pt x="679" y="137"/>
                          </a:lnTo>
                          <a:lnTo>
                            <a:pt x="685" y="130"/>
                          </a:lnTo>
                          <a:lnTo>
                            <a:pt x="688" y="123"/>
                          </a:lnTo>
                          <a:lnTo>
                            <a:pt x="692" y="116"/>
                          </a:lnTo>
                          <a:lnTo>
                            <a:pt x="695" y="108"/>
                          </a:lnTo>
                          <a:lnTo>
                            <a:pt x="697" y="100"/>
                          </a:lnTo>
                          <a:lnTo>
                            <a:pt x="698" y="92"/>
                          </a:lnTo>
                          <a:lnTo>
                            <a:pt x="699" y="83"/>
                          </a:lnTo>
                          <a:lnTo>
                            <a:pt x="698" y="75"/>
                          </a:lnTo>
                          <a:lnTo>
                            <a:pt x="697" y="67"/>
                          </a:lnTo>
                          <a:lnTo>
                            <a:pt x="695" y="59"/>
                          </a:lnTo>
                          <a:lnTo>
                            <a:pt x="692" y="51"/>
                          </a:lnTo>
                          <a:lnTo>
                            <a:pt x="688" y="44"/>
                          </a:lnTo>
                          <a:lnTo>
                            <a:pt x="685" y="37"/>
                          </a:lnTo>
                          <a:lnTo>
                            <a:pt x="679" y="30"/>
                          </a:lnTo>
                          <a:lnTo>
                            <a:pt x="674" y="24"/>
                          </a:lnTo>
                          <a:lnTo>
                            <a:pt x="668" y="18"/>
                          </a:lnTo>
                          <a:lnTo>
                            <a:pt x="662" y="14"/>
                          </a:lnTo>
                          <a:lnTo>
                            <a:pt x="655" y="10"/>
                          </a:lnTo>
                          <a:lnTo>
                            <a:pt x="647" y="6"/>
                          </a:lnTo>
                          <a:lnTo>
                            <a:pt x="640" y="3"/>
                          </a:lnTo>
                          <a:lnTo>
                            <a:pt x="632" y="2"/>
                          </a:lnTo>
                          <a:lnTo>
                            <a:pt x="623" y="0"/>
                          </a:lnTo>
                          <a:lnTo>
                            <a:pt x="615" y="0"/>
                          </a:lnTo>
                          <a:lnTo>
                            <a:pt x="83" y="0"/>
                          </a:lnTo>
                          <a:lnTo>
                            <a:pt x="76" y="0"/>
                          </a:lnTo>
                          <a:lnTo>
                            <a:pt x="67" y="2"/>
                          </a:lnTo>
                          <a:lnTo>
                            <a:pt x="59" y="3"/>
                          </a:lnTo>
                          <a:lnTo>
                            <a:pt x="52" y="6"/>
                          </a:lnTo>
                          <a:lnTo>
                            <a:pt x="44" y="10"/>
                          </a:lnTo>
                          <a:lnTo>
                            <a:pt x="37" y="14"/>
                          </a:lnTo>
                          <a:lnTo>
                            <a:pt x="31" y="18"/>
                          </a:lnTo>
                          <a:lnTo>
                            <a:pt x="24" y="24"/>
                          </a:lnTo>
                          <a:lnTo>
                            <a:pt x="19" y="30"/>
                          </a:lnTo>
                          <a:lnTo>
                            <a:pt x="14" y="37"/>
                          </a:lnTo>
                          <a:lnTo>
                            <a:pt x="10" y="44"/>
                          </a:lnTo>
                          <a:lnTo>
                            <a:pt x="7" y="51"/>
                          </a:lnTo>
                          <a:lnTo>
                            <a:pt x="3" y="59"/>
                          </a:lnTo>
                          <a:lnTo>
                            <a:pt x="2" y="67"/>
                          </a:lnTo>
                          <a:lnTo>
                            <a:pt x="0" y="75"/>
                          </a:lnTo>
                          <a:lnTo>
                            <a:pt x="0" y="83"/>
                          </a:lnTo>
                          <a:lnTo>
                            <a:pt x="0" y="92"/>
                          </a:lnTo>
                          <a:lnTo>
                            <a:pt x="2" y="100"/>
                          </a:lnTo>
                          <a:lnTo>
                            <a:pt x="3" y="108"/>
                          </a:lnTo>
                          <a:lnTo>
                            <a:pt x="7" y="116"/>
                          </a:lnTo>
                          <a:lnTo>
                            <a:pt x="10" y="123"/>
                          </a:lnTo>
                          <a:lnTo>
                            <a:pt x="14" y="130"/>
                          </a:lnTo>
                          <a:lnTo>
                            <a:pt x="19" y="137"/>
                          </a:lnTo>
                          <a:lnTo>
                            <a:pt x="24" y="142"/>
                          </a:lnTo>
                          <a:lnTo>
                            <a:pt x="31" y="147"/>
                          </a:lnTo>
                          <a:lnTo>
                            <a:pt x="37" y="153"/>
                          </a:lnTo>
                          <a:lnTo>
                            <a:pt x="44" y="157"/>
                          </a:lnTo>
                          <a:lnTo>
                            <a:pt x="52" y="161"/>
                          </a:lnTo>
                          <a:lnTo>
                            <a:pt x="59" y="163"/>
                          </a:lnTo>
                          <a:lnTo>
                            <a:pt x="67" y="165"/>
                          </a:lnTo>
                          <a:lnTo>
                            <a:pt x="76"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59" name="Freeform 43"/>
                    <p:cNvSpPr>
                      <a:spLocks/>
                    </p:cNvSpPr>
                    <p:nvPr/>
                  </p:nvSpPr>
                  <p:spPr bwMode="auto">
                    <a:xfrm flipH="1">
                      <a:off x="6048" y="3681"/>
                      <a:ext cx="118"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79"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79"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4" y="24"/>
                          </a:lnTo>
                          <a:lnTo>
                            <a:pt x="19" y="30"/>
                          </a:lnTo>
                          <a:lnTo>
                            <a:pt x="15" y="37"/>
                          </a:lnTo>
                          <a:lnTo>
                            <a:pt x="10" y="44"/>
                          </a:lnTo>
                          <a:lnTo>
                            <a:pt x="7" y="51"/>
                          </a:lnTo>
                          <a:lnTo>
                            <a:pt x="4" y="59"/>
                          </a:lnTo>
                          <a:lnTo>
                            <a:pt x="2" y="67"/>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0" name="Freeform 44"/>
                    <p:cNvSpPr>
                      <a:spLocks/>
                    </p:cNvSpPr>
                    <p:nvPr/>
                  </p:nvSpPr>
                  <p:spPr bwMode="auto">
                    <a:xfrm flipH="1">
                      <a:off x="5897" y="3681"/>
                      <a:ext cx="118"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1" name="Freeform 45"/>
                    <p:cNvSpPr>
                      <a:spLocks/>
                    </p:cNvSpPr>
                    <p:nvPr/>
                  </p:nvSpPr>
                  <p:spPr bwMode="auto">
                    <a:xfrm flipH="1">
                      <a:off x="5748" y="3681"/>
                      <a:ext cx="117" cy="29"/>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2" name="Freeform 46"/>
                    <p:cNvSpPr>
                      <a:spLocks/>
                    </p:cNvSpPr>
                    <p:nvPr/>
                  </p:nvSpPr>
                  <p:spPr bwMode="auto">
                    <a:xfrm flipH="1">
                      <a:off x="5598" y="3681"/>
                      <a:ext cx="117" cy="29"/>
                    </a:xfrm>
                    <a:custGeom>
                      <a:avLst/>
                      <a:gdLst>
                        <a:gd name="T0" fmla="*/ 615 w 699"/>
                        <a:gd name="T1" fmla="*/ 167 h 167"/>
                        <a:gd name="T2" fmla="*/ 633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3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3" y="165"/>
                          </a:lnTo>
                          <a:lnTo>
                            <a:pt x="640" y="163"/>
                          </a:lnTo>
                          <a:lnTo>
                            <a:pt x="648" y="161"/>
                          </a:lnTo>
                          <a:lnTo>
                            <a:pt x="656"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6" y="10"/>
                          </a:lnTo>
                          <a:lnTo>
                            <a:pt x="648" y="6"/>
                          </a:lnTo>
                          <a:lnTo>
                            <a:pt x="640" y="3"/>
                          </a:lnTo>
                          <a:lnTo>
                            <a:pt x="633"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3" name="Freeform 47"/>
                    <p:cNvSpPr>
                      <a:spLocks/>
                    </p:cNvSpPr>
                    <p:nvPr/>
                  </p:nvSpPr>
                  <p:spPr bwMode="auto">
                    <a:xfrm flipH="1">
                      <a:off x="5447" y="3681"/>
                      <a:ext cx="118"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3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3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6" y="2"/>
                          </a:lnTo>
                          <a:lnTo>
                            <a:pt x="59" y="3"/>
                          </a:lnTo>
                          <a:lnTo>
                            <a:pt x="51" y="6"/>
                          </a:lnTo>
                          <a:lnTo>
                            <a:pt x="43"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3" y="157"/>
                          </a:lnTo>
                          <a:lnTo>
                            <a:pt x="51" y="161"/>
                          </a:lnTo>
                          <a:lnTo>
                            <a:pt x="59" y="163"/>
                          </a:lnTo>
                          <a:lnTo>
                            <a:pt x="66"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4" name="Freeform 48"/>
                    <p:cNvSpPr>
                      <a:spLocks/>
                    </p:cNvSpPr>
                    <p:nvPr/>
                  </p:nvSpPr>
                  <p:spPr bwMode="auto">
                    <a:xfrm flipH="1">
                      <a:off x="5298" y="3681"/>
                      <a:ext cx="116"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5" name="Freeform 49"/>
                    <p:cNvSpPr>
                      <a:spLocks/>
                    </p:cNvSpPr>
                    <p:nvPr/>
                  </p:nvSpPr>
                  <p:spPr bwMode="auto">
                    <a:xfrm flipH="1">
                      <a:off x="5147" y="3681"/>
                      <a:ext cx="118"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8" y="92"/>
                          </a:lnTo>
                          <a:lnTo>
                            <a:pt x="699" y="83"/>
                          </a:lnTo>
                          <a:lnTo>
                            <a:pt x="698"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6" name="Freeform 50"/>
                    <p:cNvSpPr>
                      <a:spLocks/>
                    </p:cNvSpPr>
                    <p:nvPr/>
                  </p:nvSpPr>
                  <p:spPr bwMode="auto">
                    <a:xfrm flipH="1">
                      <a:off x="4998" y="3681"/>
                      <a:ext cx="117" cy="29"/>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7" y="100"/>
                          </a:lnTo>
                          <a:lnTo>
                            <a:pt x="698" y="92"/>
                          </a:lnTo>
                          <a:lnTo>
                            <a:pt x="699" y="83"/>
                          </a:lnTo>
                          <a:lnTo>
                            <a:pt x="698" y="75"/>
                          </a:lnTo>
                          <a:lnTo>
                            <a:pt x="697"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7" name="Freeform 51"/>
                    <p:cNvSpPr>
                      <a:spLocks/>
                    </p:cNvSpPr>
                    <p:nvPr/>
                  </p:nvSpPr>
                  <p:spPr bwMode="auto">
                    <a:xfrm flipH="1">
                      <a:off x="4847" y="3681"/>
                      <a:ext cx="69" cy="29"/>
                    </a:xfrm>
                    <a:custGeom>
                      <a:avLst/>
                      <a:gdLst>
                        <a:gd name="T0" fmla="*/ 327 w 412"/>
                        <a:gd name="T1" fmla="*/ 166 h 166"/>
                        <a:gd name="T2" fmla="*/ 345 w 412"/>
                        <a:gd name="T3" fmla="*/ 165 h 166"/>
                        <a:gd name="T4" fmla="*/ 360 w 412"/>
                        <a:gd name="T5" fmla="*/ 160 h 166"/>
                        <a:gd name="T6" fmla="*/ 375 w 412"/>
                        <a:gd name="T7" fmla="*/ 152 h 166"/>
                        <a:gd name="T8" fmla="*/ 387 w 412"/>
                        <a:gd name="T9" fmla="*/ 142 h 166"/>
                        <a:gd name="T10" fmla="*/ 398 w 412"/>
                        <a:gd name="T11" fmla="*/ 130 h 166"/>
                        <a:gd name="T12" fmla="*/ 405 w 412"/>
                        <a:gd name="T13" fmla="*/ 116 h 166"/>
                        <a:gd name="T14" fmla="*/ 410 w 412"/>
                        <a:gd name="T15" fmla="*/ 99 h 166"/>
                        <a:gd name="T16" fmla="*/ 412 w 412"/>
                        <a:gd name="T17" fmla="*/ 83 h 166"/>
                        <a:gd name="T18" fmla="*/ 410 w 412"/>
                        <a:gd name="T19" fmla="*/ 67 h 166"/>
                        <a:gd name="T20" fmla="*/ 405 w 412"/>
                        <a:gd name="T21" fmla="*/ 50 h 166"/>
                        <a:gd name="T22" fmla="*/ 398 w 412"/>
                        <a:gd name="T23" fmla="*/ 36 h 166"/>
                        <a:gd name="T24" fmla="*/ 387 w 412"/>
                        <a:gd name="T25" fmla="*/ 24 h 166"/>
                        <a:gd name="T26" fmla="*/ 375 w 412"/>
                        <a:gd name="T27" fmla="*/ 14 h 166"/>
                        <a:gd name="T28" fmla="*/ 360 w 412"/>
                        <a:gd name="T29" fmla="*/ 6 h 166"/>
                        <a:gd name="T30" fmla="*/ 345 w 412"/>
                        <a:gd name="T31" fmla="*/ 1 h 166"/>
                        <a:gd name="T32" fmla="*/ 327 w 412"/>
                        <a:gd name="T33" fmla="*/ 0 h 166"/>
                        <a:gd name="T34" fmla="*/ 75 w 412"/>
                        <a:gd name="T35" fmla="*/ 0 h 166"/>
                        <a:gd name="T36" fmla="*/ 59 w 412"/>
                        <a:gd name="T37" fmla="*/ 3 h 166"/>
                        <a:gd name="T38" fmla="*/ 44 w 412"/>
                        <a:gd name="T39" fmla="*/ 10 h 166"/>
                        <a:gd name="T40" fmla="*/ 31 w 412"/>
                        <a:gd name="T41" fmla="*/ 18 h 166"/>
                        <a:gd name="T42" fmla="*/ 19 w 412"/>
                        <a:gd name="T43" fmla="*/ 29 h 166"/>
                        <a:gd name="T44" fmla="*/ 10 w 412"/>
                        <a:gd name="T45" fmla="*/ 44 h 166"/>
                        <a:gd name="T46" fmla="*/ 4 w 412"/>
                        <a:gd name="T47" fmla="*/ 58 h 166"/>
                        <a:gd name="T48" fmla="*/ 0 w 412"/>
                        <a:gd name="T49" fmla="*/ 74 h 166"/>
                        <a:gd name="T50" fmla="*/ 0 w 412"/>
                        <a:gd name="T51" fmla="*/ 92 h 166"/>
                        <a:gd name="T52" fmla="*/ 4 w 412"/>
                        <a:gd name="T53" fmla="*/ 108 h 166"/>
                        <a:gd name="T54" fmla="*/ 10 w 412"/>
                        <a:gd name="T55" fmla="*/ 122 h 166"/>
                        <a:gd name="T56" fmla="*/ 19 w 412"/>
                        <a:gd name="T57" fmla="*/ 137 h 166"/>
                        <a:gd name="T58" fmla="*/ 31 w 412"/>
                        <a:gd name="T59" fmla="*/ 148 h 166"/>
                        <a:gd name="T60" fmla="*/ 44 w 412"/>
                        <a:gd name="T61" fmla="*/ 156 h 166"/>
                        <a:gd name="T62" fmla="*/ 59 w 412"/>
                        <a:gd name="T63" fmla="*/ 163 h 166"/>
                        <a:gd name="T64" fmla="*/ 75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4" y="166"/>
                          </a:moveTo>
                          <a:lnTo>
                            <a:pt x="327" y="166"/>
                          </a:lnTo>
                          <a:lnTo>
                            <a:pt x="336" y="166"/>
                          </a:lnTo>
                          <a:lnTo>
                            <a:pt x="345" y="165"/>
                          </a:lnTo>
                          <a:lnTo>
                            <a:pt x="353" y="163"/>
                          </a:lnTo>
                          <a:lnTo>
                            <a:pt x="360" y="160"/>
                          </a:lnTo>
                          <a:lnTo>
                            <a:pt x="368" y="156"/>
                          </a:lnTo>
                          <a:lnTo>
                            <a:pt x="375" y="152"/>
                          </a:lnTo>
                          <a:lnTo>
                            <a:pt x="381" y="148"/>
                          </a:lnTo>
                          <a:lnTo>
                            <a:pt x="387" y="142"/>
                          </a:lnTo>
                          <a:lnTo>
                            <a:pt x="392" y="137"/>
                          </a:lnTo>
                          <a:lnTo>
                            <a:pt x="398" y="130"/>
                          </a:lnTo>
                          <a:lnTo>
                            <a:pt x="402" y="122"/>
                          </a:lnTo>
                          <a:lnTo>
                            <a:pt x="405" y="116"/>
                          </a:lnTo>
                          <a:lnTo>
                            <a:pt x="407" y="108"/>
                          </a:lnTo>
                          <a:lnTo>
                            <a:pt x="410" y="99"/>
                          </a:lnTo>
                          <a:lnTo>
                            <a:pt x="411" y="92"/>
                          </a:lnTo>
                          <a:lnTo>
                            <a:pt x="412" y="83"/>
                          </a:lnTo>
                          <a:lnTo>
                            <a:pt x="411" y="74"/>
                          </a:lnTo>
                          <a:lnTo>
                            <a:pt x="410" y="67"/>
                          </a:lnTo>
                          <a:lnTo>
                            <a:pt x="407" y="58"/>
                          </a:lnTo>
                          <a:lnTo>
                            <a:pt x="405" y="50"/>
                          </a:lnTo>
                          <a:lnTo>
                            <a:pt x="402" y="44"/>
                          </a:lnTo>
                          <a:lnTo>
                            <a:pt x="398" y="36"/>
                          </a:lnTo>
                          <a:lnTo>
                            <a:pt x="392" y="29"/>
                          </a:lnTo>
                          <a:lnTo>
                            <a:pt x="387" y="24"/>
                          </a:lnTo>
                          <a:lnTo>
                            <a:pt x="381" y="18"/>
                          </a:lnTo>
                          <a:lnTo>
                            <a:pt x="375" y="14"/>
                          </a:lnTo>
                          <a:lnTo>
                            <a:pt x="368" y="10"/>
                          </a:lnTo>
                          <a:lnTo>
                            <a:pt x="360" y="6"/>
                          </a:lnTo>
                          <a:lnTo>
                            <a:pt x="353" y="3"/>
                          </a:lnTo>
                          <a:lnTo>
                            <a:pt x="345" y="1"/>
                          </a:lnTo>
                          <a:lnTo>
                            <a:pt x="336" y="0"/>
                          </a:lnTo>
                          <a:lnTo>
                            <a:pt x="327" y="0"/>
                          </a:lnTo>
                          <a:lnTo>
                            <a:pt x="84" y="0"/>
                          </a:lnTo>
                          <a:lnTo>
                            <a:pt x="75" y="0"/>
                          </a:lnTo>
                          <a:lnTo>
                            <a:pt x="67" y="1"/>
                          </a:lnTo>
                          <a:lnTo>
                            <a:pt x="59" y="3"/>
                          </a:lnTo>
                          <a:lnTo>
                            <a:pt x="51" y="6"/>
                          </a:lnTo>
                          <a:lnTo>
                            <a:pt x="44" y="10"/>
                          </a:lnTo>
                          <a:lnTo>
                            <a:pt x="37" y="14"/>
                          </a:lnTo>
                          <a:lnTo>
                            <a:pt x="31" y="18"/>
                          </a:lnTo>
                          <a:lnTo>
                            <a:pt x="25" y="24"/>
                          </a:lnTo>
                          <a:lnTo>
                            <a:pt x="19" y="29"/>
                          </a:lnTo>
                          <a:lnTo>
                            <a:pt x="15" y="36"/>
                          </a:lnTo>
                          <a:lnTo>
                            <a:pt x="10" y="44"/>
                          </a:lnTo>
                          <a:lnTo>
                            <a:pt x="7" y="50"/>
                          </a:lnTo>
                          <a:lnTo>
                            <a:pt x="4" y="58"/>
                          </a:lnTo>
                          <a:lnTo>
                            <a:pt x="1" y="67"/>
                          </a:lnTo>
                          <a:lnTo>
                            <a:pt x="0" y="74"/>
                          </a:lnTo>
                          <a:lnTo>
                            <a:pt x="0" y="83"/>
                          </a:lnTo>
                          <a:lnTo>
                            <a:pt x="0" y="92"/>
                          </a:lnTo>
                          <a:lnTo>
                            <a:pt x="1" y="99"/>
                          </a:lnTo>
                          <a:lnTo>
                            <a:pt x="4" y="108"/>
                          </a:lnTo>
                          <a:lnTo>
                            <a:pt x="7" y="116"/>
                          </a:lnTo>
                          <a:lnTo>
                            <a:pt x="10" y="122"/>
                          </a:lnTo>
                          <a:lnTo>
                            <a:pt x="15" y="130"/>
                          </a:lnTo>
                          <a:lnTo>
                            <a:pt x="19" y="137"/>
                          </a:lnTo>
                          <a:lnTo>
                            <a:pt x="25" y="142"/>
                          </a:lnTo>
                          <a:lnTo>
                            <a:pt x="31" y="148"/>
                          </a:lnTo>
                          <a:lnTo>
                            <a:pt x="37" y="152"/>
                          </a:lnTo>
                          <a:lnTo>
                            <a:pt x="44" y="156"/>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8" name="Freeform 52"/>
                    <p:cNvSpPr>
                      <a:spLocks/>
                    </p:cNvSpPr>
                    <p:nvPr/>
                  </p:nvSpPr>
                  <p:spPr bwMode="auto">
                    <a:xfrm flipH="1">
                      <a:off x="6204" y="3740"/>
                      <a:ext cx="118" cy="29"/>
                    </a:xfrm>
                    <a:custGeom>
                      <a:avLst/>
                      <a:gdLst>
                        <a:gd name="T0" fmla="*/ 619 w 703"/>
                        <a:gd name="T1" fmla="*/ 166 h 166"/>
                        <a:gd name="T2" fmla="*/ 636 w 703"/>
                        <a:gd name="T3" fmla="*/ 165 h 166"/>
                        <a:gd name="T4" fmla="*/ 651 w 703"/>
                        <a:gd name="T5" fmla="*/ 160 h 166"/>
                        <a:gd name="T6" fmla="*/ 665 w 703"/>
                        <a:gd name="T7" fmla="*/ 152 h 166"/>
                        <a:gd name="T8" fmla="*/ 679 w 703"/>
                        <a:gd name="T9" fmla="*/ 142 h 166"/>
                        <a:gd name="T10" fmla="*/ 688 w 703"/>
                        <a:gd name="T11" fmla="*/ 130 h 166"/>
                        <a:gd name="T12" fmla="*/ 696 w 703"/>
                        <a:gd name="T13" fmla="*/ 116 h 166"/>
                        <a:gd name="T14" fmla="*/ 700 w 703"/>
                        <a:gd name="T15" fmla="*/ 100 h 166"/>
                        <a:gd name="T16" fmla="*/ 703 w 703"/>
                        <a:gd name="T17" fmla="*/ 83 h 166"/>
                        <a:gd name="T18" fmla="*/ 700 w 703"/>
                        <a:gd name="T19" fmla="*/ 67 h 166"/>
                        <a:gd name="T20" fmla="*/ 696 w 703"/>
                        <a:gd name="T21" fmla="*/ 50 h 166"/>
                        <a:gd name="T22" fmla="*/ 688 w 703"/>
                        <a:gd name="T23" fmla="*/ 36 h 166"/>
                        <a:gd name="T24" fmla="*/ 679 w 703"/>
                        <a:gd name="T25" fmla="*/ 24 h 166"/>
                        <a:gd name="T26" fmla="*/ 665 w 703"/>
                        <a:gd name="T27" fmla="*/ 14 h 166"/>
                        <a:gd name="T28" fmla="*/ 651 w 703"/>
                        <a:gd name="T29" fmla="*/ 7 h 166"/>
                        <a:gd name="T30" fmla="*/ 636 w 703"/>
                        <a:gd name="T31" fmla="*/ 1 h 166"/>
                        <a:gd name="T32" fmla="*/ 619 w 703"/>
                        <a:gd name="T33" fmla="*/ 0 h 166"/>
                        <a:gd name="T34" fmla="*/ 76 w 703"/>
                        <a:gd name="T35" fmla="*/ 0 h 166"/>
                        <a:gd name="T36" fmla="*/ 60 w 703"/>
                        <a:gd name="T37" fmla="*/ 3 h 166"/>
                        <a:gd name="T38" fmla="*/ 44 w 703"/>
                        <a:gd name="T39" fmla="*/ 10 h 166"/>
                        <a:gd name="T40" fmla="*/ 31 w 703"/>
                        <a:gd name="T41" fmla="*/ 19 h 166"/>
                        <a:gd name="T42" fmla="*/ 20 w 703"/>
                        <a:gd name="T43" fmla="*/ 30 h 166"/>
                        <a:gd name="T44" fmla="*/ 11 w 703"/>
                        <a:gd name="T45" fmla="*/ 44 h 166"/>
                        <a:gd name="T46" fmla="*/ 5 w 703"/>
                        <a:gd name="T47" fmla="*/ 58 h 166"/>
                        <a:gd name="T48" fmla="*/ 2 w 703"/>
                        <a:gd name="T49" fmla="*/ 75 h 166"/>
                        <a:gd name="T50" fmla="*/ 2 w 703"/>
                        <a:gd name="T51" fmla="*/ 92 h 166"/>
                        <a:gd name="T52" fmla="*/ 5 w 703"/>
                        <a:gd name="T53" fmla="*/ 108 h 166"/>
                        <a:gd name="T54" fmla="*/ 11 w 703"/>
                        <a:gd name="T55" fmla="*/ 123 h 166"/>
                        <a:gd name="T56" fmla="*/ 20 w 703"/>
                        <a:gd name="T57" fmla="*/ 137 h 166"/>
                        <a:gd name="T58" fmla="*/ 31 w 703"/>
                        <a:gd name="T59" fmla="*/ 148 h 166"/>
                        <a:gd name="T60" fmla="*/ 44 w 703"/>
                        <a:gd name="T61" fmla="*/ 157 h 166"/>
                        <a:gd name="T62" fmla="*/ 60 w 703"/>
                        <a:gd name="T63" fmla="*/ 163 h 166"/>
                        <a:gd name="T64" fmla="*/ 76 w 703"/>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3" h="166">
                          <a:moveTo>
                            <a:pt x="85" y="166"/>
                          </a:moveTo>
                          <a:lnTo>
                            <a:pt x="619" y="166"/>
                          </a:lnTo>
                          <a:lnTo>
                            <a:pt x="627" y="166"/>
                          </a:lnTo>
                          <a:lnTo>
                            <a:pt x="636" y="165"/>
                          </a:lnTo>
                          <a:lnTo>
                            <a:pt x="643" y="163"/>
                          </a:lnTo>
                          <a:lnTo>
                            <a:pt x="651" y="160"/>
                          </a:lnTo>
                          <a:lnTo>
                            <a:pt x="659" y="157"/>
                          </a:lnTo>
                          <a:lnTo>
                            <a:pt x="665" y="152"/>
                          </a:lnTo>
                          <a:lnTo>
                            <a:pt x="672" y="148"/>
                          </a:lnTo>
                          <a:lnTo>
                            <a:pt x="679" y="142"/>
                          </a:lnTo>
                          <a:lnTo>
                            <a:pt x="683" y="137"/>
                          </a:lnTo>
                          <a:lnTo>
                            <a:pt x="688" y="130"/>
                          </a:lnTo>
                          <a:lnTo>
                            <a:pt x="693" y="123"/>
                          </a:lnTo>
                          <a:lnTo>
                            <a:pt x="696" y="116"/>
                          </a:lnTo>
                          <a:lnTo>
                            <a:pt x="698" y="108"/>
                          </a:lnTo>
                          <a:lnTo>
                            <a:pt x="700" y="100"/>
                          </a:lnTo>
                          <a:lnTo>
                            <a:pt x="702" y="92"/>
                          </a:lnTo>
                          <a:lnTo>
                            <a:pt x="703" y="83"/>
                          </a:lnTo>
                          <a:lnTo>
                            <a:pt x="702" y="75"/>
                          </a:lnTo>
                          <a:lnTo>
                            <a:pt x="700" y="67"/>
                          </a:lnTo>
                          <a:lnTo>
                            <a:pt x="698" y="58"/>
                          </a:lnTo>
                          <a:lnTo>
                            <a:pt x="696" y="50"/>
                          </a:lnTo>
                          <a:lnTo>
                            <a:pt x="693" y="44"/>
                          </a:lnTo>
                          <a:lnTo>
                            <a:pt x="688" y="36"/>
                          </a:lnTo>
                          <a:lnTo>
                            <a:pt x="683" y="30"/>
                          </a:lnTo>
                          <a:lnTo>
                            <a:pt x="679" y="24"/>
                          </a:lnTo>
                          <a:lnTo>
                            <a:pt x="672" y="19"/>
                          </a:lnTo>
                          <a:lnTo>
                            <a:pt x="665" y="14"/>
                          </a:lnTo>
                          <a:lnTo>
                            <a:pt x="659" y="10"/>
                          </a:lnTo>
                          <a:lnTo>
                            <a:pt x="651" y="7"/>
                          </a:lnTo>
                          <a:lnTo>
                            <a:pt x="643" y="3"/>
                          </a:lnTo>
                          <a:lnTo>
                            <a:pt x="636" y="1"/>
                          </a:lnTo>
                          <a:lnTo>
                            <a:pt x="627" y="0"/>
                          </a:lnTo>
                          <a:lnTo>
                            <a:pt x="619" y="0"/>
                          </a:lnTo>
                          <a:lnTo>
                            <a:pt x="85" y="0"/>
                          </a:lnTo>
                          <a:lnTo>
                            <a:pt x="76" y="0"/>
                          </a:lnTo>
                          <a:lnTo>
                            <a:pt x="67" y="1"/>
                          </a:lnTo>
                          <a:lnTo>
                            <a:pt x="60" y="3"/>
                          </a:lnTo>
                          <a:lnTo>
                            <a:pt x="52" y="7"/>
                          </a:lnTo>
                          <a:lnTo>
                            <a:pt x="44" y="10"/>
                          </a:lnTo>
                          <a:lnTo>
                            <a:pt x="38" y="14"/>
                          </a:lnTo>
                          <a:lnTo>
                            <a:pt x="31" y="19"/>
                          </a:lnTo>
                          <a:lnTo>
                            <a:pt x="26" y="24"/>
                          </a:lnTo>
                          <a:lnTo>
                            <a:pt x="20" y="30"/>
                          </a:lnTo>
                          <a:lnTo>
                            <a:pt x="15" y="36"/>
                          </a:lnTo>
                          <a:lnTo>
                            <a:pt x="11" y="44"/>
                          </a:lnTo>
                          <a:lnTo>
                            <a:pt x="7" y="50"/>
                          </a:lnTo>
                          <a:lnTo>
                            <a:pt x="5" y="58"/>
                          </a:lnTo>
                          <a:lnTo>
                            <a:pt x="3" y="67"/>
                          </a:lnTo>
                          <a:lnTo>
                            <a:pt x="2" y="75"/>
                          </a:lnTo>
                          <a:lnTo>
                            <a:pt x="0" y="83"/>
                          </a:lnTo>
                          <a:lnTo>
                            <a:pt x="2" y="92"/>
                          </a:lnTo>
                          <a:lnTo>
                            <a:pt x="3" y="100"/>
                          </a:lnTo>
                          <a:lnTo>
                            <a:pt x="5" y="108"/>
                          </a:lnTo>
                          <a:lnTo>
                            <a:pt x="7" y="116"/>
                          </a:lnTo>
                          <a:lnTo>
                            <a:pt x="11" y="123"/>
                          </a:lnTo>
                          <a:lnTo>
                            <a:pt x="15" y="130"/>
                          </a:lnTo>
                          <a:lnTo>
                            <a:pt x="20" y="137"/>
                          </a:lnTo>
                          <a:lnTo>
                            <a:pt x="26" y="142"/>
                          </a:lnTo>
                          <a:lnTo>
                            <a:pt x="31" y="148"/>
                          </a:lnTo>
                          <a:lnTo>
                            <a:pt x="38" y="152"/>
                          </a:lnTo>
                          <a:lnTo>
                            <a:pt x="44" y="157"/>
                          </a:lnTo>
                          <a:lnTo>
                            <a:pt x="52" y="160"/>
                          </a:lnTo>
                          <a:lnTo>
                            <a:pt x="60" y="163"/>
                          </a:lnTo>
                          <a:lnTo>
                            <a:pt x="67" y="165"/>
                          </a:lnTo>
                          <a:lnTo>
                            <a:pt x="76" y="166"/>
                          </a:lnTo>
                          <a:lnTo>
                            <a:pt x="85"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69" name="Freeform 53"/>
                    <p:cNvSpPr>
                      <a:spLocks/>
                    </p:cNvSpPr>
                    <p:nvPr/>
                  </p:nvSpPr>
                  <p:spPr bwMode="auto">
                    <a:xfrm flipH="1">
                      <a:off x="6052" y="3740"/>
                      <a:ext cx="119" cy="29"/>
                    </a:xfrm>
                    <a:custGeom>
                      <a:avLst/>
                      <a:gdLst>
                        <a:gd name="T0" fmla="*/ 618 w 702"/>
                        <a:gd name="T1" fmla="*/ 166 h 166"/>
                        <a:gd name="T2" fmla="*/ 635 w 702"/>
                        <a:gd name="T3" fmla="*/ 165 h 166"/>
                        <a:gd name="T4" fmla="*/ 651 w 702"/>
                        <a:gd name="T5" fmla="*/ 160 h 166"/>
                        <a:gd name="T6" fmla="*/ 665 w 702"/>
                        <a:gd name="T7" fmla="*/ 152 h 166"/>
                        <a:gd name="T8" fmla="*/ 677 w 702"/>
                        <a:gd name="T9" fmla="*/ 142 h 166"/>
                        <a:gd name="T10" fmla="*/ 688 w 702"/>
                        <a:gd name="T11" fmla="*/ 130 h 166"/>
                        <a:gd name="T12" fmla="*/ 696 w 702"/>
                        <a:gd name="T13" fmla="*/ 116 h 166"/>
                        <a:gd name="T14" fmla="*/ 700 w 702"/>
                        <a:gd name="T15" fmla="*/ 100 h 166"/>
                        <a:gd name="T16" fmla="*/ 702 w 702"/>
                        <a:gd name="T17" fmla="*/ 83 h 166"/>
                        <a:gd name="T18" fmla="*/ 700 w 702"/>
                        <a:gd name="T19" fmla="*/ 67 h 166"/>
                        <a:gd name="T20" fmla="*/ 696 w 702"/>
                        <a:gd name="T21" fmla="*/ 50 h 166"/>
                        <a:gd name="T22" fmla="*/ 688 w 702"/>
                        <a:gd name="T23" fmla="*/ 36 h 166"/>
                        <a:gd name="T24" fmla="*/ 677 w 702"/>
                        <a:gd name="T25" fmla="*/ 24 h 166"/>
                        <a:gd name="T26" fmla="*/ 665 w 702"/>
                        <a:gd name="T27" fmla="*/ 14 h 166"/>
                        <a:gd name="T28" fmla="*/ 651 w 702"/>
                        <a:gd name="T29" fmla="*/ 7 h 166"/>
                        <a:gd name="T30" fmla="*/ 635 w 702"/>
                        <a:gd name="T31" fmla="*/ 1 h 166"/>
                        <a:gd name="T32" fmla="*/ 618 w 702"/>
                        <a:gd name="T33" fmla="*/ 0 h 166"/>
                        <a:gd name="T34" fmla="*/ 76 w 702"/>
                        <a:gd name="T35" fmla="*/ 0 h 166"/>
                        <a:gd name="T36" fmla="*/ 59 w 702"/>
                        <a:gd name="T37" fmla="*/ 3 h 166"/>
                        <a:gd name="T38" fmla="*/ 44 w 702"/>
                        <a:gd name="T39" fmla="*/ 10 h 166"/>
                        <a:gd name="T40" fmla="*/ 31 w 702"/>
                        <a:gd name="T41" fmla="*/ 19 h 166"/>
                        <a:gd name="T42" fmla="*/ 20 w 702"/>
                        <a:gd name="T43" fmla="*/ 30 h 166"/>
                        <a:gd name="T44" fmla="*/ 10 w 702"/>
                        <a:gd name="T45" fmla="*/ 44 h 166"/>
                        <a:gd name="T46" fmla="*/ 5 w 702"/>
                        <a:gd name="T47" fmla="*/ 58 h 166"/>
                        <a:gd name="T48" fmla="*/ 1 w 702"/>
                        <a:gd name="T49" fmla="*/ 75 h 166"/>
                        <a:gd name="T50" fmla="*/ 1 w 702"/>
                        <a:gd name="T51" fmla="*/ 92 h 166"/>
                        <a:gd name="T52" fmla="*/ 5 w 702"/>
                        <a:gd name="T53" fmla="*/ 108 h 166"/>
                        <a:gd name="T54" fmla="*/ 10 w 702"/>
                        <a:gd name="T55" fmla="*/ 123 h 166"/>
                        <a:gd name="T56" fmla="*/ 20 w 702"/>
                        <a:gd name="T57" fmla="*/ 137 h 166"/>
                        <a:gd name="T58" fmla="*/ 31 w 702"/>
                        <a:gd name="T59" fmla="*/ 148 h 166"/>
                        <a:gd name="T60" fmla="*/ 44 w 702"/>
                        <a:gd name="T61" fmla="*/ 157 h 166"/>
                        <a:gd name="T62" fmla="*/ 59 w 702"/>
                        <a:gd name="T63" fmla="*/ 163 h 166"/>
                        <a:gd name="T64" fmla="*/ 76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5" y="166"/>
                          </a:moveTo>
                          <a:lnTo>
                            <a:pt x="618" y="166"/>
                          </a:lnTo>
                          <a:lnTo>
                            <a:pt x="627" y="166"/>
                          </a:lnTo>
                          <a:lnTo>
                            <a:pt x="635" y="165"/>
                          </a:lnTo>
                          <a:lnTo>
                            <a:pt x="643" y="163"/>
                          </a:lnTo>
                          <a:lnTo>
                            <a:pt x="651" y="160"/>
                          </a:lnTo>
                          <a:lnTo>
                            <a:pt x="659" y="157"/>
                          </a:lnTo>
                          <a:lnTo>
                            <a:pt x="665" y="152"/>
                          </a:lnTo>
                          <a:lnTo>
                            <a:pt x="672" y="148"/>
                          </a:lnTo>
                          <a:lnTo>
                            <a:pt x="677" y="142"/>
                          </a:lnTo>
                          <a:lnTo>
                            <a:pt x="683" y="137"/>
                          </a:lnTo>
                          <a:lnTo>
                            <a:pt x="688" y="130"/>
                          </a:lnTo>
                          <a:lnTo>
                            <a:pt x="691" y="123"/>
                          </a:lnTo>
                          <a:lnTo>
                            <a:pt x="696" y="116"/>
                          </a:lnTo>
                          <a:lnTo>
                            <a:pt x="698" y="108"/>
                          </a:lnTo>
                          <a:lnTo>
                            <a:pt x="700" y="100"/>
                          </a:lnTo>
                          <a:lnTo>
                            <a:pt x="701" y="92"/>
                          </a:lnTo>
                          <a:lnTo>
                            <a:pt x="702" y="83"/>
                          </a:lnTo>
                          <a:lnTo>
                            <a:pt x="701" y="75"/>
                          </a:lnTo>
                          <a:lnTo>
                            <a:pt x="700" y="67"/>
                          </a:lnTo>
                          <a:lnTo>
                            <a:pt x="698" y="58"/>
                          </a:lnTo>
                          <a:lnTo>
                            <a:pt x="696" y="50"/>
                          </a:lnTo>
                          <a:lnTo>
                            <a:pt x="691" y="44"/>
                          </a:lnTo>
                          <a:lnTo>
                            <a:pt x="688" y="36"/>
                          </a:lnTo>
                          <a:lnTo>
                            <a:pt x="683" y="30"/>
                          </a:lnTo>
                          <a:lnTo>
                            <a:pt x="677" y="24"/>
                          </a:lnTo>
                          <a:lnTo>
                            <a:pt x="672" y="19"/>
                          </a:lnTo>
                          <a:lnTo>
                            <a:pt x="665" y="14"/>
                          </a:lnTo>
                          <a:lnTo>
                            <a:pt x="659" y="10"/>
                          </a:lnTo>
                          <a:lnTo>
                            <a:pt x="651" y="7"/>
                          </a:lnTo>
                          <a:lnTo>
                            <a:pt x="643" y="3"/>
                          </a:lnTo>
                          <a:lnTo>
                            <a:pt x="635" y="1"/>
                          </a:lnTo>
                          <a:lnTo>
                            <a:pt x="627" y="0"/>
                          </a:lnTo>
                          <a:lnTo>
                            <a:pt x="618" y="0"/>
                          </a:lnTo>
                          <a:lnTo>
                            <a:pt x="85" y="0"/>
                          </a:lnTo>
                          <a:lnTo>
                            <a:pt x="76" y="0"/>
                          </a:lnTo>
                          <a:lnTo>
                            <a:pt x="67" y="1"/>
                          </a:lnTo>
                          <a:lnTo>
                            <a:pt x="59" y="3"/>
                          </a:lnTo>
                          <a:lnTo>
                            <a:pt x="52" y="7"/>
                          </a:lnTo>
                          <a:lnTo>
                            <a:pt x="44" y="10"/>
                          </a:lnTo>
                          <a:lnTo>
                            <a:pt x="37" y="14"/>
                          </a:lnTo>
                          <a:lnTo>
                            <a:pt x="31" y="19"/>
                          </a:lnTo>
                          <a:lnTo>
                            <a:pt x="25" y="24"/>
                          </a:lnTo>
                          <a:lnTo>
                            <a:pt x="20" y="30"/>
                          </a:lnTo>
                          <a:lnTo>
                            <a:pt x="14" y="36"/>
                          </a:lnTo>
                          <a:lnTo>
                            <a:pt x="10" y="44"/>
                          </a:lnTo>
                          <a:lnTo>
                            <a:pt x="7" y="50"/>
                          </a:lnTo>
                          <a:lnTo>
                            <a:pt x="5" y="58"/>
                          </a:lnTo>
                          <a:lnTo>
                            <a:pt x="2" y="67"/>
                          </a:lnTo>
                          <a:lnTo>
                            <a:pt x="1" y="75"/>
                          </a:lnTo>
                          <a:lnTo>
                            <a:pt x="0" y="83"/>
                          </a:lnTo>
                          <a:lnTo>
                            <a:pt x="1" y="92"/>
                          </a:lnTo>
                          <a:lnTo>
                            <a:pt x="2" y="100"/>
                          </a:lnTo>
                          <a:lnTo>
                            <a:pt x="5" y="108"/>
                          </a:lnTo>
                          <a:lnTo>
                            <a:pt x="7" y="116"/>
                          </a:lnTo>
                          <a:lnTo>
                            <a:pt x="10" y="123"/>
                          </a:lnTo>
                          <a:lnTo>
                            <a:pt x="14" y="130"/>
                          </a:lnTo>
                          <a:lnTo>
                            <a:pt x="20" y="137"/>
                          </a:lnTo>
                          <a:lnTo>
                            <a:pt x="25" y="142"/>
                          </a:lnTo>
                          <a:lnTo>
                            <a:pt x="31" y="148"/>
                          </a:lnTo>
                          <a:lnTo>
                            <a:pt x="37" y="152"/>
                          </a:lnTo>
                          <a:lnTo>
                            <a:pt x="44" y="157"/>
                          </a:lnTo>
                          <a:lnTo>
                            <a:pt x="52" y="160"/>
                          </a:lnTo>
                          <a:lnTo>
                            <a:pt x="59" y="163"/>
                          </a:lnTo>
                          <a:lnTo>
                            <a:pt x="67" y="165"/>
                          </a:lnTo>
                          <a:lnTo>
                            <a:pt x="76" y="166"/>
                          </a:lnTo>
                          <a:lnTo>
                            <a:pt x="85"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0" name="Freeform 54"/>
                    <p:cNvSpPr>
                      <a:spLocks/>
                    </p:cNvSpPr>
                    <p:nvPr/>
                  </p:nvSpPr>
                  <p:spPr bwMode="auto">
                    <a:xfrm flipH="1">
                      <a:off x="5616" y="3740"/>
                      <a:ext cx="389" cy="29"/>
                    </a:xfrm>
                    <a:custGeom>
                      <a:avLst/>
                      <a:gdLst>
                        <a:gd name="T0" fmla="*/ 83 w 2316"/>
                        <a:gd name="T1" fmla="*/ 0 h 166"/>
                        <a:gd name="T2" fmla="*/ 66 w 2316"/>
                        <a:gd name="T3" fmla="*/ 1 h 166"/>
                        <a:gd name="T4" fmla="*/ 50 w 2316"/>
                        <a:gd name="T5" fmla="*/ 7 h 166"/>
                        <a:gd name="T6" fmla="*/ 36 w 2316"/>
                        <a:gd name="T7" fmla="*/ 14 h 166"/>
                        <a:gd name="T8" fmla="*/ 24 w 2316"/>
                        <a:gd name="T9" fmla="*/ 24 h 166"/>
                        <a:gd name="T10" fmla="*/ 14 w 2316"/>
                        <a:gd name="T11" fmla="*/ 36 h 166"/>
                        <a:gd name="T12" fmla="*/ 6 w 2316"/>
                        <a:gd name="T13" fmla="*/ 50 h 166"/>
                        <a:gd name="T14" fmla="*/ 1 w 2316"/>
                        <a:gd name="T15" fmla="*/ 67 h 166"/>
                        <a:gd name="T16" fmla="*/ 0 w 2316"/>
                        <a:gd name="T17" fmla="*/ 83 h 166"/>
                        <a:gd name="T18" fmla="*/ 1 w 2316"/>
                        <a:gd name="T19" fmla="*/ 100 h 166"/>
                        <a:gd name="T20" fmla="*/ 6 w 2316"/>
                        <a:gd name="T21" fmla="*/ 116 h 166"/>
                        <a:gd name="T22" fmla="*/ 14 w 2316"/>
                        <a:gd name="T23" fmla="*/ 130 h 166"/>
                        <a:gd name="T24" fmla="*/ 24 w 2316"/>
                        <a:gd name="T25" fmla="*/ 142 h 166"/>
                        <a:gd name="T26" fmla="*/ 36 w 2316"/>
                        <a:gd name="T27" fmla="*/ 152 h 166"/>
                        <a:gd name="T28" fmla="*/ 50 w 2316"/>
                        <a:gd name="T29" fmla="*/ 160 h 166"/>
                        <a:gd name="T30" fmla="*/ 66 w 2316"/>
                        <a:gd name="T31" fmla="*/ 165 h 166"/>
                        <a:gd name="T32" fmla="*/ 83 w 2316"/>
                        <a:gd name="T33" fmla="*/ 166 h 166"/>
                        <a:gd name="T34" fmla="*/ 2240 w 2316"/>
                        <a:gd name="T35" fmla="*/ 166 h 166"/>
                        <a:gd name="T36" fmla="*/ 2257 w 2316"/>
                        <a:gd name="T37" fmla="*/ 163 h 166"/>
                        <a:gd name="T38" fmla="*/ 2272 w 2316"/>
                        <a:gd name="T39" fmla="*/ 157 h 166"/>
                        <a:gd name="T40" fmla="*/ 2285 w 2316"/>
                        <a:gd name="T41" fmla="*/ 148 h 166"/>
                        <a:gd name="T42" fmla="*/ 2296 w 2316"/>
                        <a:gd name="T43" fmla="*/ 137 h 166"/>
                        <a:gd name="T44" fmla="*/ 2305 w 2316"/>
                        <a:gd name="T45" fmla="*/ 123 h 166"/>
                        <a:gd name="T46" fmla="*/ 2312 w 2316"/>
                        <a:gd name="T47" fmla="*/ 108 h 166"/>
                        <a:gd name="T48" fmla="*/ 2315 w 2316"/>
                        <a:gd name="T49" fmla="*/ 92 h 166"/>
                        <a:gd name="T50" fmla="*/ 2315 w 2316"/>
                        <a:gd name="T51" fmla="*/ 75 h 166"/>
                        <a:gd name="T52" fmla="*/ 2312 w 2316"/>
                        <a:gd name="T53" fmla="*/ 58 h 166"/>
                        <a:gd name="T54" fmla="*/ 2305 w 2316"/>
                        <a:gd name="T55" fmla="*/ 44 h 166"/>
                        <a:gd name="T56" fmla="*/ 2296 w 2316"/>
                        <a:gd name="T57" fmla="*/ 30 h 166"/>
                        <a:gd name="T58" fmla="*/ 2285 w 2316"/>
                        <a:gd name="T59" fmla="*/ 19 h 166"/>
                        <a:gd name="T60" fmla="*/ 2272 w 2316"/>
                        <a:gd name="T61" fmla="*/ 10 h 166"/>
                        <a:gd name="T62" fmla="*/ 2257 w 2316"/>
                        <a:gd name="T63" fmla="*/ 3 h 166"/>
                        <a:gd name="T64" fmla="*/ 2240 w 2316"/>
                        <a:gd name="T6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6" h="166">
                          <a:moveTo>
                            <a:pt x="2232" y="0"/>
                          </a:move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lnTo>
                            <a:pt x="2232" y="166"/>
                          </a:lnTo>
                          <a:lnTo>
                            <a:pt x="2240" y="166"/>
                          </a:lnTo>
                          <a:lnTo>
                            <a:pt x="2249" y="165"/>
                          </a:lnTo>
                          <a:lnTo>
                            <a:pt x="2257" y="163"/>
                          </a:lnTo>
                          <a:lnTo>
                            <a:pt x="2264" y="160"/>
                          </a:lnTo>
                          <a:lnTo>
                            <a:pt x="2272" y="157"/>
                          </a:lnTo>
                          <a:lnTo>
                            <a:pt x="2279" y="152"/>
                          </a:lnTo>
                          <a:lnTo>
                            <a:pt x="2285" y="148"/>
                          </a:lnTo>
                          <a:lnTo>
                            <a:pt x="2291" y="142"/>
                          </a:lnTo>
                          <a:lnTo>
                            <a:pt x="2296" y="137"/>
                          </a:lnTo>
                          <a:lnTo>
                            <a:pt x="2302" y="130"/>
                          </a:lnTo>
                          <a:lnTo>
                            <a:pt x="2305" y="123"/>
                          </a:lnTo>
                          <a:lnTo>
                            <a:pt x="2309" y="116"/>
                          </a:lnTo>
                          <a:lnTo>
                            <a:pt x="2312" y="108"/>
                          </a:lnTo>
                          <a:lnTo>
                            <a:pt x="2314" y="100"/>
                          </a:lnTo>
                          <a:lnTo>
                            <a:pt x="2315" y="92"/>
                          </a:lnTo>
                          <a:lnTo>
                            <a:pt x="2316" y="83"/>
                          </a:lnTo>
                          <a:lnTo>
                            <a:pt x="2315" y="75"/>
                          </a:lnTo>
                          <a:lnTo>
                            <a:pt x="2314" y="67"/>
                          </a:lnTo>
                          <a:lnTo>
                            <a:pt x="2312" y="58"/>
                          </a:lnTo>
                          <a:lnTo>
                            <a:pt x="2309" y="50"/>
                          </a:lnTo>
                          <a:lnTo>
                            <a:pt x="2305" y="44"/>
                          </a:lnTo>
                          <a:lnTo>
                            <a:pt x="2302" y="36"/>
                          </a:lnTo>
                          <a:lnTo>
                            <a:pt x="2296" y="30"/>
                          </a:lnTo>
                          <a:lnTo>
                            <a:pt x="2291" y="24"/>
                          </a:lnTo>
                          <a:lnTo>
                            <a:pt x="2285" y="19"/>
                          </a:lnTo>
                          <a:lnTo>
                            <a:pt x="2279" y="14"/>
                          </a:lnTo>
                          <a:lnTo>
                            <a:pt x="2272" y="10"/>
                          </a:lnTo>
                          <a:lnTo>
                            <a:pt x="2264" y="7"/>
                          </a:lnTo>
                          <a:lnTo>
                            <a:pt x="2257" y="3"/>
                          </a:lnTo>
                          <a:lnTo>
                            <a:pt x="2249" y="1"/>
                          </a:lnTo>
                          <a:lnTo>
                            <a:pt x="2240" y="0"/>
                          </a:lnTo>
                          <a:lnTo>
                            <a:pt x="2232"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1" name="Freeform 55"/>
                    <p:cNvSpPr>
                      <a:spLocks/>
                    </p:cNvSpPr>
                    <p:nvPr/>
                  </p:nvSpPr>
                  <p:spPr bwMode="auto">
                    <a:xfrm flipH="1">
                      <a:off x="5450" y="3740"/>
                      <a:ext cx="117" cy="29"/>
                    </a:xfrm>
                    <a:custGeom>
                      <a:avLst/>
                      <a:gdLst>
                        <a:gd name="T0" fmla="*/ 618 w 701"/>
                        <a:gd name="T1" fmla="*/ 166 h 166"/>
                        <a:gd name="T2" fmla="*/ 635 w 701"/>
                        <a:gd name="T3" fmla="*/ 165 h 166"/>
                        <a:gd name="T4" fmla="*/ 650 w 701"/>
                        <a:gd name="T5" fmla="*/ 160 h 166"/>
                        <a:gd name="T6" fmla="*/ 664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4 w 701"/>
                        <a:gd name="T27" fmla="*/ 14 h 166"/>
                        <a:gd name="T28" fmla="*/ 650 w 701"/>
                        <a:gd name="T29" fmla="*/ 7 h 166"/>
                        <a:gd name="T30" fmla="*/ 635 w 701"/>
                        <a:gd name="T31" fmla="*/ 1 h 166"/>
                        <a:gd name="T32" fmla="*/ 618 w 701"/>
                        <a:gd name="T33" fmla="*/ 0 h 166"/>
                        <a:gd name="T34" fmla="*/ 75 w 701"/>
                        <a:gd name="T35" fmla="*/ 0 h 166"/>
                        <a:gd name="T36" fmla="*/ 58 w 701"/>
                        <a:gd name="T37" fmla="*/ 3 h 166"/>
                        <a:gd name="T38" fmla="*/ 44 w 701"/>
                        <a:gd name="T39" fmla="*/ 10 h 166"/>
                        <a:gd name="T40" fmla="*/ 30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0 w 701"/>
                        <a:gd name="T59" fmla="*/ 148 h 166"/>
                        <a:gd name="T60" fmla="*/ 44 w 701"/>
                        <a:gd name="T61" fmla="*/ 157 h 166"/>
                        <a:gd name="T62" fmla="*/ 58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2" y="163"/>
                          </a:lnTo>
                          <a:lnTo>
                            <a:pt x="650" y="160"/>
                          </a:lnTo>
                          <a:lnTo>
                            <a:pt x="658" y="157"/>
                          </a:lnTo>
                          <a:lnTo>
                            <a:pt x="664" y="152"/>
                          </a:lnTo>
                          <a:lnTo>
                            <a:pt x="671"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1" y="19"/>
                          </a:lnTo>
                          <a:lnTo>
                            <a:pt x="664" y="14"/>
                          </a:lnTo>
                          <a:lnTo>
                            <a:pt x="658" y="10"/>
                          </a:lnTo>
                          <a:lnTo>
                            <a:pt x="650" y="7"/>
                          </a:lnTo>
                          <a:lnTo>
                            <a:pt x="642" y="3"/>
                          </a:lnTo>
                          <a:lnTo>
                            <a:pt x="635" y="1"/>
                          </a:lnTo>
                          <a:lnTo>
                            <a:pt x="627" y="0"/>
                          </a:lnTo>
                          <a:lnTo>
                            <a:pt x="618" y="0"/>
                          </a:lnTo>
                          <a:lnTo>
                            <a:pt x="84" y="0"/>
                          </a:lnTo>
                          <a:lnTo>
                            <a:pt x="75" y="0"/>
                          </a:lnTo>
                          <a:lnTo>
                            <a:pt x="67" y="1"/>
                          </a:lnTo>
                          <a:lnTo>
                            <a:pt x="58" y="3"/>
                          </a:lnTo>
                          <a:lnTo>
                            <a:pt x="51" y="7"/>
                          </a:lnTo>
                          <a:lnTo>
                            <a:pt x="44" y="10"/>
                          </a:lnTo>
                          <a:lnTo>
                            <a:pt x="37" y="14"/>
                          </a:lnTo>
                          <a:lnTo>
                            <a:pt x="30"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2"/>
                          </a:lnTo>
                          <a:lnTo>
                            <a:pt x="44" y="157"/>
                          </a:lnTo>
                          <a:lnTo>
                            <a:pt x="51" y="160"/>
                          </a:lnTo>
                          <a:lnTo>
                            <a:pt x="58"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2" name="Freeform 56"/>
                    <p:cNvSpPr>
                      <a:spLocks/>
                    </p:cNvSpPr>
                    <p:nvPr/>
                  </p:nvSpPr>
                  <p:spPr bwMode="auto">
                    <a:xfrm flipH="1">
                      <a:off x="5299" y="3740"/>
                      <a:ext cx="118" cy="29"/>
                    </a:xfrm>
                    <a:custGeom>
                      <a:avLst/>
                      <a:gdLst>
                        <a:gd name="T0" fmla="*/ 617 w 702"/>
                        <a:gd name="T1" fmla="*/ 166 h 166"/>
                        <a:gd name="T2" fmla="*/ 635 w 702"/>
                        <a:gd name="T3" fmla="*/ 165 h 166"/>
                        <a:gd name="T4" fmla="*/ 650 w 702"/>
                        <a:gd name="T5" fmla="*/ 160 h 166"/>
                        <a:gd name="T6" fmla="*/ 665 w 702"/>
                        <a:gd name="T7" fmla="*/ 152 h 166"/>
                        <a:gd name="T8" fmla="*/ 677 w 702"/>
                        <a:gd name="T9" fmla="*/ 142 h 166"/>
                        <a:gd name="T10" fmla="*/ 688 w 702"/>
                        <a:gd name="T11" fmla="*/ 130 h 166"/>
                        <a:gd name="T12" fmla="*/ 695 w 702"/>
                        <a:gd name="T13" fmla="*/ 116 h 166"/>
                        <a:gd name="T14" fmla="*/ 700 w 702"/>
                        <a:gd name="T15" fmla="*/ 100 h 166"/>
                        <a:gd name="T16" fmla="*/ 702 w 702"/>
                        <a:gd name="T17" fmla="*/ 83 h 166"/>
                        <a:gd name="T18" fmla="*/ 700 w 702"/>
                        <a:gd name="T19" fmla="*/ 67 h 166"/>
                        <a:gd name="T20" fmla="*/ 695 w 702"/>
                        <a:gd name="T21" fmla="*/ 50 h 166"/>
                        <a:gd name="T22" fmla="*/ 688 w 702"/>
                        <a:gd name="T23" fmla="*/ 36 h 166"/>
                        <a:gd name="T24" fmla="*/ 677 w 702"/>
                        <a:gd name="T25" fmla="*/ 24 h 166"/>
                        <a:gd name="T26" fmla="*/ 665 w 702"/>
                        <a:gd name="T27" fmla="*/ 14 h 166"/>
                        <a:gd name="T28" fmla="*/ 650 w 702"/>
                        <a:gd name="T29" fmla="*/ 7 h 166"/>
                        <a:gd name="T30" fmla="*/ 635 w 702"/>
                        <a:gd name="T31" fmla="*/ 1 h 166"/>
                        <a:gd name="T32" fmla="*/ 617 w 702"/>
                        <a:gd name="T33" fmla="*/ 0 h 166"/>
                        <a:gd name="T34" fmla="*/ 75 w 702"/>
                        <a:gd name="T35" fmla="*/ 0 h 166"/>
                        <a:gd name="T36" fmla="*/ 59 w 702"/>
                        <a:gd name="T37" fmla="*/ 3 h 166"/>
                        <a:gd name="T38" fmla="*/ 44 w 702"/>
                        <a:gd name="T39" fmla="*/ 10 h 166"/>
                        <a:gd name="T40" fmla="*/ 30 w 702"/>
                        <a:gd name="T41" fmla="*/ 19 h 166"/>
                        <a:gd name="T42" fmla="*/ 19 w 702"/>
                        <a:gd name="T43" fmla="*/ 30 h 166"/>
                        <a:gd name="T44" fmla="*/ 10 w 702"/>
                        <a:gd name="T45" fmla="*/ 44 h 166"/>
                        <a:gd name="T46" fmla="*/ 4 w 702"/>
                        <a:gd name="T47" fmla="*/ 58 h 166"/>
                        <a:gd name="T48" fmla="*/ 1 w 702"/>
                        <a:gd name="T49" fmla="*/ 75 h 166"/>
                        <a:gd name="T50" fmla="*/ 1 w 702"/>
                        <a:gd name="T51" fmla="*/ 92 h 166"/>
                        <a:gd name="T52" fmla="*/ 4 w 702"/>
                        <a:gd name="T53" fmla="*/ 108 h 166"/>
                        <a:gd name="T54" fmla="*/ 10 w 702"/>
                        <a:gd name="T55" fmla="*/ 123 h 166"/>
                        <a:gd name="T56" fmla="*/ 19 w 702"/>
                        <a:gd name="T57" fmla="*/ 137 h 166"/>
                        <a:gd name="T58" fmla="*/ 30 w 702"/>
                        <a:gd name="T59" fmla="*/ 148 h 166"/>
                        <a:gd name="T60" fmla="*/ 44 w 702"/>
                        <a:gd name="T61" fmla="*/ 157 h 166"/>
                        <a:gd name="T62" fmla="*/ 59 w 702"/>
                        <a:gd name="T63" fmla="*/ 163 h 166"/>
                        <a:gd name="T64" fmla="*/ 75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4" y="166"/>
                          </a:moveTo>
                          <a:lnTo>
                            <a:pt x="617" y="166"/>
                          </a:lnTo>
                          <a:lnTo>
                            <a:pt x="626" y="166"/>
                          </a:lnTo>
                          <a:lnTo>
                            <a:pt x="635" y="165"/>
                          </a:lnTo>
                          <a:lnTo>
                            <a:pt x="643" y="163"/>
                          </a:lnTo>
                          <a:lnTo>
                            <a:pt x="650" y="160"/>
                          </a:lnTo>
                          <a:lnTo>
                            <a:pt x="658" y="157"/>
                          </a:lnTo>
                          <a:lnTo>
                            <a:pt x="665" y="152"/>
                          </a:lnTo>
                          <a:lnTo>
                            <a:pt x="671" y="148"/>
                          </a:lnTo>
                          <a:lnTo>
                            <a:pt x="677" y="142"/>
                          </a:lnTo>
                          <a:lnTo>
                            <a:pt x="682" y="137"/>
                          </a:lnTo>
                          <a:lnTo>
                            <a:pt x="688" y="130"/>
                          </a:lnTo>
                          <a:lnTo>
                            <a:pt x="691" y="123"/>
                          </a:lnTo>
                          <a:lnTo>
                            <a:pt x="695" y="116"/>
                          </a:lnTo>
                          <a:lnTo>
                            <a:pt x="698" y="108"/>
                          </a:lnTo>
                          <a:lnTo>
                            <a:pt x="700" y="100"/>
                          </a:lnTo>
                          <a:lnTo>
                            <a:pt x="701" y="92"/>
                          </a:lnTo>
                          <a:lnTo>
                            <a:pt x="702" y="83"/>
                          </a:lnTo>
                          <a:lnTo>
                            <a:pt x="701" y="75"/>
                          </a:lnTo>
                          <a:lnTo>
                            <a:pt x="700" y="67"/>
                          </a:lnTo>
                          <a:lnTo>
                            <a:pt x="698" y="58"/>
                          </a:lnTo>
                          <a:lnTo>
                            <a:pt x="695" y="50"/>
                          </a:lnTo>
                          <a:lnTo>
                            <a:pt x="691" y="44"/>
                          </a:lnTo>
                          <a:lnTo>
                            <a:pt x="688" y="36"/>
                          </a:lnTo>
                          <a:lnTo>
                            <a:pt x="682" y="30"/>
                          </a:lnTo>
                          <a:lnTo>
                            <a:pt x="677" y="24"/>
                          </a:lnTo>
                          <a:lnTo>
                            <a:pt x="671" y="19"/>
                          </a:lnTo>
                          <a:lnTo>
                            <a:pt x="665" y="14"/>
                          </a:lnTo>
                          <a:lnTo>
                            <a:pt x="658" y="10"/>
                          </a:lnTo>
                          <a:lnTo>
                            <a:pt x="650" y="7"/>
                          </a:lnTo>
                          <a:lnTo>
                            <a:pt x="643" y="3"/>
                          </a:lnTo>
                          <a:lnTo>
                            <a:pt x="635" y="1"/>
                          </a:lnTo>
                          <a:lnTo>
                            <a:pt x="626" y="0"/>
                          </a:lnTo>
                          <a:lnTo>
                            <a:pt x="617"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0"/>
                          </a:lnTo>
                          <a:lnTo>
                            <a:pt x="4" y="58"/>
                          </a:lnTo>
                          <a:lnTo>
                            <a:pt x="2" y="67"/>
                          </a:lnTo>
                          <a:lnTo>
                            <a:pt x="1" y="75"/>
                          </a:lnTo>
                          <a:lnTo>
                            <a:pt x="0" y="83"/>
                          </a:lnTo>
                          <a:lnTo>
                            <a:pt x="1" y="92"/>
                          </a:lnTo>
                          <a:lnTo>
                            <a:pt x="2" y="100"/>
                          </a:lnTo>
                          <a:lnTo>
                            <a:pt x="4" y="108"/>
                          </a:lnTo>
                          <a:lnTo>
                            <a:pt x="6" y="116"/>
                          </a:lnTo>
                          <a:lnTo>
                            <a:pt x="10" y="123"/>
                          </a:lnTo>
                          <a:lnTo>
                            <a:pt x="14" y="130"/>
                          </a:lnTo>
                          <a:lnTo>
                            <a:pt x="19" y="137"/>
                          </a:lnTo>
                          <a:lnTo>
                            <a:pt x="25" y="142"/>
                          </a:lnTo>
                          <a:lnTo>
                            <a:pt x="30" y="148"/>
                          </a:lnTo>
                          <a:lnTo>
                            <a:pt x="37" y="152"/>
                          </a:lnTo>
                          <a:lnTo>
                            <a:pt x="44" y="157"/>
                          </a:lnTo>
                          <a:lnTo>
                            <a:pt x="51" y="160"/>
                          </a:lnTo>
                          <a:lnTo>
                            <a:pt x="59"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3" name="Freeform 57"/>
                    <p:cNvSpPr>
                      <a:spLocks/>
                    </p:cNvSpPr>
                    <p:nvPr/>
                  </p:nvSpPr>
                  <p:spPr bwMode="auto">
                    <a:xfrm flipH="1">
                      <a:off x="5148" y="3740"/>
                      <a:ext cx="118" cy="29"/>
                    </a:xfrm>
                    <a:custGeom>
                      <a:avLst/>
                      <a:gdLst>
                        <a:gd name="T0" fmla="*/ 618 w 701"/>
                        <a:gd name="T1" fmla="*/ 166 h 166"/>
                        <a:gd name="T2" fmla="*/ 635 w 701"/>
                        <a:gd name="T3" fmla="*/ 165 h 166"/>
                        <a:gd name="T4" fmla="*/ 651 w 701"/>
                        <a:gd name="T5" fmla="*/ 160 h 166"/>
                        <a:gd name="T6" fmla="*/ 665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5 w 701"/>
                        <a:gd name="T27" fmla="*/ 14 h 166"/>
                        <a:gd name="T28" fmla="*/ 651 w 701"/>
                        <a:gd name="T29" fmla="*/ 7 h 166"/>
                        <a:gd name="T30" fmla="*/ 635 w 701"/>
                        <a:gd name="T31" fmla="*/ 1 h 166"/>
                        <a:gd name="T32" fmla="*/ 618 w 701"/>
                        <a:gd name="T33" fmla="*/ 0 h 166"/>
                        <a:gd name="T34" fmla="*/ 75 w 701"/>
                        <a:gd name="T35" fmla="*/ 0 h 166"/>
                        <a:gd name="T36" fmla="*/ 60 w 701"/>
                        <a:gd name="T37" fmla="*/ 3 h 166"/>
                        <a:gd name="T38" fmla="*/ 44 w 701"/>
                        <a:gd name="T39" fmla="*/ 10 h 166"/>
                        <a:gd name="T40" fmla="*/ 31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1 w 701"/>
                        <a:gd name="T59" fmla="*/ 148 h 166"/>
                        <a:gd name="T60" fmla="*/ 44 w 701"/>
                        <a:gd name="T61" fmla="*/ 157 h 166"/>
                        <a:gd name="T62" fmla="*/ 60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3" y="163"/>
                          </a:lnTo>
                          <a:lnTo>
                            <a:pt x="651" y="160"/>
                          </a:lnTo>
                          <a:lnTo>
                            <a:pt x="658" y="157"/>
                          </a:lnTo>
                          <a:lnTo>
                            <a:pt x="665" y="152"/>
                          </a:lnTo>
                          <a:lnTo>
                            <a:pt x="672"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2" y="19"/>
                          </a:lnTo>
                          <a:lnTo>
                            <a:pt x="665" y="14"/>
                          </a:lnTo>
                          <a:lnTo>
                            <a:pt x="658" y="10"/>
                          </a:lnTo>
                          <a:lnTo>
                            <a:pt x="651" y="7"/>
                          </a:lnTo>
                          <a:lnTo>
                            <a:pt x="643" y="3"/>
                          </a:lnTo>
                          <a:lnTo>
                            <a:pt x="635" y="1"/>
                          </a:lnTo>
                          <a:lnTo>
                            <a:pt x="627" y="0"/>
                          </a:lnTo>
                          <a:lnTo>
                            <a:pt x="618" y="0"/>
                          </a:lnTo>
                          <a:lnTo>
                            <a:pt x="84" y="0"/>
                          </a:lnTo>
                          <a:lnTo>
                            <a:pt x="75" y="0"/>
                          </a:lnTo>
                          <a:lnTo>
                            <a:pt x="67" y="1"/>
                          </a:lnTo>
                          <a:lnTo>
                            <a:pt x="60" y="3"/>
                          </a:lnTo>
                          <a:lnTo>
                            <a:pt x="52" y="7"/>
                          </a:lnTo>
                          <a:lnTo>
                            <a:pt x="44" y="10"/>
                          </a:lnTo>
                          <a:lnTo>
                            <a:pt x="38" y="14"/>
                          </a:lnTo>
                          <a:lnTo>
                            <a:pt x="31"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1" y="148"/>
                          </a:lnTo>
                          <a:lnTo>
                            <a:pt x="38" y="152"/>
                          </a:lnTo>
                          <a:lnTo>
                            <a:pt x="44" y="157"/>
                          </a:lnTo>
                          <a:lnTo>
                            <a:pt x="52" y="160"/>
                          </a:lnTo>
                          <a:lnTo>
                            <a:pt x="60" y="163"/>
                          </a:lnTo>
                          <a:lnTo>
                            <a:pt x="67" y="165"/>
                          </a:lnTo>
                          <a:lnTo>
                            <a:pt x="75" y="166"/>
                          </a:lnTo>
                          <a:lnTo>
                            <a:pt x="84"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4" name="Freeform 58"/>
                    <p:cNvSpPr>
                      <a:spLocks/>
                    </p:cNvSpPr>
                    <p:nvPr/>
                  </p:nvSpPr>
                  <p:spPr bwMode="auto">
                    <a:xfrm flipH="1">
                      <a:off x="4996" y="3740"/>
                      <a:ext cx="118" cy="29"/>
                    </a:xfrm>
                    <a:custGeom>
                      <a:avLst/>
                      <a:gdLst>
                        <a:gd name="T0" fmla="*/ 618 w 701"/>
                        <a:gd name="T1" fmla="*/ 166 h 166"/>
                        <a:gd name="T2" fmla="*/ 634 w 701"/>
                        <a:gd name="T3" fmla="*/ 165 h 166"/>
                        <a:gd name="T4" fmla="*/ 649 w 701"/>
                        <a:gd name="T5" fmla="*/ 160 h 166"/>
                        <a:gd name="T6" fmla="*/ 664 w 701"/>
                        <a:gd name="T7" fmla="*/ 152 h 166"/>
                        <a:gd name="T8" fmla="*/ 677 w 701"/>
                        <a:gd name="T9" fmla="*/ 142 h 166"/>
                        <a:gd name="T10" fmla="*/ 687 w 701"/>
                        <a:gd name="T11" fmla="*/ 130 h 166"/>
                        <a:gd name="T12" fmla="*/ 694 w 701"/>
                        <a:gd name="T13" fmla="*/ 116 h 166"/>
                        <a:gd name="T14" fmla="*/ 699 w 701"/>
                        <a:gd name="T15" fmla="*/ 100 h 166"/>
                        <a:gd name="T16" fmla="*/ 701 w 701"/>
                        <a:gd name="T17" fmla="*/ 83 h 166"/>
                        <a:gd name="T18" fmla="*/ 699 w 701"/>
                        <a:gd name="T19" fmla="*/ 67 h 166"/>
                        <a:gd name="T20" fmla="*/ 694 w 701"/>
                        <a:gd name="T21" fmla="*/ 50 h 166"/>
                        <a:gd name="T22" fmla="*/ 687 w 701"/>
                        <a:gd name="T23" fmla="*/ 36 h 166"/>
                        <a:gd name="T24" fmla="*/ 677 w 701"/>
                        <a:gd name="T25" fmla="*/ 24 h 166"/>
                        <a:gd name="T26" fmla="*/ 664 w 701"/>
                        <a:gd name="T27" fmla="*/ 14 h 166"/>
                        <a:gd name="T28" fmla="*/ 649 w 701"/>
                        <a:gd name="T29" fmla="*/ 7 h 166"/>
                        <a:gd name="T30" fmla="*/ 634 w 701"/>
                        <a:gd name="T31" fmla="*/ 1 h 166"/>
                        <a:gd name="T32" fmla="*/ 618 w 701"/>
                        <a:gd name="T33" fmla="*/ 0 h 166"/>
                        <a:gd name="T34" fmla="*/ 74 w 701"/>
                        <a:gd name="T35" fmla="*/ 0 h 166"/>
                        <a:gd name="T36" fmla="*/ 58 w 701"/>
                        <a:gd name="T37" fmla="*/ 3 h 166"/>
                        <a:gd name="T38" fmla="*/ 43 w 701"/>
                        <a:gd name="T39" fmla="*/ 10 h 166"/>
                        <a:gd name="T40" fmla="*/ 29 w 701"/>
                        <a:gd name="T41" fmla="*/ 19 h 166"/>
                        <a:gd name="T42" fmla="*/ 18 w 701"/>
                        <a:gd name="T43" fmla="*/ 30 h 166"/>
                        <a:gd name="T44" fmla="*/ 10 w 701"/>
                        <a:gd name="T45" fmla="*/ 44 h 166"/>
                        <a:gd name="T46" fmla="*/ 3 w 701"/>
                        <a:gd name="T47" fmla="*/ 58 h 166"/>
                        <a:gd name="T48" fmla="*/ 0 w 701"/>
                        <a:gd name="T49" fmla="*/ 75 h 166"/>
                        <a:gd name="T50" fmla="*/ 0 w 701"/>
                        <a:gd name="T51" fmla="*/ 92 h 166"/>
                        <a:gd name="T52" fmla="*/ 3 w 701"/>
                        <a:gd name="T53" fmla="*/ 108 h 166"/>
                        <a:gd name="T54" fmla="*/ 10 w 701"/>
                        <a:gd name="T55" fmla="*/ 123 h 166"/>
                        <a:gd name="T56" fmla="*/ 18 w 701"/>
                        <a:gd name="T57" fmla="*/ 137 h 166"/>
                        <a:gd name="T58" fmla="*/ 29 w 701"/>
                        <a:gd name="T59" fmla="*/ 148 h 166"/>
                        <a:gd name="T60" fmla="*/ 43 w 701"/>
                        <a:gd name="T61" fmla="*/ 157 h 166"/>
                        <a:gd name="T62" fmla="*/ 58 w 701"/>
                        <a:gd name="T63" fmla="*/ 163 h 166"/>
                        <a:gd name="T64" fmla="*/ 74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3" y="166"/>
                          </a:moveTo>
                          <a:lnTo>
                            <a:pt x="618" y="166"/>
                          </a:lnTo>
                          <a:lnTo>
                            <a:pt x="625" y="166"/>
                          </a:lnTo>
                          <a:lnTo>
                            <a:pt x="634" y="165"/>
                          </a:lnTo>
                          <a:lnTo>
                            <a:pt x="642" y="163"/>
                          </a:lnTo>
                          <a:lnTo>
                            <a:pt x="649" y="160"/>
                          </a:lnTo>
                          <a:lnTo>
                            <a:pt x="657" y="157"/>
                          </a:lnTo>
                          <a:lnTo>
                            <a:pt x="664" y="152"/>
                          </a:lnTo>
                          <a:lnTo>
                            <a:pt x="670" y="148"/>
                          </a:lnTo>
                          <a:lnTo>
                            <a:pt x="677" y="142"/>
                          </a:lnTo>
                          <a:lnTo>
                            <a:pt x="681" y="137"/>
                          </a:lnTo>
                          <a:lnTo>
                            <a:pt x="687" y="130"/>
                          </a:lnTo>
                          <a:lnTo>
                            <a:pt x="691" y="123"/>
                          </a:lnTo>
                          <a:lnTo>
                            <a:pt x="694" y="116"/>
                          </a:lnTo>
                          <a:lnTo>
                            <a:pt x="697" y="108"/>
                          </a:lnTo>
                          <a:lnTo>
                            <a:pt x="699" y="100"/>
                          </a:lnTo>
                          <a:lnTo>
                            <a:pt x="701" y="92"/>
                          </a:lnTo>
                          <a:lnTo>
                            <a:pt x="701" y="83"/>
                          </a:lnTo>
                          <a:lnTo>
                            <a:pt x="701" y="75"/>
                          </a:lnTo>
                          <a:lnTo>
                            <a:pt x="699" y="67"/>
                          </a:lnTo>
                          <a:lnTo>
                            <a:pt x="697" y="58"/>
                          </a:lnTo>
                          <a:lnTo>
                            <a:pt x="694" y="50"/>
                          </a:lnTo>
                          <a:lnTo>
                            <a:pt x="691" y="44"/>
                          </a:lnTo>
                          <a:lnTo>
                            <a:pt x="687" y="36"/>
                          </a:lnTo>
                          <a:lnTo>
                            <a:pt x="681" y="30"/>
                          </a:lnTo>
                          <a:lnTo>
                            <a:pt x="677" y="24"/>
                          </a:lnTo>
                          <a:lnTo>
                            <a:pt x="670" y="19"/>
                          </a:lnTo>
                          <a:lnTo>
                            <a:pt x="664" y="14"/>
                          </a:lnTo>
                          <a:lnTo>
                            <a:pt x="657" y="10"/>
                          </a:lnTo>
                          <a:lnTo>
                            <a:pt x="649" y="7"/>
                          </a:lnTo>
                          <a:lnTo>
                            <a:pt x="642" y="3"/>
                          </a:lnTo>
                          <a:lnTo>
                            <a:pt x="634" y="1"/>
                          </a:lnTo>
                          <a:lnTo>
                            <a:pt x="625" y="0"/>
                          </a:lnTo>
                          <a:lnTo>
                            <a:pt x="618" y="0"/>
                          </a:ln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5" name="Freeform 59"/>
                    <p:cNvSpPr>
                      <a:spLocks/>
                    </p:cNvSpPr>
                    <p:nvPr/>
                  </p:nvSpPr>
                  <p:spPr bwMode="auto">
                    <a:xfrm flipH="1">
                      <a:off x="4744" y="3740"/>
                      <a:ext cx="163" cy="29"/>
                    </a:xfrm>
                    <a:custGeom>
                      <a:avLst/>
                      <a:gdLst>
                        <a:gd name="T0" fmla="*/ 84 w 966"/>
                        <a:gd name="T1" fmla="*/ 0 h 168"/>
                        <a:gd name="T2" fmla="*/ 66 w 966"/>
                        <a:gd name="T3" fmla="*/ 2 h 168"/>
                        <a:gd name="T4" fmla="*/ 51 w 966"/>
                        <a:gd name="T5" fmla="*/ 7 h 168"/>
                        <a:gd name="T6" fmla="*/ 37 w 966"/>
                        <a:gd name="T7" fmla="*/ 14 h 168"/>
                        <a:gd name="T8" fmla="*/ 24 w 966"/>
                        <a:gd name="T9" fmla="*/ 25 h 168"/>
                        <a:gd name="T10" fmla="*/ 15 w 966"/>
                        <a:gd name="T11" fmla="*/ 37 h 168"/>
                        <a:gd name="T12" fmla="*/ 7 w 966"/>
                        <a:gd name="T13" fmla="*/ 52 h 168"/>
                        <a:gd name="T14" fmla="*/ 1 w 966"/>
                        <a:gd name="T15" fmla="*/ 67 h 168"/>
                        <a:gd name="T16" fmla="*/ 0 w 966"/>
                        <a:gd name="T17" fmla="*/ 84 h 168"/>
                        <a:gd name="T18" fmla="*/ 1 w 966"/>
                        <a:gd name="T19" fmla="*/ 101 h 168"/>
                        <a:gd name="T20" fmla="*/ 7 w 966"/>
                        <a:gd name="T21" fmla="*/ 116 h 168"/>
                        <a:gd name="T22" fmla="*/ 15 w 966"/>
                        <a:gd name="T23" fmla="*/ 130 h 168"/>
                        <a:gd name="T24" fmla="*/ 24 w 966"/>
                        <a:gd name="T25" fmla="*/ 144 h 168"/>
                        <a:gd name="T26" fmla="*/ 37 w 966"/>
                        <a:gd name="T27" fmla="*/ 153 h 168"/>
                        <a:gd name="T28" fmla="*/ 51 w 966"/>
                        <a:gd name="T29" fmla="*/ 161 h 168"/>
                        <a:gd name="T30" fmla="*/ 67 w 966"/>
                        <a:gd name="T31" fmla="*/ 165 h 168"/>
                        <a:gd name="T32" fmla="*/ 84 w 966"/>
                        <a:gd name="T33" fmla="*/ 168 h 168"/>
                        <a:gd name="T34" fmla="*/ 891 w 966"/>
                        <a:gd name="T35" fmla="*/ 166 h 168"/>
                        <a:gd name="T36" fmla="*/ 908 w 966"/>
                        <a:gd name="T37" fmla="*/ 163 h 168"/>
                        <a:gd name="T38" fmla="*/ 922 w 966"/>
                        <a:gd name="T39" fmla="*/ 157 h 168"/>
                        <a:gd name="T40" fmla="*/ 935 w 966"/>
                        <a:gd name="T41" fmla="*/ 148 h 168"/>
                        <a:gd name="T42" fmla="*/ 947 w 966"/>
                        <a:gd name="T43" fmla="*/ 137 h 168"/>
                        <a:gd name="T44" fmla="*/ 956 w 966"/>
                        <a:gd name="T45" fmla="*/ 123 h 168"/>
                        <a:gd name="T46" fmla="*/ 963 w 966"/>
                        <a:gd name="T47" fmla="*/ 108 h 168"/>
                        <a:gd name="T48" fmla="*/ 966 w 966"/>
                        <a:gd name="T49" fmla="*/ 92 h 168"/>
                        <a:gd name="T50" fmla="*/ 966 w 966"/>
                        <a:gd name="T51" fmla="*/ 75 h 168"/>
                        <a:gd name="T52" fmla="*/ 963 w 966"/>
                        <a:gd name="T53" fmla="*/ 58 h 168"/>
                        <a:gd name="T54" fmla="*/ 956 w 966"/>
                        <a:gd name="T55" fmla="*/ 44 h 168"/>
                        <a:gd name="T56" fmla="*/ 947 w 966"/>
                        <a:gd name="T57" fmla="*/ 30 h 168"/>
                        <a:gd name="T58" fmla="*/ 935 w 966"/>
                        <a:gd name="T59" fmla="*/ 19 h 168"/>
                        <a:gd name="T60" fmla="*/ 922 w 966"/>
                        <a:gd name="T61" fmla="*/ 10 h 168"/>
                        <a:gd name="T62" fmla="*/ 907 w 966"/>
                        <a:gd name="T63" fmla="*/ 3 h 168"/>
                        <a:gd name="T64" fmla="*/ 891 w 966"/>
                        <a:gd name="T6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6" h="168">
                          <a:moveTo>
                            <a:pt x="883" y="0"/>
                          </a:moveTo>
                          <a:lnTo>
                            <a:pt x="84" y="0"/>
                          </a:lnTo>
                          <a:lnTo>
                            <a:pt x="75" y="1"/>
                          </a:lnTo>
                          <a:lnTo>
                            <a:pt x="66" y="2"/>
                          </a:lnTo>
                          <a:lnTo>
                            <a:pt x="59" y="5"/>
                          </a:lnTo>
                          <a:lnTo>
                            <a:pt x="51" y="7"/>
                          </a:lnTo>
                          <a:lnTo>
                            <a:pt x="43" y="11"/>
                          </a:lnTo>
                          <a:lnTo>
                            <a:pt x="37" y="14"/>
                          </a:lnTo>
                          <a:lnTo>
                            <a:pt x="30" y="20"/>
                          </a:lnTo>
                          <a:lnTo>
                            <a:pt x="24" y="25"/>
                          </a:lnTo>
                          <a:lnTo>
                            <a:pt x="19" y="31"/>
                          </a:lnTo>
                          <a:lnTo>
                            <a:pt x="15" y="37"/>
                          </a:lnTo>
                          <a:lnTo>
                            <a:pt x="10" y="44"/>
                          </a:lnTo>
                          <a:lnTo>
                            <a:pt x="7" y="52"/>
                          </a:lnTo>
                          <a:lnTo>
                            <a:pt x="4" y="59"/>
                          </a:lnTo>
                          <a:lnTo>
                            <a:pt x="1" y="67"/>
                          </a:lnTo>
                          <a:lnTo>
                            <a:pt x="0" y="76"/>
                          </a:lnTo>
                          <a:lnTo>
                            <a:pt x="0" y="84"/>
                          </a:lnTo>
                          <a:lnTo>
                            <a:pt x="0" y="92"/>
                          </a:lnTo>
                          <a:lnTo>
                            <a:pt x="1" y="101"/>
                          </a:lnTo>
                          <a:lnTo>
                            <a:pt x="4" y="108"/>
                          </a:lnTo>
                          <a:lnTo>
                            <a:pt x="7" y="116"/>
                          </a:lnTo>
                          <a:lnTo>
                            <a:pt x="10" y="124"/>
                          </a:lnTo>
                          <a:lnTo>
                            <a:pt x="15" y="130"/>
                          </a:lnTo>
                          <a:lnTo>
                            <a:pt x="19" y="137"/>
                          </a:lnTo>
                          <a:lnTo>
                            <a:pt x="24" y="144"/>
                          </a:lnTo>
                          <a:lnTo>
                            <a:pt x="30" y="149"/>
                          </a:lnTo>
                          <a:lnTo>
                            <a:pt x="37" y="153"/>
                          </a:lnTo>
                          <a:lnTo>
                            <a:pt x="44" y="158"/>
                          </a:lnTo>
                          <a:lnTo>
                            <a:pt x="51" y="161"/>
                          </a:lnTo>
                          <a:lnTo>
                            <a:pt x="59" y="164"/>
                          </a:lnTo>
                          <a:lnTo>
                            <a:pt x="67" y="165"/>
                          </a:lnTo>
                          <a:lnTo>
                            <a:pt x="75" y="168"/>
                          </a:lnTo>
                          <a:lnTo>
                            <a:pt x="84" y="168"/>
                          </a:lnTo>
                          <a:lnTo>
                            <a:pt x="883" y="166"/>
                          </a:lnTo>
                          <a:lnTo>
                            <a:pt x="891" y="166"/>
                          </a:lnTo>
                          <a:lnTo>
                            <a:pt x="899" y="165"/>
                          </a:lnTo>
                          <a:lnTo>
                            <a:pt x="908" y="163"/>
                          </a:lnTo>
                          <a:lnTo>
                            <a:pt x="915" y="160"/>
                          </a:lnTo>
                          <a:lnTo>
                            <a:pt x="922" y="157"/>
                          </a:lnTo>
                          <a:lnTo>
                            <a:pt x="929" y="152"/>
                          </a:lnTo>
                          <a:lnTo>
                            <a:pt x="935" y="148"/>
                          </a:lnTo>
                          <a:lnTo>
                            <a:pt x="942" y="142"/>
                          </a:lnTo>
                          <a:lnTo>
                            <a:pt x="947" y="137"/>
                          </a:lnTo>
                          <a:lnTo>
                            <a:pt x="952" y="130"/>
                          </a:lnTo>
                          <a:lnTo>
                            <a:pt x="956" y="123"/>
                          </a:lnTo>
                          <a:lnTo>
                            <a:pt x="959" y="116"/>
                          </a:lnTo>
                          <a:lnTo>
                            <a:pt x="963" y="108"/>
                          </a:lnTo>
                          <a:lnTo>
                            <a:pt x="965" y="100"/>
                          </a:lnTo>
                          <a:lnTo>
                            <a:pt x="966" y="92"/>
                          </a:lnTo>
                          <a:lnTo>
                            <a:pt x="966" y="83"/>
                          </a:lnTo>
                          <a:lnTo>
                            <a:pt x="966" y="75"/>
                          </a:lnTo>
                          <a:lnTo>
                            <a:pt x="965" y="67"/>
                          </a:lnTo>
                          <a:lnTo>
                            <a:pt x="963" y="58"/>
                          </a:lnTo>
                          <a:lnTo>
                            <a:pt x="959" y="50"/>
                          </a:lnTo>
                          <a:lnTo>
                            <a:pt x="956" y="44"/>
                          </a:lnTo>
                          <a:lnTo>
                            <a:pt x="952" y="36"/>
                          </a:lnTo>
                          <a:lnTo>
                            <a:pt x="947" y="30"/>
                          </a:lnTo>
                          <a:lnTo>
                            <a:pt x="942" y="24"/>
                          </a:lnTo>
                          <a:lnTo>
                            <a:pt x="935" y="19"/>
                          </a:lnTo>
                          <a:lnTo>
                            <a:pt x="929" y="14"/>
                          </a:lnTo>
                          <a:lnTo>
                            <a:pt x="922" y="10"/>
                          </a:lnTo>
                          <a:lnTo>
                            <a:pt x="914" y="7"/>
                          </a:lnTo>
                          <a:lnTo>
                            <a:pt x="907" y="3"/>
                          </a:lnTo>
                          <a:lnTo>
                            <a:pt x="899" y="1"/>
                          </a:lnTo>
                          <a:lnTo>
                            <a:pt x="891" y="0"/>
                          </a:lnTo>
                          <a:lnTo>
                            <a:pt x="883"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6" name="Freeform 60"/>
                    <p:cNvSpPr>
                      <a:spLocks/>
                    </p:cNvSpPr>
                    <p:nvPr/>
                  </p:nvSpPr>
                  <p:spPr bwMode="auto">
                    <a:xfrm flipH="1">
                      <a:off x="4653" y="3621"/>
                      <a:ext cx="69" cy="29"/>
                    </a:xfrm>
                    <a:custGeom>
                      <a:avLst/>
                      <a:gdLst>
                        <a:gd name="T0" fmla="*/ 326 w 410"/>
                        <a:gd name="T1" fmla="*/ 167 h 167"/>
                        <a:gd name="T2" fmla="*/ 343 w 410"/>
                        <a:gd name="T3" fmla="*/ 165 h 167"/>
                        <a:gd name="T4" fmla="*/ 358 w 410"/>
                        <a:gd name="T5" fmla="*/ 161 h 167"/>
                        <a:gd name="T6" fmla="*/ 373 w 410"/>
                        <a:gd name="T7" fmla="*/ 153 h 167"/>
                        <a:gd name="T8" fmla="*/ 385 w 410"/>
                        <a:gd name="T9" fmla="*/ 142 h 167"/>
                        <a:gd name="T10" fmla="*/ 396 w 410"/>
                        <a:gd name="T11" fmla="*/ 130 h 167"/>
                        <a:gd name="T12" fmla="*/ 403 w 410"/>
                        <a:gd name="T13" fmla="*/ 116 h 167"/>
                        <a:gd name="T14" fmla="*/ 408 w 410"/>
                        <a:gd name="T15" fmla="*/ 100 h 167"/>
                        <a:gd name="T16" fmla="*/ 410 w 410"/>
                        <a:gd name="T17" fmla="*/ 83 h 167"/>
                        <a:gd name="T18" fmla="*/ 408 w 410"/>
                        <a:gd name="T19" fmla="*/ 66 h 167"/>
                        <a:gd name="T20" fmla="*/ 403 w 410"/>
                        <a:gd name="T21" fmla="*/ 51 h 167"/>
                        <a:gd name="T22" fmla="*/ 396 w 410"/>
                        <a:gd name="T23" fmla="*/ 37 h 167"/>
                        <a:gd name="T24" fmla="*/ 385 w 410"/>
                        <a:gd name="T25" fmla="*/ 24 h 167"/>
                        <a:gd name="T26" fmla="*/ 373 w 410"/>
                        <a:gd name="T27" fmla="*/ 14 h 167"/>
                        <a:gd name="T28" fmla="*/ 358 w 410"/>
                        <a:gd name="T29" fmla="*/ 6 h 167"/>
                        <a:gd name="T30" fmla="*/ 343 w 410"/>
                        <a:gd name="T31" fmla="*/ 2 h 167"/>
                        <a:gd name="T32" fmla="*/ 326 w 410"/>
                        <a:gd name="T33" fmla="*/ 0 h 167"/>
                        <a:gd name="T34" fmla="*/ 75 w 410"/>
                        <a:gd name="T35" fmla="*/ 1 h 167"/>
                        <a:gd name="T36" fmla="*/ 59 w 410"/>
                        <a:gd name="T37" fmla="*/ 4 h 167"/>
                        <a:gd name="T38" fmla="*/ 44 w 410"/>
                        <a:gd name="T39" fmla="*/ 10 h 167"/>
                        <a:gd name="T40" fmla="*/ 30 w 410"/>
                        <a:gd name="T41" fmla="*/ 19 h 167"/>
                        <a:gd name="T42" fmla="*/ 18 w 410"/>
                        <a:gd name="T43" fmla="*/ 30 h 167"/>
                        <a:gd name="T44" fmla="*/ 10 w 410"/>
                        <a:gd name="T45" fmla="*/ 43 h 167"/>
                        <a:gd name="T46" fmla="*/ 3 w 410"/>
                        <a:gd name="T47" fmla="*/ 59 h 167"/>
                        <a:gd name="T48" fmla="*/ 0 w 410"/>
                        <a:gd name="T49" fmla="*/ 75 h 167"/>
                        <a:gd name="T50" fmla="*/ 0 w 410"/>
                        <a:gd name="T51" fmla="*/ 92 h 167"/>
                        <a:gd name="T52" fmla="*/ 3 w 410"/>
                        <a:gd name="T53" fmla="*/ 108 h 167"/>
                        <a:gd name="T54" fmla="*/ 10 w 410"/>
                        <a:gd name="T55" fmla="*/ 123 h 167"/>
                        <a:gd name="T56" fmla="*/ 18 w 410"/>
                        <a:gd name="T57" fmla="*/ 137 h 167"/>
                        <a:gd name="T58" fmla="*/ 30 w 410"/>
                        <a:gd name="T59" fmla="*/ 147 h 167"/>
                        <a:gd name="T60" fmla="*/ 44 w 410"/>
                        <a:gd name="T61" fmla="*/ 157 h 167"/>
                        <a:gd name="T62" fmla="*/ 59 w 410"/>
                        <a:gd name="T63" fmla="*/ 163 h 167"/>
                        <a:gd name="T64" fmla="*/ 75 w 410"/>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7">
                          <a:moveTo>
                            <a:pt x="83" y="167"/>
                          </a:moveTo>
                          <a:lnTo>
                            <a:pt x="326" y="167"/>
                          </a:lnTo>
                          <a:lnTo>
                            <a:pt x="334" y="166"/>
                          </a:lnTo>
                          <a:lnTo>
                            <a:pt x="343" y="165"/>
                          </a:lnTo>
                          <a:lnTo>
                            <a:pt x="351" y="163"/>
                          </a:lnTo>
                          <a:lnTo>
                            <a:pt x="358" y="161"/>
                          </a:lnTo>
                          <a:lnTo>
                            <a:pt x="366" y="157"/>
                          </a:lnTo>
                          <a:lnTo>
                            <a:pt x="373" y="153"/>
                          </a:lnTo>
                          <a:lnTo>
                            <a:pt x="379" y="147"/>
                          </a:lnTo>
                          <a:lnTo>
                            <a:pt x="385" y="142"/>
                          </a:lnTo>
                          <a:lnTo>
                            <a:pt x="390" y="137"/>
                          </a:lnTo>
                          <a:lnTo>
                            <a:pt x="396" y="130"/>
                          </a:lnTo>
                          <a:lnTo>
                            <a:pt x="399" y="123"/>
                          </a:lnTo>
                          <a:lnTo>
                            <a:pt x="403" y="116"/>
                          </a:lnTo>
                          <a:lnTo>
                            <a:pt x="406" y="108"/>
                          </a:lnTo>
                          <a:lnTo>
                            <a:pt x="408" y="100"/>
                          </a:lnTo>
                          <a:lnTo>
                            <a:pt x="409" y="92"/>
                          </a:lnTo>
                          <a:lnTo>
                            <a:pt x="410" y="83"/>
                          </a:lnTo>
                          <a:lnTo>
                            <a:pt x="409" y="75"/>
                          </a:lnTo>
                          <a:lnTo>
                            <a:pt x="408" y="66"/>
                          </a:lnTo>
                          <a:lnTo>
                            <a:pt x="406" y="59"/>
                          </a:lnTo>
                          <a:lnTo>
                            <a:pt x="403" y="51"/>
                          </a:lnTo>
                          <a:lnTo>
                            <a:pt x="399" y="43"/>
                          </a:lnTo>
                          <a:lnTo>
                            <a:pt x="396" y="37"/>
                          </a:lnTo>
                          <a:lnTo>
                            <a:pt x="390" y="30"/>
                          </a:lnTo>
                          <a:lnTo>
                            <a:pt x="385" y="24"/>
                          </a:lnTo>
                          <a:lnTo>
                            <a:pt x="379" y="19"/>
                          </a:lnTo>
                          <a:lnTo>
                            <a:pt x="373" y="14"/>
                          </a:lnTo>
                          <a:lnTo>
                            <a:pt x="366" y="10"/>
                          </a:lnTo>
                          <a:lnTo>
                            <a:pt x="358" y="6"/>
                          </a:lnTo>
                          <a:lnTo>
                            <a:pt x="351" y="4"/>
                          </a:lnTo>
                          <a:lnTo>
                            <a:pt x="343" y="2"/>
                          </a:lnTo>
                          <a:lnTo>
                            <a:pt x="334" y="1"/>
                          </a:lnTo>
                          <a:lnTo>
                            <a:pt x="326"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7" name="Freeform 61"/>
                    <p:cNvSpPr>
                      <a:spLocks/>
                    </p:cNvSpPr>
                    <p:nvPr/>
                  </p:nvSpPr>
                  <p:spPr bwMode="auto">
                    <a:xfrm flipH="1">
                      <a:off x="4644" y="3681"/>
                      <a:ext cx="70" cy="29"/>
                    </a:xfrm>
                    <a:custGeom>
                      <a:avLst/>
                      <a:gdLst>
                        <a:gd name="T0" fmla="*/ 327 w 412"/>
                        <a:gd name="T1" fmla="*/ 167 h 167"/>
                        <a:gd name="T2" fmla="*/ 345 w 412"/>
                        <a:gd name="T3" fmla="*/ 165 h 167"/>
                        <a:gd name="T4" fmla="*/ 360 w 412"/>
                        <a:gd name="T5" fmla="*/ 161 h 167"/>
                        <a:gd name="T6" fmla="*/ 374 w 412"/>
                        <a:gd name="T7" fmla="*/ 153 h 167"/>
                        <a:gd name="T8" fmla="*/ 386 w 412"/>
                        <a:gd name="T9" fmla="*/ 142 h 167"/>
                        <a:gd name="T10" fmla="*/ 397 w 412"/>
                        <a:gd name="T11" fmla="*/ 130 h 167"/>
                        <a:gd name="T12" fmla="*/ 405 w 412"/>
                        <a:gd name="T13" fmla="*/ 116 h 167"/>
                        <a:gd name="T14" fmla="*/ 409 w 412"/>
                        <a:gd name="T15" fmla="*/ 100 h 167"/>
                        <a:gd name="T16" fmla="*/ 412 w 412"/>
                        <a:gd name="T17" fmla="*/ 83 h 167"/>
                        <a:gd name="T18" fmla="*/ 409 w 412"/>
                        <a:gd name="T19" fmla="*/ 67 h 167"/>
                        <a:gd name="T20" fmla="*/ 405 w 412"/>
                        <a:gd name="T21" fmla="*/ 51 h 167"/>
                        <a:gd name="T22" fmla="*/ 397 w 412"/>
                        <a:gd name="T23" fmla="*/ 37 h 167"/>
                        <a:gd name="T24" fmla="*/ 386 w 412"/>
                        <a:gd name="T25" fmla="*/ 24 h 167"/>
                        <a:gd name="T26" fmla="*/ 374 w 412"/>
                        <a:gd name="T27" fmla="*/ 14 h 167"/>
                        <a:gd name="T28" fmla="*/ 360 w 412"/>
                        <a:gd name="T29" fmla="*/ 6 h 167"/>
                        <a:gd name="T30" fmla="*/ 345 w 412"/>
                        <a:gd name="T31" fmla="*/ 2 h 167"/>
                        <a:gd name="T32" fmla="*/ 327 w 412"/>
                        <a:gd name="T33" fmla="*/ 0 h 167"/>
                        <a:gd name="T34" fmla="*/ 75 w 412"/>
                        <a:gd name="T35" fmla="*/ 0 h 167"/>
                        <a:gd name="T36" fmla="*/ 58 w 412"/>
                        <a:gd name="T37" fmla="*/ 3 h 167"/>
                        <a:gd name="T38" fmla="*/ 44 w 412"/>
                        <a:gd name="T39" fmla="*/ 10 h 167"/>
                        <a:gd name="T40" fmla="*/ 31 w 412"/>
                        <a:gd name="T41" fmla="*/ 18 h 167"/>
                        <a:gd name="T42" fmla="*/ 19 w 412"/>
                        <a:gd name="T43" fmla="*/ 30 h 167"/>
                        <a:gd name="T44" fmla="*/ 10 w 412"/>
                        <a:gd name="T45" fmla="*/ 44 h 167"/>
                        <a:gd name="T46" fmla="*/ 3 w 412"/>
                        <a:gd name="T47" fmla="*/ 59 h 167"/>
                        <a:gd name="T48" fmla="*/ 0 w 412"/>
                        <a:gd name="T49" fmla="*/ 75 h 167"/>
                        <a:gd name="T50" fmla="*/ 0 w 412"/>
                        <a:gd name="T51" fmla="*/ 92 h 167"/>
                        <a:gd name="T52" fmla="*/ 3 w 412"/>
                        <a:gd name="T53" fmla="*/ 108 h 167"/>
                        <a:gd name="T54" fmla="*/ 10 w 412"/>
                        <a:gd name="T55" fmla="*/ 123 h 167"/>
                        <a:gd name="T56" fmla="*/ 19 w 412"/>
                        <a:gd name="T57" fmla="*/ 137 h 167"/>
                        <a:gd name="T58" fmla="*/ 31 w 412"/>
                        <a:gd name="T59" fmla="*/ 147 h 167"/>
                        <a:gd name="T60" fmla="*/ 44 w 412"/>
                        <a:gd name="T61" fmla="*/ 157 h 167"/>
                        <a:gd name="T62" fmla="*/ 58 w 412"/>
                        <a:gd name="T63" fmla="*/ 163 h 167"/>
                        <a:gd name="T64" fmla="*/ 75 w 412"/>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7">
                          <a:moveTo>
                            <a:pt x="83" y="167"/>
                          </a:moveTo>
                          <a:lnTo>
                            <a:pt x="327" y="167"/>
                          </a:lnTo>
                          <a:lnTo>
                            <a:pt x="336" y="166"/>
                          </a:lnTo>
                          <a:lnTo>
                            <a:pt x="345" y="165"/>
                          </a:lnTo>
                          <a:lnTo>
                            <a:pt x="352" y="163"/>
                          </a:lnTo>
                          <a:lnTo>
                            <a:pt x="360" y="161"/>
                          </a:lnTo>
                          <a:lnTo>
                            <a:pt x="368" y="157"/>
                          </a:lnTo>
                          <a:lnTo>
                            <a:pt x="374" y="153"/>
                          </a:lnTo>
                          <a:lnTo>
                            <a:pt x="381" y="147"/>
                          </a:lnTo>
                          <a:lnTo>
                            <a:pt x="386" y="142"/>
                          </a:lnTo>
                          <a:lnTo>
                            <a:pt x="392" y="137"/>
                          </a:lnTo>
                          <a:lnTo>
                            <a:pt x="397" y="130"/>
                          </a:lnTo>
                          <a:lnTo>
                            <a:pt x="401" y="123"/>
                          </a:lnTo>
                          <a:lnTo>
                            <a:pt x="405" y="116"/>
                          </a:lnTo>
                          <a:lnTo>
                            <a:pt x="407" y="108"/>
                          </a:lnTo>
                          <a:lnTo>
                            <a:pt x="409" y="100"/>
                          </a:lnTo>
                          <a:lnTo>
                            <a:pt x="410" y="92"/>
                          </a:lnTo>
                          <a:lnTo>
                            <a:pt x="412" y="83"/>
                          </a:lnTo>
                          <a:lnTo>
                            <a:pt x="410" y="75"/>
                          </a:lnTo>
                          <a:lnTo>
                            <a:pt x="409" y="67"/>
                          </a:lnTo>
                          <a:lnTo>
                            <a:pt x="407" y="59"/>
                          </a:lnTo>
                          <a:lnTo>
                            <a:pt x="405" y="51"/>
                          </a:lnTo>
                          <a:lnTo>
                            <a:pt x="401" y="44"/>
                          </a:lnTo>
                          <a:lnTo>
                            <a:pt x="397" y="37"/>
                          </a:lnTo>
                          <a:lnTo>
                            <a:pt x="392" y="30"/>
                          </a:lnTo>
                          <a:lnTo>
                            <a:pt x="386" y="24"/>
                          </a:lnTo>
                          <a:lnTo>
                            <a:pt x="381" y="18"/>
                          </a:lnTo>
                          <a:lnTo>
                            <a:pt x="374" y="14"/>
                          </a:lnTo>
                          <a:lnTo>
                            <a:pt x="368" y="10"/>
                          </a:lnTo>
                          <a:lnTo>
                            <a:pt x="360" y="6"/>
                          </a:lnTo>
                          <a:lnTo>
                            <a:pt x="352" y="3"/>
                          </a:lnTo>
                          <a:lnTo>
                            <a:pt x="345" y="2"/>
                          </a:lnTo>
                          <a:lnTo>
                            <a:pt x="336" y="0"/>
                          </a:lnTo>
                          <a:lnTo>
                            <a:pt x="327" y="0"/>
                          </a:lnTo>
                          <a:lnTo>
                            <a:pt x="83" y="0"/>
                          </a:lnTo>
                          <a:lnTo>
                            <a:pt x="75" y="0"/>
                          </a:lnTo>
                          <a:lnTo>
                            <a:pt x="67" y="2"/>
                          </a:lnTo>
                          <a:lnTo>
                            <a:pt x="58" y="3"/>
                          </a:lnTo>
                          <a:lnTo>
                            <a:pt x="51" y="6"/>
                          </a:lnTo>
                          <a:lnTo>
                            <a:pt x="44" y="10"/>
                          </a:lnTo>
                          <a:lnTo>
                            <a:pt x="36" y="14"/>
                          </a:lnTo>
                          <a:lnTo>
                            <a:pt x="31" y="18"/>
                          </a:lnTo>
                          <a:lnTo>
                            <a:pt x="24" y="24"/>
                          </a:lnTo>
                          <a:lnTo>
                            <a:pt x="19" y="30"/>
                          </a:lnTo>
                          <a:lnTo>
                            <a:pt x="14" y="37"/>
                          </a:lnTo>
                          <a:lnTo>
                            <a:pt x="10" y="44"/>
                          </a:lnTo>
                          <a:lnTo>
                            <a:pt x="7" y="51"/>
                          </a:lnTo>
                          <a:lnTo>
                            <a:pt x="3" y="59"/>
                          </a:lnTo>
                          <a:lnTo>
                            <a:pt x="1" y="67"/>
                          </a:lnTo>
                          <a:lnTo>
                            <a:pt x="0" y="75"/>
                          </a:lnTo>
                          <a:lnTo>
                            <a:pt x="0" y="83"/>
                          </a:lnTo>
                          <a:lnTo>
                            <a:pt x="0" y="92"/>
                          </a:lnTo>
                          <a:lnTo>
                            <a:pt x="1" y="100"/>
                          </a:lnTo>
                          <a:lnTo>
                            <a:pt x="3" y="108"/>
                          </a:lnTo>
                          <a:lnTo>
                            <a:pt x="7" y="116"/>
                          </a:lnTo>
                          <a:lnTo>
                            <a:pt x="10" y="123"/>
                          </a:lnTo>
                          <a:lnTo>
                            <a:pt x="14" y="130"/>
                          </a:lnTo>
                          <a:lnTo>
                            <a:pt x="19" y="137"/>
                          </a:lnTo>
                          <a:lnTo>
                            <a:pt x="24" y="142"/>
                          </a:lnTo>
                          <a:lnTo>
                            <a:pt x="31" y="147"/>
                          </a:lnTo>
                          <a:lnTo>
                            <a:pt x="36" y="153"/>
                          </a:lnTo>
                          <a:lnTo>
                            <a:pt x="44" y="157"/>
                          </a:lnTo>
                          <a:lnTo>
                            <a:pt x="51" y="161"/>
                          </a:lnTo>
                          <a:lnTo>
                            <a:pt x="58" y="163"/>
                          </a:lnTo>
                          <a:lnTo>
                            <a:pt x="67" y="165"/>
                          </a:lnTo>
                          <a:lnTo>
                            <a:pt x="75" y="166"/>
                          </a:lnTo>
                          <a:lnTo>
                            <a:pt x="83"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8" name="Freeform 62"/>
                    <p:cNvSpPr>
                      <a:spLocks/>
                    </p:cNvSpPr>
                    <p:nvPr/>
                  </p:nvSpPr>
                  <p:spPr bwMode="auto">
                    <a:xfrm flipH="1">
                      <a:off x="4634" y="3740"/>
                      <a:ext cx="69" cy="29"/>
                    </a:xfrm>
                    <a:custGeom>
                      <a:avLst/>
                      <a:gdLst>
                        <a:gd name="T0" fmla="*/ 329 w 412"/>
                        <a:gd name="T1" fmla="*/ 166 h 166"/>
                        <a:gd name="T2" fmla="*/ 345 w 412"/>
                        <a:gd name="T3" fmla="*/ 165 h 166"/>
                        <a:gd name="T4" fmla="*/ 361 w 412"/>
                        <a:gd name="T5" fmla="*/ 160 h 166"/>
                        <a:gd name="T6" fmla="*/ 375 w 412"/>
                        <a:gd name="T7" fmla="*/ 152 h 166"/>
                        <a:gd name="T8" fmla="*/ 388 w 412"/>
                        <a:gd name="T9" fmla="*/ 142 h 166"/>
                        <a:gd name="T10" fmla="*/ 398 w 412"/>
                        <a:gd name="T11" fmla="*/ 130 h 166"/>
                        <a:gd name="T12" fmla="*/ 406 w 412"/>
                        <a:gd name="T13" fmla="*/ 116 h 166"/>
                        <a:gd name="T14" fmla="*/ 410 w 412"/>
                        <a:gd name="T15" fmla="*/ 100 h 166"/>
                        <a:gd name="T16" fmla="*/ 412 w 412"/>
                        <a:gd name="T17" fmla="*/ 83 h 166"/>
                        <a:gd name="T18" fmla="*/ 410 w 412"/>
                        <a:gd name="T19" fmla="*/ 67 h 166"/>
                        <a:gd name="T20" fmla="*/ 406 w 412"/>
                        <a:gd name="T21" fmla="*/ 50 h 166"/>
                        <a:gd name="T22" fmla="*/ 398 w 412"/>
                        <a:gd name="T23" fmla="*/ 36 h 166"/>
                        <a:gd name="T24" fmla="*/ 388 w 412"/>
                        <a:gd name="T25" fmla="*/ 24 h 166"/>
                        <a:gd name="T26" fmla="*/ 375 w 412"/>
                        <a:gd name="T27" fmla="*/ 14 h 166"/>
                        <a:gd name="T28" fmla="*/ 361 w 412"/>
                        <a:gd name="T29" fmla="*/ 7 h 166"/>
                        <a:gd name="T30" fmla="*/ 345 w 412"/>
                        <a:gd name="T31" fmla="*/ 1 h 166"/>
                        <a:gd name="T32" fmla="*/ 329 w 412"/>
                        <a:gd name="T33" fmla="*/ 0 h 166"/>
                        <a:gd name="T34" fmla="*/ 74 w 412"/>
                        <a:gd name="T35" fmla="*/ 0 h 166"/>
                        <a:gd name="T36" fmla="*/ 58 w 412"/>
                        <a:gd name="T37" fmla="*/ 3 h 166"/>
                        <a:gd name="T38" fmla="*/ 44 w 412"/>
                        <a:gd name="T39" fmla="*/ 10 h 166"/>
                        <a:gd name="T40" fmla="*/ 30 w 412"/>
                        <a:gd name="T41" fmla="*/ 19 h 166"/>
                        <a:gd name="T42" fmla="*/ 18 w 412"/>
                        <a:gd name="T43" fmla="*/ 30 h 166"/>
                        <a:gd name="T44" fmla="*/ 9 w 412"/>
                        <a:gd name="T45" fmla="*/ 44 h 166"/>
                        <a:gd name="T46" fmla="*/ 3 w 412"/>
                        <a:gd name="T47" fmla="*/ 58 h 166"/>
                        <a:gd name="T48" fmla="*/ 0 w 412"/>
                        <a:gd name="T49" fmla="*/ 75 h 166"/>
                        <a:gd name="T50" fmla="*/ 0 w 412"/>
                        <a:gd name="T51" fmla="*/ 92 h 166"/>
                        <a:gd name="T52" fmla="*/ 3 w 412"/>
                        <a:gd name="T53" fmla="*/ 108 h 166"/>
                        <a:gd name="T54" fmla="*/ 9 w 412"/>
                        <a:gd name="T55" fmla="*/ 123 h 166"/>
                        <a:gd name="T56" fmla="*/ 18 w 412"/>
                        <a:gd name="T57" fmla="*/ 137 h 166"/>
                        <a:gd name="T58" fmla="*/ 30 w 412"/>
                        <a:gd name="T59" fmla="*/ 148 h 166"/>
                        <a:gd name="T60" fmla="*/ 44 w 412"/>
                        <a:gd name="T61" fmla="*/ 157 h 166"/>
                        <a:gd name="T62" fmla="*/ 58 w 412"/>
                        <a:gd name="T63" fmla="*/ 163 h 166"/>
                        <a:gd name="T64" fmla="*/ 74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3" y="166"/>
                          </a:moveTo>
                          <a:lnTo>
                            <a:pt x="329" y="166"/>
                          </a:lnTo>
                          <a:lnTo>
                            <a:pt x="336" y="166"/>
                          </a:lnTo>
                          <a:lnTo>
                            <a:pt x="345" y="165"/>
                          </a:lnTo>
                          <a:lnTo>
                            <a:pt x="353" y="163"/>
                          </a:lnTo>
                          <a:lnTo>
                            <a:pt x="361" y="160"/>
                          </a:lnTo>
                          <a:lnTo>
                            <a:pt x="368" y="157"/>
                          </a:lnTo>
                          <a:lnTo>
                            <a:pt x="375" y="152"/>
                          </a:lnTo>
                          <a:lnTo>
                            <a:pt x="381" y="148"/>
                          </a:lnTo>
                          <a:lnTo>
                            <a:pt x="388" y="142"/>
                          </a:lnTo>
                          <a:lnTo>
                            <a:pt x="392" y="137"/>
                          </a:lnTo>
                          <a:lnTo>
                            <a:pt x="398" y="130"/>
                          </a:lnTo>
                          <a:lnTo>
                            <a:pt x="402" y="123"/>
                          </a:lnTo>
                          <a:lnTo>
                            <a:pt x="406" y="116"/>
                          </a:lnTo>
                          <a:lnTo>
                            <a:pt x="408" y="108"/>
                          </a:lnTo>
                          <a:lnTo>
                            <a:pt x="410" y="100"/>
                          </a:lnTo>
                          <a:lnTo>
                            <a:pt x="412" y="92"/>
                          </a:lnTo>
                          <a:lnTo>
                            <a:pt x="412" y="83"/>
                          </a:lnTo>
                          <a:lnTo>
                            <a:pt x="412" y="75"/>
                          </a:lnTo>
                          <a:lnTo>
                            <a:pt x="410" y="67"/>
                          </a:lnTo>
                          <a:lnTo>
                            <a:pt x="408" y="58"/>
                          </a:lnTo>
                          <a:lnTo>
                            <a:pt x="406" y="50"/>
                          </a:lnTo>
                          <a:lnTo>
                            <a:pt x="402" y="44"/>
                          </a:lnTo>
                          <a:lnTo>
                            <a:pt x="398" y="36"/>
                          </a:lnTo>
                          <a:lnTo>
                            <a:pt x="392" y="30"/>
                          </a:lnTo>
                          <a:lnTo>
                            <a:pt x="388" y="24"/>
                          </a:lnTo>
                          <a:lnTo>
                            <a:pt x="381" y="19"/>
                          </a:lnTo>
                          <a:lnTo>
                            <a:pt x="375" y="14"/>
                          </a:lnTo>
                          <a:lnTo>
                            <a:pt x="368" y="10"/>
                          </a:lnTo>
                          <a:lnTo>
                            <a:pt x="361" y="7"/>
                          </a:lnTo>
                          <a:lnTo>
                            <a:pt x="353" y="3"/>
                          </a:lnTo>
                          <a:lnTo>
                            <a:pt x="345" y="1"/>
                          </a:lnTo>
                          <a:lnTo>
                            <a:pt x="336" y="0"/>
                          </a:lnTo>
                          <a:lnTo>
                            <a:pt x="329" y="0"/>
                          </a:lnTo>
                          <a:lnTo>
                            <a:pt x="83" y="0"/>
                          </a:lnTo>
                          <a:lnTo>
                            <a:pt x="74" y="0"/>
                          </a:lnTo>
                          <a:lnTo>
                            <a:pt x="67" y="1"/>
                          </a:lnTo>
                          <a:lnTo>
                            <a:pt x="58" y="3"/>
                          </a:lnTo>
                          <a:lnTo>
                            <a:pt x="50" y="7"/>
                          </a:lnTo>
                          <a:lnTo>
                            <a:pt x="44" y="10"/>
                          </a:lnTo>
                          <a:lnTo>
                            <a:pt x="36" y="14"/>
                          </a:lnTo>
                          <a:lnTo>
                            <a:pt x="30" y="19"/>
                          </a:lnTo>
                          <a:lnTo>
                            <a:pt x="24" y="24"/>
                          </a:lnTo>
                          <a:lnTo>
                            <a:pt x="18" y="30"/>
                          </a:lnTo>
                          <a:lnTo>
                            <a:pt x="14" y="36"/>
                          </a:lnTo>
                          <a:lnTo>
                            <a:pt x="9" y="44"/>
                          </a:lnTo>
                          <a:lnTo>
                            <a:pt x="6" y="50"/>
                          </a:lnTo>
                          <a:lnTo>
                            <a:pt x="3" y="58"/>
                          </a:lnTo>
                          <a:lnTo>
                            <a:pt x="1" y="67"/>
                          </a:lnTo>
                          <a:lnTo>
                            <a:pt x="0" y="75"/>
                          </a:lnTo>
                          <a:lnTo>
                            <a:pt x="0" y="83"/>
                          </a:lnTo>
                          <a:lnTo>
                            <a:pt x="0" y="92"/>
                          </a:lnTo>
                          <a:lnTo>
                            <a:pt x="1" y="100"/>
                          </a:lnTo>
                          <a:lnTo>
                            <a:pt x="3" y="108"/>
                          </a:lnTo>
                          <a:lnTo>
                            <a:pt x="6" y="116"/>
                          </a:lnTo>
                          <a:lnTo>
                            <a:pt x="9" y="123"/>
                          </a:lnTo>
                          <a:lnTo>
                            <a:pt x="14" y="130"/>
                          </a:lnTo>
                          <a:lnTo>
                            <a:pt x="18" y="137"/>
                          </a:lnTo>
                          <a:lnTo>
                            <a:pt x="24" y="142"/>
                          </a:lnTo>
                          <a:lnTo>
                            <a:pt x="30" y="148"/>
                          </a:lnTo>
                          <a:lnTo>
                            <a:pt x="36" y="152"/>
                          </a:lnTo>
                          <a:lnTo>
                            <a:pt x="44" y="157"/>
                          </a:lnTo>
                          <a:lnTo>
                            <a:pt x="50" y="160"/>
                          </a:lnTo>
                          <a:lnTo>
                            <a:pt x="58" y="163"/>
                          </a:lnTo>
                          <a:lnTo>
                            <a:pt x="67" y="165"/>
                          </a:lnTo>
                          <a:lnTo>
                            <a:pt x="74" y="166"/>
                          </a:lnTo>
                          <a:lnTo>
                            <a:pt x="83" y="166"/>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79" name="Freeform 63"/>
                    <p:cNvSpPr>
                      <a:spLocks/>
                    </p:cNvSpPr>
                    <p:nvPr/>
                  </p:nvSpPr>
                  <p:spPr bwMode="auto">
                    <a:xfrm flipH="1">
                      <a:off x="4552" y="3621"/>
                      <a:ext cx="69" cy="29"/>
                    </a:xfrm>
                    <a:custGeom>
                      <a:avLst/>
                      <a:gdLst>
                        <a:gd name="T0" fmla="*/ 326 w 410"/>
                        <a:gd name="T1" fmla="*/ 168 h 168"/>
                        <a:gd name="T2" fmla="*/ 343 w 410"/>
                        <a:gd name="T3" fmla="*/ 167 h 168"/>
                        <a:gd name="T4" fmla="*/ 359 w 410"/>
                        <a:gd name="T5" fmla="*/ 161 h 168"/>
                        <a:gd name="T6" fmla="*/ 373 w 410"/>
                        <a:gd name="T7" fmla="*/ 154 h 168"/>
                        <a:gd name="T8" fmla="*/ 385 w 410"/>
                        <a:gd name="T9" fmla="*/ 144 h 168"/>
                        <a:gd name="T10" fmla="*/ 395 w 410"/>
                        <a:gd name="T11" fmla="*/ 131 h 168"/>
                        <a:gd name="T12" fmla="*/ 404 w 410"/>
                        <a:gd name="T13" fmla="*/ 118 h 168"/>
                        <a:gd name="T14" fmla="*/ 408 w 410"/>
                        <a:gd name="T15" fmla="*/ 101 h 168"/>
                        <a:gd name="T16" fmla="*/ 410 w 410"/>
                        <a:gd name="T17" fmla="*/ 85 h 168"/>
                        <a:gd name="T18" fmla="*/ 408 w 410"/>
                        <a:gd name="T19" fmla="*/ 67 h 168"/>
                        <a:gd name="T20" fmla="*/ 404 w 410"/>
                        <a:gd name="T21" fmla="*/ 52 h 168"/>
                        <a:gd name="T22" fmla="*/ 395 w 410"/>
                        <a:gd name="T23" fmla="*/ 38 h 168"/>
                        <a:gd name="T24" fmla="*/ 385 w 410"/>
                        <a:gd name="T25" fmla="*/ 26 h 168"/>
                        <a:gd name="T26" fmla="*/ 373 w 410"/>
                        <a:gd name="T27" fmla="*/ 15 h 168"/>
                        <a:gd name="T28" fmla="*/ 359 w 410"/>
                        <a:gd name="T29" fmla="*/ 7 h 168"/>
                        <a:gd name="T30" fmla="*/ 343 w 410"/>
                        <a:gd name="T31" fmla="*/ 3 h 168"/>
                        <a:gd name="T32" fmla="*/ 326 w 410"/>
                        <a:gd name="T33" fmla="*/ 0 h 168"/>
                        <a:gd name="T34" fmla="*/ 75 w 410"/>
                        <a:gd name="T35" fmla="*/ 2 h 168"/>
                        <a:gd name="T36" fmla="*/ 59 w 410"/>
                        <a:gd name="T37" fmla="*/ 5 h 168"/>
                        <a:gd name="T38" fmla="*/ 44 w 410"/>
                        <a:gd name="T39" fmla="*/ 11 h 168"/>
                        <a:gd name="T40" fmla="*/ 31 w 410"/>
                        <a:gd name="T41" fmla="*/ 20 h 168"/>
                        <a:gd name="T42" fmla="*/ 19 w 410"/>
                        <a:gd name="T43" fmla="*/ 31 h 168"/>
                        <a:gd name="T44" fmla="*/ 10 w 410"/>
                        <a:gd name="T45" fmla="*/ 44 h 168"/>
                        <a:gd name="T46" fmla="*/ 3 w 410"/>
                        <a:gd name="T47" fmla="*/ 60 h 168"/>
                        <a:gd name="T48" fmla="*/ 0 w 410"/>
                        <a:gd name="T49" fmla="*/ 76 h 168"/>
                        <a:gd name="T50" fmla="*/ 0 w 410"/>
                        <a:gd name="T51" fmla="*/ 93 h 168"/>
                        <a:gd name="T52" fmla="*/ 3 w 410"/>
                        <a:gd name="T53" fmla="*/ 110 h 168"/>
                        <a:gd name="T54" fmla="*/ 10 w 410"/>
                        <a:gd name="T55" fmla="*/ 124 h 168"/>
                        <a:gd name="T56" fmla="*/ 19 w 410"/>
                        <a:gd name="T57" fmla="*/ 137 h 168"/>
                        <a:gd name="T58" fmla="*/ 31 w 410"/>
                        <a:gd name="T59" fmla="*/ 149 h 168"/>
                        <a:gd name="T60" fmla="*/ 44 w 410"/>
                        <a:gd name="T61" fmla="*/ 158 h 168"/>
                        <a:gd name="T62" fmla="*/ 59 w 410"/>
                        <a:gd name="T63" fmla="*/ 165 h 168"/>
                        <a:gd name="T64" fmla="*/ 75 w 410"/>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8">
                          <a:moveTo>
                            <a:pt x="83" y="168"/>
                          </a:moveTo>
                          <a:lnTo>
                            <a:pt x="326" y="168"/>
                          </a:lnTo>
                          <a:lnTo>
                            <a:pt x="335" y="168"/>
                          </a:lnTo>
                          <a:lnTo>
                            <a:pt x="343" y="167"/>
                          </a:lnTo>
                          <a:lnTo>
                            <a:pt x="351" y="165"/>
                          </a:lnTo>
                          <a:lnTo>
                            <a:pt x="359" y="161"/>
                          </a:lnTo>
                          <a:lnTo>
                            <a:pt x="366" y="158"/>
                          </a:lnTo>
                          <a:lnTo>
                            <a:pt x="373" y="154"/>
                          </a:lnTo>
                          <a:lnTo>
                            <a:pt x="380" y="149"/>
                          </a:lnTo>
                          <a:lnTo>
                            <a:pt x="385" y="144"/>
                          </a:lnTo>
                          <a:lnTo>
                            <a:pt x="391" y="137"/>
                          </a:lnTo>
                          <a:lnTo>
                            <a:pt x="395" y="131"/>
                          </a:lnTo>
                          <a:lnTo>
                            <a:pt x="399" y="124"/>
                          </a:lnTo>
                          <a:lnTo>
                            <a:pt x="404" y="118"/>
                          </a:lnTo>
                          <a:lnTo>
                            <a:pt x="406" y="110"/>
                          </a:lnTo>
                          <a:lnTo>
                            <a:pt x="408" y="101"/>
                          </a:lnTo>
                          <a:lnTo>
                            <a:pt x="409" y="93"/>
                          </a:lnTo>
                          <a:lnTo>
                            <a:pt x="410" y="85"/>
                          </a:lnTo>
                          <a:lnTo>
                            <a:pt x="409" y="76"/>
                          </a:lnTo>
                          <a:lnTo>
                            <a:pt x="408" y="67"/>
                          </a:lnTo>
                          <a:lnTo>
                            <a:pt x="406" y="60"/>
                          </a:lnTo>
                          <a:lnTo>
                            <a:pt x="404" y="52"/>
                          </a:lnTo>
                          <a:lnTo>
                            <a:pt x="399" y="44"/>
                          </a:lnTo>
                          <a:lnTo>
                            <a:pt x="395" y="38"/>
                          </a:lnTo>
                          <a:lnTo>
                            <a:pt x="391" y="31"/>
                          </a:lnTo>
                          <a:lnTo>
                            <a:pt x="385" y="26"/>
                          </a:lnTo>
                          <a:lnTo>
                            <a:pt x="380" y="20"/>
                          </a:lnTo>
                          <a:lnTo>
                            <a:pt x="373" y="15"/>
                          </a:lnTo>
                          <a:lnTo>
                            <a:pt x="366" y="11"/>
                          </a:lnTo>
                          <a:lnTo>
                            <a:pt x="359" y="7"/>
                          </a:lnTo>
                          <a:lnTo>
                            <a:pt x="351" y="5"/>
                          </a:lnTo>
                          <a:lnTo>
                            <a:pt x="343" y="3"/>
                          </a:lnTo>
                          <a:lnTo>
                            <a:pt x="335" y="2"/>
                          </a:lnTo>
                          <a:lnTo>
                            <a:pt x="326" y="0"/>
                          </a:lnTo>
                          <a:lnTo>
                            <a:pt x="83" y="0"/>
                          </a:lnTo>
                          <a:lnTo>
                            <a:pt x="75" y="2"/>
                          </a:lnTo>
                          <a:lnTo>
                            <a:pt x="67" y="3"/>
                          </a:lnTo>
                          <a:lnTo>
                            <a:pt x="59" y="5"/>
                          </a:lnTo>
                          <a:lnTo>
                            <a:pt x="52" y="7"/>
                          </a:lnTo>
                          <a:lnTo>
                            <a:pt x="44" y="11"/>
                          </a:lnTo>
                          <a:lnTo>
                            <a:pt x="37" y="15"/>
                          </a:lnTo>
                          <a:lnTo>
                            <a:pt x="31" y="20"/>
                          </a:lnTo>
                          <a:lnTo>
                            <a:pt x="24" y="26"/>
                          </a:lnTo>
                          <a:lnTo>
                            <a:pt x="19" y="31"/>
                          </a:lnTo>
                          <a:lnTo>
                            <a:pt x="14" y="38"/>
                          </a:lnTo>
                          <a:lnTo>
                            <a:pt x="10" y="44"/>
                          </a:lnTo>
                          <a:lnTo>
                            <a:pt x="7" y="52"/>
                          </a:lnTo>
                          <a:lnTo>
                            <a:pt x="3" y="60"/>
                          </a:lnTo>
                          <a:lnTo>
                            <a:pt x="1" y="67"/>
                          </a:lnTo>
                          <a:lnTo>
                            <a:pt x="0" y="76"/>
                          </a:lnTo>
                          <a:lnTo>
                            <a:pt x="0" y="85"/>
                          </a:lnTo>
                          <a:lnTo>
                            <a:pt x="0" y="93"/>
                          </a:lnTo>
                          <a:lnTo>
                            <a:pt x="1" y="101"/>
                          </a:lnTo>
                          <a:lnTo>
                            <a:pt x="3" y="110"/>
                          </a:lnTo>
                          <a:lnTo>
                            <a:pt x="7" y="118"/>
                          </a:lnTo>
                          <a:lnTo>
                            <a:pt x="10" y="124"/>
                          </a:lnTo>
                          <a:lnTo>
                            <a:pt x="14" y="131"/>
                          </a:lnTo>
                          <a:lnTo>
                            <a:pt x="19" y="137"/>
                          </a:lnTo>
                          <a:lnTo>
                            <a:pt x="24" y="144"/>
                          </a:lnTo>
                          <a:lnTo>
                            <a:pt x="31" y="149"/>
                          </a:lnTo>
                          <a:lnTo>
                            <a:pt x="37" y="154"/>
                          </a:lnTo>
                          <a:lnTo>
                            <a:pt x="44" y="158"/>
                          </a:lnTo>
                          <a:lnTo>
                            <a:pt x="52" y="161"/>
                          </a:lnTo>
                          <a:lnTo>
                            <a:pt x="59" y="165"/>
                          </a:lnTo>
                          <a:lnTo>
                            <a:pt x="67" y="167"/>
                          </a:lnTo>
                          <a:lnTo>
                            <a:pt x="75" y="168"/>
                          </a:lnTo>
                          <a:lnTo>
                            <a:pt x="83" y="168"/>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80" name="Freeform 64"/>
                    <p:cNvSpPr>
                      <a:spLocks/>
                    </p:cNvSpPr>
                    <p:nvPr/>
                  </p:nvSpPr>
                  <p:spPr bwMode="auto">
                    <a:xfrm flipH="1">
                      <a:off x="4543" y="3680"/>
                      <a:ext cx="70" cy="29"/>
                    </a:xfrm>
                    <a:custGeom>
                      <a:avLst/>
                      <a:gdLst>
                        <a:gd name="T0" fmla="*/ 327 w 411"/>
                        <a:gd name="T1" fmla="*/ 168 h 168"/>
                        <a:gd name="T2" fmla="*/ 344 w 411"/>
                        <a:gd name="T3" fmla="*/ 166 h 168"/>
                        <a:gd name="T4" fmla="*/ 360 w 411"/>
                        <a:gd name="T5" fmla="*/ 161 h 168"/>
                        <a:gd name="T6" fmla="*/ 374 w 411"/>
                        <a:gd name="T7" fmla="*/ 154 h 168"/>
                        <a:gd name="T8" fmla="*/ 386 w 411"/>
                        <a:gd name="T9" fmla="*/ 144 h 168"/>
                        <a:gd name="T10" fmla="*/ 397 w 411"/>
                        <a:gd name="T11" fmla="*/ 131 h 168"/>
                        <a:gd name="T12" fmla="*/ 405 w 411"/>
                        <a:gd name="T13" fmla="*/ 116 h 168"/>
                        <a:gd name="T14" fmla="*/ 409 w 411"/>
                        <a:gd name="T15" fmla="*/ 101 h 168"/>
                        <a:gd name="T16" fmla="*/ 411 w 411"/>
                        <a:gd name="T17" fmla="*/ 85 h 168"/>
                        <a:gd name="T18" fmla="*/ 409 w 411"/>
                        <a:gd name="T19" fmla="*/ 67 h 168"/>
                        <a:gd name="T20" fmla="*/ 405 w 411"/>
                        <a:gd name="T21" fmla="*/ 52 h 168"/>
                        <a:gd name="T22" fmla="*/ 397 w 411"/>
                        <a:gd name="T23" fmla="*/ 38 h 168"/>
                        <a:gd name="T24" fmla="*/ 386 w 411"/>
                        <a:gd name="T25" fmla="*/ 26 h 168"/>
                        <a:gd name="T26" fmla="*/ 374 w 411"/>
                        <a:gd name="T27" fmla="*/ 15 h 168"/>
                        <a:gd name="T28" fmla="*/ 360 w 411"/>
                        <a:gd name="T29" fmla="*/ 7 h 168"/>
                        <a:gd name="T30" fmla="*/ 344 w 411"/>
                        <a:gd name="T31" fmla="*/ 3 h 168"/>
                        <a:gd name="T32" fmla="*/ 327 w 411"/>
                        <a:gd name="T33" fmla="*/ 0 h 168"/>
                        <a:gd name="T34" fmla="*/ 74 w 411"/>
                        <a:gd name="T35" fmla="*/ 2 h 168"/>
                        <a:gd name="T36" fmla="*/ 59 w 411"/>
                        <a:gd name="T37" fmla="*/ 5 h 168"/>
                        <a:gd name="T38" fmla="*/ 44 w 411"/>
                        <a:gd name="T39" fmla="*/ 11 h 168"/>
                        <a:gd name="T40" fmla="*/ 30 w 411"/>
                        <a:gd name="T41" fmla="*/ 20 h 168"/>
                        <a:gd name="T42" fmla="*/ 18 w 411"/>
                        <a:gd name="T43" fmla="*/ 31 h 168"/>
                        <a:gd name="T44" fmla="*/ 10 w 411"/>
                        <a:gd name="T45" fmla="*/ 44 h 168"/>
                        <a:gd name="T46" fmla="*/ 3 w 411"/>
                        <a:gd name="T47" fmla="*/ 60 h 168"/>
                        <a:gd name="T48" fmla="*/ 0 w 411"/>
                        <a:gd name="T49" fmla="*/ 76 h 168"/>
                        <a:gd name="T50" fmla="*/ 0 w 411"/>
                        <a:gd name="T51" fmla="*/ 92 h 168"/>
                        <a:gd name="T52" fmla="*/ 3 w 411"/>
                        <a:gd name="T53" fmla="*/ 109 h 168"/>
                        <a:gd name="T54" fmla="*/ 10 w 411"/>
                        <a:gd name="T55" fmla="*/ 124 h 168"/>
                        <a:gd name="T56" fmla="*/ 18 w 411"/>
                        <a:gd name="T57" fmla="*/ 137 h 168"/>
                        <a:gd name="T58" fmla="*/ 30 w 411"/>
                        <a:gd name="T59" fmla="*/ 149 h 168"/>
                        <a:gd name="T60" fmla="*/ 44 w 411"/>
                        <a:gd name="T61" fmla="*/ 158 h 168"/>
                        <a:gd name="T62" fmla="*/ 59 w 411"/>
                        <a:gd name="T63" fmla="*/ 165 h 168"/>
                        <a:gd name="T64" fmla="*/ 74 w 411"/>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68">
                          <a:moveTo>
                            <a:pt x="83" y="168"/>
                          </a:moveTo>
                          <a:lnTo>
                            <a:pt x="327" y="168"/>
                          </a:lnTo>
                          <a:lnTo>
                            <a:pt x="335" y="168"/>
                          </a:lnTo>
                          <a:lnTo>
                            <a:pt x="344" y="166"/>
                          </a:lnTo>
                          <a:lnTo>
                            <a:pt x="352" y="165"/>
                          </a:lnTo>
                          <a:lnTo>
                            <a:pt x="360" y="161"/>
                          </a:lnTo>
                          <a:lnTo>
                            <a:pt x="367" y="158"/>
                          </a:lnTo>
                          <a:lnTo>
                            <a:pt x="374" y="154"/>
                          </a:lnTo>
                          <a:lnTo>
                            <a:pt x="380" y="149"/>
                          </a:lnTo>
                          <a:lnTo>
                            <a:pt x="386" y="144"/>
                          </a:lnTo>
                          <a:lnTo>
                            <a:pt x="391" y="137"/>
                          </a:lnTo>
                          <a:lnTo>
                            <a:pt x="397" y="131"/>
                          </a:lnTo>
                          <a:lnTo>
                            <a:pt x="401" y="124"/>
                          </a:lnTo>
                          <a:lnTo>
                            <a:pt x="405" y="116"/>
                          </a:lnTo>
                          <a:lnTo>
                            <a:pt x="407" y="109"/>
                          </a:lnTo>
                          <a:lnTo>
                            <a:pt x="409" y="101"/>
                          </a:lnTo>
                          <a:lnTo>
                            <a:pt x="410" y="92"/>
                          </a:lnTo>
                          <a:lnTo>
                            <a:pt x="411" y="85"/>
                          </a:lnTo>
                          <a:lnTo>
                            <a:pt x="410" y="76"/>
                          </a:lnTo>
                          <a:lnTo>
                            <a:pt x="409" y="67"/>
                          </a:lnTo>
                          <a:lnTo>
                            <a:pt x="407" y="60"/>
                          </a:lnTo>
                          <a:lnTo>
                            <a:pt x="405" y="52"/>
                          </a:lnTo>
                          <a:lnTo>
                            <a:pt x="401" y="44"/>
                          </a:lnTo>
                          <a:lnTo>
                            <a:pt x="397" y="38"/>
                          </a:lnTo>
                          <a:lnTo>
                            <a:pt x="391" y="31"/>
                          </a:lnTo>
                          <a:lnTo>
                            <a:pt x="386" y="26"/>
                          </a:lnTo>
                          <a:lnTo>
                            <a:pt x="380" y="20"/>
                          </a:lnTo>
                          <a:lnTo>
                            <a:pt x="374" y="15"/>
                          </a:lnTo>
                          <a:lnTo>
                            <a:pt x="367" y="11"/>
                          </a:lnTo>
                          <a:lnTo>
                            <a:pt x="360" y="7"/>
                          </a:lnTo>
                          <a:lnTo>
                            <a:pt x="352" y="5"/>
                          </a:lnTo>
                          <a:lnTo>
                            <a:pt x="344" y="3"/>
                          </a:lnTo>
                          <a:lnTo>
                            <a:pt x="335" y="2"/>
                          </a:lnTo>
                          <a:lnTo>
                            <a:pt x="327" y="0"/>
                          </a:lnTo>
                          <a:lnTo>
                            <a:pt x="83" y="0"/>
                          </a:lnTo>
                          <a:lnTo>
                            <a:pt x="74" y="2"/>
                          </a:lnTo>
                          <a:lnTo>
                            <a:pt x="67" y="3"/>
                          </a:lnTo>
                          <a:lnTo>
                            <a:pt x="59" y="5"/>
                          </a:lnTo>
                          <a:lnTo>
                            <a:pt x="51" y="7"/>
                          </a:lnTo>
                          <a:lnTo>
                            <a:pt x="44" y="11"/>
                          </a:lnTo>
                          <a:lnTo>
                            <a:pt x="37" y="15"/>
                          </a:lnTo>
                          <a:lnTo>
                            <a:pt x="30" y="20"/>
                          </a:lnTo>
                          <a:lnTo>
                            <a:pt x="24" y="26"/>
                          </a:lnTo>
                          <a:lnTo>
                            <a:pt x="18" y="31"/>
                          </a:lnTo>
                          <a:lnTo>
                            <a:pt x="14" y="38"/>
                          </a:lnTo>
                          <a:lnTo>
                            <a:pt x="10" y="44"/>
                          </a:lnTo>
                          <a:lnTo>
                            <a:pt x="6" y="52"/>
                          </a:lnTo>
                          <a:lnTo>
                            <a:pt x="3" y="60"/>
                          </a:lnTo>
                          <a:lnTo>
                            <a:pt x="1" y="67"/>
                          </a:lnTo>
                          <a:lnTo>
                            <a:pt x="0" y="76"/>
                          </a:lnTo>
                          <a:lnTo>
                            <a:pt x="0" y="85"/>
                          </a:lnTo>
                          <a:lnTo>
                            <a:pt x="0" y="92"/>
                          </a:lnTo>
                          <a:lnTo>
                            <a:pt x="1" y="101"/>
                          </a:lnTo>
                          <a:lnTo>
                            <a:pt x="3" y="109"/>
                          </a:lnTo>
                          <a:lnTo>
                            <a:pt x="6" y="116"/>
                          </a:lnTo>
                          <a:lnTo>
                            <a:pt x="10" y="124"/>
                          </a:lnTo>
                          <a:lnTo>
                            <a:pt x="14" y="131"/>
                          </a:lnTo>
                          <a:lnTo>
                            <a:pt x="18" y="137"/>
                          </a:lnTo>
                          <a:lnTo>
                            <a:pt x="24" y="144"/>
                          </a:lnTo>
                          <a:lnTo>
                            <a:pt x="30" y="149"/>
                          </a:lnTo>
                          <a:lnTo>
                            <a:pt x="37" y="154"/>
                          </a:lnTo>
                          <a:lnTo>
                            <a:pt x="44" y="158"/>
                          </a:lnTo>
                          <a:lnTo>
                            <a:pt x="51" y="161"/>
                          </a:lnTo>
                          <a:lnTo>
                            <a:pt x="59" y="165"/>
                          </a:lnTo>
                          <a:lnTo>
                            <a:pt x="67" y="166"/>
                          </a:lnTo>
                          <a:lnTo>
                            <a:pt x="74" y="168"/>
                          </a:lnTo>
                          <a:lnTo>
                            <a:pt x="83" y="168"/>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81" name="Freeform 65"/>
                    <p:cNvSpPr>
                      <a:spLocks/>
                    </p:cNvSpPr>
                    <p:nvPr/>
                  </p:nvSpPr>
                  <p:spPr bwMode="auto">
                    <a:xfrm flipH="1">
                      <a:off x="4531" y="3740"/>
                      <a:ext cx="70" cy="29"/>
                    </a:xfrm>
                    <a:custGeom>
                      <a:avLst/>
                      <a:gdLst>
                        <a:gd name="T0" fmla="*/ 330 w 413"/>
                        <a:gd name="T1" fmla="*/ 167 h 167"/>
                        <a:gd name="T2" fmla="*/ 346 w 413"/>
                        <a:gd name="T3" fmla="*/ 165 h 167"/>
                        <a:gd name="T4" fmla="*/ 363 w 413"/>
                        <a:gd name="T5" fmla="*/ 161 h 167"/>
                        <a:gd name="T6" fmla="*/ 377 w 413"/>
                        <a:gd name="T7" fmla="*/ 153 h 167"/>
                        <a:gd name="T8" fmla="*/ 389 w 413"/>
                        <a:gd name="T9" fmla="*/ 142 h 167"/>
                        <a:gd name="T10" fmla="*/ 399 w 413"/>
                        <a:gd name="T11" fmla="*/ 130 h 167"/>
                        <a:gd name="T12" fmla="*/ 406 w 413"/>
                        <a:gd name="T13" fmla="*/ 116 h 167"/>
                        <a:gd name="T14" fmla="*/ 412 w 413"/>
                        <a:gd name="T15" fmla="*/ 101 h 167"/>
                        <a:gd name="T16" fmla="*/ 413 w 413"/>
                        <a:gd name="T17" fmla="*/ 83 h 167"/>
                        <a:gd name="T18" fmla="*/ 412 w 413"/>
                        <a:gd name="T19" fmla="*/ 67 h 167"/>
                        <a:gd name="T20" fmla="*/ 406 w 413"/>
                        <a:gd name="T21" fmla="*/ 51 h 167"/>
                        <a:gd name="T22" fmla="*/ 399 w 413"/>
                        <a:gd name="T23" fmla="*/ 37 h 167"/>
                        <a:gd name="T24" fmla="*/ 389 w 413"/>
                        <a:gd name="T25" fmla="*/ 24 h 167"/>
                        <a:gd name="T26" fmla="*/ 377 w 413"/>
                        <a:gd name="T27" fmla="*/ 14 h 167"/>
                        <a:gd name="T28" fmla="*/ 363 w 413"/>
                        <a:gd name="T29" fmla="*/ 6 h 167"/>
                        <a:gd name="T30" fmla="*/ 346 w 413"/>
                        <a:gd name="T31" fmla="*/ 2 h 167"/>
                        <a:gd name="T32" fmla="*/ 330 w 413"/>
                        <a:gd name="T33" fmla="*/ 0 h 167"/>
                        <a:gd name="T34" fmla="*/ 76 w 413"/>
                        <a:gd name="T35" fmla="*/ 0 h 167"/>
                        <a:gd name="T36" fmla="*/ 60 w 413"/>
                        <a:gd name="T37" fmla="*/ 3 h 167"/>
                        <a:gd name="T38" fmla="*/ 44 w 413"/>
                        <a:gd name="T39" fmla="*/ 10 h 167"/>
                        <a:gd name="T40" fmla="*/ 31 w 413"/>
                        <a:gd name="T41" fmla="*/ 18 h 167"/>
                        <a:gd name="T42" fmla="*/ 19 w 413"/>
                        <a:gd name="T43" fmla="*/ 30 h 167"/>
                        <a:gd name="T44" fmla="*/ 10 w 413"/>
                        <a:gd name="T45" fmla="*/ 44 h 167"/>
                        <a:gd name="T46" fmla="*/ 4 w 413"/>
                        <a:gd name="T47" fmla="*/ 59 h 167"/>
                        <a:gd name="T48" fmla="*/ 0 w 413"/>
                        <a:gd name="T49" fmla="*/ 74 h 167"/>
                        <a:gd name="T50" fmla="*/ 0 w 413"/>
                        <a:gd name="T51" fmla="*/ 92 h 167"/>
                        <a:gd name="T52" fmla="*/ 4 w 413"/>
                        <a:gd name="T53" fmla="*/ 108 h 167"/>
                        <a:gd name="T54" fmla="*/ 10 w 413"/>
                        <a:gd name="T55" fmla="*/ 124 h 167"/>
                        <a:gd name="T56" fmla="*/ 19 w 413"/>
                        <a:gd name="T57" fmla="*/ 137 h 167"/>
                        <a:gd name="T58" fmla="*/ 31 w 413"/>
                        <a:gd name="T59" fmla="*/ 148 h 167"/>
                        <a:gd name="T60" fmla="*/ 44 w 413"/>
                        <a:gd name="T61" fmla="*/ 156 h 167"/>
                        <a:gd name="T62" fmla="*/ 60 w 413"/>
                        <a:gd name="T63" fmla="*/ 163 h 167"/>
                        <a:gd name="T64" fmla="*/ 76 w 413"/>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3" h="167">
                          <a:moveTo>
                            <a:pt x="84" y="167"/>
                          </a:moveTo>
                          <a:lnTo>
                            <a:pt x="330" y="167"/>
                          </a:lnTo>
                          <a:lnTo>
                            <a:pt x="338" y="166"/>
                          </a:lnTo>
                          <a:lnTo>
                            <a:pt x="346" y="165"/>
                          </a:lnTo>
                          <a:lnTo>
                            <a:pt x="355" y="163"/>
                          </a:lnTo>
                          <a:lnTo>
                            <a:pt x="363" y="161"/>
                          </a:lnTo>
                          <a:lnTo>
                            <a:pt x="369" y="156"/>
                          </a:lnTo>
                          <a:lnTo>
                            <a:pt x="377" y="153"/>
                          </a:lnTo>
                          <a:lnTo>
                            <a:pt x="382" y="148"/>
                          </a:lnTo>
                          <a:lnTo>
                            <a:pt x="389" y="142"/>
                          </a:lnTo>
                          <a:lnTo>
                            <a:pt x="394" y="137"/>
                          </a:lnTo>
                          <a:lnTo>
                            <a:pt x="399" y="130"/>
                          </a:lnTo>
                          <a:lnTo>
                            <a:pt x="403" y="124"/>
                          </a:lnTo>
                          <a:lnTo>
                            <a:pt x="406" y="116"/>
                          </a:lnTo>
                          <a:lnTo>
                            <a:pt x="410" y="108"/>
                          </a:lnTo>
                          <a:lnTo>
                            <a:pt x="412" y="101"/>
                          </a:lnTo>
                          <a:lnTo>
                            <a:pt x="413" y="92"/>
                          </a:lnTo>
                          <a:lnTo>
                            <a:pt x="413" y="83"/>
                          </a:lnTo>
                          <a:lnTo>
                            <a:pt x="413" y="74"/>
                          </a:lnTo>
                          <a:lnTo>
                            <a:pt x="412" y="67"/>
                          </a:lnTo>
                          <a:lnTo>
                            <a:pt x="410" y="59"/>
                          </a:lnTo>
                          <a:lnTo>
                            <a:pt x="406" y="51"/>
                          </a:lnTo>
                          <a:lnTo>
                            <a:pt x="403" y="44"/>
                          </a:lnTo>
                          <a:lnTo>
                            <a:pt x="399" y="37"/>
                          </a:lnTo>
                          <a:lnTo>
                            <a:pt x="394" y="30"/>
                          </a:lnTo>
                          <a:lnTo>
                            <a:pt x="389" y="24"/>
                          </a:lnTo>
                          <a:lnTo>
                            <a:pt x="382" y="18"/>
                          </a:lnTo>
                          <a:lnTo>
                            <a:pt x="377" y="14"/>
                          </a:lnTo>
                          <a:lnTo>
                            <a:pt x="369" y="10"/>
                          </a:lnTo>
                          <a:lnTo>
                            <a:pt x="363" y="6"/>
                          </a:lnTo>
                          <a:lnTo>
                            <a:pt x="355" y="3"/>
                          </a:lnTo>
                          <a:lnTo>
                            <a:pt x="346" y="2"/>
                          </a:lnTo>
                          <a:lnTo>
                            <a:pt x="338" y="0"/>
                          </a:lnTo>
                          <a:lnTo>
                            <a:pt x="330"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4"/>
                          </a:lnTo>
                          <a:lnTo>
                            <a:pt x="0" y="83"/>
                          </a:lnTo>
                          <a:lnTo>
                            <a:pt x="0" y="92"/>
                          </a:lnTo>
                          <a:lnTo>
                            <a:pt x="3" y="101"/>
                          </a:lnTo>
                          <a:lnTo>
                            <a:pt x="4" y="108"/>
                          </a:lnTo>
                          <a:lnTo>
                            <a:pt x="7" y="116"/>
                          </a:lnTo>
                          <a:lnTo>
                            <a:pt x="10" y="124"/>
                          </a:lnTo>
                          <a:lnTo>
                            <a:pt x="15" y="130"/>
                          </a:lnTo>
                          <a:lnTo>
                            <a:pt x="19" y="137"/>
                          </a:lnTo>
                          <a:lnTo>
                            <a:pt x="25" y="142"/>
                          </a:lnTo>
                          <a:lnTo>
                            <a:pt x="31" y="148"/>
                          </a:lnTo>
                          <a:lnTo>
                            <a:pt x="38" y="153"/>
                          </a:lnTo>
                          <a:lnTo>
                            <a:pt x="44" y="156"/>
                          </a:lnTo>
                          <a:lnTo>
                            <a:pt x="52" y="161"/>
                          </a:lnTo>
                          <a:lnTo>
                            <a:pt x="60" y="163"/>
                          </a:lnTo>
                          <a:lnTo>
                            <a:pt x="67" y="165"/>
                          </a:lnTo>
                          <a:lnTo>
                            <a:pt x="76" y="166"/>
                          </a:lnTo>
                          <a:lnTo>
                            <a:pt x="84" y="167"/>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54082" name="Group 66"/>
                  <p:cNvGrpSpPr>
                    <a:grpSpLocks/>
                  </p:cNvGrpSpPr>
                  <p:nvPr/>
                </p:nvGrpSpPr>
                <p:grpSpPr bwMode="auto">
                  <a:xfrm flipH="1">
                    <a:off x="6380" y="3530"/>
                    <a:ext cx="627" cy="603"/>
                    <a:chOff x="3627" y="3611"/>
                    <a:chExt cx="783" cy="603"/>
                  </a:xfrm>
                </p:grpSpPr>
                <p:sp>
                  <p:nvSpPr>
                    <p:cNvPr id="854083" name="Freeform 67"/>
                    <p:cNvSpPr>
                      <a:spLocks/>
                    </p:cNvSpPr>
                    <p:nvPr/>
                  </p:nvSpPr>
                  <p:spPr bwMode="auto">
                    <a:xfrm flipH="1">
                      <a:off x="4047" y="3611"/>
                      <a:ext cx="363" cy="284"/>
                    </a:xfrm>
                    <a:custGeom>
                      <a:avLst/>
                      <a:gdLst>
                        <a:gd name="T0" fmla="*/ 269 w 2159"/>
                        <a:gd name="T1" fmla="*/ 216 h 1638"/>
                        <a:gd name="T2" fmla="*/ 730 w 2159"/>
                        <a:gd name="T3" fmla="*/ 170 h 1638"/>
                        <a:gd name="T4" fmla="*/ 1076 w 2159"/>
                        <a:gd name="T5" fmla="*/ 171 h 1638"/>
                        <a:gd name="T6" fmla="*/ 1253 w 2159"/>
                        <a:gd name="T7" fmla="*/ 190 h 1638"/>
                        <a:gd name="T8" fmla="*/ 1378 w 2159"/>
                        <a:gd name="T9" fmla="*/ 222 h 1638"/>
                        <a:gd name="T10" fmla="*/ 1487 w 2159"/>
                        <a:gd name="T11" fmla="*/ 288 h 1638"/>
                        <a:gd name="T12" fmla="*/ 1566 w 2159"/>
                        <a:gd name="T13" fmla="*/ 380 h 1638"/>
                        <a:gd name="T14" fmla="*/ 1605 w 2159"/>
                        <a:gd name="T15" fmla="*/ 487 h 1638"/>
                        <a:gd name="T16" fmla="*/ 1604 w 2159"/>
                        <a:gd name="T17" fmla="*/ 572 h 1638"/>
                        <a:gd name="T18" fmla="*/ 1575 w 2159"/>
                        <a:gd name="T19" fmla="*/ 642 h 1638"/>
                        <a:gd name="T20" fmla="*/ 1520 w 2159"/>
                        <a:gd name="T21" fmla="*/ 701 h 1638"/>
                        <a:gd name="T22" fmla="*/ 1440 w 2159"/>
                        <a:gd name="T23" fmla="*/ 751 h 1638"/>
                        <a:gd name="T24" fmla="*/ 1347 w 2159"/>
                        <a:gd name="T25" fmla="*/ 803 h 1638"/>
                        <a:gd name="T26" fmla="*/ 1085 w 2159"/>
                        <a:gd name="T27" fmla="*/ 960 h 1638"/>
                        <a:gd name="T28" fmla="*/ 967 w 2159"/>
                        <a:gd name="T29" fmla="*/ 1061 h 1638"/>
                        <a:gd name="T30" fmla="*/ 914 w 2159"/>
                        <a:gd name="T31" fmla="*/ 1129 h 1638"/>
                        <a:gd name="T32" fmla="*/ 883 w 2159"/>
                        <a:gd name="T33" fmla="*/ 1203 h 1638"/>
                        <a:gd name="T34" fmla="*/ 878 w 2159"/>
                        <a:gd name="T35" fmla="*/ 1264 h 1638"/>
                        <a:gd name="T36" fmla="*/ 888 w 2159"/>
                        <a:gd name="T37" fmla="*/ 1325 h 1638"/>
                        <a:gd name="T38" fmla="*/ 915 w 2159"/>
                        <a:gd name="T39" fmla="*/ 1384 h 1638"/>
                        <a:gd name="T40" fmla="*/ 1021 w 2159"/>
                        <a:gd name="T41" fmla="*/ 1488 h 1638"/>
                        <a:gd name="T42" fmla="*/ 1208 w 2159"/>
                        <a:gd name="T43" fmla="*/ 1567 h 1638"/>
                        <a:gd name="T44" fmla="*/ 1435 w 2159"/>
                        <a:gd name="T45" fmla="*/ 1613 h 1638"/>
                        <a:gd name="T46" fmla="*/ 1669 w 2159"/>
                        <a:gd name="T47" fmla="*/ 1635 h 1638"/>
                        <a:gd name="T48" fmla="*/ 2009 w 2159"/>
                        <a:gd name="T49" fmla="*/ 1635 h 1638"/>
                        <a:gd name="T50" fmla="*/ 2110 w 2159"/>
                        <a:gd name="T51" fmla="*/ 1622 h 1638"/>
                        <a:gd name="T52" fmla="*/ 2142 w 2159"/>
                        <a:gd name="T53" fmla="*/ 1596 h 1638"/>
                        <a:gd name="T54" fmla="*/ 2158 w 2159"/>
                        <a:gd name="T55" fmla="*/ 1560 h 1638"/>
                        <a:gd name="T56" fmla="*/ 2155 w 2159"/>
                        <a:gd name="T57" fmla="*/ 1519 h 1638"/>
                        <a:gd name="T58" fmla="*/ 2133 w 2159"/>
                        <a:gd name="T59" fmla="*/ 1485 h 1638"/>
                        <a:gd name="T60" fmla="*/ 2098 w 2159"/>
                        <a:gd name="T61" fmla="*/ 1465 h 1638"/>
                        <a:gd name="T62" fmla="*/ 2015 w 2159"/>
                        <a:gd name="T63" fmla="*/ 1467 h 1638"/>
                        <a:gd name="T64" fmla="*/ 1668 w 2159"/>
                        <a:gd name="T65" fmla="*/ 1468 h 1638"/>
                        <a:gd name="T66" fmla="*/ 1398 w 2159"/>
                        <a:gd name="T67" fmla="*/ 1439 h 1638"/>
                        <a:gd name="T68" fmla="*/ 1229 w 2159"/>
                        <a:gd name="T69" fmla="*/ 1400 h 1638"/>
                        <a:gd name="T70" fmla="*/ 1105 w 2159"/>
                        <a:gd name="T71" fmla="*/ 1345 h 1638"/>
                        <a:gd name="T72" fmla="*/ 1050 w 2159"/>
                        <a:gd name="T73" fmla="*/ 1283 h 1638"/>
                        <a:gd name="T74" fmla="*/ 1046 w 2159"/>
                        <a:gd name="T75" fmla="*/ 1247 h 1638"/>
                        <a:gd name="T76" fmla="*/ 1063 w 2159"/>
                        <a:gd name="T77" fmla="*/ 1207 h 1638"/>
                        <a:gd name="T78" fmla="*/ 1160 w 2159"/>
                        <a:gd name="T79" fmla="*/ 1113 h 1638"/>
                        <a:gd name="T80" fmla="*/ 1305 w 2159"/>
                        <a:gd name="T81" fmla="*/ 1020 h 1638"/>
                        <a:gd name="T82" fmla="*/ 1486 w 2159"/>
                        <a:gd name="T83" fmla="*/ 917 h 1638"/>
                        <a:gd name="T84" fmla="*/ 1577 w 2159"/>
                        <a:gd name="T85" fmla="*/ 864 h 1638"/>
                        <a:gd name="T86" fmla="*/ 1685 w 2159"/>
                        <a:gd name="T87" fmla="*/ 773 h 1638"/>
                        <a:gd name="T88" fmla="*/ 1753 w 2159"/>
                        <a:gd name="T89" fmla="*/ 657 h 1638"/>
                        <a:gd name="T90" fmla="*/ 1776 w 2159"/>
                        <a:gd name="T91" fmla="*/ 524 h 1638"/>
                        <a:gd name="T92" fmla="*/ 1764 w 2159"/>
                        <a:gd name="T93" fmla="*/ 429 h 1638"/>
                        <a:gd name="T94" fmla="*/ 1695 w 2159"/>
                        <a:gd name="T95" fmla="*/ 272 h 1638"/>
                        <a:gd name="T96" fmla="*/ 1572 w 2159"/>
                        <a:gd name="T97" fmla="*/ 142 h 1638"/>
                        <a:gd name="T98" fmla="*/ 1417 w 2159"/>
                        <a:gd name="T99" fmla="*/ 59 h 1638"/>
                        <a:gd name="T100" fmla="*/ 1255 w 2159"/>
                        <a:gd name="T101" fmla="*/ 21 h 1638"/>
                        <a:gd name="T102" fmla="*/ 1048 w 2159"/>
                        <a:gd name="T103" fmla="*/ 3 h 1638"/>
                        <a:gd name="T104" fmla="*/ 812 w 2159"/>
                        <a:gd name="T105" fmla="*/ 1 h 1638"/>
                        <a:gd name="T106" fmla="*/ 323 w 2159"/>
                        <a:gd name="T107" fmla="*/ 40 h 1638"/>
                        <a:gd name="T108" fmla="*/ 65 w 2159"/>
                        <a:gd name="T109" fmla="*/ 86 h 1638"/>
                        <a:gd name="T110" fmla="*/ 27 w 2159"/>
                        <a:gd name="T111" fmla="*/ 105 h 1638"/>
                        <a:gd name="T112" fmla="*/ 5 w 2159"/>
                        <a:gd name="T113" fmla="*/ 137 h 1638"/>
                        <a:gd name="T114" fmla="*/ 0 w 2159"/>
                        <a:gd name="T115" fmla="*/ 178 h 1638"/>
                        <a:gd name="T116" fmla="*/ 15 w 2159"/>
                        <a:gd name="T117" fmla="*/ 216 h 1638"/>
                        <a:gd name="T118" fmla="*/ 46 w 2159"/>
                        <a:gd name="T119" fmla="*/ 242 h 1638"/>
                        <a:gd name="T120" fmla="*/ 86 w 2159"/>
                        <a:gd name="T121" fmla="*/ 251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9" h="1638">
                          <a:moveTo>
                            <a:pt x="102" y="249"/>
                          </a:moveTo>
                          <a:lnTo>
                            <a:pt x="143" y="240"/>
                          </a:lnTo>
                          <a:lnTo>
                            <a:pt x="183" y="232"/>
                          </a:lnTo>
                          <a:lnTo>
                            <a:pt x="225" y="224"/>
                          </a:lnTo>
                          <a:lnTo>
                            <a:pt x="269" y="216"/>
                          </a:lnTo>
                          <a:lnTo>
                            <a:pt x="358" y="203"/>
                          </a:lnTo>
                          <a:lnTo>
                            <a:pt x="450" y="192"/>
                          </a:lnTo>
                          <a:lnTo>
                            <a:pt x="542" y="182"/>
                          </a:lnTo>
                          <a:lnTo>
                            <a:pt x="636" y="176"/>
                          </a:lnTo>
                          <a:lnTo>
                            <a:pt x="730" y="170"/>
                          </a:lnTo>
                          <a:lnTo>
                            <a:pt x="821" y="168"/>
                          </a:lnTo>
                          <a:lnTo>
                            <a:pt x="910" y="167"/>
                          </a:lnTo>
                          <a:lnTo>
                            <a:pt x="995" y="168"/>
                          </a:lnTo>
                          <a:lnTo>
                            <a:pt x="1037" y="169"/>
                          </a:lnTo>
                          <a:lnTo>
                            <a:pt x="1076" y="171"/>
                          </a:lnTo>
                          <a:lnTo>
                            <a:pt x="1115" y="175"/>
                          </a:lnTo>
                          <a:lnTo>
                            <a:pt x="1152" y="177"/>
                          </a:lnTo>
                          <a:lnTo>
                            <a:pt x="1187" y="181"/>
                          </a:lnTo>
                          <a:lnTo>
                            <a:pt x="1221" y="186"/>
                          </a:lnTo>
                          <a:lnTo>
                            <a:pt x="1253" y="190"/>
                          </a:lnTo>
                          <a:lnTo>
                            <a:pt x="1283" y="195"/>
                          </a:lnTo>
                          <a:lnTo>
                            <a:pt x="1310" y="201"/>
                          </a:lnTo>
                          <a:lnTo>
                            <a:pt x="1335" y="207"/>
                          </a:lnTo>
                          <a:lnTo>
                            <a:pt x="1358" y="214"/>
                          </a:lnTo>
                          <a:lnTo>
                            <a:pt x="1378" y="222"/>
                          </a:lnTo>
                          <a:lnTo>
                            <a:pt x="1402" y="233"/>
                          </a:lnTo>
                          <a:lnTo>
                            <a:pt x="1424" y="245"/>
                          </a:lnTo>
                          <a:lnTo>
                            <a:pt x="1446" y="258"/>
                          </a:lnTo>
                          <a:lnTo>
                            <a:pt x="1467" y="273"/>
                          </a:lnTo>
                          <a:lnTo>
                            <a:pt x="1487" y="288"/>
                          </a:lnTo>
                          <a:lnTo>
                            <a:pt x="1505" y="305"/>
                          </a:lnTo>
                          <a:lnTo>
                            <a:pt x="1522" y="322"/>
                          </a:lnTo>
                          <a:lnTo>
                            <a:pt x="1538" y="341"/>
                          </a:lnTo>
                          <a:lnTo>
                            <a:pt x="1553" y="361"/>
                          </a:lnTo>
                          <a:lnTo>
                            <a:pt x="1566" y="380"/>
                          </a:lnTo>
                          <a:lnTo>
                            <a:pt x="1577" y="400"/>
                          </a:lnTo>
                          <a:lnTo>
                            <a:pt x="1587" y="421"/>
                          </a:lnTo>
                          <a:lnTo>
                            <a:pt x="1594" y="443"/>
                          </a:lnTo>
                          <a:lnTo>
                            <a:pt x="1601" y="465"/>
                          </a:lnTo>
                          <a:lnTo>
                            <a:pt x="1605" y="487"/>
                          </a:lnTo>
                          <a:lnTo>
                            <a:pt x="1609" y="508"/>
                          </a:lnTo>
                          <a:lnTo>
                            <a:pt x="1609" y="525"/>
                          </a:lnTo>
                          <a:lnTo>
                            <a:pt x="1609" y="540"/>
                          </a:lnTo>
                          <a:lnTo>
                            <a:pt x="1606" y="557"/>
                          </a:lnTo>
                          <a:lnTo>
                            <a:pt x="1604" y="572"/>
                          </a:lnTo>
                          <a:lnTo>
                            <a:pt x="1600" y="586"/>
                          </a:lnTo>
                          <a:lnTo>
                            <a:pt x="1595" y="601"/>
                          </a:lnTo>
                          <a:lnTo>
                            <a:pt x="1590" y="616"/>
                          </a:lnTo>
                          <a:lnTo>
                            <a:pt x="1582" y="629"/>
                          </a:lnTo>
                          <a:lnTo>
                            <a:pt x="1575" y="642"/>
                          </a:lnTo>
                          <a:lnTo>
                            <a:pt x="1566" y="655"/>
                          </a:lnTo>
                          <a:lnTo>
                            <a:pt x="1556" y="667"/>
                          </a:lnTo>
                          <a:lnTo>
                            <a:pt x="1545" y="679"/>
                          </a:lnTo>
                          <a:lnTo>
                            <a:pt x="1532" y="691"/>
                          </a:lnTo>
                          <a:lnTo>
                            <a:pt x="1520" y="701"/>
                          </a:lnTo>
                          <a:lnTo>
                            <a:pt x="1505" y="712"/>
                          </a:lnTo>
                          <a:lnTo>
                            <a:pt x="1490" y="721"/>
                          </a:lnTo>
                          <a:lnTo>
                            <a:pt x="1474" y="732"/>
                          </a:lnTo>
                          <a:lnTo>
                            <a:pt x="1456" y="742"/>
                          </a:lnTo>
                          <a:lnTo>
                            <a:pt x="1440" y="751"/>
                          </a:lnTo>
                          <a:lnTo>
                            <a:pt x="1421" y="761"/>
                          </a:lnTo>
                          <a:lnTo>
                            <a:pt x="1403" y="771"/>
                          </a:lnTo>
                          <a:lnTo>
                            <a:pt x="1385" y="782"/>
                          </a:lnTo>
                          <a:lnTo>
                            <a:pt x="1366" y="792"/>
                          </a:lnTo>
                          <a:lnTo>
                            <a:pt x="1347" y="803"/>
                          </a:lnTo>
                          <a:lnTo>
                            <a:pt x="1269" y="847"/>
                          </a:lnTo>
                          <a:lnTo>
                            <a:pt x="1193" y="892"/>
                          </a:lnTo>
                          <a:lnTo>
                            <a:pt x="1155" y="914"/>
                          </a:lnTo>
                          <a:lnTo>
                            <a:pt x="1119" y="937"/>
                          </a:lnTo>
                          <a:lnTo>
                            <a:pt x="1085" y="960"/>
                          </a:lnTo>
                          <a:lnTo>
                            <a:pt x="1052" y="985"/>
                          </a:lnTo>
                          <a:lnTo>
                            <a:pt x="1021" y="1010"/>
                          </a:lnTo>
                          <a:lnTo>
                            <a:pt x="993" y="1035"/>
                          </a:lnTo>
                          <a:lnTo>
                            <a:pt x="980" y="1048"/>
                          </a:lnTo>
                          <a:lnTo>
                            <a:pt x="967" y="1061"/>
                          </a:lnTo>
                          <a:lnTo>
                            <a:pt x="955" y="1074"/>
                          </a:lnTo>
                          <a:lnTo>
                            <a:pt x="944" y="1087"/>
                          </a:lnTo>
                          <a:lnTo>
                            <a:pt x="933" y="1102"/>
                          </a:lnTo>
                          <a:lnTo>
                            <a:pt x="923" y="1115"/>
                          </a:lnTo>
                          <a:lnTo>
                            <a:pt x="914" y="1129"/>
                          </a:lnTo>
                          <a:lnTo>
                            <a:pt x="906" y="1143"/>
                          </a:lnTo>
                          <a:lnTo>
                            <a:pt x="900" y="1159"/>
                          </a:lnTo>
                          <a:lnTo>
                            <a:pt x="893" y="1173"/>
                          </a:lnTo>
                          <a:lnTo>
                            <a:pt x="888" y="1188"/>
                          </a:lnTo>
                          <a:lnTo>
                            <a:pt x="883" y="1203"/>
                          </a:lnTo>
                          <a:lnTo>
                            <a:pt x="881" y="1215"/>
                          </a:lnTo>
                          <a:lnTo>
                            <a:pt x="879" y="1228"/>
                          </a:lnTo>
                          <a:lnTo>
                            <a:pt x="878" y="1240"/>
                          </a:lnTo>
                          <a:lnTo>
                            <a:pt x="878" y="1252"/>
                          </a:lnTo>
                          <a:lnTo>
                            <a:pt x="878" y="1264"/>
                          </a:lnTo>
                          <a:lnTo>
                            <a:pt x="878" y="1277"/>
                          </a:lnTo>
                          <a:lnTo>
                            <a:pt x="880" y="1289"/>
                          </a:lnTo>
                          <a:lnTo>
                            <a:pt x="882" y="1301"/>
                          </a:lnTo>
                          <a:lnTo>
                            <a:pt x="884" y="1313"/>
                          </a:lnTo>
                          <a:lnTo>
                            <a:pt x="888" y="1325"/>
                          </a:lnTo>
                          <a:lnTo>
                            <a:pt x="892" y="1337"/>
                          </a:lnTo>
                          <a:lnTo>
                            <a:pt x="896" y="1349"/>
                          </a:lnTo>
                          <a:lnTo>
                            <a:pt x="902" y="1361"/>
                          </a:lnTo>
                          <a:lnTo>
                            <a:pt x="907" y="1372"/>
                          </a:lnTo>
                          <a:lnTo>
                            <a:pt x="915" y="1384"/>
                          </a:lnTo>
                          <a:lnTo>
                            <a:pt x="922" y="1395"/>
                          </a:lnTo>
                          <a:lnTo>
                            <a:pt x="941" y="1421"/>
                          </a:lnTo>
                          <a:lnTo>
                            <a:pt x="964" y="1445"/>
                          </a:lnTo>
                          <a:lnTo>
                            <a:pt x="992" y="1467"/>
                          </a:lnTo>
                          <a:lnTo>
                            <a:pt x="1021" y="1488"/>
                          </a:lnTo>
                          <a:lnTo>
                            <a:pt x="1054" y="1507"/>
                          </a:lnTo>
                          <a:lnTo>
                            <a:pt x="1090" y="1524"/>
                          </a:lnTo>
                          <a:lnTo>
                            <a:pt x="1127" y="1539"/>
                          </a:lnTo>
                          <a:lnTo>
                            <a:pt x="1166" y="1554"/>
                          </a:lnTo>
                          <a:lnTo>
                            <a:pt x="1208" y="1567"/>
                          </a:lnTo>
                          <a:lnTo>
                            <a:pt x="1252" y="1579"/>
                          </a:lnTo>
                          <a:lnTo>
                            <a:pt x="1296" y="1589"/>
                          </a:lnTo>
                          <a:lnTo>
                            <a:pt x="1342" y="1599"/>
                          </a:lnTo>
                          <a:lnTo>
                            <a:pt x="1388" y="1606"/>
                          </a:lnTo>
                          <a:lnTo>
                            <a:pt x="1435" y="1613"/>
                          </a:lnTo>
                          <a:lnTo>
                            <a:pt x="1482" y="1619"/>
                          </a:lnTo>
                          <a:lnTo>
                            <a:pt x="1530" y="1624"/>
                          </a:lnTo>
                          <a:lnTo>
                            <a:pt x="1577" y="1628"/>
                          </a:lnTo>
                          <a:lnTo>
                            <a:pt x="1623" y="1631"/>
                          </a:lnTo>
                          <a:lnTo>
                            <a:pt x="1669" y="1635"/>
                          </a:lnTo>
                          <a:lnTo>
                            <a:pt x="1714" y="1637"/>
                          </a:lnTo>
                          <a:lnTo>
                            <a:pt x="1801" y="1638"/>
                          </a:lnTo>
                          <a:lnTo>
                            <a:pt x="1880" y="1638"/>
                          </a:lnTo>
                          <a:lnTo>
                            <a:pt x="1950" y="1637"/>
                          </a:lnTo>
                          <a:lnTo>
                            <a:pt x="2009" y="1635"/>
                          </a:lnTo>
                          <a:lnTo>
                            <a:pt x="2055" y="1631"/>
                          </a:lnTo>
                          <a:lnTo>
                            <a:pt x="2086" y="1628"/>
                          </a:lnTo>
                          <a:lnTo>
                            <a:pt x="2095" y="1627"/>
                          </a:lnTo>
                          <a:lnTo>
                            <a:pt x="2102" y="1625"/>
                          </a:lnTo>
                          <a:lnTo>
                            <a:pt x="2110" y="1622"/>
                          </a:lnTo>
                          <a:lnTo>
                            <a:pt x="2118" y="1618"/>
                          </a:lnTo>
                          <a:lnTo>
                            <a:pt x="2124" y="1614"/>
                          </a:lnTo>
                          <a:lnTo>
                            <a:pt x="2131" y="1608"/>
                          </a:lnTo>
                          <a:lnTo>
                            <a:pt x="2136" y="1603"/>
                          </a:lnTo>
                          <a:lnTo>
                            <a:pt x="2142" y="1596"/>
                          </a:lnTo>
                          <a:lnTo>
                            <a:pt x="2146" y="1591"/>
                          </a:lnTo>
                          <a:lnTo>
                            <a:pt x="2151" y="1583"/>
                          </a:lnTo>
                          <a:lnTo>
                            <a:pt x="2154" y="1576"/>
                          </a:lnTo>
                          <a:lnTo>
                            <a:pt x="2156" y="1568"/>
                          </a:lnTo>
                          <a:lnTo>
                            <a:pt x="2158" y="1560"/>
                          </a:lnTo>
                          <a:lnTo>
                            <a:pt x="2159" y="1553"/>
                          </a:lnTo>
                          <a:lnTo>
                            <a:pt x="2159" y="1544"/>
                          </a:lnTo>
                          <a:lnTo>
                            <a:pt x="2158" y="1535"/>
                          </a:lnTo>
                          <a:lnTo>
                            <a:pt x="2157" y="1526"/>
                          </a:lnTo>
                          <a:lnTo>
                            <a:pt x="2155" y="1519"/>
                          </a:lnTo>
                          <a:lnTo>
                            <a:pt x="2152" y="1511"/>
                          </a:lnTo>
                          <a:lnTo>
                            <a:pt x="2148" y="1503"/>
                          </a:lnTo>
                          <a:lnTo>
                            <a:pt x="2144" y="1497"/>
                          </a:lnTo>
                          <a:lnTo>
                            <a:pt x="2138" y="1490"/>
                          </a:lnTo>
                          <a:lnTo>
                            <a:pt x="2133" y="1485"/>
                          </a:lnTo>
                          <a:lnTo>
                            <a:pt x="2126" y="1479"/>
                          </a:lnTo>
                          <a:lnTo>
                            <a:pt x="2120" y="1475"/>
                          </a:lnTo>
                          <a:lnTo>
                            <a:pt x="2113" y="1472"/>
                          </a:lnTo>
                          <a:lnTo>
                            <a:pt x="2106" y="1468"/>
                          </a:lnTo>
                          <a:lnTo>
                            <a:pt x="2098" y="1465"/>
                          </a:lnTo>
                          <a:lnTo>
                            <a:pt x="2090" y="1464"/>
                          </a:lnTo>
                          <a:lnTo>
                            <a:pt x="2083" y="1463"/>
                          </a:lnTo>
                          <a:lnTo>
                            <a:pt x="2074" y="1462"/>
                          </a:lnTo>
                          <a:lnTo>
                            <a:pt x="2065" y="1463"/>
                          </a:lnTo>
                          <a:lnTo>
                            <a:pt x="2015" y="1467"/>
                          </a:lnTo>
                          <a:lnTo>
                            <a:pt x="1956" y="1472"/>
                          </a:lnTo>
                          <a:lnTo>
                            <a:pt x="1891" y="1473"/>
                          </a:lnTo>
                          <a:lnTo>
                            <a:pt x="1819" y="1474"/>
                          </a:lnTo>
                          <a:lnTo>
                            <a:pt x="1745" y="1472"/>
                          </a:lnTo>
                          <a:lnTo>
                            <a:pt x="1668" y="1468"/>
                          </a:lnTo>
                          <a:lnTo>
                            <a:pt x="1590" y="1463"/>
                          </a:lnTo>
                          <a:lnTo>
                            <a:pt x="1512" y="1454"/>
                          </a:lnTo>
                          <a:lnTo>
                            <a:pt x="1472" y="1450"/>
                          </a:lnTo>
                          <a:lnTo>
                            <a:pt x="1435" y="1444"/>
                          </a:lnTo>
                          <a:lnTo>
                            <a:pt x="1398" y="1439"/>
                          </a:lnTo>
                          <a:lnTo>
                            <a:pt x="1362" y="1432"/>
                          </a:lnTo>
                          <a:lnTo>
                            <a:pt x="1327" y="1426"/>
                          </a:lnTo>
                          <a:lnTo>
                            <a:pt x="1293" y="1417"/>
                          </a:lnTo>
                          <a:lnTo>
                            <a:pt x="1260" y="1409"/>
                          </a:lnTo>
                          <a:lnTo>
                            <a:pt x="1229" y="1400"/>
                          </a:lnTo>
                          <a:lnTo>
                            <a:pt x="1200" y="1391"/>
                          </a:lnTo>
                          <a:lnTo>
                            <a:pt x="1173" y="1380"/>
                          </a:lnTo>
                          <a:lnTo>
                            <a:pt x="1148" y="1369"/>
                          </a:lnTo>
                          <a:lnTo>
                            <a:pt x="1126" y="1357"/>
                          </a:lnTo>
                          <a:lnTo>
                            <a:pt x="1105" y="1345"/>
                          </a:lnTo>
                          <a:lnTo>
                            <a:pt x="1087" y="1331"/>
                          </a:lnTo>
                          <a:lnTo>
                            <a:pt x="1073" y="1317"/>
                          </a:lnTo>
                          <a:lnTo>
                            <a:pt x="1061" y="1303"/>
                          </a:lnTo>
                          <a:lnTo>
                            <a:pt x="1056" y="1292"/>
                          </a:lnTo>
                          <a:lnTo>
                            <a:pt x="1050" y="1283"/>
                          </a:lnTo>
                          <a:lnTo>
                            <a:pt x="1048" y="1275"/>
                          </a:lnTo>
                          <a:lnTo>
                            <a:pt x="1046" y="1267"/>
                          </a:lnTo>
                          <a:lnTo>
                            <a:pt x="1045" y="1259"/>
                          </a:lnTo>
                          <a:lnTo>
                            <a:pt x="1045" y="1253"/>
                          </a:lnTo>
                          <a:lnTo>
                            <a:pt x="1046" y="1247"/>
                          </a:lnTo>
                          <a:lnTo>
                            <a:pt x="1047" y="1242"/>
                          </a:lnTo>
                          <a:lnTo>
                            <a:pt x="1049" y="1233"/>
                          </a:lnTo>
                          <a:lnTo>
                            <a:pt x="1052" y="1224"/>
                          </a:lnTo>
                          <a:lnTo>
                            <a:pt x="1058" y="1215"/>
                          </a:lnTo>
                          <a:lnTo>
                            <a:pt x="1063" y="1207"/>
                          </a:lnTo>
                          <a:lnTo>
                            <a:pt x="1076" y="1188"/>
                          </a:lnTo>
                          <a:lnTo>
                            <a:pt x="1093" y="1169"/>
                          </a:lnTo>
                          <a:lnTo>
                            <a:pt x="1113" y="1151"/>
                          </a:lnTo>
                          <a:lnTo>
                            <a:pt x="1136" y="1132"/>
                          </a:lnTo>
                          <a:lnTo>
                            <a:pt x="1160" y="1113"/>
                          </a:lnTo>
                          <a:lnTo>
                            <a:pt x="1186" y="1094"/>
                          </a:lnTo>
                          <a:lnTo>
                            <a:pt x="1214" y="1075"/>
                          </a:lnTo>
                          <a:lnTo>
                            <a:pt x="1243" y="1057"/>
                          </a:lnTo>
                          <a:lnTo>
                            <a:pt x="1274" y="1037"/>
                          </a:lnTo>
                          <a:lnTo>
                            <a:pt x="1305" y="1020"/>
                          </a:lnTo>
                          <a:lnTo>
                            <a:pt x="1367" y="983"/>
                          </a:lnTo>
                          <a:lnTo>
                            <a:pt x="1429" y="948"/>
                          </a:lnTo>
                          <a:lnTo>
                            <a:pt x="1447" y="939"/>
                          </a:lnTo>
                          <a:lnTo>
                            <a:pt x="1467" y="928"/>
                          </a:lnTo>
                          <a:lnTo>
                            <a:pt x="1486" y="917"/>
                          </a:lnTo>
                          <a:lnTo>
                            <a:pt x="1504" y="907"/>
                          </a:lnTo>
                          <a:lnTo>
                            <a:pt x="1523" y="896"/>
                          </a:lnTo>
                          <a:lnTo>
                            <a:pt x="1542" y="885"/>
                          </a:lnTo>
                          <a:lnTo>
                            <a:pt x="1559" y="875"/>
                          </a:lnTo>
                          <a:lnTo>
                            <a:pt x="1577" y="864"/>
                          </a:lnTo>
                          <a:lnTo>
                            <a:pt x="1602" y="848"/>
                          </a:lnTo>
                          <a:lnTo>
                            <a:pt x="1625" y="831"/>
                          </a:lnTo>
                          <a:lnTo>
                            <a:pt x="1647" y="813"/>
                          </a:lnTo>
                          <a:lnTo>
                            <a:pt x="1668" y="793"/>
                          </a:lnTo>
                          <a:lnTo>
                            <a:pt x="1685" y="773"/>
                          </a:lnTo>
                          <a:lnTo>
                            <a:pt x="1703" y="751"/>
                          </a:lnTo>
                          <a:lnTo>
                            <a:pt x="1718" y="730"/>
                          </a:lnTo>
                          <a:lnTo>
                            <a:pt x="1731" y="705"/>
                          </a:lnTo>
                          <a:lnTo>
                            <a:pt x="1743" y="682"/>
                          </a:lnTo>
                          <a:lnTo>
                            <a:pt x="1753" y="657"/>
                          </a:lnTo>
                          <a:lnTo>
                            <a:pt x="1762" y="632"/>
                          </a:lnTo>
                          <a:lnTo>
                            <a:pt x="1768" y="606"/>
                          </a:lnTo>
                          <a:lnTo>
                            <a:pt x="1773" y="578"/>
                          </a:lnTo>
                          <a:lnTo>
                            <a:pt x="1775" y="552"/>
                          </a:lnTo>
                          <a:lnTo>
                            <a:pt x="1776" y="524"/>
                          </a:lnTo>
                          <a:lnTo>
                            <a:pt x="1775" y="495"/>
                          </a:lnTo>
                          <a:lnTo>
                            <a:pt x="1773" y="479"/>
                          </a:lnTo>
                          <a:lnTo>
                            <a:pt x="1771" y="461"/>
                          </a:lnTo>
                          <a:lnTo>
                            <a:pt x="1768" y="445"/>
                          </a:lnTo>
                          <a:lnTo>
                            <a:pt x="1764" y="429"/>
                          </a:lnTo>
                          <a:lnTo>
                            <a:pt x="1756" y="396"/>
                          </a:lnTo>
                          <a:lnTo>
                            <a:pt x="1743" y="363"/>
                          </a:lnTo>
                          <a:lnTo>
                            <a:pt x="1730" y="332"/>
                          </a:lnTo>
                          <a:lnTo>
                            <a:pt x="1714" y="302"/>
                          </a:lnTo>
                          <a:lnTo>
                            <a:pt x="1695" y="272"/>
                          </a:lnTo>
                          <a:lnTo>
                            <a:pt x="1674" y="244"/>
                          </a:lnTo>
                          <a:lnTo>
                            <a:pt x="1651" y="216"/>
                          </a:lnTo>
                          <a:lnTo>
                            <a:pt x="1627" y="190"/>
                          </a:lnTo>
                          <a:lnTo>
                            <a:pt x="1601" y="165"/>
                          </a:lnTo>
                          <a:lnTo>
                            <a:pt x="1572" y="142"/>
                          </a:lnTo>
                          <a:lnTo>
                            <a:pt x="1542" y="121"/>
                          </a:lnTo>
                          <a:lnTo>
                            <a:pt x="1511" y="101"/>
                          </a:lnTo>
                          <a:lnTo>
                            <a:pt x="1477" y="84"/>
                          </a:lnTo>
                          <a:lnTo>
                            <a:pt x="1443" y="67"/>
                          </a:lnTo>
                          <a:lnTo>
                            <a:pt x="1417" y="59"/>
                          </a:lnTo>
                          <a:lnTo>
                            <a:pt x="1389" y="50"/>
                          </a:lnTo>
                          <a:lnTo>
                            <a:pt x="1358" y="41"/>
                          </a:lnTo>
                          <a:lnTo>
                            <a:pt x="1327" y="33"/>
                          </a:lnTo>
                          <a:lnTo>
                            <a:pt x="1291" y="27"/>
                          </a:lnTo>
                          <a:lnTo>
                            <a:pt x="1255" y="21"/>
                          </a:lnTo>
                          <a:lnTo>
                            <a:pt x="1217" y="16"/>
                          </a:lnTo>
                          <a:lnTo>
                            <a:pt x="1176" y="12"/>
                          </a:lnTo>
                          <a:lnTo>
                            <a:pt x="1135" y="8"/>
                          </a:lnTo>
                          <a:lnTo>
                            <a:pt x="1092" y="5"/>
                          </a:lnTo>
                          <a:lnTo>
                            <a:pt x="1048" y="3"/>
                          </a:lnTo>
                          <a:lnTo>
                            <a:pt x="1002" y="2"/>
                          </a:lnTo>
                          <a:lnTo>
                            <a:pt x="956" y="1"/>
                          </a:lnTo>
                          <a:lnTo>
                            <a:pt x="908" y="0"/>
                          </a:lnTo>
                          <a:lnTo>
                            <a:pt x="860" y="0"/>
                          </a:lnTo>
                          <a:lnTo>
                            <a:pt x="812" y="1"/>
                          </a:lnTo>
                          <a:lnTo>
                            <a:pt x="713" y="4"/>
                          </a:lnTo>
                          <a:lnTo>
                            <a:pt x="613" y="9"/>
                          </a:lnTo>
                          <a:lnTo>
                            <a:pt x="515" y="18"/>
                          </a:lnTo>
                          <a:lnTo>
                            <a:pt x="418" y="28"/>
                          </a:lnTo>
                          <a:lnTo>
                            <a:pt x="323" y="40"/>
                          </a:lnTo>
                          <a:lnTo>
                            <a:pt x="231" y="53"/>
                          </a:lnTo>
                          <a:lnTo>
                            <a:pt x="188" y="61"/>
                          </a:lnTo>
                          <a:lnTo>
                            <a:pt x="145" y="68"/>
                          </a:lnTo>
                          <a:lnTo>
                            <a:pt x="104" y="77"/>
                          </a:lnTo>
                          <a:lnTo>
                            <a:pt x="65" y="86"/>
                          </a:lnTo>
                          <a:lnTo>
                            <a:pt x="56" y="88"/>
                          </a:lnTo>
                          <a:lnTo>
                            <a:pt x="48" y="91"/>
                          </a:lnTo>
                          <a:lnTo>
                            <a:pt x="41" y="96"/>
                          </a:lnTo>
                          <a:lnTo>
                            <a:pt x="34" y="100"/>
                          </a:lnTo>
                          <a:lnTo>
                            <a:pt x="27" y="105"/>
                          </a:lnTo>
                          <a:lnTo>
                            <a:pt x="22" y="111"/>
                          </a:lnTo>
                          <a:lnTo>
                            <a:pt x="16" y="117"/>
                          </a:lnTo>
                          <a:lnTo>
                            <a:pt x="12" y="123"/>
                          </a:lnTo>
                          <a:lnTo>
                            <a:pt x="8" y="131"/>
                          </a:lnTo>
                          <a:lnTo>
                            <a:pt x="5" y="137"/>
                          </a:lnTo>
                          <a:lnTo>
                            <a:pt x="2" y="145"/>
                          </a:lnTo>
                          <a:lnTo>
                            <a:pt x="1" y="153"/>
                          </a:lnTo>
                          <a:lnTo>
                            <a:pt x="0" y="161"/>
                          </a:lnTo>
                          <a:lnTo>
                            <a:pt x="0" y="169"/>
                          </a:lnTo>
                          <a:lnTo>
                            <a:pt x="0" y="178"/>
                          </a:lnTo>
                          <a:lnTo>
                            <a:pt x="2" y="187"/>
                          </a:lnTo>
                          <a:lnTo>
                            <a:pt x="4" y="194"/>
                          </a:lnTo>
                          <a:lnTo>
                            <a:pt x="8" y="202"/>
                          </a:lnTo>
                          <a:lnTo>
                            <a:pt x="11" y="210"/>
                          </a:lnTo>
                          <a:lnTo>
                            <a:pt x="15" y="216"/>
                          </a:lnTo>
                          <a:lnTo>
                            <a:pt x="21" y="223"/>
                          </a:lnTo>
                          <a:lnTo>
                            <a:pt x="26" y="228"/>
                          </a:lnTo>
                          <a:lnTo>
                            <a:pt x="33" y="234"/>
                          </a:lnTo>
                          <a:lnTo>
                            <a:pt x="39" y="238"/>
                          </a:lnTo>
                          <a:lnTo>
                            <a:pt x="46" y="242"/>
                          </a:lnTo>
                          <a:lnTo>
                            <a:pt x="54" y="246"/>
                          </a:lnTo>
                          <a:lnTo>
                            <a:pt x="61" y="248"/>
                          </a:lnTo>
                          <a:lnTo>
                            <a:pt x="69" y="250"/>
                          </a:lnTo>
                          <a:lnTo>
                            <a:pt x="77" y="251"/>
                          </a:lnTo>
                          <a:lnTo>
                            <a:pt x="86" y="251"/>
                          </a:lnTo>
                          <a:lnTo>
                            <a:pt x="94" y="250"/>
                          </a:lnTo>
                          <a:lnTo>
                            <a:pt x="102" y="2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84" name="Freeform 68"/>
                    <p:cNvSpPr>
                      <a:spLocks/>
                    </p:cNvSpPr>
                    <p:nvPr/>
                  </p:nvSpPr>
                  <p:spPr bwMode="auto">
                    <a:xfrm flipH="1">
                      <a:off x="3627" y="3848"/>
                      <a:ext cx="465" cy="366"/>
                    </a:xfrm>
                    <a:custGeom>
                      <a:avLst/>
                      <a:gdLst>
                        <a:gd name="T0" fmla="*/ 196 w 2766"/>
                        <a:gd name="T1" fmla="*/ 377 h 2111"/>
                        <a:gd name="T2" fmla="*/ 99 w 2766"/>
                        <a:gd name="T3" fmla="*/ 501 h 2111"/>
                        <a:gd name="T4" fmla="*/ 33 w 2766"/>
                        <a:gd name="T5" fmla="*/ 635 h 2111"/>
                        <a:gd name="T6" fmla="*/ 1 w 2766"/>
                        <a:gd name="T7" fmla="*/ 787 h 2111"/>
                        <a:gd name="T8" fmla="*/ 15 w 2766"/>
                        <a:gd name="T9" fmla="*/ 970 h 2111"/>
                        <a:gd name="T10" fmla="*/ 68 w 2766"/>
                        <a:gd name="T11" fmla="*/ 1122 h 2111"/>
                        <a:gd name="T12" fmla="*/ 170 w 2766"/>
                        <a:gd name="T13" fmla="*/ 1291 h 2111"/>
                        <a:gd name="T14" fmla="*/ 359 w 2766"/>
                        <a:gd name="T15" fmla="*/ 1496 h 2111"/>
                        <a:gd name="T16" fmla="*/ 795 w 2766"/>
                        <a:gd name="T17" fmla="*/ 1802 h 2111"/>
                        <a:gd name="T18" fmla="*/ 1313 w 2766"/>
                        <a:gd name="T19" fmla="*/ 2018 h 2111"/>
                        <a:gd name="T20" fmla="*/ 1843 w 2766"/>
                        <a:gd name="T21" fmla="*/ 2110 h 2111"/>
                        <a:gd name="T22" fmla="*/ 2316 w 2766"/>
                        <a:gd name="T23" fmla="*/ 2044 h 2111"/>
                        <a:gd name="T24" fmla="*/ 2601 w 2766"/>
                        <a:gd name="T25" fmla="*/ 1862 h 2111"/>
                        <a:gd name="T26" fmla="*/ 2732 w 2766"/>
                        <a:gd name="T27" fmla="*/ 1640 h 2111"/>
                        <a:gd name="T28" fmla="*/ 2765 w 2766"/>
                        <a:gd name="T29" fmla="*/ 1381 h 2111"/>
                        <a:gd name="T30" fmla="*/ 2718 w 2766"/>
                        <a:gd name="T31" fmla="*/ 1128 h 2111"/>
                        <a:gd name="T32" fmla="*/ 2605 w 2766"/>
                        <a:gd name="T33" fmla="*/ 871 h 2111"/>
                        <a:gd name="T34" fmla="*/ 2436 w 2766"/>
                        <a:gd name="T35" fmla="*/ 624 h 2111"/>
                        <a:gd name="T36" fmla="*/ 2217 w 2766"/>
                        <a:gd name="T37" fmla="*/ 400 h 2111"/>
                        <a:gd name="T38" fmla="*/ 1935 w 2766"/>
                        <a:gd name="T39" fmla="*/ 202 h 2111"/>
                        <a:gd name="T40" fmla="*/ 1616 w 2766"/>
                        <a:gd name="T41" fmla="*/ 67 h 2111"/>
                        <a:gd name="T42" fmla="*/ 1284 w 2766"/>
                        <a:gd name="T43" fmla="*/ 3 h 2111"/>
                        <a:gd name="T44" fmla="*/ 946 w 2766"/>
                        <a:gd name="T45" fmla="*/ 16 h 2111"/>
                        <a:gd name="T46" fmla="*/ 655 w 2766"/>
                        <a:gd name="T47" fmla="*/ 91 h 2111"/>
                        <a:gd name="T48" fmla="*/ 615 w 2766"/>
                        <a:gd name="T49" fmla="*/ 131 h 2111"/>
                        <a:gd name="T50" fmla="*/ 610 w 2766"/>
                        <a:gd name="T51" fmla="*/ 187 h 2111"/>
                        <a:gd name="T52" fmla="*/ 642 w 2766"/>
                        <a:gd name="T53" fmla="*/ 234 h 2111"/>
                        <a:gd name="T54" fmla="*/ 695 w 2766"/>
                        <a:gd name="T55" fmla="*/ 249 h 2111"/>
                        <a:gd name="T56" fmla="*/ 887 w 2766"/>
                        <a:gd name="T57" fmla="*/ 197 h 2111"/>
                        <a:gd name="T58" fmla="*/ 1186 w 2766"/>
                        <a:gd name="T59" fmla="*/ 166 h 2111"/>
                        <a:gd name="T60" fmla="*/ 1485 w 2766"/>
                        <a:gd name="T61" fmla="*/ 203 h 2111"/>
                        <a:gd name="T62" fmla="*/ 1775 w 2766"/>
                        <a:gd name="T63" fmla="*/ 307 h 2111"/>
                        <a:gd name="T64" fmla="*/ 2044 w 2766"/>
                        <a:gd name="T65" fmla="*/ 474 h 2111"/>
                        <a:gd name="T66" fmla="*/ 2250 w 2766"/>
                        <a:gd name="T67" fmla="*/ 665 h 2111"/>
                        <a:gd name="T68" fmla="*/ 2416 w 2766"/>
                        <a:gd name="T69" fmla="*/ 879 h 2111"/>
                        <a:gd name="T70" fmla="*/ 2531 w 2766"/>
                        <a:gd name="T71" fmla="*/ 1102 h 2111"/>
                        <a:gd name="T72" fmla="*/ 2592 w 2766"/>
                        <a:gd name="T73" fmla="*/ 1323 h 2111"/>
                        <a:gd name="T74" fmla="*/ 2588 w 2766"/>
                        <a:gd name="T75" fmla="*/ 1532 h 2111"/>
                        <a:gd name="T76" fmla="*/ 2513 w 2766"/>
                        <a:gd name="T77" fmla="*/ 1706 h 2111"/>
                        <a:gd name="T78" fmla="*/ 2345 w 2766"/>
                        <a:gd name="T79" fmla="*/ 1848 h 2111"/>
                        <a:gd name="T80" fmla="*/ 1953 w 2766"/>
                        <a:gd name="T81" fmla="*/ 1945 h 2111"/>
                        <a:gd name="T82" fmla="*/ 1483 w 2766"/>
                        <a:gd name="T83" fmla="*/ 1892 h 2111"/>
                        <a:gd name="T84" fmla="*/ 1003 w 2766"/>
                        <a:gd name="T85" fmla="*/ 1720 h 2111"/>
                        <a:gd name="T86" fmla="*/ 575 w 2766"/>
                        <a:gd name="T87" fmla="*/ 1460 h 2111"/>
                        <a:gd name="T88" fmla="*/ 302 w 2766"/>
                        <a:gd name="T89" fmla="*/ 1187 h 2111"/>
                        <a:gd name="T90" fmla="*/ 181 w 2766"/>
                        <a:gd name="T91" fmla="*/ 944 h 2111"/>
                        <a:gd name="T92" fmla="*/ 168 w 2766"/>
                        <a:gd name="T93" fmla="*/ 810 h 2111"/>
                        <a:gd name="T94" fmla="*/ 193 w 2766"/>
                        <a:gd name="T95" fmla="*/ 683 h 2111"/>
                        <a:gd name="T96" fmla="*/ 254 w 2766"/>
                        <a:gd name="T97" fmla="*/ 567 h 2111"/>
                        <a:gd name="T98" fmla="*/ 435 w 2766"/>
                        <a:gd name="T99" fmla="*/ 392 h 2111"/>
                        <a:gd name="T100" fmla="*/ 543 w 2766"/>
                        <a:gd name="T101" fmla="*/ 316 h 2111"/>
                        <a:gd name="T102" fmla="*/ 559 w 2766"/>
                        <a:gd name="T103" fmla="*/ 264 h 2111"/>
                        <a:gd name="T104" fmla="*/ 539 w 2766"/>
                        <a:gd name="T105" fmla="*/ 210 h 2111"/>
                        <a:gd name="T106" fmla="*/ 490 w 2766"/>
                        <a:gd name="T107" fmla="*/ 184 h 2111"/>
                        <a:gd name="T108" fmla="*/ 434 w 2766"/>
                        <a:gd name="T109" fmla="*/ 194 h 2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6" h="2111">
                          <a:moveTo>
                            <a:pt x="434" y="194"/>
                          </a:moveTo>
                          <a:lnTo>
                            <a:pt x="388" y="221"/>
                          </a:lnTo>
                          <a:lnTo>
                            <a:pt x="345" y="251"/>
                          </a:lnTo>
                          <a:lnTo>
                            <a:pt x="305" y="280"/>
                          </a:lnTo>
                          <a:lnTo>
                            <a:pt x="265" y="312"/>
                          </a:lnTo>
                          <a:lnTo>
                            <a:pt x="230" y="344"/>
                          </a:lnTo>
                          <a:lnTo>
                            <a:pt x="196" y="377"/>
                          </a:lnTo>
                          <a:lnTo>
                            <a:pt x="180" y="394"/>
                          </a:lnTo>
                          <a:lnTo>
                            <a:pt x="164" y="411"/>
                          </a:lnTo>
                          <a:lnTo>
                            <a:pt x="150" y="429"/>
                          </a:lnTo>
                          <a:lnTo>
                            <a:pt x="136" y="446"/>
                          </a:lnTo>
                          <a:lnTo>
                            <a:pt x="123" y="465"/>
                          </a:lnTo>
                          <a:lnTo>
                            <a:pt x="111" y="483"/>
                          </a:lnTo>
                          <a:lnTo>
                            <a:pt x="99" y="501"/>
                          </a:lnTo>
                          <a:lnTo>
                            <a:pt x="86" y="520"/>
                          </a:lnTo>
                          <a:lnTo>
                            <a:pt x="77" y="538"/>
                          </a:lnTo>
                          <a:lnTo>
                            <a:pt x="67" y="558"/>
                          </a:lnTo>
                          <a:lnTo>
                            <a:pt x="57" y="577"/>
                          </a:lnTo>
                          <a:lnTo>
                            <a:pt x="48" y="596"/>
                          </a:lnTo>
                          <a:lnTo>
                            <a:pt x="40" y="615"/>
                          </a:lnTo>
                          <a:lnTo>
                            <a:pt x="33" y="635"/>
                          </a:lnTo>
                          <a:lnTo>
                            <a:pt x="26" y="654"/>
                          </a:lnTo>
                          <a:lnTo>
                            <a:pt x="21" y="675"/>
                          </a:lnTo>
                          <a:lnTo>
                            <a:pt x="15" y="695"/>
                          </a:lnTo>
                          <a:lnTo>
                            <a:pt x="11" y="715"/>
                          </a:lnTo>
                          <a:lnTo>
                            <a:pt x="7" y="735"/>
                          </a:lnTo>
                          <a:lnTo>
                            <a:pt x="4" y="755"/>
                          </a:lnTo>
                          <a:lnTo>
                            <a:pt x="1" y="787"/>
                          </a:lnTo>
                          <a:lnTo>
                            <a:pt x="0" y="820"/>
                          </a:lnTo>
                          <a:lnTo>
                            <a:pt x="0" y="854"/>
                          </a:lnTo>
                          <a:lnTo>
                            <a:pt x="2" y="891"/>
                          </a:lnTo>
                          <a:lnTo>
                            <a:pt x="4" y="909"/>
                          </a:lnTo>
                          <a:lnTo>
                            <a:pt x="7" y="929"/>
                          </a:lnTo>
                          <a:lnTo>
                            <a:pt x="11" y="949"/>
                          </a:lnTo>
                          <a:lnTo>
                            <a:pt x="15" y="970"/>
                          </a:lnTo>
                          <a:lnTo>
                            <a:pt x="21" y="990"/>
                          </a:lnTo>
                          <a:lnTo>
                            <a:pt x="26" y="1011"/>
                          </a:lnTo>
                          <a:lnTo>
                            <a:pt x="33" y="1033"/>
                          </a:lnTo>
                          <a:lnTo>
                            <a:pt x="40" y="1054"/>
                          </a:lnTo>
                          <a:lnTo>
                            <a:pt x="48" y="1077"/>
                          </a:lnTo>
                          <a:lnTo>
                            <a:pt x="58" y="1099"/>
                          </a:lnTo>
                          <a:lnTo>
                            <a:pt x="68" y="1122"/>
                          </a:lnTo>
                          <a:lnTo>
                            <a:pt x="80" y="1146"/>
                          </a:lnTo>
                          <a:lnTo>
                            <a:pt x="92" y="1169"/>
                          </a:lnTo>
                          <a:lnTo>
                            <a:pt x="105" y="1193"/>
                          </a:lnTo>
                          <a:lnTo>
                            <a:pt x="119" y="1217"/>
                          </a:lnTo>
                          <a:lnTo>
                            <a:pt x="136" y="1241"/>
                          </a:lnTo>
                          <a:lnTo>
                            <a:pt x="152" y="1266"/>
                          </a:lnTo>
                          <a:lnTo>
                            <a:pt x="170" y="1291"/>
                          </a:lnTo>
                          <a:lnTo>
                            <a:pt x="190" y="1317"/>
                          </a:lnTo>
                          <a:lnTo>
                            <a:pt x="210" y="1343"/>
                          </a:lnTo>
                          <a:lnTo>
                            <a:pt x="232" y="1368"/>
                          </a:lnTo>
                          <a:lnTo>
                            <a:pt x="255" y="1394"/>
                          </a:lnTo>
                          <a:lnTo>
                            <a:pt x="281" y="1421"/>
                          </a:lnTo>
                          <a:lnTo>
                            <a:pt x="307" y="1447"/>
                          </a:lnTo>
                          <a:lnTo>
                            <a:pt x="359" y="1496"/>
                          </a:lnTo>
                          <a:lnTo>
                            <a:pt x="413" y="1544"/>
                          </a:lnTo>
                          <a:lnTo>
                            <a:pt x="472" y="1591"/>
                          </a:lnTo>
                          <a:lnTo>
                            <a:pt x="532" y="1636"/>
                          </a:lnTo>
                          <a:lnTo>
                            <a:pt x="595" y="1680"/>
                          </a:lnTo>
                          <a:lnTo>
                            <a:pt x="659" y="1723"/>
                          </a:lnTo>
                          <a:lnTo>
                            <a:pt x="726" y="1763"/>
                          </a:lnTo>
                          <a:lnTo>
                            <a:pt x="795" y="1802"/>
                          </a:lnTo>
                          <a:lnTo>
                            <a:pt x="867" y="1840"/>
                          </a:lnTo>
                          <a:lnTo>
                            <a:pt x="939" y="1875"/>
                          </a:lnTo>
                          <a:lnTo>
                            <a:pt x="1011" y="1908"/>
                          </a:lnTo>
                          <a:lnTo>
                            <a:pt x="1086" y="1939"/>
                          </a:lnTo>
                          <a:lnTo>
                            <a:pt x="1162" y="1968"/>
                          </a:lnTo>
                          <a:lnTo>
                            <a:pt x="1238" y="1994"/>
                          </a:lnTo>
                          <a:lnTo>
                            <a:pt x="1313" y="2018"/>
                          </a:lnTo>
                          <a:lnTo>
                            <a:pt x="1390" y="2039"/>
                          </a:lnTo>
                          <a:lnTo>
                            <a:pt x="1467" y="2059"/>
                          </a:lnTo>
                          <a:lnTo>
                            <a:pt x="1544" y="2074"/>
                          </a:lnTo>
                          <a:lnTo>
                            <a:pt x="1619" y="2088"/>
                          </a:lnTo>
                          <a:lnTo>
                            <a:pt x="1695" y="2098"/>
                          </a:lnTo>
                          <a:lnTo>
                            <a:pt x="1770" y="2106"/>
                          </a:lnTo>
                          <a:lnTo>
                            <a:pt x="1843" y="2110"/>
                          </a:lnTo>
                          <a:lnTo>
                            <a:pt x="1916" y="2111"/>
                          </a:lnTo>
                          <a:lnTo>
                            <a:pt x="1987" y="2109"/>
                          </a:lnTo>
                          <a:lnTo>
                            <a:pt x="2057" y="2102"/>
                          </a:lnTo>
                          <a:lnTo>
                            <a:pt x="2125" y="2094"/>
                          </a:lnTo>
                          <a:lnTo>
                            <a:pt x="2191" y="2080"/>
                          </a:lnTo>
                          <a:lnTo>
                            <a:pt x="2255" y="2064"/>
                          </a:lnTo>
                          <a:lnTo>
                            <a:pt x="2316" y="2044"/>
                          </a:lnTo>
                          <a:lnTo>
                            <a:pt x="2374" y="2020"/>
                          </a:lnTo>
                          <a:lnTo>
                            <a:pt x="2430" y="1992"/>
                          </a:lnTo>
                          <a:lnTo>
                            <a:pt x="2484" y="1960"/>
                          </a:lnTo>
                          <a:lnTo>
                            <a:pt x="2516" y="1937"/>
                          </a:lnTo>
                          <a:lnTo>
                            <a:pt x="2547" y="1913"/>
                          </a:lnTo>
                          <a:lnTo>
                            <a:pt x="2575" y="1888"/>
                          </a:lnTo>
                          <a:lnTo>
                            <a:pt x="2601" y="1862"/>
                          </a:lnTo>
                          <a:lnTo>
                            <a:pt x="2626" y="1833"/>
                          </a:lnTo>
                          <a:lnTo>
                            <a:pt x="2649" y="1805"/>
                          </a:lnTo>
                          <a:lnTo>
                            <a:pt x="2669" y="1774"/>
                          </a:lnTo>
                          <a:lnTo>
                            <a:pt x="2688" y="1742"/>
                          </a:lnTo>
                          <a:lnTo>
                            <a:pt x="2705" y="1709"/>
                          </a:lnTo>
                          <a:lnTo>
                            <a:pt x="2719" y="1676"/>
                          </a:lnTo>
                          <a:lnTo>
                            <a:pt x="2732" y="1640"/>
                          </a:lnTo>
                          <a:lnTo>
                            <a:pt x="2743" y="1604"/>
                          </a:lnTo>
                          <a:lnTo>
                            <a:pt x="2752" y="1567"/>
                          </a:lnTo>
                          <a:lnTo>
                            <a:pt x="2758" y="1530"/>
                          </a:lnTo>
                          <a:lnTo>
                            <a:pt x="2763" y="1491"/>
                          </a:lnTo>
                          <a:lnTo>
                            <a:pt x="2766" y="1450"/>
                          </a:lnTo>
                          <a:lnTo>
                            <a:pt x="2766" y="1416"/>
                          </a:lnTo>
                          <a:lnTo>
                            <a:pt x="2765" y="1381"/>
                          </a:lnTo>
                          <a:lnTo>
                            <a:pt x="2763" y="1346"/>
                          </a:lnTo>
                          <a:lnTo>
                            <a:pt x="2758" y="1310"/>
                          </a:lnTo>
                          <a:lnTo>
                            <a:pt x="2753" y="1274"/>
                          </a:lnTo>
                          <a:lnTo>
                            <a:pt x="2746" y="1238"/>
                          </a:lnTo>
                          <a:lnTo>
                            <a:pt x="2739" y="1202"/>
                          </a:lnTo>
                          <a:lnTo>
                            <a:pt x="2729" y="1165"/>
                          </a:lnTo>
                          <a:lnTo>
                            <a:pt x="2718" y="1128"/>
                          </a:lnTo>
                          <a:lnTo>
                            <a:pt x="2706" y="1092"/>
                          </a:lnTo>
                          <a:lnTo>
                            <a:pt x="2691" y="1055"/>
                          </a:lnTo>
                          <a:lnTo>
                            <a:pt x="2677" y="1018"/>
                          </a:lnTo>
                          <a:lnTo>
                            <a:pt x="2661" y="982"/>
                          </a:lnTo>
                          <a:lnTo>
                            <a:pt x="2643" y="944"/>
                          </a:lnTo>
                          <a:lnTo>
                            <a:pt x="2624" y="908"/>
                          </a:lnTo>
                          <a:lnTo>
                            <a:pt x="2605" y="871"/>
                          </a:lnTo>
                          <a:lnTo>
                            <a:pt x="2584" y="835"/>
                          </a:lnTo>
                          <a:lnTo>
                            <a:pt x="2562" y="799"/>
                          </a:lnTo>
                          <a:lnTo>
                            <a:pt x="2539" y="764"/>
                          </a:lnTo>
                          <a:lnTo>
                            <a:pt x="2515" y="728"/>
                          </a:lnTo>
                          <a:lnTo>
                            <a:pt x="2489" y="693"/>
                          </a:lnTo>
                          <a:lnTo>
                            <a:pt x="2463" y="659"/>
                          </a:lnTo>
                          <a:lnTo>
                            <a:pt x="2436" y="624"/>
                          </a:lnTo>
                          <a:lnTo>
                            <a:pt x="2407" y="590"/>
                          </a:lnTo>
                          <a:lnTo>
                            <a:pt x="2378" y="557"/>
                          </a:lnTo>
                          <a:lnTo>
                            <a:pt x="2348" y="524"/>
                          </a:lnTo>
                          <a:lnTo>
                            <a:pt x="2316" y="492"/>
                          </a:lnTo>
                          <a:lnTo>
                            <a:pt x="2284" y="461"/>
                          </a:lnTo>
                          <a:lnTo>
                            <a:pt x="2251" y="430"/>
                          </a:lnTo>
                          <a:lnTo>
                            <a:pt x="2217" y="400"/>
                          </a:lnTo>
                          <a:lnTo>
                            <a:pt x="2182" y="371"/>
                          </a:lnTo>
                          <a:lnTo>
                            <a:pt x="2147" y="342"/>
                          </a:lnTo>
                          <a:lnTo>
                            <a:pt x="2105" y="312"/>
                          </a:lnTo>
                          <a:lnTo>
                            <a:pt x="2064" y="282"/>
                          </a:lnTo>
                          <a:lnTo>
                            <a:pt x="2022" y="254"/>
                          </a:lnTo>
                          <a:lnTo>
                            <a:pt x="1978" y="228"/>
                          </a:lnTo>
                          <a:lnTo>
                            <a:pt x="1935" y="202"/>
                          </a:lnTo>
                          <a:lnTo>
                            <a:pt x="1890" y="178"/>
                          </a:lnTo>
                          <a:lnTo>
                            <a:pt x="1846" y="155"/>
                          </a:lnTo>
                          <a:lnTo>
                            <a:pt x="1801" y="134"/>
                          </a:lnTo>
                          <a:lnTo>
                            <a:pt x="1755" y="116"/>
                          </a:lnTo>
                          <a:lnTo>
                            <a:pt x="1709" y="97"/>
                          </a:lnTo>
                          <a:lnTo>
                            <a:pt x="1663" y="81"/>
                          </a:lnTo>
                          <a:lnTo>
                            <a:pt x="1616" y="67"/>
                          </a:lnTo>
                          <a:lnTo>
                            <a:pt x="1570" y="52"/>
                          </a:lnTo>
                          <a:lnTo>
                            <a:pt x="1523" y="40"/>
                          </a:lnTo>
                          <a:lnTo>
                            <a:pt x="1475" y="31"/>
                          </a:lnTo>
                          <a:lnTo>
                            <a:pt x="1427" y="21"/>
                          </a:lnTo>
                          <a:lnTo>
                            <a:pt x="1379" y="14"/>
                          </a:lnTo>
                          <a:lnTo>
                            <a:pt x="1331" y="8"/>
                          </a:lnTo>
                          <a:lnTo>
                            <a:pt x="1284" y="3"/>
                          </a:lnTo>
                          <a:lnTo>
                            <a:pt x="1235" y="1"/>
                          </a:lnTo>
                          <a:lnTo>
                            <a:pt x="1187" y="0"/>
                          </a:lnTo>
                          <a:lnTo>
                            <a:pt x="1139" y="0"/>
                          </a:lnTo>
                          <a:lnTo>
                            <a:pt x="1090" y="1"/>
                          </a:lnTo>
                          <a:lnTo>
                            <a:pt x="1042" y="4"/>
                          </a:lnTo>
                          <a:lnTo>
                            <a:pt x="994" y="10"/>
                          </a:lnTo>
                          <a:lnTo>
                            <a:pt x="946" y="16"/>
                          </a:lnTo>
                          <a:lnTo>
                            <a:pt x="898" y="24"/>
                          </a:lnTo>
                          <a:lnTo>
                            <a:pt x="850" y="34"/>
                          </a:lnTo>
                          <a:lnTo>
                            <a:pt x="803" y="45"/>
                          </a:lnTo>
                          <a:lnTo>
                            <a:pt x="756" y="58"/>
                          </a:lnTo>
                          <a:lnTo>
                            <a:pt x="709" y="72"/>
                          </a:lnTo>
                          <a:lnTo>
                            <a:pt x="663" y="87"/>
                          </a:lnTo>
                          <a:lnTo>
                            <a:pt x="655" y="91"/>
                          </a:lnTo>
                          <a:lnTo>
                            <a:pt x="647" y="95"/>
                          </a:lnTo>
                          <a:lnTo>
                            <a:pt x="641" y="99"/>
                          </a:lnTo>
                          <a:lnTo>
                            <a:pt x="634" y="105"/>
                          </a:lnTo>
                          <a:lnTo>
                            <a:pt x="629" y="110"/>
                          </a:lnTo>
                          <a:lnTo>
                            <a:pt x="623" y="117"/>
                          </a:lnTo>
                          <a:lnTo>
                            <a:pt x="619" y="124"/>
                          </a:lnTo>
                          <a:lnTo>
                            <a:pt x="615" y="131"/>
                          </a:lnTo>
                          <a:lnTo>
                            <a:pt x="612" y="139"/>
                          </a:lnTo>
                          <a:lnTo>
                            <a:pt x="610" y="145"/>
                          </a:lnTo>
                          <a:lnTo>
                            <a:pt x="609" y="154"/>
                          </a:lnTo>
                          <a:lnTo>
                            <a:pt x="608" y="162"/>
                          </a:lnTo>
                          <a:lnTo>
                            <a:pt x="608" y="171"/>
                          </a:lnTo>
                          <a:lnTo>
                            <a:pt x="609" y="178"/>
                          </a:lnTo>
                          <a:lnTo>
                            <a:pt x="610" y="187"/>
                          </a:lnTo>
                          <a:lnTo>
                            <a:pt x="612" y="195"/>
                          </a:lnTo>
                          <a:lnTo>
                            <a:pt x="615" y="202"/>
                          </a:lnTo>
                          <a:lnTo>
                            <a:pt x="620" y="210"/>
                          </a:lnTo>
                          <a:lnTo>
                            <a:pt x="624" y="217"/>
                          </a:lnTo>
                          <a:lnTo>
                            <a:pt x="630" y="223"/>
                          </a:lnTo>
                          <a:lnTo>
                            <a:pt x="635" y="229"/>
                          </a:lnTo>
                          <a:lnTo>
                            <a:pt x="642" y="234"/>
                          </a:lnTo>
                          <a:lnTo>
                            <a:pt x="648" y="238"/>
                          </a:lnTo>
                          <a:lnTo>
                            <a:pt x="656" y="242"/>
                          </a:lnTo>
                          <a:lnTo>
                            <a:pt x="663" y="245"/>
                          </a:lnTo>
                          <a:lnTo>
                            <a:pt x="671" y="247"/>
                          </a:lnTo>
                          <a:lnTo>
                            <a:pt x="679" y="249"/>
                          </a:lnTo>
                          <a:lnTo>
                            <a:pt x="687" y="249"/>
                          </a:lnTo>
                          <a:lnTo>
                            <a:pt x="695" y="249"/>
                          </a:lnTo>
                          <a:lnTo>
                            <a:pt x="703" y="249"/>
                          </a:lnTo>
                          <a:lnTo>
                            <a:pt x="712" y="247"/>
                          </a:lnTo>
                          <a:lnTo>
                            <a:pt x="720" y="245"/>
                          </a:lnTo>
                          <a:lnTo>
                            <a:pt x="761" y="231"/>
                          </a:lnTo>
                          <a:lnTo>
                            <a:pt x="803" y="218"/>
                          </a:lnTo>
                          <a:lnTo>
                            <a:pt x="845" y="207"/>
                          </a:lnTo>
                          <a:lnTo>
                            <a:pt x="887" y="197"/>
                          </a:lnTo>
                          <a:lnTo>
                            <a:pt x="929" y="188"/>
                          </a:lnTo>
                          <a:lnTo>
                            <a:pt x="972" y="182"/>
                          </a:lnTo>
                          <a:lnTo>
                            <a:pt x="1015" y="175"/>
                          </a:lnTo>
                          <a:lnTo>
                            <a:pt x="1058" y="171"/>
                          </a:lnTo>
                          <a:lnTo>
                            <a:pt x="1100" y="168"/>
                          </a:lnTo>
                          <a:lnTo>
                            <a:pt x="1143" y="166"/>
                          </a:lnTo>
                          <a:lnTo>
                            <a:pt x="1186" y="166"/>
                          </a:lnTo>
                          <a:lnTo>
                            <a:pt x="1230" y="167"/>
                          </a:lnTo>
                          <a:lnTo>
                            <a:pt x="1273" y="171"/>
                          </a:lnTo>
                          <a:lnTo>
                            <a:pt x="1315" y="174"/>
                          </a:lnTo>
                          <a:lnTo>
                            <a:pt x="1358" y="179"/>
                          </a:lnTo>
                          <a:lnTo>
                            <a:pt x="1401" y="186"/>
                          </a:lnTo>
                          <a:lnTo>
                            <a:pt x="1444" y="195"/>
                          </a:lnTo>
                          <a:lnTo>
                            <a:pt x="1485" y="203"/>
                          </a:lnTo>
                          <a:lnTo>
                            <a:pt x="1528" y="214"/>
                          </a:lnTo>
                          <a:lnTo>
                            <a:pt x="1570" y="226"/>
                          </a:lnTo>
                          <a:lnTo>
                            <a:pt x="1612" y="241"/>
                          </a:lnTo>
                          <a:lnTo>
                            <a:pt x="1653" y="255"/>
                          </a:lnTo>
                          <a:lnTo>
                            <a:pt x="1694" y="271"/>
                          </a:lnTo>
                          <a:lnTo>
                            <a:pt x="1735" y="289"/>
                          </a:lnTo>
                          <a:lnTo>
                            <a:pt x="1775" y="307"/>
                          </a:lnTo>
                          <a:lnTo>
                            <a:pt x="1815" y="327"/>
                          </a:lnTo>
                          <a:lnTo>
                            <a:pt x="1854" y="348"/>
                          </a:lnTo>
                          <a:lnTo>
                            <a:pt x="1894" y="371"/>
                          </a:lnTo>
                          <a:lnTo>
                            <a:pt x="1932" y="395"/>
                          </a:lnTo>
                          <a:lnTo>
                            <a:pt x="1969" y="420"/>
                          </a:lnTo>
                          <a:lnTo>
                            <a:pt x="2007" y="446"/>
                          </a:lnTo>
                          <a:lnTo>
                            <a:pt x="2044" y="474"/>
                          </a:lnTo>
                          <a:lnTo>
                            <a:pt x="2076" y="500"/>
                          </a:lnTo>
                          <a:lnTo>
                            <a:pt x="2107" y="525"/>
                          </a:lnTo>
                          <a:lnTo>
                            <a:pt x="2137" y="553"/>
                          </a:lnTo>
                          <a:lnTo>
                            <a:pt x="2167" y="580"/>
                          </a:lnTo>
                          <a:lnTo>
                            <a:pt x="2195" y="607"/>
                          </a:lnTo>
                          <a:lnTo>
                            <a:pt x="2224" y="636"/>
                          </a:lnTo>
                          <a:lnTo>
                            <a:pt x="2250" y="665"/>
                          </a:lnTo>
                          <a:lnTo>
                            <a:pt x="2277" y="694"/>
                          </a:lnTo>
                          <a:lnTo>
                            <a:pt x="2302" y="724"/>
                          </a:lnTo>
                          <a:lnTo>
                            <a:pt x="2327" y="754"/>
                          </a:lnTo>
                          <a:lnTo>
                            <a:pt x="2350" y="785"/>
                          </a:lnTo>
                          <a:lnTo>
                            <a:pt x="2373" y="815"/>
                          </a:lnTo>
                          <a:lnTo>
                            <a:pt x="2395" y="847"/>
                          </a:lnTo>
                          <a:lnTo>
                            <a:pt x="2416" y="879"/>
                          </a:lnTo>
                          <a:lnTo>
                            <a:pt x="2436" y="910"/>
                          </a:lnTo>
                          <a:lnTo>
                            <a:pt x="2454" y="942"/>
                          </a:lnTo>
                          <a:lnTo>
                            <a:pt x="2472" y="974"/>
                          </a:lnTo>
                          <a:lnTo>
                            <a:pt x="2488" y="1006"/>
                          </a:lnTo>
                          <a:lnTo>
                            <a:pt x="2504" y="1037"/>
                          </a:lnTo>
                          <a:lnTo>
                            <a:pt x="2518" y="1070"/>
                          </a:lnTo>
                          <a:lnTo>
                            <a:pt x="2531" y="1102"/>
                          </a:lnTo>
                          <a:lnTo>
                            <a:pt x="2544" y="1134"/>
                          </a:lnTo>
                          <a:lnTo>
                            <a:pt x="2555" y="1165"/>
                          </a:lnTo>
                          <a:lnTo>
                            <a:pt x="2565" y="1198"/>
                          </a:lnTo>
                          <a:lnTo>
                            <a:pt x="2573" y="1230"/>
                          </a:lnTo>
                          <a:lnTo>
                            <a:pt x="2581" y="1261"/>
                          </a:lnTo>
                          <a:lnTo>
                            <a:pt x="2587" y="1292"/>
                          </a:lnTo>
                          <a:lnTo>
                            <a:pt x="2592" y="1323"/>
                          </a:lnTo>
                          <a:lnTo>
                            <a:pt x="2595" y="1354"/>
                          </a:lnTo>
                          <a:lnTo>
                            <a:pt x="2598" y="1384"/>
                          </a:lnTo>
                          <a:lnTo>
                            <a:pt x="2598" y="1414"/>
                          </a:lnTo>
                          <a:lnTo>
                            <a:pt x="2598" y="1443"/>
                          </a:lnTo>
                          <a:lnTo>
                            <a:pt x="2596" y="1474"/>
                          </a:lnTo>
                          <a:lnTo>
                            <a:pt x="2593" y="1504"/>
                          </a:lnTo>
                          <a:lnTo>
                            <a:pt x="2588" y="1532"/>
                          </a:lnTo>
                          <a:lnTo>
                            <a:pt x="2582" y="1559"/>
                          </a:lnTo>
                          <a:lnTo>
                            <a:pt x="2574" y="1586"/>
                          </a:lnTo>
                          <a:lnTo>
                            <a:pt x="2564" y="1612"/>
                          </a:lnTo>
                          <a:lnTo>
                            <a:pt x="2553" y="1637"/>
                          </a:lnTo>
                          <a:lnTo>
                            <a:pt x="2541" y="1661"/>
                          </a:lnTo>
                          <a:lnTo>
                            <a:pt x="2528" y="1684"/>
                          </a:lnTo>
                          <a:lnTo>
                            <a:pt x="2513" y="1706"/>
                          </a:lnTo>
                          <a:lnTo>
                            <a:pt x="2496" y="1728"/>
                          </a:lnTo>
                          <a:lnTo>
                            <a:pt x="2477" y="1748"/>
                          </a:lnTo>
                          <a:lnTo>
                            <a:pt x="2459" y="1767"/>
                          </a:lnTo>
                          <a:lnTo>
                            <a:pt x="2438" y="1786"/>
                          </a:lnTo>
                          <a:lnTo>
                            <a:pt x="2415" y="1804"/>
                          </a:lnTo>
                          <a:lnTo>
                            <a:pt x="2391" y="1821"/>
                          </a:lnTo>
                          <a:lnTo>
                            <a:pt x="2345" y="1848"/>
                          </a:lnTo>
                          <a:lnTo>
                            <a:pt x="2296" y="1873"/>
                          </a:lnTo>
                          <a:lnTo>
                            <a:pt x="2245" y="1893"/>
                          </a:lnTo>
                          <a:lnTo>
                            <a:pt x="2191" y="1910"/>
                          </a:lnTo>
                          <a:lnTo>
                            <a:pt x="2134" y="1923"/>
                          </a:lnTo>
                          <a:lnTo>
                            <a:pt x="2076" y="1934"/>
                          </a:lnTo>
                          <a:lnTo>
                            <a:pt x="2015" y="1940"/>
                          </a:lnTo>
                          <a:lnTo>
                            <a:pt x="1953" y="1945"/>
                          </a:lnTo>
                          <a:lnTo>
                            <a:pt x="1889" y="1946"/>
                          </a:lnTo>
                          <a:lnTo>
                            <a:pt x="1823" y="1944"/>
                          </a:lnTo>
                          <a:lnTo>
                            <a:pt x="1758" y="1938"/>
                          </a:lnTo>
                          <a:lnTo>
                            <a:pt x="1690" y="1931"/>
                          </a:lnTo>
                          <a:lnTo>
                            <a:pt x="1622" y="1921"/>
                          </a:lnTo>
                          <a:lnTo>
                            <a:pt x="1552" y="1908"/>
                          </a:lnTo>
                          <a:lnTo>
                            <a:pt x="1483" y="1892"/>
                          </a:lnTo>
                          <a:lnTo>
                            <a:pt x="1414" y="1874"/>
                          </a:lnTo>
                          <a:lnTo>
                            <a:pt x="1344" y="1854"/>
                          </a:lnTo>
                          <a:lnTo>
                            <a:pt x="1275" y="1831"/>
                          </a:lnTo>
                          <a:lnTo>
                            <a:pt x="1206" y="1807"/>
                          </a:lnTo>
                          <a:lnTo>
                            <a:pt x="1137" y="1779"/>
                          </a:lnTo>
                          <a:lnTo>
                            <a:pt x="1070" y="1751"/>
                          </a:lnTo>
                          <a:lnTo>
                            <a:pt x="1003" y="1720"/>
                          </a:lnTo>
                          <a:lnTo>
                            <a:pt x="936" y="1688"/>
                          </a:lnTo>
                          <a:lnTo>
                            <a:pt x="872" y="1654"/>
                          </a:lnTo>
                          <a:lnTo>
                            <a:pt x="808" y="1618"/>
                          </a:lnTo>
                          <a:lnTo>
                            <a:pt x="747" y="1580"/>
                          </a:lnTo>
                          <a:lnTo>
                            <a:pt x="688" y="1542"/>
                          </a:lnTo>
                          <a:lnTo>
                            <a:pt x="630" y="1501"/>
                          </a:lnTo>
                          <a:lnTo>
                            <a:pt x="575" y="1460"/>
                          </a:lnTo>
                          <a:lnTo>
                            <a:pt x="522" y="1417"/>
                          </a:lnTo>
                          <a:lnTo>
                            <a:pt x="472" y="1373"/>
                          </a:lnTo>
                          <a:lnTo>
                            <a:pt x="424" y="1329"/>
                          </a:lnTo>
                          <a:lnTo>
                            <a:pt x="390" y="1294"/>
                          </a:lnTo>
                          <a:lnTo>
                            <a:pt x="359" y="1259"/>
                          </a:lnTo>
                          <a:lnTo>
                            <a:pt x="329" y="1223"/>
                          </a:lnTo>
                          <a:lnTo>
                            <a:pt x="302" y="1187"/>
                          </a:lnTo>
                          <a:lnTo>
                            <a:pt x="277" y="1152"/>
                          </a:lnTo>
                          <a:lnTo>
                            <a:pt x="255" y="1117"/>
                          </a:lnTo>
                          <a:lnTo>
                            <a:pt x="236" y="1082"/>
                          </a:lnTo>
                          <a:lnTo>
                            <a:pt x="218" y="1048"/>
                          </a:lnTo>
                          <a:lnTo>
                            <a:pt x="204" y="1013"/>
                          </a:lnTo>
                          <a:lnTo>
                            <a:pt x="191" y="978"/>
                          </a:lnTo>
                          <a:lnTo>
                            <a:pt x="181" y="944"/>
                          </a:lnTo>
                          <a:lnTo>
                            <a:pt x="174" y="910"/>
                          </a:lnTo>
                          <a:lnTo>
                            <a:pt x="171" y="893"/>
                          </a:lnTo>
                          <a:lnTo>
                            <a:pt x="169" y="877"/>
                          </a:lnTo>
                          <a:lnTo>
                            <a:pt x="168" y="860"/>
                          </a:lnTo>
                          <a:lnTo>
                            <a:pt x="167" y="843"/>
                          </a:lnTo>
                          <a:lnTo>
                            <a:pt x="167" y="826"/>
                          </a:lnTo>
                          <a:lnTo>
                            <a:pt x="168" y="810"/>
                          </a:lnTo>
                          <a:lnTo>
                            <a:pt x="169" y="793"/>
                          </a:lnTo>
                          <a:lnTo>
                            <a:pt x="171" y="777"/>
                          </a:lnTo>
                          <a:lnTo>
                            <a:pt x="173" y="757"/>
                          </a:lnTo>
                          <a:lnTo>
                            <a:pt x="178" y="738"/>
                          </a:lnTo>
                          <a:lnTo>
                            <a:pt x="182" y="719"/>
                          </a:lnTo>
                          <a:lnTo>
                            <a:pt x="187" y="700"/>
                          </a:lnTo>
                          <a:lnTo>
                            <a:pt x="193" y="683"/>
                          </a:lnTo>
                          <a:lnTo>
                            <a:pt x="201" y="665"/>
                          </a:lnTo>
                          <a:lnTo>
                            <a:pt x="208" y="648"/>
                          </a:lnTo>
                          <a:lnTo>
                            <a:pt x="216" y="630"/>
                          </a:lnTo>
                          <a:lnTo>
                            <a:pt x="225" y="614"/>
                          </a:lnTo>
                          <a:lnTo>
                            <a:pt x="235" y="597"/>
                          </a:lnTo>
                          <a:lnTo>
                            <a:pt x="244" y="582"/>
                          </a:lnTo>
                          <a:lnTo>
                            <a:pt x="254" y="567"/>
                          </a:lnTo>
                          <a:lnTo>
                            <a:pt x="276" y="537"/>
                          </a:lnTo>
                          <a:lnTo>
                            <a:pt x="300" y="509"/>
                          </a:lnTo>
                          <a:lnTo>
                            <a:pt x="326" y="483"/>
                          </a:lnTo>
                          <a:lnTo>
                            <a:pt x="352" y="457"/>
                          </a:lnTo>
                          <a:lnTo>
                            <a:pt x="379" y="434"/>
                          </a:lnTo>
                          <a:lnTo>
                            <a:pt x="407" y="412"/>
                          </a:lnTo>
                          <a:lnTo>
                            <a:pt x="435" y="392"/>
                          </a:lnTo>
                          <a:lnTo>
                            <a:pt x="463" y="372"/>
                          </a:lnTo>
                          <a:lnTo>
                            <a:pt x="491" y="354"/>
                          </a:lnTo>
                          <a:lnTo>
                            <a:pt x="518" y="338"/>
                          </a:lnTo>
                          <a:lnTo>
                            <a:pt x="525" y="334"/>
                          </a:lnTo>
                          <a:lnTo>
                            <a:pt x="532" y="328"/>
                          </a:lnTo>
                          <a:lnTo>
                            <a:pt x="537" y="323"/>
                          </a:lnTo>
                          <a:lnTo>
                            <a:pt x="543" y="316"/>
                          </a:lnTo>
                          <a:lnTo>
                            <a:pt x="547" y="310"/>
                          </a:lnTo>
                          <a:lnTo>
                            <a:pt x="552" y="303"/>
                          </a:lnTo>
                          <a:lnTo>
                            <a:pt x="555" y="295"/>
                          </a:lnTo>
                          <a:lnTo>
                            <a:pt x="557" y="288"/>
                          </a:lnTo>
                          <a:lnTo>
                            <a:pt x="558" y="280"/>
                          </a:lnTo>
                          <a:lnTo>
                            <a:pt x="559" y="271"/>
                          </a:lnTo>
                          <a:lnTo>
                            <a:pt x="559" y="264"/>
                          </a:lnTo>
                          <a:lnTo>
                            <a:pt x="559" y="256"/>
                          </a:lnTo>
                          <a:lnTo>
                            <a:pt x="558" y="247"/>
                          </a:lnTo>
                          <a:lnTo>
                            <a:pt x="556" y="240"/>
                          </a:lnTo>
                          <a:lnTo>
                            <a:pt x="553" y="232"/>
                          </a:lnTo>
                          <a:lnTo>
                            <a:pt x="548" y="224"/>
                          </a:lnTo>
                          <a:lnTo>
                            <a:pt x="544" y="217"/>
                          </a:lnTo>
                          <a:lnTo>
                            <a:pt x="539" y="210"/>
                          </a:lnTo>
                          <a:lnTo>
                            <a:pt x="533" y="205"/>
                          </a:lnTo>
                          <a:lnTo>
                            <a:pt x="526" y="199"/>
                          </a:lnTo>
                          <a:lnTo>
                            <a:pt x="520" y="195"/>
                          </a:lnTo>
                          <a:lnTo>
                            <a:pt x="512" y="191"/>
                          </a:lnTo>
                          <a:lnTo>
                            <a:pt x="506" y="188"/>
                          </a:lnTo>
                          <a:lnTo>
                            <a:pt x="498" y="185"/>
                          </a:lnTo>
                          <a:lnTo>
                            <a:pt x="490" y="184"/>
                          </a:lnTo>
                          <a:lnTo>
                            <a:pt x="481" y="183"/>
                          </a:lnTo>
                          <a:lnTo>
                            <a:pt x="474" y="183"/>
                          </a:lnTo>
                          <a:lnTo>
                            <a:pt x="466" y="183"/>
                          </a:lnTo>
                          <a:lnTo>
                            <a:pt x="457" y="185"/>
                          </a:lnTo>
                          <a:lnTo>
                            <a:pt x="450" y="187"/>
                          </a:lnTo>
                          <a:lnTo>
                            <a:pt x="442" y="190"/>
                          </a:lnTo>
                          <a:lnTo>
                            <a:pt x="434" y="194"/>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85" name="Freeform 69"/>
                    <p:cNvSpPr>
                      <a:spLocks/>
                    </p:cNvSpPr>
                    <p:nvPr/>
                  </p:nvSpPr>
                  <p:spPr bwMode="auto">
                    <a:xfrm flipH="1">
                      <a:off x="3781" y="3890"/>
                      <a:ext cx="257" cy="171"/>
                    </a:xfrm>
                    <a:custGeom>
                      <a:avLst/>
                      <a:gdLst>
                        <a:gd name="T0" fmla="*/ 1467 w 1529"/>
                        <a:gd name="T1" fmla="*/ 231 h 986"/>
                        <a:gd name="T2" fmla="*/ 1368 w 1529"/>
                        <a:gd name="T3" fmla="*/ 154 h 986"/>
                        <a:gd name="T4" fmla="*/ 1215 w 1529"/>
                        <a:gd name="T5" fmla="*/ 48 h 986"/>
                        <a:gd name="T6" fmla="*/ 1153 w 1529"/>
                        <a:gd name="T7" fmla="*/ 9 h 986"/>
                        <a:gd name="T8" fmla="*/ 1130 w 1529"/>
                        <a:gd name="T9" fmla="*/ 1 h 986"/>
                        <a:gd name="T10" fmla="*/ 1106 w 1529"/>
                        <a:gd name="T11" fmla="*/ 0 h 986"/>
                        <a:gd name="T12" fmla="*/ 1082 w 1529"/>
                        <a:gd name="T13" fmla="*/ 7 h 986"/>
                        <a:gd name="T14" fmla="*/ 1061 w 1529"/>
                        <a:gd name="T15" fmla="*/ 19 h 986"/>
                        <a:gd name="T16" fmla="*/ 1045 w 1529"/>
                        <a:gd name="T17" fmla="*/ 37 h 986"/>
                        <a:gd name="T18" fmla="*/ 1035 w 1529"/>
                        <a:gd name="T19" fmla="*/ 60 h 986"/>
                        <a:gd name="T20" fmla="*/ 1032 w 1529"/>
                        <a:gd name="T21" fmla="*/ 84 h 986"/>
                        <a:gd name="T22" fmla="*/ 1035 w 1529"/>
                        <a:gd name="T23" fmla="*/ 108 h 986"/>
                        <a:gd name="T24" fmla="*/ 1046 w 1529"/>
                        <a:gd name="T25" fmla="*/ 130 h 986"/>
                        <a:gd name="T26" fmla="*/ 1062 w 1529"/>
                        <a:gd name="T27" fmla="*/ 148 h 986"/>
                        <a:gd name="T28" fmla="*/ 1109 w 1529"/>
                        <a:gd name="T29" fmla="*/ 180 h 986"/>
                        <a:gd name="T30" fmla="*/ 1190 w 1529"/>
                        <a:gd name="T31" fmla="*/ 234 h 986"/>
                        <a:gd name="T32" fmla="*/ 1277 w 1529"/>
                        <a:gd name="T33" fmla="*/ 296 h 986"/>
                        <a:gd name="T34" fmla="*/ 1134 w 1529"/>
                        <a:gd name="T35" fmla="*/ 367 h 986"/>
                        <a:gd name="T36" fmla="*/ 973 w 1529"/>
                        <a:gd name="T37" fmla="*/ 456 h 986"/>
                        <a:gd name="T38" fmla="*/ 809 w 1529"/>
                        <a:gd name="T39" fmla="*/ 559 h 986"/>
                        <a:gd name="T40" fmla="*/ 652 w 1529"/>
                        <a:gd name="T41" fmla="*/ 665 h 986"/>
                        <a:gd name="T42" fmla="*/ 517 w 1529"/>
                        <a:gd name="T43" fmla="*/ 769 h 986"/>
                        <a:gd name="T44" fmla="*/ 409 w 1529"/>
                        <a:gd name="T45" fmla="*/ 761 h 986"/>
                        <a:gd name="T46" fmla="*/ 277 w 1529"/>
                        <a:gd name="T47" fmla="*/ 672 h 986"/>
                        <a:gd name="T48" fmla="*/ 134 w 1529"/>
                        <a:gd name="T49" fmla="*/ 571 h 986"/>
                        <a:gd name="T50" fmla="*/ 111 w 1529"/>
                        <a:gd name="T51" fmla="*/ 559 h 986"/>
                        <a:gd name="T52" fmla="*/ 87 w 1529"/>
                        <a:gd name="T53" fmla="*/ 556 h 986"/>
                        <a:gd name="T54" fmla="*/ 64 w 1529"/>
                        <a:gd name="T55" fmla="*/ 558 h 986"/>
                        <a:gd name="T56" fmla="*/ 41 w 1529"/>
                        <a:gd name="T57" fmla="*/ 567 h 986"/>
                        <a:gd name="T58" fmla="*/ 22 w 1529"/>
                        <a:gd name="T59" fmla="*/ 583 h 986"/>
                        <a:gd name="T60" fmla="*/ 8 w 1529"/>
                        <a:gd name="T61" fmla="*/ 604 h 986"/>
                        <a:gd name="T62" fmla="*/ 1 w 1529"/>
                        <a:gd name="T63" fmla="*/ 628 h 986"/>
                        <a:gd name="T64" fmla="*/ 1 w 1529"/>
                        <a:gd name="T65" fmla="*/ 652 h 986"/>
                        <a:gd name="T66" fmla="*/ 9 w 1529"/>
                        <a:gd name="T67" fmla="*/ 675 h 986"/>
                        <a:gd name="T68" fmla="*/ 22 w 1529"/>
                        <a:gd name="T69" fmla="*/ 695 h 986"/>
                        <a:gd name="T70" fmla="*/ 73 w 1529"/>
                        <a:gd name="T71" fmla="*/ 733 h 986"/>
                        <a:gd name="T72" fmla="*/ 248 w 1529"/>
                        <a:gd name="T73" fmla="*/ 855 h 986"/>
                        <a:gd name="T74" fmla="*/ 402 w 1529"/>
                        <a:gd name="T75" fmla="*/ 951 h 986"/>
                        <a:gd name="T76" fmla="*/ 468 w 1529"/>
                        <a:gd name="T77" fmla="*/ 982 h 986"/>
                        <a:gd name="T78" fmla="*/ 502 w 1529"/>
                        <a:gd name="T79" fmla="*/ 986 h 986"/>
                        <a:gd name="T80" fmla="*/ 534 w 1529"/>
                        <a:gd name="T81" fmla="*/ 975 h 986"/>
                        <a:gd name="T82" fmla="*/ 573 w 1529"/>
                        <a:gd name="T83" fmla="*/ 942 h 986"/>
                        <a:gd name="T84" fmla="*/ 644 w 1529"/>
                        <a:gd name="T85" fmla="*/ 881 h 986"/>
                        <a:gd name="T86" fmla="*/ 825 w 1529"/>
                        <a:gd name="T87" fmla="*/ 749 h 986"/>
                        <a:gd name="T88" fmla="*/ 1032 w 1529"/>
                        <a:gd name="T89" fmla="*/ 617 h 986"/>
                        <a:gd name="T90" fmla="*/ 1230 w 1529"/>
                        <a:gd name="T91" fmla="*/ 505 h 986"/>
                        <a:gd name="T92" fmla="*/ 1390 w 1529"/>
                        <a:gd name="T93" fmla="*/ 428 h 986"/>
                        <a:gd name="T94" fmla="*/ 1446 w 1529"/>
                        <a:gd name="T95" fmla="*/ 407 h 986"/>
                        <a:gd name="T96" fmla="*/ 1482 w 1529"/>
                        <a:gd name="T97" fmla="*/ 396 h 986"/>
                        <a:gd name="T98" fmla="*/ 1509 w 1529"/>
                        <a:gd name="T99" fmla="*/ 377 h 986"/>
                        <a:gd name="T100" fmla="*/ 1524 w 1529"/>
                        <a:gd name="T101" fmla="*/ 346 h 986"/>
                        <a:gd name="T102" fmla="*/ 1527 w 1529"/>
                        <a:gd name="T103" fmla="*/ 313 h 986"/>
                        <a:gd name="T104" fmla="*/ 1518 w 1529"/>
                        <a:gd name="T105" fmla="*/ 281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9" h="986">
                          <a:moveTo>
                            <a:pt x="1503" y="263"/>
                          </a:moveTo>
                          <a:lnTo>
                            <a:pt x="1487" y="247"/>
                          </a:lnTo>
                          <a:lnTo>
                            <a:pt x="1467" y="231"/>
                          </a:lnTo>
                          <a:lnTo>
                            <a:pt x="1445" y="212"/>
                          </a:lnTo>
                          <a:lnTo>
                            <a:pt x="1421" y="194"/>
                          </a:lnTo>
                          <a:lnTo>
                            <a:pt x="1368" y="154"/>
                          </a:lnTo>
                          <a:lnTo>
                            <a:pt x="1314" y="115"/>
                          </a:lnTo>
                          <a:lnTo>
                            <a:pt x="1261" y="80"/>
                          </a:lnTo>
                          <a:lnTo>
                            <a:pt x="1215" y="48"/>
                          </a:lnTo>
                          <a:lnTo>
                            <a:pt x="1180" y="25"/>
                          </a:lnTo>
                          <a:lnTo>
                            <a:pt x="1161" y="13"/>
                          </a:lnTo>
                          <a:lnTo>
                            <a:pt x="1153" y="9"/>
                          </a:lnTo>
                          <a:lnTo>
                            <a:pt x="1146" y="6"/>
                          </a:lnTo>
                          <a:lnTo>
                            <a:pt x="1138" y="2"/>
                          </a:lnTo>
                          <a:lnTo>
                            <a:pt x="1130" y="1"/>
                          </a:lnTo>
                          <a:lnTo>
                            <a:pt x="1121" y="0"/>
                          </a:lnTo>
                          <a:lnTo>
                            <a:pt x="1114" y="0"/>
                          </a:lnTo>
                          <a:lnTo>
                            <a:pt x="1106" y="0"/>
                          </a:lnTo>
                          <a:lnTo>
                            <a:pt x="1097" y="1"/>
                          </a:lnTo>
                          <a:lnTo>
                            <a:pt x="1090" y="3"/>
                          </a:lnTo>
                          <a:lnTo>
                            <a:pt x="1082" y="7"/>
                          </a:lnTo>
                          <a:lnTo>
                            <a:pt x="1075" y="10"/>
                          </a:lnTo>
                          <a:lnTo>
                            <a:pt x="1068" y="14"/>
                          </a:lnTo>
                          <a:lnTo>
                            <a:pt x="1061" y="19"/>
                          </a:lnTo>
                          <a:lnTo>
                            <a:pt x="1056" y="24"/>
                          </a:lnTo>
                          <a:lnTo>
                            <a:pt x="1050" y="31"/>
                          </a:lnTo>
                          <a:lnTo>
                            <a:pt x="1045" y="37"/>
                          </a:lnTo>
                          <a:lnTo>
                            <a:pt x="1040" y="45"/>
                          </a:lnTo>
                          <a:lnTo>
                            <a:pt x="1037" y="53"/>
                          </a:lnTo>
                          <a:lnTo>
                            <a:pt x="1035" y="60"/>
                          </a:lnTo>
                          <a:lnTo>
                            <a:pt x="1033" y="69"/>
                          </a:lnTo>
                          <a:lnTo>
                            <a:pt x="1032" y="77"/>
                          </a:lnTo>
                          <a:lnTo>
                            <a:pt x="1032" y="84"/>
                          </a:lnTo>
                          <a:lnTo>
                            <a:pt x="1032" y="93"/>
                          </a:lnTo>
                          <a:lnTo>
                            <a:pt x="1034" y="101"/>
                          </a:lnTo>
                          <a:lnTo>
                            <a:pt x="1035" y="108"/>
                          </a:lnTo>
                          <a:lnTo>
                            <a:pt x="1038" y="116"/>
                          </a:lnTo>
                          <a:lnTo>
                            <a:pt x="1041" y="123"/>
                          </a:lnTo>
                          <a:lnTo>
                            <a:pt x="1046" y="130"/>
                          </a:lnTo>
                          <a:lnTo>
                            <a:pt x="1050" y="137"/>
                          </a:lnTo>
                          <a:lnTo>
                            <a:pt x="1057" y="142"/>
                          </a:lnTo>
                          <a:lnTo>
                            <a:pt x="1062" y="148"/>
                          </a:lnTo>
                          <a:lnTo>
                            <a:pt x="1070" y="153"/>
                          </a:lnTo>
                          <a:lnTo>
                            <a:pt x="1087" y="165"/>
                          </a:lnTo>
                          <a:lnTo>
                            <a:pt x="1109" y="180"/>
                          </a:lnTo>
                          <a:lnTo>
                            <a:pt x="1135" y="196"/>
                          </a:lnTo>
                          <a:lnTo>
                            <a:pt x="1161" y="215"/>
                          </a:lnTo>
                          <a:lnTo>
                            <a:pt x="1190" y="234"/>
                          </a:lnTo>
                          <a:lnTo>
                            <a:pt x="1219" y="254"/>
                          </a:lnTo>
                          <a:lnTo>
                            <a:pt x="1249" y="275"/>
                          </a:lnTo>
                          <a:lnTo>
                            <a:pt x="1277" y="296"/>
                          </a:lnTo>
                          <a:lnTo>
                            <a:pt x="1232" y="316"/>
                          </a:lnTo>
                          <a:lnTo>
                            <a:pt x="1184" y="340"/>
                          </a:lnTo>
                          <a:lnTo>
                            <a:pt x="1134" y="367"/>
                          </a:lnTo>
                          <a:lnTo>
                            <a:pt x="1082" y="395"/>
                          </a:lnTo>
                          <a:lnTo>
                            <a:pt x="1028" y="425"/>
                          </a:lnTo>
                          <a:lnTo>
                            <a:pt x="973" y="456"/>
                          </a:lnTo>
                          <a:lnTo>
                            <a:pt x="919" y="490"/>
                          </a:lnTo>
                          <a:lnTo>
                            <a:pt x="864" y="524"/>
                          </a:lnTo>
                          <a:lnTo>
                            <a:pt x="809" y="559"/>
                          </a:lnTo>
                          <a:lnTo>
                            <a:pt x="755" y="594"/>
                          </a:lnTo>
                          <a:lnTo>
                            <a:pt x="702" y="629"/>
                          </a:lnTo>
                          <a:lnTo>
                            <a:pt x="652" y="665"/>
                          </a:lnTo>
                          <a:lnTo>
                            <a:pt x="604" y="701"/>
                          </a:lnTo>
                          <a:lnTo>
                            <a:pt x="559" y="736"/>
                          </a:lnTo>
                          <a:lnTo>
                            <a:pt x="517" y="769"/>
                          </a:lnTo>
                          <a:lnTo>
                            <a:pt x="479" y="802"/>
                          </a:lnTo>
                          <a:lnTo>
                            <a:pt x="447" y="784"/>
                          </a:lnTo>
                          <a:lnTo>
                            <a:pt x="409" y="761"/>
                          </a:lnTo>
                          <a:lnTo>
                            <a:pt x="369" y="734"/>
                          </a:lnTo>
                          <a:lnTo>
                            <a:pt x="324" y="704"/>
                          </a:lnTo>
                          <a:lnTo>
                            <a:pt x="277" y="672"/>
                          </a:lnTo>
                          <a:lnTo>
                            <a:pt x="228" y="639"/>
                          </a:lnTo>
                          <a:lnTo>
                            <a:pt x="180" y="605"/>
                          </a:lnTo>
                          <a:lnTo>
                            <a:pt x="134" y="571"/>
                          </a:lnTo>
                          <a:lnTo>
                            <a:pt x="126" y="567"/>
                          </a:lnTo>
                          <a:lnTo>
                            <a:pt x="119" y="563"/>
                          </a:lnTo>
                          <a:lnTo>
                            <a:pt x="111" y="559"/>
                          </a:lnTo>
                          <a:lnTo>
                            <a:pt x="103" y="557"/>
                          </a:lnTo>
                          <a:lnTo>
                            <a:pt x="96" y="556"/>
                          </a:lnTo>
                          <a:lnTo>
                            <a:pt x="87" y="556"/>
                          </a:lnTo>
                          <a:lnTo>
                            <a:pt x="79" y="556"/>
                          </a:lnTo>
                          <a:lnTo>
                            <a:pt x="71" y="556"/>
                          </a:lnTo>
                          <a:lnTo>
                            <a:pt x="64" y="558"/>
                          </a:lnTo>
                          <a:lnTo>
                            <a:pt x="56" y="560"/>
                          </a:lnTo>
                          <a:lnTo>
                            <a:pt x="48" y="564"/>
                          </a:lnTo>
                          <a:lnTo>
                            <a:pt x="41" y="567"/>
                          </a:lnTo>
                          <a:lnTo>
                            <a:pt x="34" y="572"/>
                          </a:lnTo>
                          <a:lnTo>
                            <a:pt x="28" y="577"/>
                          </a:lnTo>
                          <a:lnTo>
                            <a:pt x="22" y="583"/>
                          </a:lnTo>
                          <a:lnTo>
                            <a:pt x="17" y="590"/>
                          </a:lnTo>
                          <a:lnTo>
                            <a:pt x="12" y="597"/>
                          </a:lnTo>
                          <a:lnTo>
                            <a:pt x="8" y="604"/>
                          </a:lnTo>
                          <a:lnTo>
                            <a:pt x="4" y="612"/>
                          </a:lnTo>
                          <a:lnTo>
                            <a:pt x="2" y="620"/>
                          </a:lnTo>
                          <a:lnTo>
                            <a:pt x="1" y="628"/>
                          </a:lnTo>
                          <a:lnTo>
                            <a:pt x="0" y="636"/>
                          </a:lnTo>
                          <a:lnTo>
                            <a:pt x="0" y="644"/>
                          </a:lnTo>
                          <a:lnTo>
                            <a:pt x="1" y="652"/>
                          </a:lnTo>
                          <a:lnTo>
                            <a:pt x="3" y="660"/>
                          </a:lnTo>
                          <a:lnTo>
                            <a:pt x="6" y="668"/>
                          </a:lnTo>
                          <a:lnTo>
                            <a:pt x="9" y="675"/>
                          </a:lnTo>
                          <a:lnTo>
                            <a:pt x="12" y="682"/>
                          </a:lnTo>
                          <a:lnTo>
                            <a:pt x="17" y="688"/>
                          </a:lnTo>
                          <a:lnTo>
                            <a:pt x="22" y="695"/>
                          </a:lnTo>
                          <a:lnTo>
                            <a:pt x="29" y="702"/>
                          </a:lnTo>
                          <a:lnTo>
                            <a:pt x="35" y="706"/>
                          </a:lnTo>
                          <a:lnTo>
                            <a:pt x="73" y="733"/>
                          </a:lnTo>
                          <a:lnTo>
                            <a:pt x="123" y="769"/>
                          </a:lnTo>
                          <a:lnTo>
                            <a:pt x="183" y="811"/>
                          </a:lnTo>
                          <a:lnTo>
                            <a:pt x="248" y="855"/>
                          </a:lnTo>
                          <a:lnTo>
                            <a:pt x="313" y="898"/>
                          </a:lnTo>
                          <a:lnTo>
                            <a:pt x="373" y="935"/>
                          </a:lnTo>
                          <a:lnTo>
                            <a:pt x="402" y="951"/>
                          </a:lnTo>
                          <a:lnTo>
                            <a:pt x="427" y="964"/>
                          </a:lnTo>
                          <a:lnTo>
                            <a:pt x="449" y="975"/>
                          </a:lnTo>
                          <a:lnTo>
                            <a:pt x="468" y="982"/>
                          </a:lnTo>
                          <a:lnTo>
                            <a:pt x="479" y="985"/>
                          </a:lnTo>
                          <a:lnTo>
                            <a:pt x="491" y="986"/>
                          </a:lnTo>
                          <a:lnTo>
                            <a:pt x="502" y="986"/>
                          </a:lnTo>
                          <a:lnTo>
                            <a:pt x="513" y="984"/>
                          </a:lnTo>
                          <a:lnTo>
                            <a:pt x="523" y="981"/>
                          </a:lnTo>
                          <a:lnTo>
                            <a:pt x="534" y="975"/>
                          </a:lnTo>
                          <a:lnTo>
                            <a:pt x="544" y="970"/>
                          </a:lnTo>
                          <a:lnTo>
                            <a:pt x="553" y="962"/>
                          </a:lnTo>
                          <a:lnTo>
                            <a:pt x="573" y="942"/>
                          </a:lnTo>
                          <a:lnTo>
                            <a:pt x="595" y="923"/>
                          </a:lnTo>
                          <a:lnTo>
                            <a:pt x="619" y="902"/>
                          </a:lnTo>
                          <a:lnTo>
                            <a:pt x="644" y="881"/>
                          </a:lnTo>
                          <a:lnTo>
                            <a:pt x="700" y="837"/>
                          </a:lnTo>
                          <a:lnTo>
                            <a:pt x="761" y="794"/>
                          </a:lnTo>
                          <a:lnTo>
                            <a:pt x="825" y="749"/>
                          </a:lnTo>
                          <a:lnTo>
                            <a:pt x="892" y="704"/>
                          </a:lnTo>
                          <a:lnTo>
                            <a:pt x="961" y="660"/>
                          </a:lnTo>
                          <a:lnTo>
                            <a:pt x="1032" y="617"/>
                          </a:lnTo>
                          <a:lnTo>
                            <a:pt x="1100" y="577"/>
                          </a:lnTo>
                          <a:lnTo>
                            <a:pt x="1166" y="540"/>
                          </a:lnTo>
                          <a:lnTo>
                            <a:pt x="1230" y="505"/>
                          </a:lnTo>
                          <a:lnTo>
                            <a:pt x="1289" y="474"/>
                          </a:lnTo>
                          <a:lnTo>
                            <a:pt x="1343" y="449"/>
                          </a:lnTo>
                          <a:lnTo>
                            <a:pt x="1390" y="428"/>
                          </a:lnTo>
                          <a:lnTo>
                            <a:pt x="1411" y="419"/>
                          </a:lnTo>
                          <a:lnTo>
                            <a:pt x="1430" y="413"/>
                          </a:lnTo>
                          <a:lnTo>
                            <a:pt x="1446" y="407"/>
                          </a:lnTo>
                          <a:lnTo>
                            <a:pt x="1461" y="404"/>
                          </a:lnTo>
                          <a:lnTo>
                            <a:pt x="1472" y="401"/>
                          </a:lnTo>
                          <a:lnTo>
                            <a:pt x="1482" y="396"/>
                          </a:lnTo>
                          <a:lnTo>
                            <a:pt x="1492" y="391"/>
                          </a:lnTo>
                          <a:lnTo>
                            <a:pt x="1501" y="384"/>
                          </a:lnTo>
                          <a:lnTo>
                            <a:pt x="1509" y="377"/>
                          </a:lnTo>
                          <a:lnTo>
                            <a:pt x="1515" y="367"/>
                          </a:lnTo>
                          <a:lnTo>
                            <a:pt x="1521" y="357"/>
                          </a:lnTo>
                          <a:lnTo>
                            <a:pt x="1524" y="346"/>
                          </a:lnTo>
                          <a:lnTo>
                            <a:pt x="1527" y="335"/>
                          </a:lnTo>
                          <a:lnTo>
                            <a:pt x="1529" y="324"/>
                          </a:lnTo>
                          <a:lnTo>
                            <a:pt x="1527" y="313"/>
                          </a:lnTo>
                          <a:lnTo>
                            <a:pt x="1525" y="302"/>
                          </a:lnTo>
                          <a:lnTo>
                            <a:pt x="1522" y="291"/>
                          </a:lnTo>
                          <a:lnTo>
                            <a:pt x="1518" y="281"/>
                          </a:lnTo>
                          <a:lnTo>
                            <a:pt x="1511" y="271"/>
                          </a:lnTo>
                          <a:lnTo>
                            <a:pt x="1503" y="263"/>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nvGrpSpPr>
                  <p:cNvPr id="854086" name="Group 70"/>
                  <p:cNvGrpSpPr>
                    <a:grpSpLocks/>
                  </p:cNvGrpSpPr>
                  <p:nvPr/>
                </p:nvGrpSpPr>
                <p:grpSpPr bwMode="auto">
                  <a:xfrm>
                    <a:off x="3587" y="1820"/>
                    <a:ext cx="777" cy="1746"/>
                    <a:chOff x="3587" y="1820"/>
                    <a:chExt cx="777" cy="1746"/>
                  </a:xfrm>
                </p:grpSpPr>
                <p:sp>
                  <p:nvSpPr>
                    <p:cNvPr id="854087" name="Freeform 71"/>
                    <p:cNvSpPr>
                      <a:spLocks/>
                    </p:cNvSpPr>
                    <p:nvPr/>
                  </p:nvSpPr>
                  <p:spPr bwMode="auto">
                    <a:xfrm flipH="1">
                      <a:off x="3587" y="1820"/>
                      <a:ext cx="777" cy="1651"/>
                    </a:xfrm>
                    <a:custGeom>
                      <a:avLst/>
                      <a:gdLst>
                        <a:gd name="T0" fmla="*/ 4615 w 4619"/>
                        <a:gd name="T1" fmla="*/ 546 h 9524"/>
                        <a:gd name="T2" fmla="*/ 4592 w 4619"/>
                        <a:gd name="T3" fmla="*/ 429 h 9524"/>
                        <a:gd name="T4" fmla="*/ 4547 w 4619"/>
                        <a:gd name="T5" fmla="*/ 321 h 9524"/>
                        <a:gd name="T6" fmla="*/ 4482 w 4619"/>
                        <a:gd name="T7" fmla="*/ 222 h 9524"/>
                        <a:gd name="T8" fmla="*/ 4396 w 4619"/>
                        <a:gd name="T9" fmla="*/ 137 h 9524"/>
                        <a:gd name="T10" fmla="*/ 4297 w 4619"/>
                        <a:gd name="T11" fmla="*/ 71 h 9524"/>
                        <a:gd name="T12" fmla="*/ 4187 w 4619"/>
                        <a:gd name="T13" fmla="*/ 26 h 9524"/>
                        <a:gd name="T14" fmla="*/ 4071 w 4619"/>
                        <a:gd name="T15" fmla="*/ 3 h 9524"/>
                        <a:gd name="T16" fmla="*/ 578 w 4619"/>
                        <a:gd name="T17" fmla="*/ 1 h 9524"/>
                        <a:gd name="T18" fmla="*/ 457 w 4619"/>
                        <a:gd name="T19" fmla="*/ 20 h 9524"/>
                        <a:gd name="T20" fmla="*/ 345 w 4619"/>
                        <a:gd name="T21" fmla="*/ 60 h 9524"/>
                        <a:gd name="T22" fmla="*/ 245 w 4619"/>
                        <a:gd name="T23" fmla="*/ 120 h 9524"/>
                        <a:gd name="T24" fmla="*/ 158 w 4619"/>
                        <a:gd name="T25" fmla="*/ 199 h 9524"/>
                        <a:gd name="T26" fmla="*/ 89 w 4619"/>
                        <a:gd name="T27" fmla="*/ 292 h 9524"/>
                        <a:gd name="T28" fmla="*/ 38 w 4619"/>
                        <a:gd name="T29" fmla="*/ 398 h 9524"/>
                        <a:gd name="T30" fmla="*/ 8 w 4619"/>
                        <a:gd name="T31" fmla="*/ 513 h 9524"/>
                        <a:gd name="T32" fmla="*/ 0 w 4619"/>
                        <a:gd name="T33" fmla="*/ 8918 h 9524"/>
                        <a:gd name="T34" fmla="*/ 12 w 4619"/>
                        <a:gd name="T35" fmla="*/ 9037 h 9524"/>
                        <a:gd name="T36" fmla="*/ 46 w 4619"/>
                        <a:gd name="T37" fmla="*/ 9150 h 9524"/>
                        <a:gd name="T38" fmla="*/ 102 w 4619"/>
                        <a:gd name="T39" fmla="*/ 9254 h 9524"/>
                        <a:gd name="T40" fmla="*/ 179 w 4619"/>
                        <a:gd name="T41" fmla="*/ 9346 h 9524"/>
                        <a:gd name="T42" fmla="*/ 271 w 4619"/>
                        <a:gd name="T43" fmla="*/ 9422 h 9524"/>
                        <a:gd name="T44" fmla="*/ 376 w 4619"/>
                        <a:gd name="T45" fmla="*/ 9478 h 9524"/>
                        <a:gd name="T46" fmla="*/ 489 w 4619"/>
                        <a:gd name="T47" fmla="*/ 9512 h 9524"/>
                        <a:gd name="T48" fmla="*/ 608 w 4619"/>
                        <a:gd name="T49" fmla="*/ 9524 h 9524"/>
                        <a:gd name="T50" fmla="*/ 3899 w 4619"/>
                        <a:gd name="T51" fmla="*/ 9514 h 9524"/>
                        <a:gd name="T52" fmla="*/ 3969 w 4619"/>
                        <a:gd name="T53" fmla="*/ 9476 h 9524"/>
                        <a:gd name="T54" fmla="*/ 4021 w 4619"/>
                        <a:gd name="T55" fmla="*/ 9414 h 9524"/>
                        <a:gd name="T56" fmla="*/ 4045 w 4619"/>
                        <a:gd name="T57" fmla="*/ 9336 h 9524"/>
                        <a:gd name="T58" fmla="*/ 4036 w 4619"/>
                        <a:gd name="T59" fmla="*/ 9252 h 9524"/>
                        <a:gd name="T60" fmla="*/ 3998 w 4619"/>
                        <a:gd name="T61" fmla="*/ 9180 h 9524"/>
                        <a:gd name="T62" fmla="*/ 3936 w 4619"/>
                        <a:gd name="T63" fmla="*/ 9130 h 9524"/>
                        <a:gd name="T64" fmla="*/ 3857 w 4619"/>
                        <a:gd name="T65" fmla="*/ 9106 h 9524"/>
                        <a:gd name="T66" fmla="*/ 572 w 4619"/>
                        <a:gd name="T67" fmla="*/ 9101 h 9524"/>
                        <a:gd name="T68" fmla="*/ 505 w 4619"/>
                        <a:gd name="T69" fmla="*/ 9073 h 9524"/>
                        <a:gd name="T70" fmla="*/ 452 w 4619"/>
                        <a:gd name="T71" fmla="*/ 9022 h 9524"/>
                        <a:gd name="T72" fmla="*/ 425 w 4619"/>
                        <a:gd name="T73" fmla="*/ 8955 h 9524"/>
                        <a:gd name="T74" fmla="*/ 422 w 4619"/>
                        <a:gd name="T75" fmla="*/ 588 h 9524"/>
                        <a:gd name="T76" fmla="*/ 444 w 4619"/>
                        <a:gd name="T77" fmla="*/ 518 h 9524"/>
                        <a:gd name="T78" fmla="*/ 490 w 4619"/>
                        <a:gd name="T79" fmla="*/ 462 h 9524"/>
                        <a:gd name="T80" fmla="*/ 553 w 4619"/>
                        <a:gd name="T81" fmla="*/ 428 h 9524"/>
                        <a:gd name="T82" fmla="*/ 4011 w 4619"/>
                        <a:gd name="T83" fmla="*/ 419 h 9524"/>
                        <a:gd name="T84" fmla="*/ 4082 w 4619"/>
                        <a:gd name="T85" fmla="*/ 433 h 9524"/>
                        <a:gd name="T86" fmla="*/ 4144 w 4619"/>
                        <a:gd name="T87" fmla="*/ 474 h 9524"/>
                        <a:gd name="T88" fmla="*/ 4184 w 4619"/>
                        <a:gd name="T89" fmla="*/ 534 h 9524"/>
                        <a:gd name="T90" fmla="*/ 4198 w 4619"/>
                        <a:gd name="T91" fmla="*/ 606 h 9524"/>
                        <a:gd name="T92" fmla="*/ 4207 w 4619"/>
                        <a:gd name="T93" fmla="*/ 8904 h 9524"/>
                        <a:gd name="T94" fmla="*/ 4246 w 4619"/>
                        <a:gd name="T95" fmla="*/ 8975 h 9524"/>
                        <a:gd name="T96" fmla="*/ 4308 w 4619"/>
                        <a:gd name="T97" fmla="*/ 9025 h 9524"/>
                        <a:gd name="T98" fmla="*/ 4387 w 4619"/>
                        <a:gd name="T99" fmla="*/ 9049 h 9524"/>
                        <a:gd name="T100" fmla="*/ 4471 w 4619"/>
                        <a:gd name="T101" fmla="*/ 9041 h 9524"/>
                        <a:gd name="T102" fmla="*/ 4542 w 4619"/>
                        <a:gd name="T103" fmla="*/ 9003 h 9524"/>
                        <a:gd name="T104" fmla="*/ 4593 w 4619"/>
                        <a:gd name="T105" fmla="*/ 8941 h 9524"/>
                        <a:gd name="T106" fmla="*/ 4618 w 4619"/>
                        <a:gd name="T107" fmla="*/ 8863 h 9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19" h="9524">
                          <a:moveTo>
                            <a:pt x="4619" y="8841"/>
                          </a:moveTo>
                          <a:lnTo>
                            <a:pt x="4619" y="606"/>
                          </a:lnTo>
                          <a:lnTo>
                            <a:pt x="4618" y="576"/>
                          </a:lnTo>
                          <a:lnTo>
                            <a:pt x="4615" y="546"/>
                          </a:lnTo>
                          <a:lnTo>
                            <a:pt x="4612" y="517"/>
                          </a:lnTo>
                          <a:lnTo>
                            <a:pt x="4607" y="487"/>
                          </a:lnTo>
                          <a:lnTo>
                            <a:pt x="4600" y="457"/>
                          </a:lnTo>
                          <a:lnTo>
                            <a:pt x="4592" y="429"/>
                          </a:lnTo>
                          <a:lnTo>
                            <a:pt x="4584" y="402"/>
                          </a:lnTo>
                          <a:lnTo>
                            <a:pt x="4573" y="374"/>
                          </a:lnTo>
                          <a:lnTo>
                            <a:pt x="4561" y="347"/>
                          </a:lnTo>
                          <a:lnTo>
                            <a:pt x="4547" y="321"/>
                          </a:lnTo>
                          <a:lnTo>
                            <a:pt x="4533" y="296"/>
                          </a:lnTo>
                          <a:lnTo>
                            <a:pt x="4517" y="270"/>
                          </a:lnTo>
                          <a:lnTo>
                            <a:pt x="4499" y="245"/>
                          </a:lnTo>
                          <a:lnTo>
                            <a:pt x="4482" y="222"/>
                          </a:lnTo>
                          <a:lnTo>
                            <a:pt x="4462" y="199"/>
                          </a:lnTo>
                          <a:lnTo>
                            <a:pt x="4441" y="177"/>
                          </a:lnTo>
                          <a:lnTo>
                            <a:pt x="4419" y="157"/>
                          </a:lnTo>
                          <a:lnTo>
                            <a:pt x="4396" y="137"/>
                          </a:lnTo>
                          <a:lnTo>
                            <a:pt x="4372" y="118"/>
                          </a:lnTo>
                          <a:lnTo>
                            <a:pt x="4348" y="102"/>
                          </a:lnTo>
                          <a:lnTo>
                            <a:pt x="4322" y="85"/>
                          </a:lnTo>
                          <a:lnTo>
                            <a:pt x="4297" y="71"/>
                          </a:lnTo>
                          <a:lnTo>
                            <a:pt x="4271" y="58"/>
                          </a:lnTo>
                          <a:lnTo>
                            <a:pt x="4243" y="46"/>
                          </a:lnTo>
                          <a:lnTo>
                            <a:pt x="4216" y="35"/>
                          </a:lnTo>
                          <a:lnTo>
                            <a:pt x="4187" y="26"/>
                          </a:lnTo>
                          <a:lnTo>
                            <a:pt x="4159" y="19"/>
                          </a:lnTo>
                          <a:lnTo>
                            <a:pt x="4130" y="12"/>
                          </a:lnTo>
                          <a:lnTo>
                            <a:pt x="4101" y="7"/>
                          </a:lnTo>
                          <a:lnTo>
                            <a:pt x="4071" y="3"/>
                          </a:lnTo>
                          <a:lnTo>
                            <a:pt x="4042" y="1"/>
                          </a:lnTo>
                          <a:lnTo>
                            <a:pt x="4011" y="0"/>
                          </a:lnTo>
                          <a:lnTo>
                            <a:pt x="608" y="0"/>
                          </a:lnTo>
                          <a:lnTo>
                            <a:pt x="578" y="1"/>
                          </a:lnTo>
                          <a:lnTo>
                            <a:pt x="547" y="3"/>
                          </a:lnTo>
                          <a:lnTo>
                            <a:pt x="516" y="7"/>
                          </a:lnTo>
                          <a:lnTo>
                            <a:pt x="486" y="12"/>
                          </a:lnTo>
                          <a:lnTo>
                            <a:pt x="457" y="20"/>
                          </a:lnTo>
                          <a:lnTo>
                            <a:pt x="428" y="27"/>
                          </a:lnTo>
                          <a:lnTo>
                            <a:pt x="400" y="37"/>
                          </a:lnTo>
                          <a:lnTo>
                            <a:pt x="372" y="48"/>
                          </a:lnTo>
                          <a:lnTo>
                            <a:pt x="345" y="60"/>
                          </a:lnTo>
                          <a:lnTo>
                            <a:pt x="319" y="73"/>
                          </a:lnTo>
                          <a:lnTo>
                            <a:pt x="293" y="88"/>
                          </a:lnTo>
                          <a:lnTo>
                            <a:pt x="269" y="104"/>
                          </a:lnTo>
                          <a:lnTo>
                            <a:pt x="245" y="120"/>
                          </a:lnTo>
                          <a:lnTo>
                            <a:pt x="222" y="139"/>
                          </a:lnTo>
                          <a:lnTo>
                            <a:pt x="200" y="158"/>
                          </a:lnTo>
                          <a:lnTo>
                            <a:pt x="179" y="177"/>
                          </a:lnTo>
                          <a:lnTo>
                            <a:pt x="158" y="199"/>
                          </a:lnTo>
                          <a:lnTo>
                            <a:pt x="140" y="221"/>
                          </a:lnTo>
                          <a:lnTo>
                            <a:pt x="122" y="244"/>
                          </a:lnTo>
                          <a:lnTo>
                            <a:pt x="105" y="267"/>
                          </a:lnTo>
                          <a:lnTo>
                            <a:pt x="89" y="292"/>
                          </a:lnTo>
                          <a:lnTo>
                            <a:pt x="74" y="317"/>
                          </a:lnTo>
                          <a:lnTo>
                            <a:pt x="61" y="344"/>
                          </a:lnTo>
                          <a:lnTo>
                            <a:pt x="49" y="370"/>
                          </a:lnTo>
                          <a:lnTo>
                            <a:pt x="38" y="398"/>
                          </a:lnTo>
                          <a:lnTo>
                            <a:pt x="28" y="426"/>
                          </a:lnTo>
                          <a:lnTo>
                            <a:pt x="20" y="455"/>
                          </a:lnTo>
                          <a:lnTo>
                            <a:pt x="14" y="484"/>
                          </a:lnTo>
                          <a:lnTo>
                            <a:pt x="8" y="513"/>
                          </a:lnTo>
                          <a:lnTo>
                            <a:pt x="4" y="544"/>
                          </a:lnTo>
                          <a:lnTo>
                            <a:pt x="1" y="575"/>
                          </a:lnTo>
                          <a:lnTo>
                            <a:pt x="0" y="606"/>
                          </a:lnTo>
                          <a:lnTo>
                            <a:pt x="0" y="8918"/>
                          </a:lnTo>
                          <a:lnTo>
                            <a:pt x="1" y="8948"/>
                          </a:lnTo>
                          <a:lnTo>
                            <a:pt x="4" y="8978"/>
                          </a:lnTo>
                          <a:lnTo>
                            <a:pt x="7" y="9007"/>
                          </a:lnTo>
                          <a:lnTo>
                            <a:pt x="12" y="9037"/>
                          </a:lnTo>
                          <a:lnTo>
                            <a:pt x="19" y="9065"/>
                          </a:lnTo>
                          <a:lnTo>
                            <a:pt x="27" y="9094"/>
                          </a:lnTo>
                          <a:lnTo>
                            <a:pt x="37" y="9122"/>
                          </a:lnTo>
                          <a:lnTo>
                            <a:pt x="46" y="9150"/>
                          </a:lnTo>
                          <a:lnTo>
                            <a:pt x="59" y="9177"/>
                          </a:lnTo>
                          <a:lnTo>
                            <a:pt x="72" y="9203"/>
                          </a:lnTo>
                          <a:lnTo>
                            <a:pt x="87" y="9229"/>
                          </a:lnTo>
                          <a:lnTo>
                            <a:pt x="102" y="9254"/>
                          </a:lnTo>
                          <a:lnTo>
                            <a:pt x="120" y="9278"/>
                          </a:lnTo>
                          <a:lnTo>
                            <a:pt x="139" y="9302"/>
                          </a:lnTo>
                          <a:lnTo>
                            <a:pt x="158" y="9325"/>
                          </a:lnTo>
                          <a:lnTo>
                            <a:pt x="179" y="9346"/>
                          </a:lnTo>
                          <a:lnTo>
                            <a:pt x="201" y="9368"/>
                          </a:lnTo>
                          <a:lnTo>
                            <a:pt x="223" y="9386"/>
                          </a:lnTo>
                          <a:lnTo>
                            <a:pt x="247" y="9405"/>
                          </a:lnTo>
                          <a:lnTo>
                            <a:pt x="271" y="9422"/>
                          </a:lnTo>
                          <a:lnTo>
                            <a:pt x="297" y="9438"/>
                          </a:lnTo>
                          <a:lnTo>
                            <a:pt x="322" y="9453"/>
                          </a:lnTo>
                          <a:lnTo>
                            <a:pt x="348" y="9466"/>
                          </a:lnTo>
                          <a:lnTo>
                            <a:pt x="376" y="9478"/>
                          </a:lnTo>
                          <a:lnTo>
                            <a:pt x="403" y="9489"/>
                          </a:lnTo>
                          <a:lnTo>
                            <a:pt x="432" y="9498"/>
                          </a:lnTo>
                          <a:lnTo>
                            <a:pt x="460" y="9505"/>
                          </a:lnTo>
                          <a:lnTo>
                            <a:pt x="489" y="9512"/>
                          </a:lnTo>
                          <a:lnTo>
                            <a:pt x="518" y="9518"/>
                          </a:lnTo>
                          <a:lnTo>
                            <a:pt x="548" y="9521"/>
                          </a:lnTo>
                          <a:lnTo>
                            <a:pt x="578" y="9523"/>
                          </a:lnTo>
                          <a:lnTo>
                            <a:pt x="608" y="9524"/>
                          </a:lnTo>
                          <a:lnTo>
                            <a:pt x="3836" y="9524"/>
                          </a:lnTo>
                          <a:lnTo>
                            <a:pt x="3857" y="9523"/>
                          </a:lnTo>
                          <a:lnTo>
                            <a:pt x="3878" y="9520"/>
                          </a:lnTo>
                          <a:lnTo>
                            <a:pt x="3899" y="9514"/>
                          </a:lnTo>
                          <a:lnTo>
                            <a:pt x="3918" y="9508"/>
                          </a:lnTo>
                          <a:lnTo>
                            <a:pt x="3936" y="9499"/>
                          </a:lnTo>
                          <a:lnTo>
                            <a:pt x="3954" y="9488"/>
                          </a:lnTo>
                          <a:lnTo>
                            <a:pt x="3969" y="9476"/>
                          </a:lnTo>
                          <a:lnTo>
                            <a:pt x="3984" y="9463"/>
                          </a:lnTo>
                          <a:lnTo>
                            <a:pt x="3998" y="9447"/>
                          </a:lnTo>
                          <a:lnTo>
                            <a:pt x="4010" y="9431"/>
                          </a:lnTo>
                          <a:lnTo>
                            <a:pt x="4021" y="9414"/>
                          </a:lnTo>
                          <a:lnTo>
                            <a:pt x="4029" y="9396"/>
                          </a:lnTo>
                          <a:lnTo>
                            <a:pt x="4036" y="9376"/>
                          </a:lnTo>
                          <a:lnTo>
                            <a:pt x="4042" y="9357"/>
                          </a:lnTo>
                          <a:lnTo>
                            <a:pt x="4045" y="9336"/>
                          </a:lnTo>
                          <a:lnTo>
                            <a:pt x="4046" y="9314"/>
                          </a:lnTo>
                          <a:lnTo>
                            <a:pt x="4045" y="9292"/>
                          </a:lnTo>
                          <a:lnTo>
                            <a:pt x="4042" y="9271"/>
                          </a:lnTo>
                          <a:lnTo>
                            <a:pt x="4036" y="9252"/>
                          </a:lnTo>
                          <a:lnTo>
                            <a:pt x="4029" y="9233"/>
                          </a:lnTo>
                          <a:lnTo>
                            <a:pt x="4021" y="9214"/>
                          </a:lnTo>
                          <a:lnTo>
                            <a:pt x="4010" y="9197"/>
                          </a:lnTo>
                          <a:lnTo>
                            <a:pt x="3998" y="9180"/>
                          </a:lnTo>
                          <a:lnTo>
                            <a:pt x="3984" y="9166"/>
                          </a:lnTo>
                          <a:lnTo>
                            <a:pt x="3969" y="9152"/>
                          </a:lnTo>
                          <a:lnTo>
                            <a:pt x="3954" y="9140"/>
                          </a:lnTo>
                          <a:lnTo>
                            <a:pt x="3936" y="9130"/>
                          </a:lnTo>
                          <a:lnTo>
                            <a:pt x="3918" y="9121"/>
                          </a:lnTo>
                          <a:lnTo>
                            <a:pt x="3899" y="9114"/>
                          </a:lnTo>
                          <a:lnTo>
                            <a:pt x="3878" y="9108"/>
                          </a:lnTo>
                          <a:lnTo>
                            <a:pt x="3857" y="9106"/>
                          </a:lnTo>
                          <a:lnTo>
                            <a:pt x="3836" y="9104"/>
                          </a:lnTo>
                          <a:lnTo>
                            <a:pt x="608" y="9104"/>
                          </a:lnTo>
                          <a:lnTo>
                            <a:pt x="590" y="9104"/>
                          </a:lnTo>
                          <a:lnTo>
                            <a:pt x="572" y="9101"/>
                          </a:lnTo>
                          <a:lnTo>
                            <a:pt x="553" y="9096"/>
                          </a:lnTo>
                          <a:lnTo>
                            <a:pt x="537" y="9091"/>
                          </a:lnTo>
                          <a:lnTo>
                            <a:pt x="520" y="9083"/>
                          </a:lnTo>
                          <a:lnTo>
                            <a:pt x="505" y="9073"/>
                          </a:lnTo>
                          <a:lnTo>
                            <a:pt x="490" y="9062"/>
                          </a:lnTo>
                          <a:lnTo>
                            <a:pt x="477" y="9050"/>
                          </a:lnTo>
                          <a:lnTo>
                            <a:pt x="463" y="9036"/>
                          </a:lnTo>
                          <a:lnTo>
                            <a:pt x="452" y="9022"/>
                          </a:lnTo>
                          <a:lnTo>
                            <a:pt x="444" y="9005"/>
                          </a:lnTo>
                          <a:lnTo>
                            <a:pt x="436" y="8989"/>
                          </a:lnTo>
                          <a:lnTo>
                            <a:pt x="429" y="8972"/>
                          </a:lnTo>
                          <a:lnTo>
                            <a:pt x="425" y="8955"/>
                          </a:lnTo>
                          <a:lnTo>
                            <a:pt x="422" y="8936"/>
                          </a:lnTo>
                          <a:lnTo>
                            <a:pt x="422" y="8918"/>
                          </a:lnTo>
                          <a:lnTo>
                            <a:pt x="422" y="606"/>
                          </a:lnTo>
                          <a:lnTo>
                            <a:pt x="422" y="588"/>
                          </a:lnTo>
                          <a:lnTo>
                            <a:pt x="425" y="569"/>
                          </a:lnTo>
                          <a:lnTo>
                            <a:pt x="429" y="552"/>
                          </a:lnTo>
                          <a:lnTo>
                            <a:pt x="436" y="534"/>
                          </a:lnTo>
                          <a:lnTo>
                            <a:pt x="444" y="518"/>
                          </a:lnTo>
                          <a:lnTo>
                            <a:pt x="452" y="502"/>
                          </a:lnTo>
                          <a:lnTo>
                            <a:pt x="463" y="488"/>
                          </a:lnTo>
                          <a:lnTo>
                            <a:pt x="477" y="474"/>
                          </a:lnTo>
                          <a:lnTo>
                            <a:pt x="490" y="462"/>
                          </a:lnTo>
                          <a:lnTo>
                            <a:pt x="505" y="451"/>
                          </a:lnTo>
                          <a:lnTo>
                            <a:pt x="520" y="441"/>
                          </a:lnTo>
                          <a:lnTo>
                            <a:pt x="537" y="433"/>
                          </a:lnTo>
                          <a:lnTo>
                            <a:pt x="553" y="428"/>
                          </a:lnTo>
                          <a:lnTo>
                            <a:pt x="572" y="422"/>
                          </a:lnTo>
                          <a:lnTo>
                            <a:pt x="590" y="420"/>
                          </a:lnTo>
                          <a:lnTo>
                            <a:pt x="608" y="419"/>
                          </a:lnTo>
                          <a:lnTo>
                            <a:pt x="4011" y="419"/>
                          </a:lnTo>
                          <a:lnTo>
                            <a:pt x="4029" y="420"/>
                          </a:lnTo>
                          <a:lnTo>
                            <a:pt x="4048" y="422"/>
                          </a:lnTo>
                          <a:lnTo>
                            <a:pt x="4066" y="428"/>
                          </a:lnTo>
                          <a:lnTo>
                            <a:pt x="4082" y="433"/>
                          </a:lnTo>
                          <a:lnTo>
                            <a:pt x="4099" y="441"/>
                          </a:lnTo>
                          <a:lnTo>
                            <a:pt x="4115" y="451"/>
                          </a:lnTo>
                          <a:lnTo>
                            <a:pt x="4129" y="462"/>
                          </a:lnTo>
                          <a:lnTo>
                            <a:pt x="4144" y="474"/>
                          </a:lnTo>
                          <a:lnTo>
                            <a:pt x="4156" y="488"/>
                          </a:lnTo>
                          <a:lnTo>
                            <a:pt x="4167" y="502"/>
                          </a:lnTo>
                          <a:lnTo>
                            <a:pt x="4176" y="518"/>
                          </a:lnTo>
                          <a:lnTo>
                            <a:pt x="4184" y="534"/>
                          </a:lnTo>
                          <a:lnTo>
                            <a:pt x="4190" y="552"/>
                          </a:lnTo>
                          <a:lnTo>
                            <a:pt x="4194" y="569"/>
                          </a:lnTo>
                          <a:lnTo>
                            <a:pt x="4197" y="588"/>
                          </a:lnTo>
                          <a:lnTo>
                            <a:pt x="4198" y="606"/>
                          </a:lnTo>
                          <a:lnTo>
                            <a:pt x="4198" y="8841"/>
                          </a:lnTo>
                          <a:lnTo>
                            <a:pt x="4200" y="8863"/>
                          </a:lnTo>
                          <a:lnTo>
                            <a:pt x="4203" y="8884"/>
                          </a:lnTo>
                          <a:lnTo>
                            <a:pt x="4207" y="8904"/>
                          </a:lnTo>
                          <a:lnTo>
                            <a:pt x="4215" y="8922"/>
                          </a:lnTo>
                          <a:lnTo>
                            <a:pt x="4224" y="8941"/>
                          </a:lnTo>
                          <a:lnTo>
                            <a:pt x="4234" y="8958"/>
                          </a:lnTo>
                          <a:lnTo>
                            <a:pt x="4246" y="8975"/>
                          </a:lnTo>
                          <a:lnTo>
                            <a:pt x="4260" y="8989"/>
                          </a:lnTo>
                          <a:lnTo>
                            <a:pt x="4274" y="9003"/>
                          </a:lnTo>
                          <a:lnTo>
                            <a:pt x="4291" y="9015"/>
                          </a:lnTo>
                          <a:lnTo>
                            <a:pt x="4308" y="9025"/>
                          </a:lnTo>
                          <a:lnTo>
                            <a:pt x="4327" y="9034"/>
                          </a:lnTo>
                          <a:lnTo>
                            <a:pt x="4345" y="9041"/>
                          </a:lnTo>
                          <a:lnTo>
                            <a:pt x="4366" y="9047"/>
                          </a:lnTo>
                          <a:lnTo>
                            <a:pt x="4387" y="9049"/>
                          </a:lnTo>
                          <a:lnTo>
                            <a:pt x="4408" y="9050"/>
                          </a:lnTo>
                          <a:lnTo>
                            <a:pt x="4430" y="9049"/>
                          </a:lnTo>
                          <a:lnTo>
                            <a:pt x="4451" y="9047"/>
                          </a:lnTo>
                          <a:lnTo>
                            <a:pt x="4471" y="9041"/>
                          </a:lnTo>
                          <a:lnTo>
                            <a:pt x="4490" y="9034"/>
                          </a:lnTo>
                          <a:lnTo>
                            <a:pt x="4509" y="9025"/>
                          </a:lnTo>
                          <a:lnTo>
                            <a:pt x="4525" y="9015"/>
                          </a:lnTo>
                          <a:lnTo>
                            <a:pt x="4542" y="9003"/>
                          </a:lnTo>
                          <a:lnTo>
                            <a:pt x="4557" y="8989"/>
                          </a:lnTo>
                          <a:lnTo>
                            <a:pt x="4570" y="8975"/>
                          </a:lnTo>
                          <a:lnTo>
                            <a:pt x="4582" y="8958"/>
                          </a:lnTo>
                          <a:lnTo>
                            <a:pt x="4593" y="8941"/>
                          </a:lnTo>
                          <a:lnTo>
                            <a:pt x="4602" y="8922"/>
                          </a:lnTo>
                          <a:lnTo>
                            <a:pt x="4609" y="8904"/>
                          </a:lnTo>
                          <a:lnTo>
                            <a:pt x="4614" y="8884"/>
                          </a:lnTo>
                          <a:lnTo>
                            <a:pt x="4618" y="8863"/>
                          </a:lnTo>
                          <a:lnTo>
                            <a:pt x="4619" y="8841"/>
                          </a:lnTo>
                          <a:close/>
                        </a:path>
                      </a:pathLst>
                    </a:custGeom>
                    <a:solidFill>
                      <a:srgbClr val="CC3300"/>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88" name="Freeform 72"/>
                    <p:cNvSpPr>
                      <a:spLocks/>
                    </p:cNvSpPr>
                    <p:nvPr/>
                  </p:nvSpPr>
                  <p:spPr bwMode="auto">
                    <a:xfrm flipH="1">
                      <a:off x="3759" y="2024"/>
                      <a:ext cx="440" cy="61"/>
                    </a:xfrm>
                    <a:custGeom>
                      <a:avLst/>
                      <a:gdLst>
                        <a:gd name="T0" fmla="*/ 2443 w 2618"/>
                        <a:gd name="T1" fmla="*/ 349 h 349"/>
                        <a:gd name="T2" fmla="*/ 2479 w 2618"/>
                        <a:gd name="T3" fmla="*/ 345 h 349"/>
                        <a:gd name="T4" fmla="*/ 2512 w 2618"/>
                        <a:gd name="T5" fmla="*/ 336 h 349"/>
                        <a:gd name="T6" fmla="*/ 2541 w 2618"/>
                        <a:gd name="T7" fmla="*/ 319 h 349"/>
                        <a:gd name="T8" fmla="*/ 2567 w 2618"/>
                        <a:gd name="T9" fmla="*/ 298 h 349"/>
                        <a:gd name="T10" fmla="*/ 2588 w 2618"/>
                        <a:gd name="T11" fmla="*/ 272 h 349"/>
                        <a:gd name="T12" fmla="*/ 2605 w 2618"/>
                        <a:gd name="T13" fmla="*/ 243 h 349"/>
                        <a:gd name="T14" fmla="*/ 2615 w 2618"/>
                        <a:gd name="T15" fmla="*/ 210 h 349"/>
                        <a:gd name="T16" fmla="*/ 2618 w 2618"/>
                        <a:gd name="T17" fmla="*/ 175 h 349"/>
                        <a:gd name="T18" fmla="*/ 2615 w 2618"/>
                        <a:gd name="T19" fmla="*/ 140 h 349"/>
                        <a:gd name="T20" fmla="*/ 2605 w 2618"/>
                        <a:gd name="T21" fmla="*/ 107 h 349"/>
                        <a:gd name="T22" fmla="*/ 2588 w 2618"/>
                        <a:gd name="T23" fmla="*/ 77 h 349"/>
                        <a:gd name="T24" fmla="*/ 2567 w 2618"/>
                        <a:gd name="T25" fmla="*/ 51 h 349"/>
                        <a:gd name="T26" fmla="*/ 2541 w 2618"/>
                        <a:gd name="T27" fmla="*/ 29 h 349"/>
                        <a:gd name="T28" fmla="*/ 2512 w 2618"/>
                        <a:gd name="T29" fmla="*/ 14 h 349"/>
                        <a:gd name="T30" fmla="*/ 2479 w 2618"/>
                        <a:gd name="T31" fmla="*/ 3 h 349"/>
                        <a:gd name="T32" fmla="*/ 2443 w 2618"/>
                        <a:gd name="T33" fmla="*/ 0 h 349"/>
                        <a:gd name="T34" fmla="*/ 157 w 2618"/>
                        <a:gd name="T35" fmla="*/ 1 h 349"/>
                        <a:gd name="T36" fmla="*/ 123 w 2618"/>
                        <a:gd name="T37" fmla="*/ 7 h 349"/>
                        <a:gd name="T38" fmla="*/ 92 w 2618"/>
                        <a:gd name="T39" fmla="*/ 20 h 349"/>
                        <a:gd name="T40" fmla="*/ 64 w 2618"/>
                        <a:gd name="T41" fmla="*/ 40 h 349"/>
                        <a:gd name="T42" fmla="*/ 41 w 2618"/>
                        <a:gd name="T43" fmla="*/ 63 h 349"/>
                        <a:gd name="T44" fmla="*/ 21 w 2618"/>
                        <a:gd name="T45" fmla="*/ 91 h 349"/>
                        <a:gd name="T46" fmla="*/ 8 w 2618"/>
                        <a:gd name="T47" fmla="*/ 122 h 349"/>
                        <a:gd name="T48" fmla="*/ 1 w 2618"/>
                        <a:gd name="T49" fmla="*/ 156 h 349"/>
                        <a:gd name="T50" fmla="*/ 1 w 2618"/>
                        <a:gd name="T51" fmla="*/ 192 h 349"/>
                        <a:gd name="T52" fmla="*/ 8 w 2618"/>
                        <a:gd name="T53" fmla="*/ 226 h 349"/>
                        <a:gd name="T54" fmla="*/ 21 w 2618"/>
                        <a:gd name="T55" fmla="*/ 258 h 349"/>
                        <a:gd name="T56" fmla="*/ 41 w 2618"/>
                        <a:gd name="T57" fmla="*/ 285 h 349"/>
                        <a:gd name="T58" fmla="*/ 64 w 2618"/>
                        <a:gd name="T59" fmla="*/ 309 h 349"/>
                        <a:gd name="T60" fmla="*/ 92 w 2618"/>
                        <a:gd name="T61" fmla="*/ 328 h 349"/>
                        <a:gd name="T62" fmla="*/ 123 w 2618"/>
                        <a:gd name="T63" fmla="*/ 341 h 349"/>
                        <a:gd name="T64" fmla="*/ 157 w 2618"/>
                        <a:gd name="T65"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18" h="349">
                          <a:moveTo>
                            <a:pt x="175" y="349"/>
                          </a:moveTo>
                          <a:lnTo>
                            <a:pt x="2443" y="349"/>
                          </a:lnTo>
                          <a:lnTo>
                            <a:pt x="2461" y="349"/>
                          </a:lnTo>
                          <a:lnTo>
                            <a:pt x="2479" y="345"/>
                          </a:lnTo>
                          <a:lnTo>
                            <a:pt x="2495" y="341"/>
                          </a:lnTo>
                          <a:lnTo>
                            <a:pt x="2512" y="336"/>
                          </a:lnTo>
                          <a:lnTo>
                            <a:pt x="2527" y="328"/>
                          </a:lnTo>
                          <a:lnTo>
                            <a:pt x="2541" y="319"/>
                          </a:lnTo>
                          <a:lnTo>
                            <a:pt x="2554" y="309"/>
                          </a:lnTo>
                          <a:lnTo>
                            <a:pt x="2567" y="298"/>
                          </a:lnTo>
                          <a:lnTo>
                            <a:pt x="2578" y="285"/>
                          </a:lnTo>
                          <a:lnTo>
                            <a:pt x="2588" y="272"/>
                          </a:lnTo>
                          <a:lnTo>
                            <a:pt x="2597" y="258"/>
                          </a:lnTo>
                          <a:lnTo>
                            <a:pt x="2605" y="243"/>
                          </a:lnTo>
                          <a:lnTo>
                            <a:pt x="2610" y="226"/>
                          </a:lnTo>
                          <a:lnTo>
                            <a:pt x="2615" y="210"/>
                          </a:lnTo>
                          <a:lnTo>
                            <a:pt x="2617" y="192"/>
                          </a:lnTo>
                          <a:lnTo>
                            <a:pt x="2618" y="175"/>
                          </a:lnTo>
                          <a:lnTo>
                            <a:pt x="2617" y="156"/>
                          </a:lnTo>
                          <a:lnTo>
                            <a:pt x="2615" y="140"/>
                          </a:lnTo>
                          <a:lnTo>
                            <a:pt x="2610" y="122"/>
                          </a:lnTo>
                          <a:lnTo>
                            <a:pt x="2605" y="107"/>
                          </a:lnTo>
                          <a:lnTo>
                            <a:pt x="2597" y="91"/>
                          </a:lnTo>
                          <a:lnTo>
                            <a:pt x="2588" y="77"/>
                          </a:lnTo>
                          <a:lnTo>
                            <a:pt x="2578" y="63"/>
                          </a:lnTo>
                          <a:lnTo>
                            <a:pt x="2567" y="51"/>
                          </a:lnTo>
                          <a:lnTo>
                            <a:pt x="2554" y="40"/>
                          </a:lnTo>
                          <a:lnTo>
                            <a:pt x="2541" y="29"/>
                          </a:lnTo>
                          <a:lnTo>
                            <a:pt x="2527" y="20"/>
                          </a:lnTo>
                          <a:lnTo>
                            <a:pt x="2512" y="14"/>
                          </a:lnTo>
                          <a:lnTo>
                            <a:pt x="2495" y="7"/>
                          </a:lnTo>
                          <a:lnTo>
                            <a:pt x="2479" y="3"/>
                          </a:lnTo>
                          <a:lnTo>
                            <a:pt x="2461" y="1"/>
                          </a:lnTo>
                          <a:lnTo>
                            <a:pt x="2443" y="0"/>
                          </a:lnTo>
                          <a:lnTo>
                            <a:pt x="175" y="0"/>
                          </a:lnTo>
                          <a:lnTo>
                            <a:pt x="157" y="1"/>
                          </a:lnTo>
                          <a:lnTo>
                            <a:pt x="140" y="3"/>
                          </a:lnTo>
                          <a:lnTo>
                            <a:pt x="123" y="7"/>
                          </a:lnTo>
                          <a:lnTo>
                            <a:pt x="107" y="14"/>
                          </a:lnTo>
                          <a:lnTo>
                            <a:pt x="92" y="20"/>
                          </a:lnTo>
                          <a:lnTo>
                            <a:pt x="78" y="29"/>
                          </a:lnTo>
                          <a:lnTo>
                            <a:pt x="64" y="40"/>
                          </a:lnTo>
                          <a:lnTo>
                            <a:pt x="51" y="51"/>
                          </a:lnTo>
                          <a:lnTo>
                            <a:pt x="41" y="63"/>
                          </a:lnTo>
                          <a:lnTo>
                            <a:pt x="30" y="77"/>
                          </a:lnTo>
                          <a:lnTo>
                            <a:pt x="21" y="91"/>
                          </a:lnTo>
                          <a:lnTo>
                            <a:pt x="14" y="107"/>
                          </a:lnTo>
                          <a:lnTo>
                            <a:pt x="8" y="122"/>
                          </a:lnTo>
                          <a:lnTo>
                            <a:pt x="3" y="140"/>
                          </a:lnTo>
                          <a:lnTo>
                            <a:pt x="1" y="156"/>
                          </a:lnTo>
                          <a:lnTo>
                            <a:pt x="0" y="175"/>
                          </a:lnTo>
                          <a:lnTo>
                            <a:pt x="1" y="192"/>
                          </a:lnTo>
                          <a:lnTo>
                            <a:pt x="3" y="210"/>
                          </a:lnTo>
                          <a:lnTo>
                            <a:pt x="8" y="226"/>
                          </a:lnTo>
                          <a:lnTo>
                            <a:pt x="14" y="243"/>
                          </a:lnTo>
                          <a:lnTo>
                            <a:pt x="21" y="258"/>
                          </a:lnTo>
                          <a:lnTo>
                            <a:pt x="30" y="272"/>
                          </a:lnTo>
                          <a:lnTo>
                            <a:pt x="41" y="285"/>
                          </a:lnTo>
                          <a:lnTo>
                            <a:pt x="51" y="298"/>
                          </a:lnTo>
                          <a:lnTo>
                            <a:pt x="64" y="309"/>
                          </a:lnTo>
                          <a:lnTo>
                            <a:pt x="78" y="319"/>
                          </a:lnTo>
                          <a:lnTo>
                            <a:pt x="92" y="328"/>
                          </a:lnTo>
                          <a:lnTo>
                            <a:pt x="107" y="336"/>
                          </a:lnTo>
                          <a:lnTo>
                            <a:pt x="123" y="341"/>
                          </a:lnTo>
                          <a:lnTo>
                            <a:pt x="140" y="345"/>
                          </a:lnTo>
                          <a:lnTo>
                            <a:pt x="157" y="349"/>
                          </a:lnTo>
                          <a:lnTo>
                            <a:pt x="175" y="3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89" name="Freeform 73"/>
                    <p:cNvSpPr>
                      <a:spLocks/>
                    </p:cNvSpPr>
                    <p:nvPr/>
                  </p:nvSpPr>
                  <p:spPr bwMode="auto">
                    <a:xfrm flipH="1">
                      <a:off x="3826" y="2339"/>
                      <a:ext cx="307" cy="61"/>
                    </a:xfrm>
                    <a:custGeom>
                      <a:avLst/>
                      <a:gdLst>
                        <a:gd name="T0" fmla="*/ 1649 w 1824"/>
                        <a:gd name="T1" fmla="*/ 350 h 350"/>
                        <a:gd name="T2" fmla="*/ 1684 w 1824"/>
                        <a:gd name="T3" fmla="*/ 346 h 350"/>
                        <a:gd name="T4" fmla="*/ 1717 w 1824"/>
                        <a:gd name="T5" fmla="*/ 336 h 350"/>
                        <a:gd name="T6" fmla="*/ 1747 w 1824"/>
                        <a:gd name="T7" fmla="*/ 320 h 350"/>
                        <a:gd name="T8" fmla="*/ 1773 w 1824"/>
                        <a:gd name="T9" fmla="*/ 298 h 350"/>
                        <a:gd name="T10" fmla="*/ 1794 w 1824"/>
                        <a:gd name="T11" fmla="*/ 273 h 350"/>
                        <a:gd name="T12" fmla="*/ 1811 w 1824"/>
                        <a:gd name="T13" fmla="*/ 243 h 350"/>
                        <a:gd name="T14" fmla="*/ 1820 w 1824"/>
                        <a:gd name="T15" fmla="*/ 211 h 350"/>
                        <a:gd name="T16" fmla="*/ 1824 w 1824"/>
                        <a:gd name="T17" fmla="*/ 176 h 350"/>
                        <a:gd name="T18" fmla="*/ 1820 w 1824"/>
                        <a:gd name="T19" fmla="*/ 139 h 350"/>
                        <a:gd name="T20" fmla="*/ 1811 w 1824"/>
                        <a:gd name="T21" fmla="*/ 107 h 350"/>
                        <a:gd name="T22" fmla="*/ 1794 w 1824"/>
                        <a:gd name="T23" fmla="*/ 77 h 350"/>
                        <a:gd name="T24" fmla="*/ 1773 w 1824"/>
                        <a:gd name="T25" fmla="*/ 52 h 350"/>
                        <a:gd name="T26" fmla="*/ 1747 w 1824"/>
                        <a:gd name="T27" fmla="*/ 30 h 350"/>
                        <a:gd name="T28" fmla="*/ 1717 w 1824"/>
                        <a:gd name="T29" fmla="*/ 14 h 350"/>
                        <a:gd name="T30" fmla="*/ 1684 w 1824"/>
                        <a:gd name="T31" fmla="*/ 4 h 350"/>
                        <a:gd name="T32" fmla="*/ 1649 w 1824"/>
                        <a:gd name="T33" fmla="*/ 0 h 350"/>
                        <a:gd name="T34" fmla="*/ 158 w 1824"/>
                        <a:gd name="T35" fmla="*/ 2 h 350"/>
                        <a:gd name="T36" fmla="*/ 123 w 1824"/>
                        <a:gd name="T37" fmla="*/ 8 h 350"/>
                        <a:gd name="T38" fmla="*/ 92 w 1824"/>
                        <a:gd name="T39" fmla="*/ 21 h 350"/>
                        <a:gd name="T40" fmla="*/ 64 w 1824"/>
                        <a:gd name="T41" fmla="*/ 40 h 350"/>
                        <a:gd name="T42" fmla="*/ 41 w 1824"/>
                        <a:gd name="T43" fmla="*/ 64 h 350"/>
                        <a:gd name="T44" fmla="*/ 21 w 1824"/>
                        <a:gd name="T45" fmla="*/ 91 h 350"/>
                        <a:gd name="T46" fmla="*/ 8 w 1824"/>
                        <a:gd name="T47" fmla="*/ 123 h 350"/>
                        <a:gd name="T48" fmla="*/ 1 w 1824"/>
                        <a:gd name="T49" fmla="*/ 157 h 350"/>
                        <a:gd name="T50" fmla="*/ 1 w 1824"/>
                        <a:gd name="T51" fmla="*/ 193 h 350"/>
                        <a:gd name="T52" fmla="*/ 8 w 1824"/>
                        <a:gd name="T53" fmla="*/ 227 h 350"/>
                        <a:gd name="T54" fmla="*/ 21 w 1824"/>
                        <a:gd name="T55" fmla="*/ 259 h 350"/>
                        <a:gd name="T56" fmla="*/ 41 w 1824"/>
                        <a:gd name="T57" fmla="*/ 286 h 350"/>
                        <a:gd name="T58" fmla="*/ 64 w 1824"/>
                        <a:gd name="T59" fmla="*/ 310 h 350"/>
                        <a:gd name="T60" fmla="*/ 92 w 1824"/>
                        <a:gd name="T61" fmla="*/ 329 h 350"/>
                        <a:gd name="T62" fmla="*/ 123 w 1824"/>
                        <a:gd name="T63" fmla="*/ 342 h 350"/>
                        <a:gd name="T64" fmla="*/ 158 w 1824"/>
                        <a:gd name="T65"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4" h="350">
                          <a:moveTo>
                            <a:pt x="176" y="350"/>
                          </a:moveTo>
                          <a:lnTo>
                            <a:pt x="1649" y="350"/>
                          </a:lnTo>
                          <a:lnTo>
                            <a:pt x="1667" y="349"/>
                          </a:lnTo>
                          <a:lnTo>
                            <a:pt x="1684" y="346"/>
                          </a:lnTo>
                          <a:lnTo>
                            <a:pt x="1701" y="342"/>
                          </a:lnTo>
                          <a:lnTo>
                            <a:pt x="1717" y="336"/>
                          </a:lnTo>
                          <a:lnTo>
                            <a:pt x="1733" y="329"/>
                          </a:lnTo>
                          <a:lnTo>
                            <a:pt x="1747" y="320"/>
                          </a:lnTo>
                          <a:lnTo>
                            <a:pt x="1760" y="310"/>
                          </a:lnTo>
                          <a:lnTo>
                            <a:pt x="1773" y="298"/>
                          </a:lnTo>
                          <a:lnTo>
                            <a:pt x="1784" y="286"/>
                          </a:lnTo>
                          <a:lnTo>
                            <a:pt x="1794" y="273"/>
                          </a:lnTo>
                          <a:lnTo>
                            <a:pt x="1803" y="259"/>
                          </a:lnTo>
                          <a:lnTo>
                            <a:pt x="1811" y="243"/>
                          </a:lnTo>
                          <a:lnTo>
                            <a:pt x="1816" y="227"/>
                          </a:lnTo>
                          <a:lnTo>
                            <a:pt x="1820" y="211"/>
                          </a:lnTo>
                          <a:lnTo>
                            <a:pt x="1823" y="193"/>
                          </a:lnTo>
                          <a:lnTo>
                            <a:pt x="1824" y="176"/>
                          </a:lnTo>
                          <a:lnTo>
                            <a:pt x="1823" y="157"/>
                          </a:lnTo>
                          <a:lnTo>
                            <a:pt x="1820" y="139"/>
                          </a:lnTo>
                          <a:lnTo>
                            <a:pt x="1816" y="123"/>
                          </a:lnTo>
                          <a:lnTo>
                            <a:pt x="1811" y="107"/>
                          </a:lnTo>
                          <a:lnTo>
                            <a:pt x="1803" y="91"/>
                          </a:lnTo>
                          <a:lnTo>
                            <a:pt x="1794" y="77"/>
                          </a:lnTo>
                          <a:lnTo>
                            <a:pt x="1784" y="64"/>
                          </a:lnTo>
                          <a:lnTo>
                            <a:pt x="1773" y="52"/>
                          </a:lnTo>
                          <a:lnTo>
                            <a:pt x="1760" y="40"/>
                          </a:lnTo>
                          <a:lnTo>
                            <a:pt x="1747" y="30"/>
                          </a:lnTo>
                          <a:lnTo>
                            <a:pt x="1733" y="21"/>
                          </a:lnTo>
                          <a:lnTo>
                            <a:pt x="1717" y="14"/>
                          </a:lnTo>
                          <a:lnTo>
                            <a:pt x="1701" y="8"/>
                          </a:lnTo>
                          <a:lnTo>
                            <a:pt x="1684" y="4"/>
                          </a:lnTo>
                          <a:lnTo>
                            <a:pt x="1667" y="2"/>
                          </a:lnTo>
                          <a:lnTo>
                            <a:pt x="1649" y="0"/>
                          </a:lnTo>
                          <a:lnTo>
                            <a:pt x="176" y="0"/>
                          </a:lnTo>
                          <a:lnTo>
                            <a:pt x="158" y="2"/>
                          </a:lnTo>
                          <a:lnTo>
                            <a:pt x="141" y="4"/>
                          </a:lnTo>
                          <a:lnTo>
                            <a:pt x="123" y="8"/>
                          </a:lnTo>
                          <a:lnTo>
                            <a:pt x="108" y="14"/>
                          </a:lnTo>
                          <a:lnTo>
                            <a:pt x="92" y="21"/>
                          </a:lnTo>
                          <a:lnTo>
                            <a:pt x="78" y="30"/>
                          </a:lnTo>
                          <a:lnTo>
                            <a:pt x="64" y="40"/>
                          </a:lnTo>
                          <a:lnTo>
                            <a:pt x="52" y="52"/>
                          </a:lnTo>
                          <a:lnTo>
                            <a:pt x="41" y="64"/>
                          </a:lnTo>
                          <a:lnTo>
                            <a:pt x="30" y="77"/>
                          </a:lnTo>
                          <a:lnTo>
                            <a:pt x="21" y="91"/>
                          </a:lnTo>
                          <a:lnTo>
                            <a:pt x="14" y="107"/>
                          </a:lnTo>
                          <a:lnTo>
                            <a:pt x="8" y="123"/>
                          </a:lnTo>
                          <a:lnTo>
                            <a:pt x="3" y="139"/>
                          </a:lnTo>
                          <a:lnTo>
                            <a:pt x="1" y="157"/>
                          </a:lnTo>
                          <a:lnTo>
                            <a:pt x="0" y="176"/>
                          </a:lnTo>
                          <a:lnTo>
                            <a:pt x="1" y="193"/>
                          </a:lnTo>
                          <a:lnTo>
                            <a:pt x="3" y="211"/>
                          </a:lnTo>
                          <a:lnTo>
                            <a:pt x="8" y="227"/>
                          </a:lnTo>
                          <a:lnTo>
                            <a:pt x="14" y="243"/>
                          </a:lnTo>
                          <a:lnTo>
                            <a:pt x="21" y="259"/>
                          </a:lnTo>
                          <a:lnTo>
                            <a:pt x="30" y="273"/>
                          </a:lnTo>
                          <a:lnTo>
                            <a:pt x="41" y="286"/>
                          </a:lnTo>
                          <a:lnTo>
                            <a:pt x="52" y="298"/>
                          </a:lnTo>
                          <a:lnTo>
                            <a:pt x="64" y="310"/>
                          </a:lnTo>
                          <a:lnTo>
                            <a:pt x="78" y="320"/>
                          </a:lnTo>
                          <a:lnTo>
                            <a:pt x="92" y="329"/>
                          </a:lnTo>
                          <a:lnTo>
                            <a:pt x="108" y="336"/>
                          </a:lnTo>
                          <a:lnTo>
                            <a:pt x="123" y="342"/>
                          </a:lnTo>
                          <a:lnTo>
                            <a:pt x="141" y="346"/>
                          </a:lnTo>
                          <a:lnTo>
                            <a:pt x="158" y="349"/>
                          </a:lnTo>
                          <a:lnTo>
                            <a:pt x="176" y="35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90" name="Freeform 74"/>
                    <p:cNvSpPr>
                      <a:spLocks/>
                    </p:cNvSpPr>
                    <p:nvPr/>
                  </p:nvSpPr>
                  <p:spPr bwMode="auto">
                    <a:xfrm flipH="1">
                      <a:off x="3727" y="2202"/>
                      <a:ext cx="505" cy="32"/>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6 h 182"/>
                        <a:gd name="T10" fmla="*/ 2991 w 3006"/>
                        <a:gd name="T11" fmla="*/ 142 h 182"/>
                        <a:gd name="T12" fmla="*/ 3000 w 3006"/>
                        <a:gd name="T13" fmla="*/ 126 h 182"/>
                        <a:gd name="T14" fmla="*/ 3004 w 3006"/>
                        <a:gd name="T15" fmla="*/ 110 h 182"/>
                        <a:gd name="T16" fmla="*/ 3006 w 3006"/>
                        <a:gd name="T17" fmla="*/ 91 h 182"/>
                        <a:gd name="T18" fmla="*/ 3004 w 3006"/>
                        <a:gd name="T19" fmla="*/ 73 h 182"/>
                        <a:gd name="T20" fmla="*/ 3000 w 3006"/>
                        <a:gd name="T21" fmla="*/ 56 h 182"/>
                        <a:gd name="T22" fmla="*/ 2991 w 3006"/>
                        <a:gd name="T23" fmla="*/ 40 h 182"/>
                        <a:gd name="T24" fmla="*/ 2980 w 3006"/>
                        <a:gd name="T25" fmla="*/ 27 h 182"/>
                        <a:gd name="T26" fmla="*/ 2966 w 3006"/>
                        <a:gd name="T27" fmla="*/ 16 h 182"/>
                        <a:gd name="T28" fmla="*/ 2950 w 3006"/>
                        <a:gd name="T29" fmla="*/ 7 h 182"/>
                        <a:gd name="T30" fmla="*/ 2934 w 3006"/>
                        <a:gd name="T31" fmla="*/ 3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9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6"/>
                          </a:lnTo>
                          <a:lnTo>
                            <a:pt x="2985" y="149"/>
                          </a:lnTo>
                          <a:lnTo>
                            <a:pt x="2991" y="142"/>
                          </a:lnTo>
                          <a:lnTo>
                            <a:pt x="2995" y="134"/>
                          </a:lnTo>
                          <a:lnTo>
                            <a:pt x="3000" y="126"/>
                          </a:lnTo>
                          <a:lnTo>
                            <a:pt x="3002" y="119"/>
                          </a:lnTo>
                          <a:lnTo>
                            <a:pt x="3004" y="110"/>
                          </a:lnTo>
                          <a:lnTo>
                            <a:pt x="3006" y="100"/>
                          </a:lnTo>
                          <a:lnTo>
                            <a:pt x="3006" y="91"/>
                          </a:lnTo>
                          <a:lnTo>
                            <a:pt x="3006" y="81"/>
                          </a:lnTo>
                          <a:lnTo>
                            <a:pt x="3004" y="73"/>
                          </a:lnTo>
                          <a:lnTo>
                            <a:pt x="3002" y="64"/>
                          </a:lnTo>
                          <a:lnTo>
                            <a:pt x="3000" y="56"/>
                          </a:lnTo>
                          <a:lnTo>
                            <a:pt x="2995" y="47"/>
                          </a:lnTo>
                          <a:lnTo>
                            <a:pt x="2991" y="40"/>
                          </a:lnTo>
                          <a:lnTo>
                            <a:pt x="2985" y="33"/>
                          </a:lnTo>
                          <a:lnTo>
                            <a:pt x="2980" y="27"/>
                          </a:lnTo>
                          <a:lnTo>
                            <a:pt x="2973" y="21"/>
                          </a:lnTo>
                          <a:lnTo>
                            <a:pt x="2966" y="16"/>
                          </a:lnTo>
                          <a:lnTo>
                            <a:pt x="2959" y="11"/>
                          </a:lnTo>
                          <a:lnTo>
                            <a:pt x="2950" y="7"/>
                          </a:lnTo>
                          <a:lnTo>
                            <a:pt x="2943" y="5"/>
                          </a:lnTo>
                          <a:lnTo>
                            <a:pt x="2934" y="3"/>
                          </a:lnTo>
                          <a:lnTo>
                            <a:pt x="2925" y="0"/>
                          </a:lnTo>
                          <a:lnTo>
                            <a:pt x="2915" y="0"/>
                          </a:lnTo>
                          <a:lnTo>
                            <a:pt x="91" y="0"/>
                          </a:lnTo>
                          <a:lnTo>
                            <a:pt x="82" y="0"/>
                          </a:lnTo>
                          <a:lnTo>
                            <a:pt x="73" y="3"/>
                          </a:lnTo>
                          <a:lnTo>
                            <a:pt x="64" y="5"/>
                          </a:lnTo>
                          <a:lnTo>
                            <a:pt x="56" y="7"/>
                          </a:lnTo>
                          <a:lnTo>
                            <a:pt x="48" y="11"/>
                          </a:lnTo>
                          <a:lnTo>
                            <a:pt x="40" y="16"/>
                          </a:lnTo>
                          <a:lnTo>
                            <a:pt x="34" y="21"/>
                          </a:lnTo>
                          <a:lnTo>
                            <a:pt x="27" y="27"/>
                          </a:lnTo>
                          <a:lnTo>
                            <a:pt x="21" y="33"/>
                          </a:lnTo>
                          <a:lnTo>
                            <a:pt x="16" y="40"/>
                          </a:lnTo>
                          <a:lnTo>
                            <a:pt x="11" y="47"/>
                          </a:lnTo>
                          <a:lnTo>
                            <a:pt x="7" y="56"/>
                          </a:lnTo>
                          <a:lnTo>
                            <a:pt x="4" y="64"/>
                          </a:lnTo>
                          <a:lnTo>
                            <a:pt x="2" y="73"/>
                          </a:lnTo>
                          <a:lnTo>
                            <a:pt x="1" y="81"/>
                          </a:lnTo>
                          <a:lnTo>
                            <a:pt x="0" y="91"/>
                          </a:lnTo>
                          <a:lnTo>
                            <a:pt x="1" y="100"/>
                          </a:lnTo>
                          <a:lnTo>
                            <a:pt x="2" y="110"/>
                          </a:lnTo>
                          <a:lnTo>
                            <a:pt x="4" y="119"/>
                          </a:lnTo>
                          <a:lnTo>
                            <a:pt x="7" y="126"/>
                          </a:lnTo>
                          <a:lnTo>
                            <a:pt x="11" y="134"/>
                          </a:lnTo>
                          <a:lnTo>
                            <a:pt x="16" y="142"/>
                          </a:lnTo>
                          <a:lnTo>
                            <a:pt x="21" y="149"/>
                          </a:lnTo>
                          <a:lnTo>
                            <a:pt x="27" y="156"/>
                          </a:lnTo>
                          <a:lnTo>
                            <a:pt x="34" y="161"/>
                          </a:lnTo>
                          <a:lnTo>
                            <a:pt x="40" y="167"/>
                          </a:lnTo>
                          <a:lnTo>
                            <a:pt x="48" y="171"/>
                          </a:lnTo>
                          <a:lnTo>
                            <a:pt x="56" y="174"/>
                          </a:lnTo>
                          <a:lnTo>
                            <a:pt x="64" y="178"/>
                          </a:lnTo>
                          <a:lnTo>
                            <a:pt x="73" y="180"/>
                          </a:lnTo>
                          <a:lnTo>
                            <a:pt x="82" y="181"/>
                          </a:lnTo>
                          <a:lnTo>
                            <a:pt x="91" y="182"/>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91" name="Freeform 75"/>
                    <p:cNvSpPr>
                      <a:spLocks/>
                    </p:cNvSpPr>
                    <p:nvPr/>
                  </p:nvSpPr>
                  <p:spPr bwMode="auto">
                    <a:xfrm flipH="1">
                      <a:off x="3727" y="2512"/>
                      <a:ext cx="505" cy="31"/>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5 h 182"/>
                        <a:gd name="T10" fmla="*/ 2991 w 3006"/>
                        <a:gd name="T11" fmla="*/ 141 h 182"/>
                        <a:gd name="T12" fmla="*/ 3000 w 3006"/>
                        <a:gd name="T13" fmla="*/ 126 h 182"/>
                        <a:gd name="T14" fmla="*/ 3004 w 3006"/>
                        <a:gd name="T15" fmla="*/ 110 h 182"/>
                        <a:gd name="T16" fmla="*/ 3006 w 3006"/>
                        <a:gd name="T17" fmla="*/ 91 h 182"/>
                        <a:gd name="T18" fmla="*/ 3004 w 3006"/>
                        <a:gd name="T19" fmla="*/ 72 h 182"/>
                        <a:gd name="T20" fmla="*/ 3000 w 3006"/>
                        <a:gd name="T21" fmla="*/ 55 h 182"/>
                        <a:gd name="T22" fmla="*/ 2991 w 3006"/>
                        <a:gd name="T23" fmla="*/ 40 h 182"/>
                        <a:gd name="T24" fmla="*/ 2980 w 3006"/>
                        <a:gd name="T25" fmla="*/ 27 h 182"/>
                        <a:gd name="T26" fmla="*/ 2966 w 3006"/>
                        <a:gd name="T27" fmla="*/ 16 h 182"/>
                        <a:gd name="T28" fmla="*/ 2950 w 3006"/>
                        <a:gd name="T29" fmla="*/ 7 h 182"/>
                        <a:gd name="T30" fmla="*/ 2934 w 3006"/>
                        <a:gd name="T31" fmla="*/ 1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7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5"/>
                          </a:lnTo>
                          <a:lnTo>
                            <a:pt x="2985" y="149"/>
                          </a:lnTo>
                          <a:lnTo>
                            <a:pt x="2991" y="141"/>
                          </a:lnTo>
                          <a:lnTo>
                            <a:pt x="2995" y="134"/>
                          </a:lnTo>
                          <a:lnTo>
                            <a:pt x="3000" y="126"/>
                          </a:lnTo>
                          <a:lnTo>
                            <a:pt x="3002" y="117"/>
                          </a:lnTo>
                          <a:lnTo>
                            <a:pt x="3004" y="110"/>
                          </a:lnTo>
                          <a:lnTo>
                            <a:pt x="3006" y="100"/>
                          </a:lnTo>
                          <a:lnTo>
                            <a:pt x="3006" y="91"/>
                          </a:lnTo>
                          <a:lnTo>
                            <a:pt x="3006" y="81"/>
                          </a:lnTo>
                          <a:lnTo>
                            <a:pt x="3004" y="72"/>
                          </a:lnTo>
                          <a:lnTo>
                            <a:pt x="3002" y="64"/>
                          </a:lnTo>
                          <a:lnTo>
                            <a:pt x="3000" y="55"/>
                          </a:lnTo>
                          <a:lnTo>
                            <a:pt x="2995" y="47"/>
                          </a:lnTo>
                          <a:lnTo>
                            <a:pt x="2991" y="40"/>
                          </a:lnTo>
                          <a:lnTo>
                            <a:pt x="2985" y="33"/>
                          </a:lnTo>
                          <a:lnTo>
                            <a:pt x="2980" y="27"/>
                          </a:lnTo>
                          <a:lnTo>
                            <a:pt x="2973" y="21"/>
                          </a:lnTo>
                          <a:lnTo>
                            <a:pt x="2966" y="16"/>
                          </a:lnTo>
                          <a:lnTo>
                            <a:pt x="2959" y="11"/>
                          </a:lnTo>
                          <a:lnTo>
                            <a:pt x="2950" y="7"/>
                          </a:lnTo>
                          <a:lnTo>
                            <a:pt x="2943" y="5"/>
                          </a:lnTo>
                          <a:lnTo>
                            <a:pt x="2934" y="1"/>
                          </a:lnTo>
                          <a:lnTo>
                            <a:pt x="2925" y="0"/>
                          </a:lnTo>
                          <a:lnTo>
                            <a:pt x="2915" y="0"/>
                          </a:lnTo>
                          <a:lnTo>
                            <a:pt x="91" y="0"/>
                          </a:lnTo>
                          <a:lnTo>
                            <a:pt x="82" y="0"/>
                          </a:lnTo>
                          <a:lnTo>
                            <a:pt x="73" y="1"/>
                          </a:lnTo>
                          <a:lnTo>
                            <a:pt x="64" y="5"/>
                          </a:lnTo>
                          <a:lnTo>
                            <a:pt x="56" y="7"/>
                          </a:lnTo>
                          <a:lnTo>
                            <a:pt x="48" y="11"/>
                          </a:lnTo>
                          <a:lnTo>
                            <a:pt x="40" y="16"/>
                          </a:lnTo>
                          <a:lnTo>
                            <a:pt x="34" y="21"/>
                          </a:lnTo>
                          <a:lnTo>
                            <a:pt x="27" y="27"/>
                          </a:lnTo>
                          <a:lnTo>
                            <a:pt x="21" y="33"/>
                          </a:lnTo>
                          <a:lnTo>
                            <a:pt x="16" y="40"/>
                          </a:lnTo>
                          <a:lnTo>
                            <a:pt x="11" y="47"/>
                          </a:lnTo>
                          <a:lnTo>
                            <a:pt x="7" y="55"/>
                          </a:lnTo>
                          <a:lnTo>
                            <a:pt x="4" y="64"/>
                          </a:lnTo>
                          <a:lnTo>
                            <a:pt x="2" y="72"/>
                          </a:lnTo>
                          <a:lnTo>
                            <a:pt x="1" y="81"/>
                          </a:lnTo>
                          <a:lnTo>
                            <a:pt x="0" y="91"/>
                          </a:lnTo>
                          <a:lnTo>
                            <a:pt x="1" y="100"/>
                          </a:lnTo>
                          <a:lnTo>
                            <a:pt x="2" y="110"/>
                          </a:lnTo>
                          <a:lnTo>
                            <a:pt x="4" y="117"/>
                          </a:lnTo>
                          <a:lnTo>
                            <a:pt x="7" y="126"/>
                          </a:lnTo>
                          <a:lnTo>
                            <a:pt x="11" y="134"/>
                          </a:lnTo>
                          <a:lnTo>
                            <a:pt x="16" y="141"/>
                          </a:lnTo>
                          <a:lnTo>
                            <a:pt x="21" y="149"/>
                          </a:lnTo>
                          <a:lnTo>
                            <a:pt x="27" y="155"/>
                          </a:lnTo>
                          <a:lnTo>
                            <a:pt x="34" y="161"/>
                          </a:lnTo>
                          <a:lnTo>
                            <a:pt x="40" y="167"/>
                          </a:lnTo>
                          <a:lnTo>
                            <a:pt x="48" y="171"/>
                          </a:lnTo>
                          <a:lnTo>
                            <a:pt x="56" y="174"/>
                          </a:lnTo>
                          <a:lnTo>
                            <a:pt x="64" y="178"/>
                          </a:lnTo>
                          <a:lnTo>
                            <a:pt x="73" y="180"/>
                          </a:lnTo>
                          <a:lnTo>
                            <a:pt x="82" y="181"/>
                          </a:lnTo>
                          <a:lnTo>
                            <a:pt x="91" y="182"/>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92" name="Freeform 76"/>
                    <p:cNvSpPr>
                      <a:spLocks/>
                    </p:cNvSpPr>
                    <p:nvPr/>
                  </p:nvSpPr>
                  <p:spPr bwMode="auto">
                    <a:xfrm flipH="1">
                      <a:off x="3725" y="2128"/>
                      <a:ext cx="83" cy="37"/>
                    </a:xfrm>
                    <a:custGeom>
                      <a:avLst/>
                      <a:gdLst>
                        <a:gd name="T0" fmla="*/ 389 w 494"/>
                        <a:gd name="T1" fmla="*/ 210 h 210"/>
                        <a:gd name="T2" fmla="*/ 410 w 494"/>
                        <a:gd name="T3" fmla="*/ 208 h 210"/>
                        <a:gd name="T4" fmla="*/ 429 w 494"/>
                        <a:gd name="T5" fmla="*/ 202 h 210"/>
                        <a:gd name="T6" fmla="*/ 447 w 494"/>
                        <a:gd name="T7" fmla="*/ 192 h 210"/>
                        <a:gd name="T8" fmla="*/ 463 w 494"/>
                        <a:gd name="T9" fmla="*/ 179 h 210"/>
                        <a:gd name="T10" fmla="*/ 475 w 494"/>
                        <a:gd name="T11" fmla="*/ 164 h 210"/>
                        <a:gd name="T12" fmla="*/ 485 w 494"/>
                        <a:gd name="T13" fmla="*/ 146 h 210"/>
                        <a:gd name="T14" fmla="*/ 492 w 494"/>
                        <a:gd name="T15" fmla="*/ 127 h 210"/>
                        <a:gd name="T16" fmla="*/ 494 w 494"/>
                        <a:gd name="T17" fmla="*/ 105 h 210"/>
                        <a:gd name="T18" fmla="*/ 492 w 494"/>
                        <a:gd name="T19" fmla="*/ 84 h 210"/>
                        <a:gd name="T20" fmla="*/ 485 w 494"/>
                        <a:gd name="T21" fmla="*/ 64 h 210"/>
                        <a:gd name="T22" fmla="*/ 475 w 494"/>
                        <a:gd name="T23" fmla="*/ 47 h 210"/>
                        <a:gd name="T24" fmla="*/ 463 w 494"/>
                        <a:gd name="T25" fmla="*/ 31 h 210"/>
                        <a:gd name="T26" fmla="*/ 447 w 494"/>
                        <a:gd name="T27" fmla="*/ 18 h 210"/>
                        <a:gd name="T28" fmla="*/ 429 w 494"/>
                        <a:gd name="T29" fmla="*/ 8 h 210"/>
                        <a:gd name="T30" fmla="*/ 410 w 494"/>
                        <a:gd name="T31" fmla="*/ 2 h 210"/>
                        <a:gd name="T32" fmla="*/ 389 w 494"/>
                        <a:gd name="T33" fmla="*/ 0 h 210"/>
                        <a:gd name="T34" fmla="*/ 95 w 494"/>
                        <a:gd name="T35" fmla="*/ 1 h 210"/>
                        <a:gd name="T36" fmla="*/ 75 w 494"/>
                        <a:gd name="T37" fmla="*/ 5 h 210"/>
                        <a:gd name="T38" fmla="*/ 55 w 494"/>
                        <a:gd name="T39" fmla="*/ 13 h 210"/>
                        <a:gd name="T40" fmla="*/ 39 w 494"/>
                        <a:gd name="T41" fmla="*/ 24 h 210"/>
                        <a:gd name="T42" fmla="*/ 24 w 494"/>
                        <a:gd name="T43" fmla="*/ 38 h 210"/>
                        <a:gd name="T44" fmla="*/ 13 w 494"/>
                        <a:gd name="T45" fmla="*/ 55 h 210"/>
                        <a:gd name="T46" fmla="*/ 6 w 494"/>
                        <a:gd name="T47" fmla="*/ 74 h 210"/>
                        <a:gd name="T48" fmla="*/ 1 w 494"/>
                        <a:gd name="T49" fmla="*/ 94 h 210"/>
                        <a:gd name="T50" fmla="*/ 1 w 494"/>
                        <a:gd name="T51" fmla="*/ 116 h 210"/>
                        <a:gd name="T52" fmla="*/ 6 w 494"/>
                        <a:gd name="T53" fmla="*/ 136 h 210"/>
                        <a:gd name="T54" fmla="*/ 13 w 494"/>
                        <a:gd name="T55" fmla="*/ 155 h 210"/>
                        <a:gd name="T56" fmla="*/ 24 w 494"/>
                        <a:gd name="T57" fmla="*/ 171 h 210"/>
                        <a:gd name="T58" fmla="*/ 39 w 494"/>
                        <a:gd name="T59" fmla="*/ 186 h 210"/>
                        <a:gd name="T60" fmla="*/ 55 w 494"/>
                        <a:gd name="T61" fmla="*/ 197 h 210"/>
                        <a:gd name="T62" fmla="*/ 75 w 494"/>
                        <a:gd name="T63" fmla="*/ 205 h 210"/>
                        <a:gd name="T64" fmla="*/ 95 w 494"/>
                        <a:gd name="T6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4" h="210">
                          <a:moveTo>
                            <a:pt x="106" y="210"/>
                          </a:moveTo>
                          <a:lnTo>
                            <a:pt x="389" y="210"/>
                          </a:lnTo>
                          <a:lnTo>
                            <a:pt x="400" y="210"/>
                          </a:lnTo>
                          <a:lnTo>
                            <a:pt x="410" y="208"/>
                          </a:lnTo>
                          <a:lnTo>
                            <a:pt x="419" y="205"/>
                          </a:lnTo>
                          <a:lnTo>
                            <a:pt x="429" y="202"/>
                          </a:lnTo>
                          <a:lnTo>
                            <a:pt x="438" y="197"/>
                          </a:lnTo>
                          <a:lnTo>
                            <a:pt x="447" y="192"/>
                          </a:lnTo>
                          <a:lnTo>
                            <a:pt x="456" y="186"/>
                          </a:lnTo>
                          <a:lnTo>
                            <a:pt x="463" y="179"/>
                          </a:lnTo>
                          <a:lnTo>
                            <a:pt x="470" y="171"/>
                          </a:lnTo>
                          <a:lnTo>
                            <a:pt x="475" y="164"/>
                          </a:lnTo>
                          <a:lnTo>
                            <a:pt x="481" y="155"/>
                          </a:lnTo>
                          <a:lnTo>
                            <a:pt x="485" y="146"/>
                          </a:lnTo>
                          <a:lnTo>
                            <a:pt x="489" y="136"/>
                          </a:lnTo>
                          <a:lnTo>
                            <a:pt x="492" y="127"/>
                          </a:lnTo>
                          <a:lnTo>
                            <a:pt x="493" y="116"/>
                          </a:lnTo>
                          <a:lnTo>
                            <a:pt x="494" y="105"/>
                          </a:lnTo>
                          <a:lnTo>
                            <a:pt x="493" y="94"/>
                          </a:lnTo>
                          <a:lnTo>
                            <a:pt x="492" y="84"/>
                          </a:lnTo>
                          <a:lnTo>
                            <a:pt x="489" y="74"/>
                          </a:lnTo>
                          <a:lnTo>
                            <a:pt x="485" y="64"/>
                          </a:lnTo>
                          <a:lnTo>
                            <a:pt x="481" y="55"/>
                          </a:lnTo>
                          <a:lnTo>
                            <a:pt x="475" y="47"/>
                          </a:lnTo>
                          <a:lnTo>
                            <a:pt x="470" y="38"/>
                          </a:lnTo>
                          <a:lnTo>
                            <a:pt x="463" y="31"/>
                          </a:lnTo>
                          <a:lnTo>
                            <a:pt x="456" y="24"/>
                          </a:lnTo>
                          <a:lnTo>
                            <a:pt x="447" y="18"/>
                          </a:lnTo>
                          <a:lnTo>
                            <a:pt x="438" y="13"/>
                          </a:lnTo>
                          <a:lnTo>
                            <a:pt x="429" y="8"/>
                          </a:lnTo>
                          <a:lnTo>
                            <a:pt x="419" y="5"/>
                          </a:lnTo>
                          <a:lnTo>
                            <a:pt x="410" y="2"/>
                          </a:lnTo>
                          <a:lnTo>
                            <a:pt x="400" y="1"/>
                          </a:lnTo>
                          <a:lnTo>
                            <a:pt x="389" y="0"/>
                          </a:lnTo>
                          <a:lnTo>
                            <a:pt x="106" y="0"/>
                          </a:lnTo>
                          <a:lnTo>
                            <a:pt x="95" y="1"/>
                          </a:lnTo>
                          <a:lnTo>
                            <a:pt x="85" y="2"/>
                          </a:lnTo>
                          <a:lnTo>
                            <a:pt x="75" y="5"/>
                          </a:lnTo>
                          <a:lnTo>
                            <a:pt x="65" y="8"/>
                          </a:lnTo>
                          <a:lnTo>
                            <a:pt x="55" y="13"/>
                          </a:lnTo>
                          <a:lnTo>
                            <a:pt x="47" y="18"/>
                          </a:lnTo>
                          <a:lnTo>
                            <a:pt x="39" y="24"/>
                          </a:lnTo>
                          <a:lnTo>
                            <a:pt x="31" y="31"/>
                          </a:lnTo>
                          <a:lnTo>
                            <a:pt x="24" y="38"/>
                          </a:lnTo>
                          <a:lnTo>
                            <a:pt x="19" y="47"/>
                          </a:lnTo>
                          <a:lnTo>
                            <a:pt x="13" y="55"/>
                          </a:lnTo>
                          <a:lnTo>
                            <a:pt x="9" y="64"/>
                          </a:lnTo>
                          <a:lnTo>
                            <a:pt x="6" y="74"/>
                          </a:lnTo>
                          <a:lnTo>
                            <a:pt x="2" y="84"/>
                          </a:lnTo>
                          <a:lnTo>
                            <a:pt x="1" y="94"/>
                          </a:lnTo>
                          <a:lnTo>
                            <a:pt x="0" y="105"/>
                          </a:lnTo>
                          <a:lnTo>
                            <a:pt x="1" y="116"/>
                          </a:lnTo>
                          <a:lnTo>
                            <a:pt x="2" y="127"/>
                          </a:lnTo>
                          <a:lnTo>
                            <a:pt x="6" y="136"/>
                          </a:lnTo>
                          <a:lnTo>
                            <a:pt x="9" y="146"/>
                          </a:lnTo>
                          <a:lnTo>
                            <a:pt x="13" y="155"/>
                          </a:lnTo>
                          <a:lnTo>
                            <a:pt x="19" y="164"/>
                          </a:lnTo>
                          <a:lnTo>
                            <a:pt x="24" y="171"/>
                          </a:lnTo>
                          <a:lnTo>
                            <a:pt x="31" y="179"/>
                          </a:lnTo>
                          <a:lnTo>
                            <a:pt x="39" y="186"/>
                          </a:lnTo>
                          <a:lnTo>
                            <a:pt x="47" y="192"/>
                          </a:lnTo>
                          <a:lnTo>
                            <a:pt x="55" y="197"/>
                          </a:lnTo>
                          <a:lnTo>
                            <a:pt x="65" y="202"/>
                          </a:lnTo>
                          <a:lnTo>
                            <a:pt x="75" y="205"/>
                          </a:lnTo>
                          <a:lnTo>
                            <a:pt x="85" y="208"/>
                          </a:lnTo>
                          <a:lnTo>
                            <a:pt x="95" y="210"/>
                          </a:lnTo>
                          <a:lnTo>
                            <a:pt x="106" y="21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93" name="Freeform 77"/>
                    <p:cNvSpPr>
                      <a:spLocks/>
                    </p:cNvSpPr>
                    <p:nvPr/>
                  </p:nvSpPr>
                  <p:spPr bwMode="auto">
                    <a:xfrm flipH="1">
                      <a:off x="3751" y="3241"/>
                      <a:ext cx="57" cy="59"/>
                    </a:xfrm>
                    <a:custGeom>
                      <a:avLst/>
                      <a:gdLst>
                        <a:gd name="T0" fmla="*/ 156 w 347"/>
                        <a:gd name="T1" fmla="*/ 1 h 345"/>
                        <a:gd name="T2" fmla="*/ 122 w 347"/>
                        <a:gd name="T3" fmla="*/ 7 h 345"/>
                        <a:gd name="T4" fmla="*/ 90 w 347"/>
                        <a:gd name="T5" fmla="*/ 20 h 345"/>
                        <a:gd name="T6" fmla="*/ 63 w 347"/>
                        <a:gd name="T7" fmla="*/ 39 h 345"/>
                        <a:gd name="T8" fmla="*/ 39 w 347"/>
                        <a:gd name="T9" fmla="*/ 63 h 345"/>
                        <a:gd name="T10" fmla="*/ 21 w 347"/>
                        <a:gd name="T11" fmla="*/ 90 h 345"/>
                        <a:gd name="T12" fmla="*/ 8 w 347"/>
                        <a:gd name="T13" fmla="*/ 121 h 345"/>
                        <a:gd name="T14" fmla="*/ 0 w 347"/>
                        <a:gd name="T15" fmla="*/ 155 h 345"/>
                        <a:gd name="T16" fmla="*/ 0 w 347"/>
                        <a:gd name="T17" fmla="*/ 190 h 345"/>
                        <a:gd name="T18" fmla="*/ 8 w 347"/>
                        <a:gd name="T19" fmla="*/ 224 h 345"/>
                        <a:gd name="T20" fmla="*/ 21 w 347"/>
                        <a:gd name="T21" fmla="*/ 255 h 345"/>
                        <a:gd name="T22" fmla="*/ 39 w 347"/>
                        <a:gd name="T23" fmla="*/ 283 h 345"/>
                        <a:gd name="T24" fmla="*/ 63 w 347"/>
                        <a:gd name="T25" fmla="*/ 306 h 345"/>
                        <a:gd name="T26" fmla="*/ 90 w 347"/>
                        <a:gd name="T27" fmla="*/ 325 h 345"/>
                        <a:gd name="T28" fmla="*/ 122 w 347"/>
                        <a:gd name="T29" fmla="*/ 338 h 345"/>
                        <a:gd name="T30" fmla="*/ 156 w 347"/>
                        <a:gd name="T31" fmla="*/ 344 h 345"/>
                        <a:gd name="T32" fmla="*/ 191 w 347"/>
                        <a:gd name="T33" fmla="*/ 344 h 345"/>
                        <a:gd name="T34" fmla="*/ 225 w 347"/>
                        <a:gd name="T35" fmla="*/ 338 h 345"/>
                        <a:gd name="T36" fmla="*/ 256 w 347"/>
                        <a:gd name="T37" fmla="*/ 325 h 345"/>
                        <a:gd name="T38" fmla="*/ 283 w 347"/>
                        <a:gd name="T39" fmla="*/ 306 h 345"/>
                        <a:gd name="T40" fmla="*/ 307 w 347"/>
                        <a:gd name="T41" fmla="*/ 283 h 345"/>
                        <a:gd name="T42" fmla="*/ 326 w 347"/>
                        <a:gd name="T43" fmla="*/ 255 h 345"/>
                        <a:gd name="T44" fmla="*/ 339 w 347"/>
                        <a:gd name="T45" fmla="*/ 224 h 345"/>
                        <a:gd name="T46" fmla="*/ 346 w 347"/>
                        <a:gd name="T47" fmla="*/ 190 h 345"/>
                        <a:gd name="T48" fmla="*/ 346 w 347"/>
                        <a:gd name="T49" fmla="*/ 155 h 345"/>
                        <a:gd name="T50" fmla="*/ 339 w 347"/>
                        <a:gd name="T51" fmla="*/ 121 h 345"/>
                        <a:gd name="T52" fmla="*/ 326 w 347"/>
                        <a:gd name="T53" fmla="*/ 90 h 345"/>
                        <a:gd name="T54" fmla="*/ 307 w 347"/>
                        <a:gd name="T55" fmla="*/ 63 h 345"/>
                        <a:gd name="T56" fmla="*/ 283 w 347"/>
                        <a:gd name="T57" fmla="*/ 39 h 345"/>
                        <a:gd name="T58" fmla="*/ 256 w 347"/>
                        <a:gd name="T59" fmla="*/ 20 h 345"/>
                        <a:gd name="T60" fmla="*/ 225 w 347"/>
                        <a:gd name="T61" fmla="*/ 7 h 345"/>
                        <a:gd name="T62" fmla="*/ 191 w 347"/>
                        <a:gd name="T63"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345">
                          <a:moveTo>
                            <a:pt x="173" y="0"/>
                          </a:moveTo>
                          <a:lnTo>
                            <a:pt x="156" y="1"/>
                          </a:lnTo>
                          <a:lnTo>
                            <a:pt x="138" y="3"/>
                          </a:lnTo>
                          <a:lnTo>
                            <a:pt x="122" y="7"/>
                          </a:lnTo>
                          <a:lnTo>
                            <a:pt x="105" y="13"/>
                          </a:lnTo>
                          <a:lnTo>
                            <a:pt x="90" y="20"/>
                          </a:lnTo>
                          <a:lnTo>
                            <a:pt x="76" y="29"/>
                          </a:lnTo>
                          <a:lnTo>
                            <a:pt x="63" y="39"/>
                          </a:lnTo>
                          <a:lnTo>
                            <a:pt x="50" y="50"/>
                          </a:lnTo>
                          <a:lnTo>
                            <a:pt x="39" y="63"/>
                          </a:lnTo>
                          <a:lnTo>
                            <a:pt x="30" y="76"/>
                          </a:lnTo>
                          <a:lnTo>
                            <a:pt x="21" y="90"/>
                          </a:lnTo>
                          <a:lnTo>
                            <a:pt x="13" y="105"/>
                          </a:lnTo>
                          <a:lnTo>
                            <a:pt x="8" y="121"/>
                          </a:lnTo>
                          <a:lnTo>
                            <a:pt x="3" y="137"/>
                          </a:lnTo>
                          <a:lnTo>
                            <a:pt x="0" y="155"/>
                          </a:lnTo>
                          <a:lnTo>
                            <a:pt x="0" y="173"/>
                          </a:lnTo>
                          <a:lnTo>
                            <a:pt x="0" y="190"/>
                          </a:lnTo>
                          <a:lnTo>
                            <a:pt x="3" y="208"/>
                          </a:lnTo>
                          <a:lnTo>
                            <a:pt x="8" y="224"/>
                          </a:lnTo>
                          <a:lnTo>
                            <a:pt x="13" y="240"/>
                          </a:lnTo>
                          <a:lnTo>
                            <a:pt x="21" y="255"/>
                          </a:lnTo>
                          <a:lnTo>
                            <a:pt x="30" y="269"/>
                          </a:lnTo>
                          <a:lnTo>
                            <a:pt x="39" y="283"/>
                          </a:lnTo>
                          <a:lnTo>
                            <a:pt x="50" y="295"/>
                          </a:lnTo>
                          <a:lnTo>
                            <a:pt x="63" y="306"/>
                          </a:lnTo>
                          <a:lnTo>
                            <a:pt x="76" y="316"/>
                          </a:lnTo>
                          <a:lnTo>
                            <a:pt x="90" y="325"/>
                          </a:lnTo>
                          <a:lnTo>
                            <a:pt x="105" y="332"/>
                          </a:lnTo>
                          <a:lnTo>
                            <a:pt x="122" y="338"/>
                          </a:lnTo>
                          <a:lnTo>
                            <a:pt x="138" y="342"/>
                          </a:lnTo>
                          <a:lnTo>
                            <a:pt x="156" y="344"/>
                          </a:lnTo>
                          <a:lnTo>
                            <a:pt x="173" y="345"/>
                          </a:lnTo>
                          <a:lnTo>
                            <a:pt x="191" y="344"/>
                          </a:lnTo>
                          <a:lnTo>
                            <a:pt x="208" y="342"/>
                          </a:lnTo>
                          <a:lnTo>
                            <a:pt x="225" y="338"/>
                          </a:lnTo>
                          <a:lnTo>
                            <a:pt x="240" y="332"/>
                          </a:lnTo>
                          <a:lnTo>
                            <a:pt x="256" y="325"/>
                          </a:lnTo>
                          <a:lnTo>
                            <a:pt x="270" y="316"/>
                          </a:lnTo>
                          <a:lnTo>
                            <a:pt x="283" y="306"/>
                          </a:lnTo>
                          <a:lnTo>
                            <a:pt x="295" y="295"/>
                          </a:lnTo>
                          <a:lnTo>
                            <a:pt x="307" y="283"/>
                          </a:lnTo>
                          <a:lnTo>
                            <a:pt x="317" y="269"/>
                          </a:lnTo>
                          <a:lnTo>
                            <a:pt x="326" y="255"/>
                          </a:lnTo>
                          <a:lnTo>
                            <a:pt x="332" y="240"/>
                          </a:lnTo>
                          <a:lnTo>
                            <a:pt x="339" y="224"/>
                          </a:lnTo>
                          <a:lnTo>
                            <a:pt x="342" y="208"/>
                          </a:lnTo>
                          <a:lnTo>
                            <a:pt x="346" y="190"/>
                          </a:lnTo>
                          <a:lnTo>
                            <a:pt x="347" y="173"/>
                          </a:lnTo>
                          <a:lnTo>
                            <a:pt x="346" y="155"/>
                          </a:lnTo>
                          <a:lnTo>
                            <a:pt x="342" y="137"/>
                          </a:lnTo>
                          <a:lnTo>
                            <a:pt x="339" y="121"/>
                          </a:lnTo>
                          <a:lnTo>
                            <a:pt x="332" y="105"/>
                          </a:lnTo>
                          <a:lnTo>
                            <a:pt x="326" y="90"/>
                          </a:lnTo>
                          <a:lnTo>
                            <a:pt x="317" y="76"/>
                          </a:lnTo>
                          <a:lnTo>
                            <a:pt x="307" y="63"/>
                          </a:lnTo>
                          <a:lnTo>
                            <a:pt x="295" y="50"/>
                          </a:lnTo>
                          <a:lnTo>
                            <a:pt x="283" y="39"/>
                          </a:lnTo>
                          <a:lnTo>
                            <a:pt x="270" y="29"/>
                          </a:lnTo>
                          <a:lnTo>
                            <a:pt x="256" y="20"/>
                          </a:lnTo>
                          <a:lnTo>
                            <a:pt x="240" y="13"/>
                          </a:lnTo>
                          <a:lnTo>
                            <a:pt x="225" y="7"/>
                          </a:lnTo>
                          <a:lnTo>
                            <a:pt x="208" y="3"/>
                          </a:lnTo>
                          <a:lnTo>
                            <a:pt x="191" y="1"/>
                          </a:lnTo>
                          <a:lnTo>
                            <a:pt x="173" y="0"/>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sp>
                  <p:nvSpPr>
                    <p:cNvPr id="854094" name="Freeform 78"/>
                    <p:cNvSpPr>
                      <a:spLocks/>
                    </p:cNvSpPr>
                    <p:nvPr/>
                  </p:nvSpPr>
                  <p:spPr bwMode="auto">
                    <a:xfrm flipH="1">
                      <a:off x="3687" y="3505"/>
                      <a:ext cx="577" cy="61"/>
                    </a:xfrm>
                    <a:custGeom>
                      <a:avLst/>
                      <a:gdLst>
                        <a:gd name="T0" fmla="*/ 3254 w 3429"/>
                        <a:gd name="T1" fmla="*/ 349 h 349"/>
                        <a:gd name="T2" fmla="*/ 3290 w 3429"/>
                        <a:gd name="T3" fmla="*/ 346 h 349"/>
                        <a:gd name="T4" fmla="*/ 3323 w 3429"/>
                        <a:gd name="T5" fmla="*/ 336 h 349"/>
                        <a:gd name="T6" fmla="*/ 3352 w 3429"/>
                        <a:gd name="T7" fmla="*/ 320 h 349"/>
                        <a:gd name="T8" fmla="*/ 3378 w 3429"/>
                        <a:gd name="T9" fmla="*/ 299 h 349"/>
                        <a:gd name="T10" fmla="*/ 3399 w 3429"/>
                        <a:gd name="T11" fmla="*/ 273 h 349"/>
                        <a:gd name="T12" fmla="*/ 3416 w 3429"/>
                        <a:gd name="T13" fmla="*/ 243 h 349"/>
                        <a:gd name="T14" fmla="*/ 3426 w 3429"/>
                        <a:gd name="T15" fmla="*/ 210 h 349"/>
                        <a:gd name="T16" fmla="*/ 3429 w 3429"/>
                        <a:gd name="T17" fmla="*/ 175 h 349"/>
                        <a:gd name="T18" fmla="*/ 3426 w 3429"/>
                        <a:gd name="T19" fmla="*/ 139 h 349"/>
                        <a:gd name="T20" fmla="*/ 3416 w 3429"/>
                        <a:gd name="T21" fmla="*/ 107 h 349"/>
                        <a:gd name="T22" fmla="*/ 3399 w 3429"/>
                        <a:gd name="T23" fmla="*/ 77 h 349"/>
                        <a:gd name="T24" fmla="*/ 3378 w 3429"/>
                        <a:gd name="T25" fmla="*/ 52 h 349"/>
                        <a:gd name="T26" fmla="*/ 3352 w 3429"/>
                        <a:gd name="T27" fmla="*/ 30 h 349"/>
                        <a:gd name="T28" fmla="*/ 3323 w 3429"/>
                        <a:gd name="T29" fmla="*/ 13 h 349"/>
                        <a:gd name="T30" fmla="*/ 3290 w 3429"/>
                        <a:gd name="T31" fmla="*/ 4 h 349"/>
                        <a:gd name="T32" fmla="*/ 3254 w 3429"/>
                        <a:gd name="T33" fmla="*/ 0 h 349"/>
                        <a:gd name="T34" fmla="*/ 158 w 3429"/>
                        <a:gd name="T35" fmla="*/ 1 h 349"/>
                        <a:gd name="T36" fmla="*/ 123 w 3429"/>
                        <a:gd name="T37" fmla="*/ 8 h 349"/>
                        <a:gd name="T38" fmla="*/ 92 w 3429"/>
                        <a:gd name="T39" fmla="*/ 21 h 349"/>
                        <a:gd name="T40" fmla="*/ 64 w 3429"/>
                        <a:gd name="T41" fmla="*/ 40 h 349"/>
                        <a:gd name="T42" fmla="*/ 41 w 3429"/>
                        <a:gd name="T43" fmla="*/ 64 h 349"/>
                        <a:gd name="T44" fmla="*/ 21 w 3429"/>
                        <a:gd name="T45" fmla="*/ 92 h 349"/>
                        <a:gd name="T46" fmla="*/ 8 w 3429"/>
                        <a:gd name="T47" fmla="*/ 123 h 349"/>
                        <a:gd name="T48" fmla="*/ 1 w 3429"/>
                        <a:gd name="T49" fmla="*/ 157 h 349"/>
                        <a:gd name="T50" fmla="*/ 1 w 3429"/>
                        <a:gd name="T51" fmla="*/ 193 h 349"/>
                        <a:gd name="T52" fmla="*/ 8 w 3429"/>
                        <a:gd name="T53" fmla="*/ 227 h 349"/>
                        <a:gd name="T54" fmla="*/ 21 w 3429"/>
                        <a:gd name="T55" fmla="*/ 259 h 349"/>
                        <a:gd name="T56" fmla="*/ 41 w 3429"/>
                        <a:gd name="T57" fmla="*/ 286 h 349"/>
                        <a:gd name="T58" fmla="*/ 64 w 3429"/>
                        <a:gd name="T59" fmla="*/ 310 h 349"/>
                        <a:gd name="T60" fmla="*/ 92 w 3429"/>
                        <a:gd name="T61" fmla="*/ 329 h 349"/>
                        <a:gd name="T62" fmla="*/ 123 w 3429"/>
                        <a:gd name="T63" fmla="*/ 342 h 349"/>
                        <a:gd name="T64" fmla="*/ 158 w 3429"/>
                        <a:gd name="T65"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29" h="349">
                          <a:moveTo>
                            <a:pt x="176" y="349"/>
                          </a:moveTo>
                          <a:lnTo>
                            <a:pt x="3254" y="349"/>
                          </a:lnTo>
                          <a:lnTo>
                            <a:pt x="3272" y="348"/>
                          </a:lnTo>
                          <a:lnTo>
                            <a:pt x="3290" y="346"/>
                          </a:lnTo>
                          <a:lnTo>
                            <a:pt x="3306" y="342"/>
                          </a:lnTo>
                          <a:lnTo>
                            <a:pt x="3323" y="336"/>
                          </a:lnTo>
                          <a:lnTo>
                            <a:pt x="3337" y="329"/>
                          </a:lnTo>
                          <a:lnTo>
                            <a:pt x="3352" y="320"/>
                          </a:lnTo>
                          <a:lnTo>
                            <a:pt x="3365" y="310"/>
                          </a:lnTo>
                          <a:lnTo>
                            <a:pt x="3378" y="299"/>
                          </a:lnTo>
                          <a:lnTo>
                            <a:pt x="3390" y="286"/>
                          </a:lnTo>
                          <a:lnTo>
                            <a:pt x="3399" y="273"/>
                          </a:lnTo>
                          <a:lnTo>
                            <a:pt x="3408" y="259"/>
                          </a:lnTo>
                          <a:lnTo>
                            <a:pt x="3416" y="243"/>
                          </a:lnTo>
                          <a:lnTo>
                            <a:pt x="3421" y="227"/>
                          </a:lnTo>
                          <a:lnTo>
                            <a:pt x="3426" y="210"/>
                          </a:lnTo>
                          <a:lnTo>
                            <a:pt x="3428" y="193"/>
                          </a:lnTo>
                          <a:lnTo>
                            <a:pt x="3429" y="175"/>
                          </a:lnTo>
                          <a:lnTo>
                            <a:pt x="3428" y="157"/>
                          </a:lnTo>
                          <a:lnTo>
                            <a:pt x="3426" y="139"/>
                          </a:lnTo>
                          <a:lnTo>
                            <a:pt x="3421" y="123"/>
                          </a:lnTo>
                          <a:lnTo>
                            <a:pt x="3416" y="107"/>
                          </a:lnTo>
                          <a:lnTo>
                            <a:pt x="3408" y="92"/>
                          </a:lnTo>
                          <a:lnTo>
                            <a:pt x="3399" y="77"/>
                          </a:lnTo>
                          <a:lnTo>
                            <a:pt x="3390" y="64"/>
                          </a:lnTo>
                          <a:lnTo>
                            <a:pt x="3378" y="52"/>
                          </a:lnTo>
                          <a:lnTo>
                            <a:pt x="3365" y="40"/>
                          </a:lnTo>
                          <a:lnTo>
                            <a:pt x="3352" y="30"/>
                          </a:lnTo>
                          <a:lnTo>
                            <a:pt x="3337" y="21"/>
                          </a:lnTo>
                          <a:lnTo>
                            <a:pt x="3323" y="13"/>
                          </a:lnTo>
                          <a:lnTo>
                            <a:pt x="3306" y="8"/>
                          </a:lnTo>
                          <a:lnTo>
                            <a:pt x="3290" y="4"/>
                          </a:lnTo>
                          <a:lnTo>
                            <a:pt x="3272" y="1"/>
                          </a:lnTo>
                          <a:lnTo>
                            <a:pt x="3254" y="0"/>
                          </a:lnTo>
                          <a:lnTo>
                            <a:pt x="176" y="0"/>
                          </a:lnTo>
                          <a:lnTo>
                            <a:pt x="158" y="1"/>
                          </a:lnTo>
                          <a:lnTo>
                            <a:pt x="141" y="4"/>
                          </a:lnTo>
                          <a:lnTo>
                            <a:pt x="123" y="8"/>
                          </a:lnTo>
                          <a:lnTo>
                            <a:pt x="108" y="13"/>
                          </a:lnTo>
                          <a:lnTo>
                            <a:pt x="92" y="21"/>
                          </a:lnTo>
                          <a:lnTo>
                            <a:pt x="78" y="30"/>
                          </a:lnTo>
                          <a:lnTo>
                            <a:pt x="64" y="40"/>
                          </a:lnTo>
                          <a:lnTo>
                            <a:pt x="52" y="52"/>
                          </a:lnTo>
                          <a:lnTo>
                            <a:pt x="41" y="64"/>
                          </a:lnTo>
                          <a:lnTo>
                            <a:pt x="30" y="77"/>
                          </a:lnTo>
                          <a:lnTo>
                            <a:pt x="21" y="92"/>
                          </a:lnTo>
                          <a:lnTo>
                            <a:pt x="14" y="107"/>
                          </a:lnTo>
                          <a:lnTo>
                            <a:pt x="8" y="123"/>
                          </a:lnTo>
                          <a:lnTo>
                            <a:pt x="3" y="139"/>
                          </a:lnTo>
                          <a:lnTo>
                            <a:pt x="1" y="157"/>
                          </a:lnTo>
                          <a:lnTo>
                            <a:pt x="0" y="175"/>
                          </a:lnTo>
                          <a:lnTo>
                            <a:pt x="1" y="193"/>
                          </a:lnTo>
                          <a:lnTo>
                            <a:pt x="3" y="210"/>
                          </a:lnTo>
                          <a:lnTo>
                            <a:pt x="8" y="227"/>
                          </a:lnTo>
                          <a:lnTo>
                            <a:pt x="14" y="243"/>
                          </a:lnTo>
                          <a:lnTo>
                            <a:pt x="21" y="259"/>
                          </a:lnTo>
                          <a:lnTo>
                            <a:pt x="30" y="273"/>
                          </a:lnTo>
                          <a:lnTo>
                            <a:pt x="41" y="286"/>
                          </a:lnTo>
                          <a:lnTo>
                            <a:pt x="52" y="299"/>
                          </a:lnTo>
                          <a:lnTo>
                            <a:pt x="64" y="310"/>
                          </a:lnTo>
                          <a:lnTo>
                            <a:pt x="78" y="320"/>
                          </a:lnTo>
                          <a:lnTo>
                            <a:pt x="92" y="329"/>
                          </a:lnTo>
                          <a:lnTo>
                            <a:pt x="108" y="336"/>
                          </a:lnTo>
                          <a:lnTo>
                            <a:pt x="123" y="342"/>
                          </a:lnTo>
                          <a:lnTo>
                            <a:pt x="141" y="346"/>
                          </a:lnTo>
                          <a:lnTo>
                            <a:pt x="158" y="348"/>
                          </a:lnTo>
                          <a:lnTo>
                            <a:pt x="176" y="349"/>
                          </a:lnTo>
                          <a:close/>
                        </a:path>
                      </a:pathLst>
                    </a:custGeom>
                    <a:solidFill>
                      <a:srgbClr val="FFCCCC"/>
                    </a:solidFill>
                    <a:ln w="9525" cmpd="sng">
                      <a:solidFill>
                        <a:schemeClr val="accent2"/>
                      </a:solidFill>
                      <a:round/>
                      <a:headEnd/>
                      <a:tailEnd/>
                    </a:ln>
                    <a:effectLst>
                      <a:outerShdw dist="17961" dir="2700000" algn="ctr" rotWithShape="0">
                        <a:srgbClr val="FF9933"/>
                      </a:outerShdw>
                    </a:effectLst>
                  </p:spPr>
                  <p:txBody>
                    <a:bodyPr/>
                    <a:lstStyle/>
                    <a:p>
                      <a:endParaRPr lang="ru-RU"/>
                    </a:p>
                  </p:txBody>
                </p:sp>
              </p:grpSp>
            </p:grpSp>
          </p:grpSp>
        </p:grpSp>
        <p:sp>
          <p:nvSpPr>
            <p:cNvPr id="854096" name="Text Box 80"/>
            <p:cNvSpPr txBox="1">
              <a:spLocks noChangeArrowheads="1"/>
            </p:cNvSpPr>
            <p:nvPr/>
          </p:nvSpPr>
          <p:spPr bwMode="auto">
            <a:xfrm>
              <a:off x="862" y="1434"/>
              <a:ext cx="86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p>
              <a:r>
                <a:rPr lang="ru-RU" altLang="zh-CN" sz="1800" b="1">
                  <a:solidFill>
                    <a:schemeClr val="accent2"/>
                  </a:solidFill>
                  <a:latin typeface="Tahoma" panose="020B0604030504040204" pitchFamily="34" charset="0"/>
                  <a:cs typeface="Tahoma" panose="020B0604030504040204" pitchFamily="34" charset="0"/>
                </a:rPr>
                <a:t>Объект </a:t>
              </a:r>
              <a:r>
                <a:rPr lang="ru-RU" altLang="zh-CN" sz="1800" b="1">
                  <a:solidFill>
                    <a:schemeClr val="accent2"/>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accent2"/>
                  </a:solidFill>
                  <a:latin typeface="Tahoma" panose="020B0604030504040204" pitchFamily="34" charset="0"/>
                  <a:cs typeface="Tahoma" panose="020B0604030504040204" pitchFamily="34" charset="0"/>
                </a:rPr>
                <a:t>А</a:t>
              </a:r>
              <a:r>
                <a:rPr lang="ru-RU" altLang="zh-CN" sz="1800" b="1">
                  <a:solidFill>
                    <a:schemeClr val="accent2"/>
                  </a:solidFill>
                  <a:latin typeface="Tahoma" panose="020B0604030504040204" pitchFamily="34" charset="0"/>
                  <a:ea typeface="SimSun" panose="02010600030101010101" pitchFamily="2" charset="-122"/>
                </a:rPr>
                <a:t>”</a:t>
              </a:r>
              <a:endParaRPr lang="ru-RU" altLang="ru-RU" sz="1800">
                <a:solidFill>
                  <a:schemeClr val="accent2"/>
                </a:solidFill>
                <a:latin typeface="Tahoma" panose="020B0604030504040204" pitchFamily="34" charset="0"/>
                <a:cs typeface="Tahoma" panose="020B0604030504040204" pitchFamily="34" charset="0"/>
              </a:endParaRPr>
            </a:p>
          </p:txBody>
        </p:sp>
        <p:grpSp>
          <p:nvGrpSpPr>
            <p:cNvPr id="854097" name="Group 81"/>
            <p:cNvGrpSpPr>
              <a:grpSpLocks/>
            </p:cNvGrpSpPr>
            <p:nvPr/>
          </p:nvGrpSpPr>
          <p:grpSpPr bwMode="auto">
            <a:xfrm>
              <a:off x="385" y="1139"/>
              <a:ext cx="271" cy="747"/>
              <a:chOff x="2314" y="1246"/>
              <a:chExt cx="504" cy="1344"/>
            </a:xfrm>
          </p:grpSpPr>
          <p:sp>
            <p:nvSpPr>
              <p:cNvPr id="854098" name="Oval 82"/>
              <p:cNvSpPr>
                <a:spLocks noChangeArrowheads="1"/>
              </p:cNvSpPr>
              <p:nvPr/>
            </p:nvSpPr>
            <p:spPr bwMode="auto">
              <a:xfrm>
                <a:off x="2426" y="1246"/>
                <a:ext cx="280" cy="280"/>
              </a:xfrm>
              <a:prstGeom prst="ellipse">
                <a:avLst/>
              </a:prstGeom>
              <a:solidFill>
                <a:schemeClr val="accent2"/>
              </a:solidFill>
              <a:ln w="6350">
                <a:solidFill>
                  <a:schemeClr val="accent2"/>
                </a:solidFill>
                <a:round/>
                <a:headEnd/>
                <a:tailEnd/>
              </a:ln>
            </p:spPr>
            <p:txBody>
              <a:bodyPr/>
              <a:lstStyle/>
              <a:p>
                <a:endParaRPr lang="ru-RU"/>
              </a:p>
            </p:txBody>
          </p:sp>
          <p:sp>
            <p:nvSpPr>
              <p:cNvPr id="854099" name="Oval 83"/>
              <p:cNvSpPr>
                <a:spLocks noChangeArrowheads="1"/>
              </p:cNvSpPr>
              <p:nvPr/>
            </p:nvSpPr>
            <p:spPr bwMode="auto">
              <a:xfrm>
                <a:off x="2706"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100" name="Oval 84"/>
              <p:cNvSpPr>
                <a:spLocks noChangeArrowheads="1"/>
              </p:cNvSpPr>
              <p:nvPr/>
            </p:nvSpPr>
            <p:spPr bwMode="auto">
              <a:xfrm>
                <a:off x="2314"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101" name="Oval 85"/>
              <p:cNvSpPr>
                <a:spLocks noChangeArrowheads="1"/>
              </p:cNvSpPr>
              <p:nvPr/>
            </p:nvSpPr>
            <p:spPr bwMode="auto">
              <a:xfrm>
                <a:off x="2426"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102" name="Oval 86"/>
              <p:cNvSpPr>
                <a:spLocks noChangeArrowheads="1"/>
              </p:cNvSpPr>
              <p:nvPr/>
            </p:nvSpPr>
            <p:spPr bwMode="auto">
              <a:xfrm>
                <a:off x="2594"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103" name="Rectangle 87"/>
              <p:cNvSpPr>
                <a:spLocks noChangeArrowheads="1"/>
              </p:cNvSpPr>
              <p:nvPr/>
            </p:nvSpPr>
            <p:spPr bwMode="auto">
              <a:xfrm>
                <a:off x="2426"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54104" name="Rectangle 88"/>
              <p:cNvSpPr>
                <a:spLocks noChangeArrowheads="1"/>
              </p:cNvSpPr>
              <p:nvPr/>
            </p:nvSpPr>
            <p:spPr bwMode="auto">
              <a:xfrm>
                <a:off x="2594"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54105" name="Rectangle 89"/>
              <p:cNvSpPr>
                <a:spLocks noChangeArrowheads="1"/>
              </p:cNvSpPr>
              <p:nvPr/>
            </p:nvSpPr>
            <p:spPr bwMode="auto">
              <a:xfrm>
                <a:off x="2370" y="1582"/>
                <a:ext cx="392" cy="110"/>
              </a:xfrm>
              <a:prstGeom prst="rect">
                <a:avLst/>
              </a:prstGeom>
              <a:solidFill>
                <a:schemeClr val="accent2"/>
              </a:solidFill>
              <a:ln w="6350">
                <a:solidFill>
                  <a:schemeClr val="accent2"/>
                </a:solidFill>
                <a:miter lim="800000"/>
                <a:headEnd/>
                <a:tailEnd/>
              </a:ln>
            </p:spPr>
            <p:txBody>
              <a:bodyPr/>
              <a:lstStyle/>
              <a:p>
                <a:endParaRPr lang="ru-RU"/>
              </a:p>
            </p:txBody>
          </p:sp>
          <p:sp>
            <p:nvSpPr>
              <p:cNvPr id="854106" name="Rectangle 90"/>
              <p:cNvSpPr>
                <a:spLocks noChangeArrowheads="1"/>
              </p:cNvSpPr>
              <p:nvPr/>
            </p:nvSpPr>
            <p:spPr bwMode="auto">
              <a:xfrm>
                <a:off x="2510" y="1468"/>
                <a:ext cx="112" cy="629"/>
              </a:xfrm>
              <a:prstGeom prst="rect">
                <a:avLst/>
              </a:prstGeom>
              <a:solidFill>
                <a:schemeClr val="accent2"/>
              </a:solidFill>
              <a:ln w="6350">
                <a:solidFill>
                  <a:schemeClr val="accent2"/>
                </a:solidFill>
                <a:miter lim="800000"/>
                <a:headEnd/>
                <a:tailEnd/>
              </a:ln>
            </p:spPr>
            <p:txBody>
              <a:bodyPr/>
              <a:lstStyle/>
              <a:p>
                <a:endParaRPr lang="ru-RU"/>
              </a:p>
            </p:txBody>
          </p:sp>
          <p:sp>
            <p:nvSpPr>
              <p:cNvPr id="854107" name="Rectangle 91"/>
              <p:cNvSpPr>
                <a:spLocks noChangeArrowheads="1"/>
              </p:cNvSpPr>
              <p:nvPr/>
            </p:nvSpPr>
            <p:spPr bwMode="auto">
              <a:xfrm>
                <a:off x="231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54108" name="Rectangle 92"/>
              <p:cNvSpPr>
                <a:spLocks noChangeArrowheads="1"/>
              </p:cNvSpPr>
              <p:nvPr/>
            </p:nvSpPr>
            <p:spPr bwMode="auto">
              <a:xfrm>
                <a:off x="273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54109" name="Oval 93"/>
              <p:cNvSpPr>
                <a:spLocks noChangeArrowheads="1"/>
              </p:cNvSpPr>
              <p:nvPr/>
            </p:nvSpPr>
            <p:spPr bwMode="auto">
              <a:xfrm>
                <a:off x="273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54110" name="Oval 94"/>
              <p:cNvSpPr>
                <a:spLocks noChangeArrowheads="1"/>
              </p:cNvSpPr>
              <p:nvPr/>
            </p:nvSpPr>
            <p:spPr bwMode="auto">
              <a:xfrm>
                <a:off x="231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54111" name="Oval 95"/>
              <p:cNvSpPr>
                <a:spLocks noChangeArrowheads="1"/>
              </p:cNvSpPr>
              <p:nvPr/>
            </p:nvSpPr>
            <p:spPr bwMode="auto">
              <a:xfrm>
                <a:off x="2454" y="1274"/>
                <a:ext cx="224" cy="252"/>
              </a:xfrm>
              <a:prstGeom prst="ellipse">
                <a:avLst/>
              </a:prstGeom>
              <a:solidFill>
                <a:schemeClr val="accent2"/>
              </a:solidFill>
              <a:ln w="6350">
                <a:solidFill>
                  <a:schemeClr val="accent2"/>
                </a:solidFill>
                <a:round/>
                <a:headEnd/>
                <a:tailEnd/>
              </a:ln>
            </p:spPr>
            <p:txBody>
              <a:bodyPr/>
              <a:lstStyle/>
              <a:p>
                <a:endParaRPr lang="ru-RU"/>
              </a:p>
            </p:txBody>
          </p:sp>
          <p:sp>
            <p:nvSpPr>
              <p:cNvPr id="854112" name="Rectangle 96"/>
              <p:cNvSpPr>
                <a:spLocks noChangeArrowheads="1"/>
              </p:cNvSpPr>
              <p:nvPr/>
            </p:nvSpPr>
            <p:spPr bwMode="auto">
              <a:xfrm>
                <a:off x="2433" y="1592"/>
                <a:ext cx="269" cy="499"/>
              </a:xfrm>
              <a:prstGeom prst="rect">
                <a:avLst/>
              </a:prstGeom>
              <a:solidFill>
                <a:schemeClr val="accent2"/>
              </a:solidFill>
              <a:ln w="6350">
                <a:solidFill>
                  <a:schemeClr val="accent2"/>
                </a:solidFill>
                <a:miter lim="800000"/>
                <a:headEnd/>
                <a:tailEnd/>
              </a:ln>
            </p:spPr>
            <p:txBody>
              <a:bodyPr/>
              <a:lstStyle/>
              <a:p>
                <a:endParaRPr lang="ru-RU"/>
              </a:p>
            </p:txBody>
          </p:sp>
          <p:sp>
            <p:nvSpPr>
              <p:cNvPr id="854113" name="Rectangle 97"/>
              <p:cNvSpPr>
                <a:spLocks noChangeArrowheads="1"/>
              </p:cNvSpPr>
              <p:nvPr/>
            </p:nvSpPr>
            <p:spPr bwMode="auto">
              <a:xfrm>
                <a:off x="2433" y="2049"/>
                <a:ext cx="101" cy="495"/>
              </a:xfrm>
              <a:prstGeom prst="rect">
                <a:avLst/>
              </a:prstGeom>
              <a:solidFill>
                <a:schemeClr val="accent2"/>
              </a:solidFill>
              <a:ln w="6350">
                <a:solidFill>
                  <a:schemeClr val="accent2"/>
                </a:solidFill>
                <a:miter lim="800000"/>
                <a:headEnd/>
                <a:tailEnd/>
              </a:ln>
            </p:spPr>
            <p:txBody>
              <a:bodyPr/>
              <a:lstStyle/>
              <a:p>
                <a:endParaRPr lang="ru-RU"/>
              </a:p>
            </p:txBody>
          </p:sp>
          <p:sp>
            <p:nvSpPr>
              <p:cNvPr id="854114" name="Rectangle 98"/>
              <p:cNvSpPr>
                <a:spLocks noChangeArrowheads="1"/>
              </p:cNvSpPr>
              <p:nvPr/>
            </p:nvSpPr>
            <p:spPr bwMode="auto">
              <a:xfrm>
                <a:off x="2601" y="2073"/>
                <a:ext cx="101" cy="468"/>
              </a:xfrm>
              <a:prstGeom prst="rect">
                <a:avLst/>
              </a:prstGeom>
              <a:solidFill>
                <a:schemeClr val="accent2"/>
              </a:solidFill>
              <a:ln w="6350">
                <a:solidFill>
                  <a:schemeClr val="accent2"/>
                </a:solidFill>
                <a:miter lim="800000"/>
                <a:headEnd/>
                <a:tailEnd/>
              </a:ln>
            </p:spPr>
            <p:txBody>
              <a:bodyPr/>
              <a:lstStyle/>
              <a:p>
                <a:endParaRPr lang="ru-RU"/>
              </a:p>
            </p:txBody>
          </p:sp>
          <p:sp>
            <p:nvSpPr>
              <p:cNvPr id="854115" name="Rectangle 99"/>
              <p:cNvSpPr>
                <a:spLocks noChangeArrowheads="1"/>
              </p:cNvSpPr>
              <p:nvPr/>
            </p:nvSpPr>
            <p:spPr bwMode="auto">
              <a:xfrm>
                <a:off x="2322" y="1629"/>
                <a:ext cx="71" cy="465"/>
              </a:xfrm>
              <a:prstGeom prst="rect">
                <a:avLst/>
              </a:prstGeom>
              <a:solidFill>
                <a:schemeClr val="accent2"/>
              </a:solidFill>
              <a:ln w="6350">
                <a:solidFill>
                  <a:schemeClr val="accent2"/>
                </a:solidFill>
                <a:miter lim="800000"/>
                <a:headEnd/>
                <a:tailEnd/>
              </a:ln>
            </p:spPr>
            <p:txBody>
              <a:bodyPr/>
              <a:lstStyle/>
              <a:p>
                <a:endParaRPr lang="ru-RU"/>
              </a:p>
            </p:txBody>
          </p:sp>
          <p:sp>
            <p:nvSpPr>
              <p:cNvPr id="854116" name="Rectangle 100"/>
              <p:cNvSpPr>
                <a:spLocks noChangeArrowheads="1"/>
              </p:cNvSpPr>
              <p:nvPr/>
            </p:nvSpPr>
            <p:spPr bwMode="auto">
              <a:xfrm>
                <a:off x="2742" y="1626"/>
                <a:ext cx="71" cy="474"/>
              </a:xfrm>
              <a:prstGeom prst="rect">
                <a:avLst/>
              </a:prstGeom>
              <a:solidFill>
                <a:schemeClr val="accent2"/>
              </a:solidFill>
              <a:ln w="6350">
                <a:solidFill>
                  <a:schemeClr val="accent2"/>
                </a:solidFill>
                <a:miter lim="800000"/>
                <a:headEnd/>
                <a:tailEnd/>
              </a:ln>
            </p:spPr>
            <p:txBody>
              <a:bodyPr/>
              <a:lstStyle/>
              <a:p>
                <a:endParaRPr lang="ru-RU"/>
              </a:p>
            </p:txBody>
          </p:sp>
          <p:sp>
            <p:nvSpPr>
              <p:cNvPr id="854117" name="Rectangle 101"/>
              <p:cNvSpPr>
                <a:spLocks noChangeArrowheads="1"/>
              </p:cNvSpPr>
              <p:nvPr/>
            </p:nvSpPr>
            <p:spPr bwMode="auto">
              <a:xfrm>
                <a:off x="2361" y="1590"/>
                <a:ext cx="414" cy="95"/>
              </a:xfrm>
              <a:prstGeom prst="rect">
                <a:avLst/>
              </a:prstGeom>
              <a:solidFill>
                <a:schemeClr val="accent2"/>
              </a:solidFill>
              <a:ln w="6350">
                <a:solidFill>
                  <a:schemeClr val="accent2"/>
                </a:solidFill>
                <a:miter lim="800000"/>
                <a:headEnd/>
                <a:tailEnd/>
              </a:ln>
            </p:spPr>
            <p:txBody>
              <a:bodyPr/>
              <a:lstStyle/>
              <a:p>
                <a:endParaRPr lang="ru-RU"/>
              </a:p>
            </p:txBody>
          </p:sp>
        </p:grpSp>
        <p:grpSp>
          <p:nvGrpSpPr>
            <p:cNvPr id="854118" name="Group 102"/>
            <p:cNvGrpSpPr>
              <a:grpSpLocks/>
            </p:cNvGrpSpPr>
            <p:nvPr/>
          </p:nvGrpSpPr>
          <p:grpSpPr bwMode="auto">
            <a:xfrm>
              <a:off x="3515" y="2659"/>
              <a:ext cx="264" cy="706"/>
              <a:chOff x="3098" y="1220"/>
              <a:chExt cx="504" cy="1344"/>
            </a:xfrm>
          </p:grpSpPr>
          <p:sp>
            <p:nvSpPr>
              <p:cNvPr id="854119" name="Oval 103"/>
              <p:cNvSpPr>
                <a:spLocks noChangeArrowheads="1"/>
              </p:cNvSpPr>
              <p:nvPr/>
            </p:nvSpPr>
            <p:spPr bwMode="auto">
              <a:xfrm>
                <a:off x="3210" y="1220"/>
                <a:ext cx="280" cy="280"/>
              </a:xfrm>
              <a:prstGeom prst="ellipse">
                <a:avLst/>
              </a:prstGeom>
              <a:solidFill>
                <a:srgbClr val="CC3300"/>
              </a:solidFill>
              <a:ln w="3175">
                <a:solidFill>
                  <a:srgbClr val="CC3300"/>
                </a:solidFill>
                <a:round/>
                <a:headEnd/>
                <a:tailEnd/>
              </a:ln>
            </p:spPr>
            <p:txBody>
              <a:bodyPr/>
              <a:lstStyle/>
              <a:p>
                <a:endParaRPr lang="ru-RU"/>
              </a:p>
            </p:txBody>
          </p:sp>
          <p:sp>
            <p:nvSpPr>
              <p:cNvPr id="854120" name="Oval 104"/>
              <p:cNvSpPr>
                <a:spLocks noChangeArrowheads="1"/>
              </p:cNvSpPr>
              <p:nvPr/>
            </p:nvSpPr>
            <p:spPr bwMode="auto">
              <a:xfrm>
                <a:off x="3490" y="1556"/>
                <a:ext cx="112" cy="112"/>
              </a:xfrm>
              <a:prstGeom prst="ellipse">
                <a:avLst/>
              </a:prstGeom>
              <a:solidFill>
                <a:srgbClr val="CC3300"/>
              </a:solidFill>
              <a:ln w="3175">
                <a:solidFill>
                  <a:srgbClr val="CC3300"/>
                </a:solidFill>
                <a:round/>
                <a:headEnd/>
                <a:tailEnd/>
              </a:ln>
            </p:spPr>
            <p:txBody>
              <a:bodyPr/>
              <a:lstStyle/>
              <a:p>
                <a:endParaRPr lang="ru-RU"/>
              </a:p>
            </p:txBody>
          </p:sp>
          <p:sp>
            <p:nvSpPr>
              <p:cNvPr id="854121" name="Oval 105"/>
              <p:cNvSpPr>
                <a:spLocks noChangeArrowheads="1"/>
              </p:cNvSpPr>
              <p:nvPr/>
            </p:nvSpPr>
            <p:spPr bwMode="auto">
              <a:xfrm>
                <a:off x="3098" y="1556"/>
                <a:ext cx="112" cy="112"/>
              </a:xfrm>
              <a:prstGeom prst="ellipse">
                <a:avLst/>
              </a:prstGeom>
              <a:solidFill>
                <a:srgbClr val="CC3300"/>
              </a:solidFill>
              <a:ln w="3175">
                <a:solidFill>
                  <a:srgbClr val="CC3300"/>
                </a:solidFill>
                <a:round/>
                <a:headEnd/>
                <a:tailEnd/>
              </a:ln>
            </p:spPr>
            <p:txBody>
              <a:bodyPr/>
              <a:lstStyle/>
              <a:p>
                <a:endParaRPr lang="ru-RU"/>
              </a:p>
            </p:txBody>
          </p:sp>
          <p:sp>
            <p:nvSpPr>
              <p:cNvPr id="854122" name="Oval 106"/>
              <p:cNvSpPr>
                <a:spLocks noChangeArrowheads="1"/>
              </p:cNvSpPr>
              <p:nvPr/>
            </p:nvSpPr>
            <p:spPr bwMode="auto">
              <a:xfrm>
                <a:off x="3210" y="2452"/>
                <a:ext cx="112" cy="112"/>
              </a:xfrm>
              <a:prstGeom prst="ellipse">
                <a:avLst/>
              </a:prstGeom>
              <a:solidFill>
                <a:srgbClr val="CC3300"/>
              </a:solidFill>
              <a:ln w="3175">
                <a:solidFill>
                  <a:srgbClr val="CC3300"/>
                </a:solidFill>
                <a:round/>
                <a:headEnd/>
                <a:tailEnd/>
              </a:ln>
            </p:spPr>
            <p:txBody>
              <a:bodyPr/>
              <a:lstStyle/>
              <a:p>
                <a:endParaRPr lang="ru-RU"/>
              </a:p>
            </p:txBody>
          </p:sp>
          <p:sp>
            <p:nvSpPr>
              <p:cNvPr id="854123" name="Oval 107"/>
              <p:cNvSpPr>
                <a:spLocks noChangeArrowheads="1"/>
              </p:cNvSpPr>
              <p:nvPr/>
            </p:nvSpPr>
            <p:spPr bwMode="auto">
              <a:xfrm>
                <a:off x="3378" y="2452"/>
                <a:ext cx="112" cy="112"/>
              </a:xfrm>
              <a:prstGeom prst="ellipse">
                <a:avLst/>
              </a:prstGeom>
              <a:solidFill>
                <a:srgbClr val="CC3300"/>
              </a:solidFill>
              <a:ln w="3175">
                <a:solidFill>
                  <a:srgbClr val="CC3300"/>
                </a:solidFill>
                <a:round/>
                <a:headEnd/>
                <a:tailEnd/>
              </a:ln>
            </p:spPr>
            <p:txBody>
              <a:bodyPr/>
              <a:lstStyle/>
              <a:p>
                <a:endParaRPr lang="ru-RU"/>
              </a:p>
            </p:txBody>
          </p:sp>
          <p:sp>
            <p:nvSpPr>
              <p:cNvPr id="854124" name="Rectangle 108"/>
              <p:cNvSpPr>
                <a:spLocks noChangeArrowheads="1"/>
              </p:cNvSpPr>
              <p:nvPr/>
            </p:nvSpPr>
            <p:spPr bwMode="auto">
              <a:xfrm>
                <a:off x="3210" y="1612"/>
                <a:ext cx="112" cy="896"/>
              </a:xfrm>
              <a:prstGeom prst="rect">
                <a:avLst/>
              </a:prstGeom>
              <a:solidFill>
                <a:srgbClr val="CC3300"/>
              </a:solidFill>
              <a:ln w="3175">
                <a:solidFill>
                  <a:srgbClr val="CC3300"/>
                </a:solidFill>
                <a:miter lim="800000"/>
                <a:headEnd/>
                <a:tailEnd/>
              </a:ln>
            </p:spPr>
            <p:txBody>
              <a:bodyPr/>
              <a:lstStyle/>
              <a:p>
                <a:endParaRPr lang="ru-RU"/>
              </a:p>
            </p:txBody>
          </p:sp>
          <p:sp>
            <p:nvSpPr>
              <p:cNvPr id="854125" name="Rectangle 109"/>
              <p:cNvSpPr>
                <a:spLocks noChangeArrowheads="1"/>
              </p:cNvSpPr>
              <p:nvPr/>
            </p:nvSpPr>
            <p:spPr bwMode="auto">
              <a:xfrm>
                <a:off x="3378" y="1612"/>
                <a:ext cx="112" cy="896"/>
              </a:xfrm>
              <a:prstGeom prst="rect">
                <a:avLst/>
              </a:prstGeom>
              <a:solidFill>
                <a:srgbClr val="CC3300"/>
              </a:solidFill>
              <a:ln w="3175">
                <a:solidFill>
                  <a:srgbClr val="CC3300"/>
                </a:solidFill>
                <a:miter lim="800000"/>
                <a:headEnd/>
                <a:tailEnd/>
              </a:ln>
            </p:spPr>
            <p:txBody>
              <a:bodyPr/>
              <a:lstStyle/>
              <a:p>
                <a:endParaRPr lang="ru-RU"/>
              </a:p>
            </p:txBody>
          </p:sp>
          <p:sp>
            <p:nvSpPr>
              <p:cNvPr id="854126" name="Rectangle 110"/>
              <p:cNvSpPr>
                <a:spLocks noChangeArrowheads="1"/>
              </p:cNvSpPr>
              <p:nvPr/>
            </p:nvSpPr>
            <p:spPr bwMode="auto">
              <a:xfrm>
                <a:off x="3154" y="1556"/>
                <a:ext cx="392" cy="110"/>
              </a:xfrm>
              <a:prstGeom prst="rect">
                <a:avLst/>
              </a:prstGeom>
              <a:solidFill>
                <a:srgbClr val="CC3300"/>
              </a:solidFill>
              <a:ln w="3175">
                <a:solidFill>
                  <a:srgbClr val="CC3300"/>
                </a:solidFill>
                <a:miter lim="800000"/>
                <a:headEnd/>
                <a:tailEnd/>
              </a:ln>
            </p:spPr>
            <p:txBody>
              <a:bodyPr/>
              <a:lstStyle/>
              <a:p>
                <a:endParaRPr lang="ru-RU"/>
              </a:p>
            </p:txBody>
          </p:sp>
          <p:sp>
            <p:nvSpPr>
              <p:cNvPr id="854127" name="Rectangle 111"/>
              <p:cNvSpPr>
                <a:spLocks noChangeArrowheads="1"/>
              </p:cNvSpPr>
              <p:nvPr/>
            </p:nvSpPr>
            <p:spPr bwMode="auto">
              <a:xfrm>
                <a:off x="3294" y="1442"/>
                <a:ext cx="112" cy="618"/>
              </a:xfrm>
              <a:prstGeom prst="rect">
                <a:avLst/>
              </a:prstGeom>
              <a:solidFill>
                <a:srgbClr val="CC3300"/>
              </a:solidFill>
              <a:ln w="3175">
                <a:solidFill>
                  <a:srgbClr val="CC3300"/>
                </a:solidFill>
                <a:miter lim="800000"/>
                <a:headEnd/>
                <a:tailEnd/>
              </a:ln>
            </p:spPr>
            <p:txBody>
              <a:bodyPr/>
              <a:lstStyle/>
              <a:p>
                <a:endParaRPr lang="ru-RU"/>
              </a:p>
            </p:txBody>
          </p:sp>
          <p:sp>
            <p:nvSpPr>
              <p:cNvPr id="854128" name="Rectangle 112"/>
              <p:cNvSpPr>
                <a:spLocks noChangeArrowheads="1"/>
              </p:cNvSpPr>
              <p:nvPr/>
            </p:nvSpPr>
            <p:spPr bwMode="auto">
              <a:xfrm>
                <a:off x="3098" y="1612"/>
                <a:ext cx="84" cy="448"/>
              </a:xfrm>
              <a:prstGeom prst="rect">
                <a:avLst/>
              </a:prstGeom>
              <a:solidFill>
                <a:srgbClr val="CC3300"/>
              </a:solidFill>
              <a:ln w="3175">
                <a:solidFill>
                  <a:srgbClr val="CC3300"/>
                </a:solidFill>
                <a:miter lim="800000"/>
                <a:headEnd/>
                <a:tailEnd/>
              </a:ln>
            </p:spPr>
            <p:txBody>
              <a:bodyPr/>
              <a:lstStyle/>
              <a:p>
                <a:endParaRPr lang="ru-RU"/>
              </a:p>
            </p:txBody>
          </p:sp>
          <p:sp>
            <p:nvSpPr>
              <p:cNvPr id="854129" name="Rectangle 113"/>
              <p:cNvSpPr>
                <a:spLocks noChangeArrowheads="1"/>
              </p:cNvSpPr>
              <p:nvPr/>
            </p:nvSpPr>
            <p:spPr bwMode="auto">
              <a:xfrm>
                <a:off x="3518" y="1612"/>
                <a:ext cx="84" cy="448"/>
              </a:xfrm>
              <a:prstGeom prst="rect">
                <a:avLst/>
              </a:prstGeom>
              <a:solidFill>
                <a:srgbClr val="CC3300"/>
              </a:solidFill>
              <a:ln w="3175">
                <a:solidFill>
                  <a:srgbClr val="CC3300"/>
                </a:solidFill>
                <a:miter lim="800000"/>
                <a:headEnd/>
                <a:tailEnd/>
              </a:ln>
            </p:spPr>
            <p:txBody>
              <a:bodyPr/>
              <a:lstStyle/>
              <a:p>
                <a:endParaRPr lang="ru-RU"/>
              </a:p>
            </p:txBody>
          </p:sp>
          <p:sp>
            <p:nvSpPr>
              <p:cNvPr id="854130" name="Oval 114"/>
              <p:cNvSpPr>
                <a:spLocks noChangeArrowheads="1"/>
              </p:cNvSpPr>
              <p:nvPr/>
            </p:nvSpPr>
            <p:spPr bwMode="auto">
              <a:xfrm>
                <a:off x="3518" y="2032"/>
                <a:ext cx="84" cy="84"/>
              </a:xfrm>
              <a:prstGeom prst="ellipse">
                <a:avLst/>
              </a:prstGeom>
              <a:solidFill>
                <a:srgbClr val="CC3300"/>
              </a:solidFill>
              <a:ln w="3175">
                <a:solidFill>
                  <a:srgbClr val="CC3300"/>
                </a:solidFill>
                <a:round/>
                <a:headEnd/>
                <a:tailEnd/>
              </a:ln>
            </p:spPr>
            <p:txBody>
              <a:bodyPr/>
              <a:lstStyle/>
              <a:p>
                <a:endParaRPr lang="ru-RU"/>
              </a:p>
            </p:txBody>
          </p:sp>
          <p:sp>
            <p:nvSpPr>
              <p:cNvPr id="854131" name="Oval 115"/>
              <p:cNvSpPr>
                <a:spLocks noChangeArrowheads="1"/>
              </p:cNvSpPr>
              <p:nvPr/>
            </p:nvSpPr>
            <p:spPr bwMode="auto">
              <a:xfrm>
                <a:off x="3098" y="2032"/>
                <a:ext cx="84" cy="84"/>
              </a:xfrm>
              <a:prstGeom prst="ellipse">
                <a:avLst/>
              </a:prstGeom>
              <a:solidFill>
                <a:srgbClr val="CC3300"/>
              </a:solidFill>
              <a:ln w="3175">
                <a:solidFill>
                  <a:srgbClr val="CC3300"/>
                </a:solidFill>
                <a:round/>
                <a:headEnd/>
                <a:tailEnd/>
              </a:ln>
            </p:spPr>
            <p:txBody>
              <a:bodyPr/>
              <a:lstStyle/>
              <a:p>
                <a:endParaRPr lang="ru-RU"/>
              </a:p>
            </p:txBody>
          </p:sp>
        </p:grpSp>
        <p:sp>
          <p:nvSpPr>
            <p:cNvPr id="854132" name="Freeform 116"/>
            <p:cNvSpPr>
              <a:spLocks/>
            </p:cNvSpPr>
            <p:nvPr/>
          </p:nvSpPr>
          <p:spPr bwMode="auto">
            <a:xfrm>
              <a:off x="1160" y="1798"/>
              <a:ext cx="1739" cy="878"/>
            </a:xfrm>
            <a:custGeom>
              <a:avLst/>
              <a:gdLst>
                <a:gd name="T0" fmla="*/ 2970 w 2970"/>
                <a:gd name="T1" fmla="*/ 1548 h 1548"/>
                <a:gd name="T2" fmla="*/ 2659 w 2970"/>
                <a:gd name="T3" fmla="*/ 521 h 1548"/>
                <a:gd name="T4" fmla="*/ 1746 w 2970"/>
                <a:gd name="T5" fmla="*/ 0 h 1548"/>
                <a:gd name="T6" fmla="*/ 0 w 2970"/>
                <a:gd name="T7" fmla="*/ 0 h 1548"/>
              </a:gdLst>
              <a:ahLst/>
              <a:cxnLst>
                <a:cxn ang="0">
                  <a:pos x="T0" y="T1"/>
                </a:cxn>
                <a:cxn ang="0">
                  <a:pos x="T2" y="T3"/>
                </a:cxn>
                <a:cxn ang="0">
                  <a:pos x="T4" y="T5"/>
                </a:cxn>
                <a:cxn ang="0">
                  <a:pos x="T6" y="T7"/>
                </a:cxn>
              </a:cxnLst>
              <a:rect l="0" t="0" r="r" b="b"/>
              <a:pathLst>
                <a:path w="2970" h="1548">
                  <a:moveTo>
                    <a:pt x="2970" y="1548"/>
                  </a:moveTo>
                  <a:lnTo>
                    <a:pt x="2659" y="521"/>
                  </a:lnTo>
                  <a:lnTo>
                    <a:pt x="1746" y="0"/>
                  </a:lnTo>
                  <a:lnTo>
                    <a:pt x="0" y="0"/>
                  </a:lnTo>
                </a:path>
              </a:pathLst>
            </a:custGeom>
            <a:noFill/>
            <a:ln w="57150" cap="flat" cmpd="sng">
              <a:solidFill>
                <a:srgbClr val="FF9900"/>
              </a:solidFill>
              <a:prstDash val="dash"/>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54133" name="Freeform 117"/>
            <p:cNvSpPr>
              <a:spLocks/>
            </p:cNvSpPr>
            <p:nvPr/>
          </p:nvSpPr>
          <p:spPr bwMode="auto">
            <a:xfrm>
              <a:off x="749" y="1200"/>
              <a:ext cx="4418" cy="258"/>
            </a:xfrm>
            <a:custGeom>
              <a:avLst/>
              <a:gdLst>
                <a:gd name="T0" fmla="*/ 0 w 7732"/>
                <a:gd name="T1" fmla="*/ 441 h 454"/>
                <a:gd name="T2" fmla="*/ 1829 w 7732"/>
                <a:gd name="T3" fmla="*/ 0 h 454"/>
                <a:gd name="T4" fmla="*/ 5903 w 7732"/>
                <a:gd name="T5" fmla="*/ 0 h 454"/>
                <a:gd name="T6" fmla="*/ 7732 w 7732"/>
                <a:gd name="T7" fmla="*/ 454 h 454"/>
              </a:gdLst>
              <a:ahLst/>
              <a:cxnLst>
                <a:cxn ang="0">
                  <a:pos x="T0" y="T1"/>
                </a:cxn>
                <a:cxn ang="0">
                  <a:pos x="T2" y="T3"/>
                </a:cxn>
                <a:cxn ang="0">
                  <a:pos x="T4" y="T5"/>
                </a:cxn>
                <a:cxn ang="0">
                  <a:pos x="T6" y="T7"/>
                </a:cxn>
              </a:cxnLst>
              <a:rect l="0" t="0" r="r" b="b"/>
              <a:pathLst>
                <a:path w="7732" h="454">
                  <a:moveTo>
                    <a:pt x="0" y="441"/>
                  </a:moveTo>
                  <a:lnTo>
                    <a:pt x="1829" y="0"/>
                  </a:lnTo>
                  <a:lnTo>
                    <a:pt x="5903" y="0"/>
                  </a:lnTo>
                  <a:lnTo>
                    <a:pt x="7732" y="454"/>
                  </a:lnTo>
                </a:path>
              </a:pathLst>
            </a:custGeom>
            <a:noFill/>
            <a:ln w="57150" cap="flat" cmpd="sng">
              <a:solidFill>
                <a:schemeClr val="hlink"/>
              </a:solidFill>
              <a:prstDash val="lgDashDot"/>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54134" name="Freeform 118"/>
            <p:cNvSpPr>
              <a:spLocks/>
            </p:cNvSpPr>
            <p:nvPr/>
          </p:nvSpPr>
          <p:spPr bwMode="auto">
            <a:xfrm>
              <a:off x="1124" y="1928"/>
              <a:ext cx="1646" cy="734"/>
            </a:xfrm>
            <a:custGeom>
              <a:avLst/>
              <a:gdLst>
                <a:gd name="T0" fmla="*/ 2811 w 2811"/>
                <a:gd name="T1" fmla="*/ 1292 h 1292"/>
                <a:gd name="T2" fmla="*/ 2551 w 2811"/>
                <a:gd name="T3" fmla="*/ 443 h 1292"/>
                <a:gd name="T4" fmla="*/ 1807 w 2811"/>
                <a:gd name="T5" fmla="*/ 0 h 1292"/>
                <a:gd name="T6" fmla="*/ 0 w 2811"/>
                <a:gd name="T7" fmla="*/ 0 h 1292"/>
              </a:gdLst>
              <a:ahLst/>
              <a:cxnLst>
                <a:cxn ang="0">
                  <a:pos x="T0" y="T1"/>
                </a:cxn>
                <a:cxn ang="0">
                  <a:pos x="T2" y="T3"/>
                </a:cxn>
                <a:cxn ang="0">
                  <a:pos x="T4" y="T5"/>
                </a:cxn>
                <a:cxn ang="0">
                  <a:pos x="T6" y="T7"/>
                </a:cxn>
              </a:cxnLst>
              <a:rect l="0" t="0" r="r" b="b"/>
              <a:pathLst>
                <a:path w="2811" h="1292">
                  <a:moveTo>
                    <a:pt x="2811" y="1292"/>
                  </a:moveTo>
                  <a:lnTo>
                    <a:pt x="2551" y="443"/>
                  </a:lnTo>
                  <a:lnTo>
                    <a:pt x="1807" y="0"/>
                  </a:lnTo>
                  <a:lnTo>
                    <a:pt x="0" y="0"/>
                  </a:lnTo>
                </a:path>
              </a:pathLst>
            </a:custGeom>
            <a:noFill/>
            <a:ln w="57150" cap="flat" cmpd="sng">
              <a:solidFill>
                <a:srgbClr val="CC3300"/>
              </a:solidFill>
              <a:prstDash val="solid"/>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54135" name="AutoShape 119"/>
            <p:cNvSpPr>
              <a:spLocks noChangeArrowheads="1"/>
            </p:cNvSpPr>
            <p:nvPr/>
          </p:nvSpPr>
          <p:spPr bwMode="auto">
            <a:xfrm>
              <a:off x="521" y="2571"/>
              <a:ext cx="1474" cy="720"/>
            </a:xfrm>
            <a:prstGeom prst="wedgeEllipseCallout">
              <a:avLst>
                <a:gd name="adj1" fmla="val 65537"/>
                <a:gd name="adj2" fmla="val -122917"/>
              </a:avLst>
            </a:prstGeom>
            <a:noFill/>
            <a:ln w="38100" algn="ctr">
              <a:solidFill>
                <a:srgbClr val="CC3300"/>
              </a:solidFill>
              <a:prstDash val="lgDashDot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0" tIns="0" rIns="0" bIns="0" anchor="ctr" anchorCtr="1"/>
            <a:lstStyle/>
            <a:p>
              <a:pPr>
                <a:lnSpc>
                  <a:spcPct val="80000"/>
                </a:lnSpc>
              </a:pPr>
              <a:r>
                <a:rPr lang="ru-RU" altLang="zh-CN" sz="1600" b="1">
                  <a:solidFill>
                    <a:srgbClr val="CC3300"/>
                  </a:solidFill>
                  <a:latin typeface="Tahoma" panose="020B0604030504040204" pitchFamily="34" charset="0"/>
                  <a:cs typeface="Tahoma" panose="020B0604030504040204" pitchFamily="34" charset="0"/>
                </a:rPr>
                <a:t>Пара симплексных виртуальных соединений</a:t>
              </a:r>
              <a:endParaRPr lang="ru-RU" altLang="ru-RU" sz="1600" b="1">
                <a:solidFill>
                  <a:srgbClr val="CC3300"/>
                </a:solidFill>
                <a:latin typeface="Tahoma" panose="020B0604030504040204" pitchFamily="34" charset="0"/>
                <a:ea typeface="SimSun" panose="02010600030101010101" pitchFamily="2" charset="-122"/>
                <a:cs typeface="Tahoma" panose="020B0604030504040204" pitchFamily="34" charset="0"/>
              </a:endParaRPr>
            </a:p>
          </p:txBody>
        </p:sp>
        <p:grpSp>
          <p:nvGrpSpPr>
            <p:cNvPr id="854136" name="Group 120"/>
            <p:cNvGrpSpPr>
              <a:grpSpLocks/>
            </p:cNvGrpSpPr>
            <p:nvPr/>
          </p:nvGrpSpPr>
          <p:grpSpPr bwMode="auto">
            <a:xfrm>
              <a:off x="3356" y="2659"/>
              <a:ext cx="265" cy="711"/>
              <a:chOff x="2314" y="1246"/>
              <a:chExt cx="504" cy="1344"/>
            </a:xfrm>
          </p:grpSpPr>
          <p:sp>
            <p:nvSpPr>
              <p:cNvPr id="854137" name="Oval 121"/>
              <p:cNvSpPr>
                <a:spLocks noChangeArrowheads="1"/>
              </p:cNvSpPr>
              <p:nvPr/>
            </p:nvSpPr>
            <p:spPr bwMode="auto">
              <a:xfrm>
                <a:off x="2426" y="1246"/>
                <a:ext cx="280" cy="280"/>
              </a:xfrm>
              <a:prstGeom prst="ellipse">
                <a:avLst/>
              </a:prstGeom>
              <a:solidFill>
                <a:schemeClr val="hlink"/>
              </a:solidFill>
              <a:ln w="6350">
                <a:solidFill>
                  <a:schemeClr val="hlink"/>
                </a:solidFill>
                <a:round/>
                <a:headEnd/>
                <a:tailEnd/>
              </a:ln>
            </p:spPr>
            <p:txBody>
              <a:bodyPr/>
              <a:lstStyle/>
              <a:p>
                <a:endParaRPr lang="ru-RU"/>
              </a:p>
            </p:txBody>
          </p:sp>
          <p:sp>
            <p:nvSpPr>
              <p:cNvPr id="854138" name="Oval 122"/>
              <p:cNvSpPr>
                <a:spLocks noChangeArrowheads="1"/>
              </p:cNvSpPr>
              <p:nvPr/>
            </p:nvSpPr>
            <p:spPr bwMode="auto">
              <a:xfrm>
                <a:off x="2706"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39" name="Oval 123"/>
              <p:cNvSpPr>
                <a:spLocks noChangeArrowheads="1"/>
              </p:cNvSpPr>
              <p:nvPr/>
            </p:nvSpPr>
            <p:spPr bwMode="auto">
              <a:xfrm>
                <a:off x="2314"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40" name="Oval 124"/>
              <p:cNvSpPr>
                <a:spLocks noChangeArrowheads="1"/>
              </p:cNvSpPr>
              <p:nvPr/>
            </p:nvSpPr>
            <p:spPr bwMode="auto">
              <a:xfrm>
                <a:off x="2426"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41" name="Oval 125"/>
              <p:cNvSpPr>
                <a:spLocks noChangeArrowheads="1"/>
              </p:cNvSpPr>
              <p:nvPr/>
            </p:nvSpPr>
            <p:spPr bwMode="auto">
              <a:xfrm>
                <a:off x="2594"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42" name="Rectangle 126"/>
              <p:cNvSpPr>
                <a:spLocks noChangeArrowheads="1"/>
              </p:cNvSpPr>
              <p:nvPr/>
            </p:nvSpPr>
            <p:spPr bwMode="auto">
              <a:xfrm>
                <a:off x="2426"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54143" name="Rectangle 127"/>
              <p:cNvSpPr>
                <a:spLocks noChangeArrowheads="1"/>
              </p:cNvSpPr>
              <p:nvPr/>
            </p:nvSpPr>
            <p:spPr bwMode="auto">
              <a:xfrm>
                <a:off x="2594"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54144" name="Rectangle 128"/>
              <p:cNvSpPr>
                <a:spLocks noChangeArrowheads="1"/>
              </p:cNvSpPr>
              <p:nvPr/>
            </p:nvSpPr>
            <p:spPr bwMode="auto">
              <a:xfrm>
                <a:off x="2370" y="1582"/>
                <a:ext cx="392" cy="110"/>
              </a:xfrm>
              <a:prstGeom prst="rect">
                <a:avLst/>
              </a:prstGeom>
              <a:solidFill>
                <a:schemeClr val="hlink"/>
              </a:solidFill>
              <a:ln w="6350">
                <a:solidFill>
                  <a:schemeClr val="hlink"/>
                </a:solidFill>
                <a:miter lim="800000"/>
                <a:headEnd/>
                <a:tailEnd/>
              </a:ln>
            </p:spPr>
            <p:txBody>
              <a:bodyPr/>
              <a:lstStyle/>
              <a:p>
                <a:endParaRPr lang="ru-RU"/>
              </a:p>
            </p:txBody>
          </p:sp>
          <p:sp>
            <p:nvSpPr>
              <p:cNvPr id="854145" name="Rectangle 129"/>
              <p:cNvSpPr>
                <a:spLocks noChangeArrowheads="1"/>
              </p:cNvSpPr>
              <p:nvPr/>
            </p:nvSpPr>
            <p:spPr bwMode="auto">
              <a:xfrm>
                <a:off x="2510" y="1468"/>
                <a:ext cx="112" cy="629"/>
              </a:xfrm>
              <a:prstGeom prst="rect">
                <a:avLst/>
              </a:prstGeom>
              <a:solidFill>
                <a:schemeClr val="hlink"/>
              </a:solidFill>
              <a:ln w="6350">
                <a:solidFill>
                  <a:schemeClr val="hlink"/>
                </a:solidFill>
                <a:miter lim="800000"/>
                <a:headEnd/>
                <a:tailEnd/>
              </a:ln>
            </p:spPr>
            <p:txBody>
              <a:bodyPr/>
              <a:lstStyle/>
              <a:p>
                <a:endParaRPr lang="ru-RU"/>
              </a:p>
            </p:txBody>
          </p:sp>
          <p:sp>
            <p:nvSpPr>
              <p:cNvPr id="854146" name="Rectangle 130"/>
              <p:cNvSpPr>
                <a:spLocks noChangeArrowheads="1"/>
              </p:cNvSpPr>
              <p:nvPr/>
            </p:nvSpPr>
            <p:spPr bwMode="auto">
              <a:xfrm>
                <a:off x="231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54147" name="Rectangle 131"/>
              <p:cNvSpPr>
                <a:spLocks noChangeArrowheads="1"/>
              </p:cNvSpPr>
              <p:nvPr/>
            </p:nvSpPr>
            <p:spPr bwMode="auto">
              <a:xfrm>
                <a:off x="273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54148" name="Oval 132"/>
              <p:cNvSpPr>
                <a:spLocks noChangeArrowheads="1"/>
              </p:cNvSpPr>
              <p:nvPr/>
            </p:nvSpPr>
            <p:spPr bwMode="auto">
              <a:xfrm>
                <a:off x="273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54149" name="Oval 133"/>
              <p:cNvSpPr>
                <a:spLocks noChangeArrowheads="1"/>
              </p:cNvSpPr>
              <p:nvPr/>
            </p:nvSpPr>
            <p:spPr bwMode="auto">
              <a:xfrm>
                <a:off x="231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54150" name="Oval 134"/>
              <p:cNvSpPr>
                <a:spLocks noChangeArrowheads="1"/>
              </p:cNvSpPr>
              <p:nvPr/>
            </p:nvSpPr>
            <p:spPr bwMode="auto">
              <a:xfrm>
                <a:off x="2454" y="1274"/>
                <a:ext cx="224" cy="252"/>
              </a:xfrm>
              <a:prstGeom prst="ellipse">
                <a:avLst/>
              </a:prstGeom>
              <a:solidFill>
                <a:schemeClr val="hlink"/>
              </a:solidFill>
              <a:ln w="6350">
                <a:solidFill>
                  <a:schemeClr val="hlink"/>
                </a:solidFill>
                <a:round/>
                <a:headEnd/>
                <a:tailEnd/>
              </a:ln>
            </p:spPr>
            <p:txBody>
              <a:bodyPr/>
              <a:lstStyle/>
              <a:p>
                <a:endParaRPr lang="ru-RU"/>
              </a:p>
            </p:txBody>
          </p:sp>
          <p:sp>
            <p:nvSpPr>
              <p:cNvPr id="854151" name="Rectangle 135"/>
              <p:cNvSpPr>
                <a:spLocks noChangeArrowheads="1"/>
              </p:cNvSpPr>
              <p:nvPr/>
            </p:nvSpPr>
            <p:spPr bwMode="auto">
              <a:xfrm>
                <a:off x="2433" y="1592"/>
                <a:ext cx="269" cy="499"/>
              </a:xfrm>
              <a:prstGeom prst="rect">
                <a:avLst/>
              </a:prstGeom>
              <a:solidFill>
                <a:schemeClr val="hlink"/>
              </a:solidFill>
              <a:ln w="6350">
                <a:solidFill>
                  <a:schemeClr val="hlink"/>
                </a:solidFill>
                <a:miter lim="800000"/>
                <a:headEnd/>
                <a:tailEnd/>
              </a:ln>
            </p:spPr>
            <p:txBody>
              <a:bodyPr/>
              <a:lstStyle/>
              <a:p>
                <a:endParaRPr lang="ru-RU"/>
              </a:p>
            </p:txBody>
          </p:sp>
          <p:sp>
            <p:nvSpPr>
              <p:cNvPr id="854152" name="Rectangle 136"/>
              <p:cNvSpPr>
                <a:spLocks noChangeArrowheads="1"/>
              </p:cNvSpPr>
              <p:nvPr/>
            </p:nvSpPr>
            <p:spPr bwMode="auto">
              <a:xfrm>
                <a:off x="2433" y="2049"/>
                <a:ext cx="101" cy="495"/>
              </a:xfrm>
              <a:prstGeom prst="rect">
                <a:avLst/>
              </a:prstGeom>
              <a:solidFill>
                <a:schemeClr val="hlink"/>
              </a:solidFill>
              <a:ln w="6350">
                <a:solidFill>
                  <a:schemeClr val="hlink"/>
                </a:solidFill>
                <a:miter lim="800000"/>
                <a:headEnd/>
                <a:tailEnd/>
              </a:ln>
            </p:spPr>
            <p:txBody>
              <a:bodyPr/>
              <a:lstStyle/>
              <a:p>
                <a:endParaRPr lang="ru-RU"/>
              </a:p>
            </p:txBody>
          </p:sp>
          <p:sp>
            <p:nvSpPr>
              <p:cNvPr id="854153" name="Rectangle 137"/>
              <p:cNvSpPr>
                <a:spLocks noChangeArrowheads="1"/>
              </p:cNvSpPr>
              <p:nvPr/>
            </p:nvSpPr>
            <p:spPr bwMode="auto">
              <a:xfrm>
                <a:off x="2601" y="2073"/>
                <a:ext cx="101" cy="468"/>
              </a:xfrm>
              <a:prstGeom prst="rect">
                <a:avLst/>
              </a:prstGeom>
              <a:solidFill>
                <a:schemeClr val="hlink"/>
              </a:solidFill>
              <a:ln w="6350">
                <a:solidFill>
                  <a:schemeClr val="hlink"/>
                </a:solidFill>
                <a:miter lim="800000"/>
                <a:headEnd/>
                <a:tailEnd/>
              </a:ln>
            </p:spPr>
            <p:txBody>
              <a:bodyPr/>
              <a:lstStyle/>
              <a:p>
                <a:endParaRPr lang="ru-RU"/>
              </a:p>
            </p:txBody>
          </p:sp>
          <p:sp>
            <p:nvSpPr>
              <p:cNvPr id="854154" name="Rectangle 138"/>
              <p:cNvSpPr>
                <a:spLocks noChangeArrowheads="1"/>
              </p:cNvSpPr>
              <p:nvPr/>
            </p:nvSpPr>
            <p:spPr bwMode="auto">
              <a:xfrm>
                <a:off x="2322" y="1629"/>
                <a:ext cx="71" cy="465"/>
              </a:xfrm>
              <a:prstGeom prst="rect">
                <a:avLst/>
              </a:prstGeom>
              <a:solidFill>
                <a:schemeClr val="hlink"/>
              </a:solidFill>
              <a:ln w="6350">
                <a:solidFill>
                  <a:schemeClr val="hlink"/>
                </a:solidFill>
                <a:miter lim="800000"/>
                <a:headEnd/>
                <a:tailEnd/>
              </a:ln>
            </p:spPr>
            <p:txBody>
              <a:bodyPr/>
              <a:lstStyle/>
              <a:p>
                <a:endParaRPr lang="ru-RU"/>
              </a:p>
            </p:txBody>
          </p:sp>
          <p:sp>
            <p:nvSpPr>
              <p:cNvPr id="854155" name="Rectangle 139"/>
              <p:cNvSpPr>
                <a:spLocks noChangeArrowheads="1"/>
              </p:cNvSpPr>
              <p:nvPr/>
            </p:nvSpPr>
            <p:spPr bwMode="auto">
              <a:xfrm>
                <a:off x="2742" y="1626"/>
                <a:ext cx="71" cy="474"/>
              </a:xfrm>
              <a:prstGeom prst="rect">
                <a:avLst/>
              </a:prstGeom>
              <a:solidFill>
                <a:schemeClr val="hlink"/>
              </a:solidFill>
              <a:ln w="6350">
                <a:solidFill>
                  <a:schemeClr val="hlink"/>
                </a:solidFill>
                <a:miter lim="800000"/>
                <a:headEnd/>
                <a:tailEnd/>
              </a:ln>
            </p:spPr>
            <p:txBody>
              <a:bodyPr/>
              <a:lstStyle/>
              <a:p>
                <a:endParaRPr lang="ru-RU"/>
              </a:p>
            </p:txBody>
          </p:sp>
          <p:sp>
            <p:nvSpPr>
              <p:cNvPr id="854156" name="Rectangle 140"/>
              <p:cNvSpPr>
                <a:spLocks noChangeArrowheads="1"/>
              </p:cNvSpPr>
              <p:nvPr/>
            </p:nvSpPr>
            <p:spPr bwMode="auto">
              <a:xfrm>
                <a:off x="2361" y="1590"/>
                <a:ext cx="414" cy="95"/>
              </a:xfrm>
              <a:prstGeom prst="rect">
                <a:avLst/>
              </a:prstGeom>
              <a:solidFill>
                <a:schemeClr val="hlink"/>
              </a:solidFill>
              <a:ln w="6350">
                <a:solidFill>
                  <a:schemeClr val="hlink"/>
                </a:solidFill>
                <a:miter lim="800000"/>
                <a:headEnd/>
                <a:tailEnd/>
              </a:ln>
            </p:spPr>
            <p:txBody>
              <a:bodyPr/>
              <a:lstStyle/>
              <a:p>
                <a:endParaRPr lang="ru-RU"/>
              </a:p>
            </p:txBody>
          </p:sp>
        </p:grpSp>
        <p:grpSp>
          <p:nvGrpSpPr>
            <p:cNvPr id="854157" name="Group 141"/>
            <p:cNvGrpSpPr>
              <a:grpSpLocks/>
            </p:cNvGrpSpPr>
            <p:nvPr/>
          </p:nvGrpSpPr>
          <p:grpSpPr bwMode="auto">
            <a:xfrm>
              <a:off x="521" y="1593"/>
              <a:ext cx="612" cy="658"/>
              <a:chOff x="980" y="279"/>
              <a:chExt cx="974" cy="1153"/>
            </a:xfrm>
          </p:grpSpPr>
          <p:grpSp>
            <p:nvGrpSpPr>
              <p:cNvPr id="854158" name="Group 142"/>
              <p:cNvGrpSpPr>
                <a:grpSpLocks/>
              </p:cNvGrpSpPr>
              <p:nvPr/>
            </p:nvGrpSpPr>
            <p:grpSpPr bwMode="auto">
              <a:xfrm>
                <a:off x="1269" y="279"/>
                <a:ext cx="685" cy="893"/>
                <a:chOff x="4497" y="5857"/>
                <a:chExt cx="555" cy="734"/>
              </a:xfrm>
            </p:grpSpPr>
            <p:sp>
              <p:nvSpPr>
                <p:cNvPr id="854159" name="Freeform 143"/>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CCCC"/>
                </a:solidFill>
                <a:ln w="19050" cmpd="sng">
                  <a:solidFill>
                    <a:srgbClr val="800080"/>
                  </a:solidFill>
                  <a:prstDash val="solid"/>
                  <a:round/>
                  <a:headEnd/>
                  <a:tailEnd/>
                </a:ln>
              </p:spPr>
              <p:txBody>
                <a:bodyPr/>
                <a:lstStyle/>
                <a:p>
                  <a:endParaRPr lang="ru-RU"/>
                </a:p>
              </p:txBody>
            </p:sp>
            <p:sp>
              <p:nvSpPr>
                <p:cNvPr id="854160" name="Freeform 144"/>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854161" name="Freeform 145"/>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854162" name="Group 146"/>
              <p:cNvGrpSpPr>
                <a:grpSpLocks/>
              </p:cNvGrpSpPr>
              <p:nvPr/>
            </p:nvGrpSpPr>
            <p:grpSpPr bwMode="auto">
              <a:xfrm>
                <a:off x="980" y="1032"/>
                <a:ext cx="688" cy="400"/>
                <a:chOff x="980" y="1032"/>
                <a:chExt cx="688" cy="400"/>
              </a:xfrm>
            </p:grpSpPr>
            <p:sp>
              <p:nvSpPr>
                <p:cNvPr id="854163" name="Freeform 147"/>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CCCC"/>
                </a:solidFill>
                <a:ln w="19050" cmpd="sng">
                  <a:solidFill>
                    <a:srgbClr val="800080"/>
                  </a:solidFill>
                  <a:prstDash val="solid"/>
                  <a:round/>
                  <a:headEnd/>
                  <a:tailEnd/>
                </a:ln>
              </p:spPr>
              <p:txBody>
                <a:bodyPr/>
                <a:lstStyle/>
                <a:p>
                  <a:endParaRPr lang="ru-RU"/>
                </a:p>
              </p:txBody>
            </p:sp>
            <p:sp>
              <p:nvSpPr>
                <p:cNvPr id="854164" name="Freeform 148"/>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854165" name="Freeform 149"/>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854166" name="Group 150"/>
            <p:cNvGrpSpPr>
              <a:grpSpLocks/>
            </p:cNvGrpSpPr>
            <p:nvPr/>
          </p:nvGrpSpPr>
          <p:grpSpPr bwMode="auto">
            <a:xfrm flipH="1">
              <a:off x="4808" y="1638"/>
              <a:ext cx="603" cy="658"/>
              <a:chOff x="980" y="279"/>
              <a:chExt cx="974" cy="1153"/>
            </a:xfrm>
          </p:grpSpPr>
          <p:grpSp>
            <p:nvGrpSpPr>
              <p:cNvPr id="854167" name="Group 151"/>
              <p:cNvGrpSpPr>
                <a:grpSpLocks/>
              </p:cNvGrpSpPr>
              <p:nvPr/>
            </p:nvGrpSpPr>
            <p:grpSpPr bwMode="auto">
              <a:xfrm>
                <a:off x="1269" y="279"/>
                <a:ext cx="685" cy="893"/>
                <a:chOff x="4497" y="5857"/>
                <a:chExt cx="555" cy="734"/>
              </a:xfrm>
            </p:grpSpPr>
            <p:sp>
              <p:nvSpPr>
                <p:cNvPr id="854168" name="Freeform 152"/>
                <p:cNvSpPr>
                  <a:spLocks/>
                </p:cNvSpPr>
                <p:nvPr/>
              </p:nvSpPr>
              <p:spPr bwMode="auto">
                <a:xfrm>
                  <a:off x="4497" y="5857"/>
                  <a:ext cx="555" cy="734"/>
                </a:xfrm>
                <a:custGeom>
                  <a:avLst/>
                  <a:gdLst>
                    <a:gd name="T0" fmla="*/ 0 w 1109"/>
                    <a:gd name="T1" fmla="*/ 419 h 734"/>
                    <a:gd name="T2" fmla="*/ 124 w 1109"/>
                    <a:gd name="T3" fmla="*/ 466 h 734"/>
                    <a:gd name="T4" fmla="*/ 255 w 1109"/>
                    <a:gd name="T5" fmla="*/ 509 h 734"/>
                    <a:gd name="T6" fmla="*/ 255 w 1109"/>
                    <a:gd name="T7" fmla="*/ 509 h 734"/>
                    <a:gd name="T8" fmla="*/ 238 w 1109"/>
                    <a:gd name="T9" fmla="*/ 534 h 734"/>
                    <a:gd name="T10" fmla="*/ 228 w 1109"/>
                    <a:gd name="T11" fmla="*/ 560 h 734"/>
                    <a:gd name="T12" fmla="*/ 222 w 1109"/>
                    <a:gd name="T13" fmla="*/ 586 h 734"/>
                    <a:gd name="T14" fmla="*/ 224 w 1109"/>
                    <a:gd name="T15" fmla="*/ 612 h 734"/>
                    <a:gd name="T16" fmla="*/ 250 w 1109"/>
                    <a:gd name="T17" fmla="*/ 630 h 734"/>
                    <a:gd name="T18" fmla="*/ 277 w 1109"/>
                    <a:gd name="T19" fmla="*/ 649 h 734"/>
                    <a:gd name="T20" fmla="*/ 310 w 1109"/>
                    <a:gd name="T21" fmla="*/ 664 h 734"/>
                    <a:gd name="T22" fmla="*/ 344 w 1109"/>
                    <a:gd name="T23" fmla="*/ 679 h 734"/>
                    <a:gd name="T24" fmla="*/ 383 w 1109"/>
                    <a:gd name="T25" fmla="*/ 692 h 734"/>
                    <a:gd name="T26" fmla="*/ 424 w 1109"/>
                    <a:gd name="T27" fmla="*/ 704 h 734"/>
                    <a:gd name="T28" fmla="*/ 466 w 1109"/>
                    <a:gd name="T29" fmla="*/ 713 h 734"/>
                    <a:gd name="T30" fmla="*/ 511 w 1109"/>
                    <a:gd name="T31" fmla="*/ 720 h 734"/>
                    <a:gd name="T32" fmla="*/ 557 w 1109"/>
                    <a:gd name="T33" fmla="*/ 726 h 734"/>
                    <a:gd name="T34" fmla="*/ 606 w 1109"/>
                    <a:gd name="T35" fmla="*/ 731 h 734"/>
                    <a:gd name="T36" fmla="*/ 654 w 1109"/>
                    <a:gd name="T37" fmla="*/ 733 h 734"/>
                    <a:gd name="T38" fmla="*/ 703 w 1109"/>
                    <a:gd name="T39" fmla="*/ 734 h 734"/>
                    <a:gd name="T40" fmla="*/ 751 w 1109"/>
                    <a:gd name="T41" fmla="*/ 732 h 734"/>
                    <a:gd name="T42" fmla="*/ 801 w 1109"/>
                    <a:gd name="T43" fmla="*/ 727 h 734"/>
                    <a:gd name="T44" fmla="*/ 850 w 1109"/>
                    <a:gd name="T45" fmla="*/ 721 h 734"/>
                    <a:gd name="T46" fmla="*/ 898 w 1109"/>
                    <a:gd name="T47" fmla="*/ 713 h 734"/>
                    <a:gd name="T48" fmla="*/ 954 w 1109"/>
                    <a:gd name="T49" fmla="*/ 701 h 734"/>
                    <a:gd name="T50" fmla="*/ 1007 w 1109"/>
                    <a:gd name="T51" fmla="*/ 685 h 734"/>
                    <a:gd name="T52" fmla="*/ 1053 w 1109"/>
                    <a:gd name="T53" fmla="*/ 667 h 734"/>
                    <a:gd name="T54" fmla="*/ 1094 w 1109"/>
                    <a:gd name="T55" fmla="*/ 646 h 734"/>
                    <a:gd name="T56" fmla="*/ 1102 w 1109"/>
                    <a:gd name="T57" fmla="*/ 631 h 734"/>
                    <a:gd name="T58" fmla="*/ 1107 w 1109"/>
                    <a:gd name="T59" fmla="*/ 617 h 734"/>
                    <a:gd name="T60" fmla="*/ 1109 w 1109"/>
                    <a:gd name="T61" fmla="*/ 602 h 734"/>
                    <a:gd name="T62" fmla="*/ 1109 w 1109"/>
                    <a:gd name="T63" fmla="*/ 588 h 734"/>
                    <a:gd name="T64" fmla="*/ 1107 w 1109"/>
                    <a:gd name="T65" fmla="*/ 574 h 734"/>
                    <a:gd name="T66" fmla="*/ 1102 w 1109"/>
                    <a:gd name="T67" fmla="*/ 560 h 734"/>
                    <a:gd name="T68" fmla="*/ 1094 w 1109"/>
                    <a:gd name="T69" fmla="*/ 546 h 734"/>
                    <a:gd name="T70" fmla="*/ 1084 w 1109"/>
                    <a:gd name="T71" fmla="*/ 532 h 734"/>
                    <a:gd name="T72" fmla="*/ 1073 w 1109"/>
                    <a:gd name="T73" fmla="*/ 519 h 734"/>
                    <a:gd name="T74" fmla="*/ 1059 w 1109"/>
                    <a:gd name="T75" fmla="*/ 506 h 734"/>
                    <a:gd name="T76" fmla="*/ 1042 w 1109"/>
                    <a:gd name="T77" fmla="*/ 494 h 734"/>
                    <a:gd name="T78" fmla="*/ 1024 w 1109"/>
                    <a:gd name="T79" fmla="*/ 482 h 734"/>
                    <a:gd name="T80" fmla="*/ 1003 w 1109"/>
                    <a:gd name="T81" fmla="*/ 470 h 734"/>
                    <a:gd name="T82" fmla="*/ 980 w 1109"/>
                    <a:gd name="T83" fmla="*/ 460 h 734"/>
                    <a:gd name="T84" fmla="*/ 954 w 1109"/>
                    <a:gd name="T85" fmla="*/ 450 h 734"/>
                    <a:gd name="T86" fmla="*/ 927 w 1109"/>
                    <a:gd name="T87" fmla="*/ 440 h 734"/>
                    <a:gd name="T88" fmla="*/ 927 w 1109"/>
                    <a:gd name="T89" fmla="*/ 440 h 734"/>
                    <a:gd name="T90" fmla="*/ 927 w 1109"/>
                    <a:gd name="T91" fmla="*/ 211 h 734"/>
                    <a:gd name="T92" fmla="*/ 838 w 1109"/>
                    <a:gd name="T93" fmla="*/ 177 h 734"/>
                    <a:gd name="T94" fmla="*/ 745 w 1109"/>
                    <a:gd name="T95" fmla="*/ 144 h 734"/>
                    <a:gd name="T96" fmla="*/ 647 w 1109"/>
                    <a:gd name="T97" fmla="*/ 114 h 734"/>
                    <a:gd name="T98" fmla="*/ 546 w 1109"/>
                    <a:gd name="T99" fmla="*/ 86 h 734"/>
                    <a:gd name="T100" fmla="*/ 441 w 1109"/>
                    <a:gd name="T101" fmla="*/ 61 h 734"/>
                    <a:gd name="T102" fmla="*/ 333 w 1109"/>
                    <a:gd name="T103" fmla="*/ 38 h 734"/>
                    <a:gd name="T104" fmla="*/ 220 w 1109"/>
                    <a:gd name="T105" fmla="*/ 18 h 734"/>
                    <a:gd name="T106" fmla="*/ 106 w 1109"/>
                    <a:gd name="T107" fmla="*/ 0 h 734"/>
                    <a:gd name="T108" fmla="*/ 106 w 1109"/>
                    <a:gd name="T109" fmla="*/ 0 h 734"/>
                    <a:gd name="T110" fmla="*/ 0 w 1109"/>
                    <a:gd name="T111" fmla="*/ 27 h 734"/>
                    <a:gd name="T112" fmla="*/ 0 w 1109"/>
                    <a:gd name="T113" fmla="*/ 419 h 734"/>
                    <a:gd name="T114" fmla="*/ 0 w 1109"/>
                    <a:gd name="T115" fmla="*/ 419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109" h="734">
                      <a:moveTo>
                        <a:pt x="0" y="419"/>
                      </a:moveTo>
                      <a:lnTo>
                        <a:pt x="124" y="466"/>
                      </a:lnTo>
                      <a:lnTo>
                        <a:pt x="255" y="509"/>
                      </a:lnTo>
                      <a:lnTo>
                        <a:pt x="255" y="509"/>
                      </a:lnTo>
                      <a:lnTo>
                        <a:pt x="238" y="534"/>
                      </a:lnTo>
                      <a:lnTo>
                        <a:pt x="228" y="560"/>
                      </a:lnTo>
                      <a:lnTo>
                        <a:pt x="222" y="586"/>
                      </a:lnTo>
                      <a:lnTo>
                        <a:pt x="224" y="612"/>
                      </a:lnTo>
                      <a:lnTo>
                        <a:pt x="250" y="630"/>
                      </a:lnTo>
                      <a:lnTo>
                        <a:pt x="277" y="649"/>
                      </a:lnTo>
                      <a:lnTo>
                        <a:pt x="310" y="664"/>
                      </a:lnTo>
                      <a:lnTo>
                        <a:pt x="344" y="679"/>
                      </a:lnTo>
                      <a:lnTo>
                        <a:pt x="383" y="692"/>
                      </a:lnTo>
                      <a:lnTo>
                        <a:pt x="424" y="704"/>
                      </a:lnTo>
                      <a:lnTo>
                        <a:pt x="466" y="713"/>
                      </a:lnTo>
                      <a:lnTo>
                        <a:pt x="511" y="720"/>
                      </a:lnTo>
                      <a:lnTo>
                        <a:pt x="557" y="726"/>
                      </a:lnTo>
                      <a:lnTo>
                        <a:pt x="606" y="731"/>
                      </a:lnTo>
                      <a:lnTo>
                        <a:pt x="654" y="733"/>
                      </a:lnTo>
                      <a:lnTo>
                        <a:pt x="703" y="734"/>
                      </a:lnTo>
                      <a:lnTo>
                        <a:pt x="751" y="732"/>
                      </a:lnTo>
                      <a:lnTo>
                        <a:pt x="801" y="727"/>
                      </a:lnTo>
                      <a:lnTo>
                        <a:pt x="850" y="721"/>
                      </a:lnTo>
                      <a:lnTo>
                        <a:pt x="898" y="713"/>
                      </a:lnTo>
                      <a:lnTo>
                        <a:pt x="954" y="701"/>
                      </a:lnTo>
                      <a:lnTo>
                        <a:pt x="1007" y="685"/>
                      </a:lnTo>
                      <a:lnTo>
                        <a:pt x="1053" y="667"/>
                      </a:lnTo>
                      <a:lnTo>
                        <a:pt x="1094" y="646"/>
                      </a:lnTo>
                      <a:lnTo>
                        <a:pt x="1102" y="631"/>
                      </a:lnTo>
                      <a:lnTo>
                        <a:pt x="1107" y="617"/>
                      </a:lnTo>
                      <a:lnTo>
                        <a:pt x="1109" y="602"/>
                      </a:lnTo>
                      <a:lnTo>
                        <a:pt x="1109" y="588"/>
                      </a:lnTo>
                      <a:lnTo>
                        <a:pt x="1107" y="574"/>
                      </a:lnTo>
                      <a:lnTo>
                        <a:pt x="1102" y="560"/>
                      </a:lnTo>
                      <a:lnTo>
                        <a:pt x="1094" y="546"/>
                      </a:lnTo>
                      <a:lnTo>
                        <a:pt x="1084" y="532"/>
                      </a:lnTo>
                      <a:lnTo>
                        <a:pt x="1073" y="519"/>
                      </a:lnTo>
                      <a:lnTo>
                        <a:pt x="1059" y="506"/>
                      </a:lnTo>
                      <a:lnTo>
                        <a:pt x="1042" y="494"/>
                      </a:lnTo>
                      <a:lnTo>
                        <a:pt x="1024" y="482"/>
                      </a:lnTo>
                      <a:lnTo>
                        <a:pt x="1003" y="470"/>
                      </a:lnTo>
                      <a:lnTo>
                        <a:pt x="980" y="460"/>
                      </a:lnTo>
                      <a:lnTo>
                        <a:pt x="954" y="450"/>
                      </a:lnTo>
                      <a:lnTo>
                        <a:pt x="927" y="440"/>
                      </a:lnTo>
                      <a:lnTo>
                        <a:pt x="927" y="440"/>
                      </a:lnTo>
                      <a:lnTo>
                        <a:pt x="927" y="211"/>
                      </a:lnTo>
                      <a:lnTo>
                        <a:pt x="838" y="177"/>
                      </a:lnTo>
                      <a:lnTo>
                        <a:pt x="745" y="144"/>
                      </a:lnTo>
                      <a:lnTo>
                        <a:pt x="647" y="114"/>
                      </a:lnTo>
                      <a:lnTo>
                        <a:pt x="546" y="86"/>
                      </a:lnTo>
                      <a:lnTo>
                        <a:pt x="441" y="61"/>
                      </a:lnTo>
                      <a:lnTo>
                        <a:pt x="333" y="38"/>
                      </a:lnTo>
                      <a:lnTo>
                        <a:pt x="220" y="18"/>
                      </a:lnTo>
                      <a:lnTo>
                        <a:pt x="106" y="0"/>
                      </a:lnTo>
                      <a:lnTo>
                        <a:pt x="106" y="0"/>
                      </a:lnTo>
                      <a:lnTo>
                        <a:pt x="0" y="27"/>
                      </a:lnTo>
                      <a:lnTo>
                        <a:pt x="0" y="419"/>
                      </a:lnTo>
                      <a:lnTo>
                        <a:pt x="0" y="419"/>
                      </a:lnTo>
                    </a:path>
                  </a:pathLst>
                </a:custGeom>
                <a:solidFill>
                  <a:srgbClr val="FFFF99"/>
                </a:solidFill>
                <a:ln w="19050" cmpd="sng">
                  <a:solidFill>
                    <a:srgbClr val="800080"/>
                  </a:solidFill>
                  <a:prstDash val="solid"/>
                  <a:round/>
                  <a:headEnd/>
                  <a:tailEnd/>
                </a:ln>
              </p:spPr>
              <p:txBody>
                <a:bodyPr/>
                <a:lstStyle/>
                <a:p>
                  <a:endParaRPr lang="ru-RU"/>
                </a:p>
              </p:txBody>
            </p:sp>
            <p:sp>
              <p:nvSpPr>
                <p:cNvPr id="854169" name="Freeform 153"/>
                <p:cNvSpPr>
                  <a:spLocks/>
                </p:cNvSpPr>
                <p:nvPr/>
              </p:nvSpPr>
              <p:spPr bwMode="auto">
                <a:xfrm>
                  <a:off x="4546" y="5937"/>
                  <a:ext cx="324" cy="494"/>
                </a:xfrm>
                <a:custGeom>
                  <a:avLst/>
                  <a:gdLst>
                    <a:gd name="T0" fmla="*/ 0 w 648"/>
                    <a:gd name="T1" fmla="*/ 326 h 494"/>
                    <a:gd name="T2" fmla="*/ 648 w 648"/>
                    <a:gd name="T3" fmla="*/ 494 h 494"/>
                    <a:gd name="T4" fmla="*/ 648 w 648"/>
                    <a:gd name="T5" fmla="*/ 166 h 494"/>
                    <a:gd name="T6" fmla="*/ 0 w 648"/>
                    <a:gd name="T7" fmla="*/ 0 h 494"/>
                    <a:gd name="T8" fmla="*/ 0 w 648"/>
                    <a:gd name="T9" fmla="*/ 326 h 494"/>
                  </a:gdLst>
                  <a:ahLst/>
                  <a:cxnLst>
                    <a:cxn ang="0">
                      <a:pos x="T0" y="T1"/>
                    </a:cxn>
                    <a:cxn ang="0">
                      <a:pos x="T2" y="T3"/>
                    </a:cxn>
                    <a:cxn ang="0">
                      <a:pos x="T4" y="T5"/>
                    </a:cxn>
                    <a:cxn ang="0">
                      <a:pos x="T6" y="T7"/>
                    </a:cxn>
                    <a:cxn ang="0">
                      <a:pos x="T8" y="T9"/>
                    </a:cxn>
                  </a:cxnLst>
                  <a:rect l="0" t="0" r="r" b="b"/>
                  <a:pathLst>
                    <a:path w="648" h="494">
                      <a:moveTo>
                        <a:pt x="0" y="326"/>
                      </a:moveTo>
                      <a:lnTo>
                        <a:pt x="648" y="494"/>
                      </a:lnTo>
                      <a:lnTo>
                        <a:pt x="648" y="166"/>
                      </a:lnTo>
                      <a:lnTo>
                        <a:pt x="0" y="0"/>
                      </a:lnTo>
                      <a:lnTo>
                        <a:pt x="0" y="32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800080"/>
                  </a:solidFill>
                  <a:prstDash val="solid"/>
                  <a:round/>
                  <a:headEnd/>
                  <a:tailEnd/>
                </a:ln>
              </p:spPr>
              <p:txBody>
                <a:bodyPr/>
                <a:lstStyle/>
                <a:p>
                  <a:endParaRPr lang="ru-RU"/>
                </a:p>
              </p:txBody>
            </p:sp>
            <p:sp>
              <p:nvSpPr>
                <p:cNvPr id="854170" name="Freeform 154"/>
                <p:cNvSpPr>
                  <a:spLocks/>
                </p:cNvSpPr>
                <p:nvPr/>
              </p:nvSpPr>
              <p:spPr bwMode="auto">
                <a:xfrm>
                  <a:off x="4497" y="5884"/>
                  <a:ext cx="412" cy="603"/>
                </a:xfrm>
                <a:custGeom>
                  <a:avLst/>
                  <a:gdLst>
                    <a:gd name="T0" fmla="*/ 0 w 823"/>
                    <a:gd name="T1" fmla="*/ 392 h 603"/>
                    <a:gd name="T2" fmla="*/ 91 w 823"/>
                    <a:gd name="T3" fmla="*/ 426 h 603"/>
                    <a:gd name="T4" fmla="*/ 186 w 823"/>
                    <a:gd name="T5" fmla="*/ 458 h 603"/>
                    <a:gd name="T6" fmla="*/ 284 w 823"/>
                    <a:gd name="T7" fmla="*/ 488 h 603"/>
                    <a:gd name="T8" fmla="*/ 385 w 823"/>
                    <a:gd name="T9" fmla="*/ 516 h 603"/>
                    <a:gd name="T10" fmla="*/ 490 w 823"/>
                    <a:gd name="T11" fmla="*/ 540 h 603"/>
                    <a:gd name="T12" fmla="*/ 598 w 823"/>
                    <a:gd name="T13" fmla="*/ 564 h 603"/>
                    <a:gd name="T14" fmla="*/ 710 w 823"/>
                    <a:gd name="T15" fmla="*/ 585 h 603"/>
                    <a:gd name="T16" fmla="*/ 823 w 823"/>
                    <a:gd name="T17" fmla="*/ 603 h 603"/>
                    <a:gd name="T18" fmla="*/ 823 w 823"/>
                    <a:gd name="T19" fmla="*/ 603 h 603"/>
                    <a:gd name="T20" fmla="*/ 823 w 823"/>
                    <a:gd name="T21" fmla="*/ 211 h 603"/>
                    <a:gd name="T22" fmla="*/ 734 w 823"/>
                    <a:gd name="T23" fmla="*/ 177 h 603"/>
                    <a:gd name="T24" fmla="*/ 639 w 823"/>
                    <a:gd name="T25" fmla="*/ 145 h 603"/>
                    <a:gd name="T26" fmla="*/ 540 w 823"/>
                    <a:gd name="T27" fmla="*/ 115 h 603"/>
                    <a:gd name="T28" fmla="*/ 439 w 823"/>
                    <a:gd name="T29" fmla="*/ 87 h 603"/>
                    <a:gd name="T30" fmla="*/ 333 w 823"/>
                    <a:gd name="T31" fmla="*/ 62 h 603"/>
                    <a:gd name="T32" fmla="*/ 226 w 823"/>
                    <a:gd name="T33" fmla="*/ 38 h 603"/>
                    <a:gd name="T34" fmla="*/ 114 w 823"/>
                    <a:gd name="T35" fmla="*/ 18 h 603"/>
                    <a:gd name="T36" fmla="*/ 0 w 823"/>
                    <a:gd name="T37" fmla="*/ 0 h 603"/>
                    <a:gd name="T38" fmla="*/ 0 w 823"/>
                    <a:gd name="T39" fmla="*/ 0 h 603"/>
                    <a:gd name="T40" fmla="*/ 0 w 823"/>
                    <a:gd name="T41" fmla="*/ 392 h 603"/>
                    <a:gd name="T42" fmla="*/ 0 w 823"/>
                    <a:gd name="T43" fmla="*/ 392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23" h="603">
                      <a:moveTo>
                        <a:pt x="0" y="392"/>
                      </a:moveTo>
                      <a:lnTo>
                        <a:pt x="91" y="426"/>
                      </a:lnTo>
                      <a:lnTo>
                        <a:pt x="186" y="458"/>
                      </a:lnTo>
                      <a:lnTo>
                        <a:pt x="284" y="488"/>
                      </a:lnTo>
                      <a:lnTo>
                        <a:pt x="385" y="516"/>
                      </a:lnTo>
                      <a:lnTo>
                        <a:pt x="490" y="540"/>
                      </a:lnTo>
                      <a:lnTo>
                        <a:pt x="598" y="564"/>
                      </a:lnTo>
                      <a:lnTo>
                        <a:pt x="710" y="585"/>
                      </a:lnTo>
                      <a:lnTo>
                        <a:pt x="823" y="603"/>
                      </a:lnTo>
                      <a:lnTo>
                        <a:pt x="823" y="603"/>
                      </a:lnTo>
                      <a:lnTo>
                        <a:pt x="823" y="211"/>
                      </a:lnTo>
                      <a:lnTo>
                        <a:pt x="734" y="177"/>
                      </a:lnTo>
                      <a:lnTo>
                        <a:pt x="639" y="145"/>
                      </a:lnTo>
                      <a:lnTo>
                        <a:pt x="540" y="115"/>
                      </a:lnTo>
                      <a:lnTo>
                        <a:pt x="439" y="87"/>
                      </a:lnTo>
                      <a:lnTo>
                        <a:pt x="333" y="62"/>
                      </a:lnTo>
                      <a:lnTo>
                        <a:pt x="226" y="38"/>
                      </a:lnTo>
                      <a:lnTo>
                        <a:pt x="114" y="18"/>
                      </a:lnTo>
                      <a:lnTo>
                        <a:pt x="0" y="0"/>
                      </a:lnTo>
                      <a:lnTo>
                        <a:pt x="0" y="0"/>
                      </a:lnTo>
                      <a:lnTo>
                        <a:pt x="0" y="392"/>
                      </a:lnTo>
                      <a:lnTo>
                        <a:pt x="0" y="392"/>
                      </a:lnTo>
                    </a:path>
                  </a:pathLst>
                </a:custGeom>
                <a:noFill/>
                <a:ln w="1905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854171" name="Group 155"/>
              <p:cNvGrpSpPr>
                <a:grpSpLocks/>
              </p:cNvGrpSpPr>
              <p:nvPr/>
            </p:nvGrpSpPr>
            <p:grpSpPr bwMode="auto">
              <a:xfrm>
                <a:off x="980" y="1032"/>
                <a:ext cx="688" cy="400"/>
                <a:chOff x="980" y="1032"/>
                <a:chExt cx="688" cy="400"/>
              </a:xfrm>
            </p:grpSpPr>
            <p:sp>
              <p:nvSpPr>
                <p:cNvPr id="854172" name="Freeform 156"/>
                <p:cNvSpPr>
                  <a:spLocks/>
                </p:cNvSpPr>
                <p:nvPr/>
              </p:nvSpPr>
              <p:spPr bwMode="auto">
                <a:xfrm>
                  <a:off x="980" y="1032"/>
                  <a:ext cx="688" cy="400"/>
                </a:xfrm>
                <a:custGeom>
                  <a:avLst/>
                  <a:gdLst>
                    <a:gd name="T0" fmla="*/ 0 w 1113"/>
                    <a:gd name="T1" fmla="*/ 106 h 329"/>
                    <a:gd name="T2" fmla="*/ 329 w 1113"/>
                    <a:gd name="T3" fmla="*/ 0 h 329"/>
                    <a:gd name="T4" fmla="*/ 1113 w 1113"/>
                    <a:gd name="T5" fmla="*/ 200 h 329"/>
                    <a:gd name="T6" fmla="*/ 1113 w 1113"/>
                    <a:gd name="T7" fmla="*/ 243 h 329"/>
                    <a:gd name="T8" fmla="*/ 774 w 1113"/>
                    <a:gd name="T9" fmla="*/ 329 h 329"/>
                    <a:gd name="T10" fmla="*/ 0 w 1113"/>
                    <a:gd name="T11" fmla="*/ 131 h 329"/>
                    <a:gd name="T12" fmla="*/ 0 w 1113"/>
                    <a:gd name="T13" fmla="*/ 106 h 329"/>
                  </a:gdLst>
                  <a:ahLst/>
                  <a:cxnLst>
                    <a:cxn ang="0">
                      <a:pos x="T0" y="T1"/>
                    </a:cxn>
                    <a:cxn ang="0">
                      <a:pos x="T2" y="T3"/>
                    </a:cxn>
                    <a:cxn ang="0">
                      <a:pos x="T4" y="T5"/>
                    </a:cxn>
                    <a:cxn ang="0">
                      <a:pos x="T6" y="T7"/>
                    </a:cxn>
                    <a:cxn ang="0">
                      <a:pos x="T8" y="T9"/>
                    </a:cxn>
                    <a:cxn ang="0">
                      <a:pos x="T10" y="T11"/>
                    </a:cxn>
                    <a:cxn ang="0">
                      <a:pos x="T12" y="T13"/>
                    </a:cxn>
                  </a:cxnLst>
                  <a:rect l="0" t="0" r="r" b="b"/>
                  <a:pathLst>
                    <a:path w="1113" h="329">
                      <a:moveTo>
                        <a:pt x="0" y="106"/>
                      </a:moveTo>
                      <a:lnTo>
                        <a:pt x="329" y="0"/>
                      </a:lnTo>
                      <a:lnTo>
                        <a:pt x="1113" y="200"/>
                      </a:lnTo>
                      <a:lnTo>
                        <a:pt x="1113" y="243"/>
                      </a:lnTo>
                      <a:lnTo>
                        <a:pt x="774" y="329"/>
                      </a:lnTo>
                      <a:lnTo>
                        <a:pt x="0" y="131"/>
                      </a:lnTo>
                      <a:lnTo>
                        <a:pt x="0" y="106"/>
                      </a:lnTo>
                      <a:close/>
                    </a:path>
                  </a:pathLst>
                </a:custGeom>
                <a:solidFill>
                  <a:srgbClr val="FFFF99"/>
                </a:solidFill>
                <a:ln w="19050" cmpd="sng">
                  <a:solidFill>
                    <a:srgbClr val="800080"/>
                  </a:solidFill>
                  <a:prstDash val="solid"/>
                  <a:round/>
                  <a:headEnd/>
                  <a:tailEnd/>
                </a:ln>
              </p:spPr>
              <p:txBody>
                <a:bodyPr/>
                <a:lstStyle/>
                <a:p>
                  <a:endParaRPr lang="ru-RU"/>
                </a:p>
              </p:txBody>
            </p:sp>
            <p:sp>
              <p:nvSpPr>
                <p:cNvPr id="854173" name="Freeform 157"/>
                <p:cNvSpPr>
                  <a:spLocks noEditPoints="1"/>
                </p:cNvSpPr>
                <p:nvPr/>
              </p:nvSpPr>
              <p:spPr bwMode="auto">
                <a:xfrm>
                  <a:off x="1039" y="1081"/>
                  <a:ext cx="562" cy="288"/>
                </a:xfrm>
                <a:custGeom>
                  <a:avLst/>
                  <a:gdLst>
                    <a:gd name="T0" fmla="*/ 204 w 911"/>
                    <a:gd name="T1" fmla="*/ 6 h 237"/>
                    <a:gd name="T2" fmla="*/ 305 w 911"/>
                    <a:gd name="T3" fmla="*/ 33 h 237"/>
                    <a:gd name="T4" fmla="*/ 405 w 911"/>
                    <a:gd name="T5" fmla="*/ 58 h 237"/>
                    <a:gd name="T6" fmla="*/ 508 w 911"/>
                    <a:gd name="T7" fmla="*/ 85 h 237"/>
                    <a:gd name="T8" fmla="*/ 609 w 911"/>
                    <a:gd name="T9" fmla="*/ 111 h 237"/>
                    <a:gd name="T10" fmla="*/ 709 w 911"/>
                    <a:gd name="T11" fmla="*/ 138 h 237"/>
                    <a:gd name="T12" fmla="*/ 258 w 911"/>
                    <a:gd name="T13" fmla="*/ 15 h 237"/>
                    <a:gd name="T14" fmla="*/ 359 w 911"/>
                    <a:gd name="T15" fmla="*/ 41 h 237"/>
                    <a:gd name="T16" fmla="*/ 459 w 911"/>
                    <a:gd name="T17" fmla="*/ 68 h 237"/>
                    <a:gd name="T18" fmla="*/ 562 w 911"/>
                    <a:gd name="T19" fmla="*/ 93 h 237"/>
                    <a:gd name="T20" fmla="*/ 663 w 911"/>
                    <a:gd name="T21" fmla="*/ 120 h 237"/>
                    <a:gd name="T22" fmla="*/ 763 w 911"/>
                    <a:gd name="T23" fmla="*/ 146 h 237"/>
                    <a:gd name="T24" fmla="*/ 810 w 911"/>
                    <a:gd name="T25" fmla="*/ 164 h 237"/>
                    <a:gd name="T26" fmla="*/ 866 w 911"/>
                    <a:gd name="T27" fmla="*/ 173 h 237"/>
                    <a:gd name="T28" fmla="*/ 136 w 911"/>
                    <a:gd name="T29" fmla="*/ 25 h 237"/>
                    <a:gd name="T30" fmla="*/ 237 w 911"/>
                    <a:gd name="T31" fmla="*/ 52 h 237"/>
                    <a:gd name="T32" fmla="*/ 337 w 911"/>
                    <a:gd name="T33" fmla="*/ 78 h 237"/>
                    <a:gd name="T34" fmla="*/ 440 w 911"/>
                    <a:gd name="T35" fmla="*/ 105 h 237"/>
                    <a:gd name="T36" fmla="*/ 541 w 911"/>
                    <a:gd name="T37" fmla="*/ 131 h 237"/>
                    <a:gd name="T38" fmla="*/ 641 w 911"/>
                    <a:gd name="T39" fmla="*/ 158 h 237"/>
                    <a:gd name="T40" fmla="*/ 190 w 911"/>
                    <a:gd name="T41" fmla="*/ 35 h 237"/>
                    <a:gd name="T42" fmla="*/ 291 w 911"/>
                    <a:gd name="T43" fmla="*/ 60 h 237"/>
                    <a:gd name="T44" fmla="*/ 394 w 911"/>
                    <a:gd name="T45" fmla="*/ 87 h 237"/>
                    <a:gd name="T46" fmla="*/ 494 w 911"/>
                    <a:gd name="T47" fmla="*/ 113 h 237"/>
                    <a:gd name="T48" fmla="*/ 595 w 911"/>
                    <a:gd name="T49" fmla="*/ 140 h 237"/>
                    <a:gd name="T50" fmla="*/ 696 w 911"/>
                    <a:gd name="T51" fmla="*/ 166 h 237"/>
                    <a:gd name="T52" fmla="*/ 744 w 911"/>
                    <a:gd name="T53" fmla="*/ 183 h 237"/>
                    <a:gd name="T54" fmla="*/ 798 w 911"/>
                    <a:gd name="T55" fmla="*/ 192 h 237"/>
                    <a:gd name="T56" fmla="*/ 68 w 911"/>
                    <a:gd name="T57" fmla="*/ 45 h 237"/>
                    <a:gd name="T58" fmla="*/ 169 w 911"/>
                    <a:gd name="T59" fmla="*/ 72 h 237"/>
                    <a:gd name="T60" fmla="*/ 272 w 911"/>
                    <a:gd name="T61" fmla="*/ 98 h 237"/>
                    <a:gd name="T62" fmla="*/ 372 w 911"/>
                    <a:gd name="T63" fmla="*/ 124 h 237"/>
                    <a:gd name="T64" fmla="*/ 473 w 911"/>
                    <a:gd name="T65" fmla="*/ 150 h 237"/>
                    <a:gd name="T66" fmla="*/ 574 w 911"/>
                    <a:gd name="T67" fmla="*/ 177 h 237"/>
                    <a:gd name="T68" fmla="*/ 122 w 911"/>
                    <a:gd name="T69" fmla="*/ 54 h 237"/>
                    <a:gd name="T70" fmla="*/ 223 w 911"/>
                    <a:gd name="T71" fmla="*/ 80 h 237"/>
                    <a:gd name="T72" fmla="*/ 326 w 911"/>
                    <a:gd name="T73" fmla="*/ 107 h 237"/>
                    <a:gd name="T74" fmla="*/ 427 w 911"/>
                    <a:gd name="T75" fmla="*/ 133 h 237"/>
                    <a:gd name="T76" fmla="*/ 527 w 911"/>
                    <a:gd name="T77" fmla="*/ 160 h 237"/>
                    <a:gd name="T78" fmla="*/ 630 w 911"/>
                    <a:gd name="T79" fmla="*/ 185 h 237"/>
                    <a:gd name="T80" fmla="*/ 676 w 911"/>
                    <a:gd name="T81" fmla="*/ 203 h 237"/>
                    <a:gd name="T82" fmla="*/ 731 w 911"/>
                    <a:gd name="T83" fmla="*/ 211 h 237"/>
                    <a:gd name="T84" fmla="*/ 0 w 911"/>
                    <a:gd name="T85" fmla="*/ 65 h 237"/>
                    <a:gd name="T86" fmla="*/ 101 w 911"/>
                    <a:gd name="T87" fmla="*/ 91 h 237"/>
                    <a:gd name="T88" fmla="*/ 204 w 911"/>
                    <a:gd name="T89" fmla="*/ 117 h 237"/>
                    <a:gd name="T90" fmla="*/ 508 w 911"/>
                    <a:gd name="T91" fmla="*/ 197 h 237"/>
                    <a:gd name="T92" fmla="*/ 55 w 911"/>
                    <a:gd name="T93" fmla="*/ 74 h 237"/>
                    <a:gd name="T94" fmla="*/ 157 w 911"/>
                    <a:gd name="T95" fmla="*/ 100 h 237"/>
                    <a:gd name="T96" fmla="*/ 459 w 911"/>
                    <a:gd name="T97" fmla="*/ 178 h 237"/>
                    <a:gd name="T98" fmla="*/ 562 w 911"/>
                    <a:gd name="T99" fmla="*/ 205 h 237"/>
                    <a:gd name="T100" fmla="*/ 609 w 911"/>
                    <a:gd name="T101" fmla="*/ 223 h 237"/>
                    <a:gd name="T102" fmla="*/ 663 w 911"/>
                    <a:gd name="T103" fmla="*/ 23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911" h="237">
                      <a:moveTo>
                        <a:pt x="204" y="6"/>
                      </a:moveTo>
                      <a:lnTo>
                        <a:pt x="258" y="20"/>
                      </a:lnTo>
                      <a:lnTo>
                        <a:pt x="258" y="15"/>
                      </a:lnTo>
                      <a:lnTo>
                        <a:pt x="204" y="0"/>
                      </a:lnTo>
                      <a:lnTo>
                        <a:pt x="204" y="6"/>
                      </a:lnTo>
                      <a:close/>
                      <a:moveTo>
                        <a:pt x="305" y="33"/>
                      </a:moveTo>
                      <a:lnTo>
                        <a:pt x="359" y="47"/>
                      </a:lnTo>
                      <a:lnTo>
                        <a:pt x="359" y="41"/>
                      </a:lnTo>
                      <a:lnTo>
                        <a:pt x="305" y="27"/>
                      </a:lnTo>
                      <a:lnTo>
                        <a:pt x="305" y="33"/>
                      </a:lnTo>
                      <a:close/>
                      <a:moveTo>
                        <a:pt x="405" y="58"/>
                      </a:moveTo>
                      <a:lnTo>
                        <a:pt x="459" y="73"/>
                      </a:lnTo>
                      <a:lnTo>
                        <a:pt x="459" y="68"/>
                      </a:lnTo>
                      <a:lnTo>
                        <a:pt x="405" y="53"/>
                      </a:lnTo>
                      <a:lnTo>
                        <a:pt x="405" y="58"/>
                      </a:lnTo>
                      <a:close/>
                      <a:moveTo>
                        <a:pt x="508" y="85"/>
                      </a:moveTo>
                      <a:lnTo>
                        <a:pt x="562" y="99"/>
                      </a:lnTo>
                      <a:lnTo>
                        <a:pt x="562" y="93"/>
                      </a:lnTo>
                      <a:lnTo>
                        <a:pt x="508" y="80"/>
                      </a:lnTo>
                      <a:lnTo>
                        <a:pt x="508" y="85"/>
                      </a:lnTo>
                      <a:close/>
                      <a:moveTo>
                        <a:pt x="609" y="111"/>
                      </a:moveTo>
                      <a:lnTo>
                        <a:pt x="663" y="126"/>
                      </a:lnTo>
                      <a:lnTo>
                        <a:pt x="663" y="120"/>
                      </a:lnTo>
                      <a:lnTo>
                        <a:pt x="609" y="106"/>
                      </a:lnTo>
                      <a:lnTo>
                        <a:pt x="609" y="111"/>
                      </a:lnTo>
                      <a:close/>
                      <a:moveTo>
                        <a:pt x="709" y="138"/>
                      </a:moveTo>
                      <a:lnTo>
                        <a:pt x="763" y="151"/>
                      </a:lnTo>
                      <a:lnTo>
                        <a:pt x="763" y="146"/>
                      </a:lnTo>
                      <a:lnTo>
                        <a:pt x="709" y="132"/>
                      </a:lnTo>
                      <a:lnTo>
                        <a:pt x="709" y="138"/>
                      </a:lnTo>
                      <a:close/>
                      <a:moveTo>
                        <a:pt x="258" y="15"/>
                      </a:moveTo>
                      <a:lnTo>
                        <a:pt x="258" y="20"/>
                      </a:lnTo>
                      <a:lnTo>
                        <a:pt x="303" y="8"/>
                      </a:lnTo>
                      <a:lnTo>
                        <a:pt x="303" y="2"/>
                      </a:lnTo>
                      <a:lnTo>
                        <a:pt x="258" y="15"/>
                      </a:lnTo>
                      <a:close/>
                      <a:moveTo>
                        <a:pt x="359" y="41"/>
                      </a:moveTo>
                      <a:lnTo>
                        <a:pt x="359" y="47"/>
                      </a:lnTo>
                      <a:lnTo>
                        <a:pt x="405" y="34"/>
                      </a:lnTo>
                      <a:lnTo>
                        <a:pt x="405" y="28"/>
                      </a:lnTo>
                      <a:lnTo>
                        <a:pt x="359" y="41"/>
                      </a:lnTo>
                      <a:close/>
                      <a:moveTo>
                        <a:pt x="459" y="68"/>
                      </a:moveTo>
                      <a:lnTo>
                        <a:pt x="459" y="73"/>
                      </a:lnTo>
                      <a:lnTo>
                        <a:pt x="506" y="60"/>
                      </a:lnTo>
                      <a:lnTo>
                        <a:pt x="506" y="54"/>
                      </a:lnTo>
                      <a:lnTo>
                        <a:pt x="459" y="68"/>
                      </a:lnTo>
                      <a:close/>
                      <a:moveTo>
                        <a:pt x="562" y="93"/>
                      </a:moveTo>
                      <a:lnTo>
                        <a:pt x="562" y="99"/>
                      </a:lnTo>
                      <a:lnTo>
                        <a:pt x="607" y="86"/>
                      </a:lnTo>
                      <a:lnTo>
                        <a:pt x="607" y="81"/>
                      </a:lnTo>
                      <a:lnTo>
                        <a:pt x="562" y="93"/>
                      </a:lnTo>
                      <a:close/>
                      <a:moveTo>
                        <a:pt x="663" y="120"/>
                      </a:moveTo>
                      <a:lnTo>
                        <a:pt x="663" y="126"/>
                      </a:lnTo>
                      <a:lnTo>
                        <a:pt x="709" y="113"/>
                      </a:lnTo>
                      <a:lnTo>
                        <a:pt x="709" y="107"/>
                      </a:lnTo>
                      <a:lnTo>
                        <a:pt x="663" y="120"/>
                      </a:lnTo>
                      <a:close/>
                      <a:moveTo>
                        <a:pt x="763" y="146"/>
                      </a:moveTo>
                      <a:lnTo>
                        <a:pt x="763" y="151"/>
                      </a:lnTo>
                      <a:lnTo>
                        <a:pt x="810" y="139"/>
                      </a:lnTo>
                      <a:lnTo>
                        <a:pt x="810" y="134"/>
                      </a:lnTo>
                      <a:lnTo>
                        <a:pt x="763" y="146"/>
                      </a:lnTo>
                      <a:close/>
                      <a:moveTo>
                        <a:pt x="810" y="164"/>
                      </a:moveTo>
                      <a:lnTo>
                        <a:pt x="866" y="178"/>
                      </a:lnTo>
                      <a:lnTo>
                        <a:pt x="866" y="173"/>
                      </a:lnTo>
                      <a:lnTo>
                        <a:pt x="810" y="159"/>
                      </a:lnTo>
                      <a:lnTo>
                        <a:pt x="810" y="164"/>
                      </a:lnTo>
                      <a:close/>
                      <a:moveTo>
                        <a:pt x="866" y="173"/>
                      </a:moveTo>
                      <a:lnTo>
                        <a:pt x="866" y="178"/>
                      </a:lnTo>
                      <a:lnTo>
                        <a:pt x="911" y="165"/>
                      </a:lnTo>
                      <a:lnTo>
                        <a:pt x="911" y="160"/>
                      </a:lnTo>
                      <a:lnTo>
                        <a:pt x="866" y="173"/>
                      </a:lnTo>
                      <a:close/>
                      <a:moveTo>
                        <a:pt x="136" y="25"/>
                      </a:moveTo>
                      <a:lnTo>
                        <a:pt x="190" y="40"/>
                      </a:lnTo>
                      <a:lnTo>
                        <a:pt x="190" y="35"/>
                      </a:lnTo>
                      <a:lnTo>
                        <a:pt x="136" y="20"/>
                      </a:lnTo>
                      <a:lnTo>
                        <a:pt x="136" y="25"/>
                      </a:lnTo>
                      <a:close/>
                      <a:moveTo>
                        <a:pt x="237" y="52"/>
                      </a:moveTo>
                      <a:lnTo>
                        <a:pt x="291" y="67"/>
                      </a:lnTo>
                      <a:lnTo>
                        <a:pt x="291" y="60"/>
                      </a:lnTo>
                      <a:lnTo>
                        <a:pt x="237" y="47"/>
                      </a:lnTo>
                      <a:lnTo>
                        <a:pt x="237" y="52"/>
                      </a:lnTo>
                      <a:close/>
                      <a:moveTo>
                        <a:pt x="337" y="78"/>
                      </a:moveTo>
                      <a:lnTo>
                        <a:pt x="394" y="92"/>
                      </a:lnTo>
                      <a:lnTo>
                        <a:pt x="394" y="87"/>
                      </a:lnTo>
                      <a:lnTo>
                        <a:pt x="337" y="73"/>
                      </a:lnTo>
                      <a:lnTo>
                        <a:pt x="337" y="78"/>
                      </a:lnTo>
                      <a:close/>
                      <a:moveTo>
                        <a:pt x="440" y="105"/>
                      </a:moveTo>
                      <a:lnTo>
                        <a:pt x="494" y="118"/>
                      </a:lnTo>
                      <a:lnTo>
                        <a:pt x="494" y="113"/>
                      </a:lnTo>
                      <a:lnTo>
                        <a:pt x="440" y="99"/>
                      </a:lnTo>
                      <a:lnTo>
                        <a:pt x="440" y="105"/>
                      </a:lnTo>
                      <a:close/>
                      <a:moveTo>
                        <a:pt x="541" y="131"/>
                      </a:moveTo>
                      <a:lnTo>
                        <a:pt x="595" y="145"/>
                      </a:lnTo>
                      <a:lnTo>
                        <a:pt x="595" y="140"/>
                      </a:lnTo>
                      <a:lnTo>
                        <a:pt x="541" y="126"/>
                      </a:lnTo>
                      <a:lnTo>
                        <a:pt x="541" y="131"/>
                      </a:lnTo>
                      <a:close/>
                      <a:moveTo>
                        <a:pt x="641" y="158"/>
                      </a:moveTo>
                      <a:lnTo>
                        <a:pt x="696" y="171"/>
                      </a:lnTo>
                      <a:lnTo>
                        <a:pt x="696" y="166"/>
                      </a:lnTo>
                      <a:lnTo>
                        <a:pt x="641" y="151"/>
                      </a:lnTo>
                      <a:lnTo>
                        <a:pt x="641" y="158"/>
                      </a:lnTo>
                      <a:close/>
                      <a:moveTo>
                        <a:pt x="190" y="35"/>
                      </a:moveTo>
                      <a:lnTo>
                        <a:pt x="190" y="40"/>
                      </a:lnTo>
                      <a:lnTo>
                        <a:pt x="235" y="27"/>
                      </a:lnTo>
                      <a:lnTo>
                        <a:pt x="235" y="21"/>
                      </a:lnTo>
                      <a:lnTo>
                        <a:pt x="190" y="35"/>
                      </a:lnTo>
                      <a:close/>
                      <a:moveTo>
                        <a:pt x="291" y="60"/>
                      </a:moveTo>
                      <a:lnTo>
                        <a:pt x="291" y="66"/>
                      </a:lnTo>
                      <a:lnTo>
                        <a:pt x="337" y="53"/>
                      </a:lnTo>
                      <a:lnTo>
                        <a:pt x="337" y="48"/>
                      </a:lnTo>
                      <a:lnTo>
                        <a:pt x="291" y="60"/>
                      </a:lnTo>
                      <a:close/>
                      <a:moveTo>
                        <a:pt x="394" y="87"/>
                      </a:moveTo>
                      <a:lnTo>
                        <a:pt x="394" y="92"/>
                      </a:lnTo>
                      <a:lnTo>
                        <a:pt x="438" y="80"/>
                      </a:lnTo>
                      <a:lnTo>
                        <a:pt x="438" y="74"/>
                      </a:lnTo>
                      <a:lnTo>
                        <a:pt x="394" y="87"/>
                      </a:lnTo>
                      <a:close/>
                      <a:moveTo>
                        <a:pt x="494" y="113"/>
                      </a:moveTo>
                      <a:lnTo>
                        <a:pt x="494" y="118"/>
                      </a:lnTo>
                      <a:lnTo>
                        <a:pt x="539" y="106"/>
                      </a:lnTo>
                      <a:lnTo>
                        <a:pt x="539" y="101"/>
                      </a:lnTo>
                      <a:lnTo>
                        <a:pt x="494" y="113"/>
                      </a:lnTo>
                      <a:close/>
                      <a:moveTo>
                        <a:pt x="595" y="140"/>
                      </a:moveTo>
                      <a:lnTo>
                        <a:pt x="595" y="145"/>
                      </a:lnTo>
                      <a:lnTo>
                        <a:pt x="641" y="132"/>
                      </a:lnTo>
                      <a:lnTo>
                        <a:pt x="641" y="127"/>
                      </a:lnTo>
                      <a:lnTo>
                        <a:pt x="595" y="140"/>
                      </a:lnTo>
                      <a:close/>
                      <a:moveTo>
                        <a:pt x="696" y="166"/>
                      </a:moveTo>
                      <a:lnTo>
                        <a:pt x="696" y="171"/>
                      </a:lnTo>
                      <a:lnTo>
                        <a:pt x="742" y="159"/>
                      </a:lnTo>
                      <a:lnTo>
                        <a:pt x="742" y="153"/>
                      </a:lnTo>
                      <a:lnTo>
                        <a:pt x="696" y="166"/>
                      </a:lnTo>
                      <a:close/>
                      <a:moveTo>
                        <a:pt x="744" y="183"/>
                      </a:moveTo>
                      <a:lnTo>
                        <a:pt x="798" y="198"/>
                      </a:lnTo>
                      <a:lnTo>
                        <a:pt x="798" y="193"/>
                      </a:lnTo>
                      <a:lnTo>
                        <a:pt x="744" y="178"/>
                      </a:lnTo>
                      <a:lnTo>
                        <a:pt x="744" y="183"/>
                      </a:lnTo>
                      <a:close/>
                      <a:moveTo>
                        <a:pt x="798" y="192"/>
                      </a:moveTo>
                      <a:lnTo>
                        <a:pt x="798" y="198"/>
                      </a:lnTo>
                      <a:lnTo>
                        <a:pt x="843" y="184"/>
                      </a:lnTo>
                      <a:lnTo>
                        <a:pt x="843" y="179"/>
                      </a:lnTo>
                      <a:lnTo>
                        <a:pt x="798" y="192"/>
                      </a:lnTo>
                      <a:close/>
                      <a:moveTo>
                        <a:pt x="68" y="45"/>
                      </a:moveTo>
                      <a:lnTo>
                        <a:pt x="122" y="59"/>
                      </a:lnTo>
                      <a:lnTo>
                        <a:pt x="122" y="54"/>
                      </a:lnTo>
                      <a:lnTo>
                        <a:pt x="68" y="40"/>
                      </a:lnTo>
                      <a:lnTo>
                        <a:pt x="68" y="45"/>
                      </a:lnTo>
                      <a:close/>
                      <a:moveTo>
                        <a:pt x="169" y="72"/>
                      </a:moveTo>
                      <a:lnTo>
                        <a:pt x="223" y="85"/>
                      </a:lnTo>
                      <a:lnTo>
                        <a:pt x="223" y="80"/>
                      </a:lnTo>
                      <a:lnTo>
                        <a:pt x="169" y="67"/>
                      </a:lnTo>
                      <a:lnTo>
                        <a:pt x="169" y="72"/>
                      </a:lnTo>
                      <a:close/>
                      <a:moveTo>
                        <a:pt x="272" y="98"/>
                      </a:moveTo>
                      <a:lnTo>
                        <a:pt x="326" y="112"/>
                      </a:lnTo>
                      <a:lnTo>
                        <a:pt x="326" y="107"/>
                      </a:lnTo>
                      <a:lnTo>
                        <a:pt x="272" y="92"/>
                      </a:lnTo>
                      <a:lnTo>
                        <a:pt x="272" y="98"/>
                      </a:lnTo>
                      <a:close/>
                      <a:moveTo>
                        <a:pt x="372" y="124"/>
                      </a:moveTo>
                      <a:lnTo>
                        <a:pt x="427" y="138"/>
                      </a:lnTo>
                      <a:lnTo>
                        <a:pt x="427" y="133"/>
                      </a:lnTo>
                      <a:lnTo>
                        <a:pt x="372" y="118"/>
                      </a:lnTo>
                      <a:lnTo>
                        <a:pt x="372" y="124"/>
                      </a:lnTo>
                      <a:close/>
                      <a:moveTo>
                        <a:pt x="473" y="150"/>
                      </a:moveTo>
                      <a:lnTo>
                        <a:pt x="527" y="165"/>
                      </a:lnTo>
                      <a:lnTo>
                        <a:pt x="527" y="160"/>
                      </a:lnTo>
                      <a:lnTo>
                        <a:pt x="473" y="145"/>
                      </a:lnTo>
                      <a:lnTo>
                        <a:pt x="473" y="150"/>
                      </a:lnTo>
                      <a:close/>
                      <a:moveTo>
                        <a:pt x="574" y="177"/>
                      </a:moveTo>
                      <a:lnTo>
                        <a:pt x="630" y="191"/>
                      </a:lnTo>
                      <a:lnTo>
                        <a:pt x="630" y="185"/>
                      </a:lnTo>
                      <a:lnTo>
                        <a:pt x="574" y="171"/>
                      </a:lnTo>
                      <a:lnTo>
                        <a:pt x="574" y="177"/>
                      </a:lnTo>
                      <a:close/>
                      <a:moveTo>
                        <a:pt x="122" y="54"/>
                      </a:moveTo>
                      <a:lnTo>
                        <a:pt x="122" y="59"/>
                      </a:lnTo>
                      <a:lnTo>
                        <a:pt x="169" y="47"/>
                      </a:lnTo>
                      <a:lnTo>
                        <a:pt x="169" y="41"/>
                      </a:lnTo>
                      <a:lnTo>
                        <a:pt x="122" y="54"/>
                      </a:lnTo>
                      <a:close/>
                      <a:moveTo>
                        <a:pt x="223" y="80"/>
                      </a:moveTo>
                      <a:lnTo>
                        <a:pt x="223" y="85"/>
                      </a:lnTo>
                      <a:lnTo>
                        <a:pt x="270" y="73"/>
                      </a:lnTo>
                      <a:lnTo>
                        <a:pt x="270" y="68"/>
                      </a:lnTo>
                      <a:lnTo>
                        <a:pt x="223" y="80"/>
                      </a:lnTo>
                      <a:close/>
                      <a:moveTo>
                        <a:pt x="326" y="107"/>
                      </a:moveTo>
                      <a:lnTo>
                        <a:pt x="326" y="112"/>
                      </a:lnTo>
                      <a:lnTo>
                        <a:pt x="370" y="99"/>
                      </a:lnTo>
                      <a:lnTo>
                        <a:pt x="370" y="93"/>
                      </a:lnTo>
                      <a:lnTo>
                        <a:pt x="326" y="107"/>
                      </a:lnTo>
                      <a:close/>
                      <a:moveTo>
                        <a:pt x="427" y="133"/>
                      </a:moveTo>
                      <a:lnTo>
                        <a:pt x="427" y="138"/>
                      </a:lnTo>
                      <a:lnTo>
                        <a:pt x="471" y="126"/>
                      </a:lnTo>
                      <a:lnTo>
                        <a:pt x="471" y="120"/>
                      </a:lnTo>
                      <a:lnTo>
                        <a:pt x="427" y="133"/>
                      </a:lnTo>
                      <a:close/>
                      <a:moveTo>
                        <a:pt x="527" y="160"/>
                      </a:moveTo>
                      <a:lnTo>
                        <a:pt x="527" y="165"/>
                      </a:lnTo>
                      <a:lnTo>
                        <a:pt x="574" y="151"/>
                      </a:lnTo>
                      <a:lnTo>
                        <a:pt x="574" y="146"/>
                      </a:lnTo>
                      <a:lnTo>
                        <a:pt x="527" y="160"/>
                      </a:lnTo>
                      <a:close/>
                      <a:moveTo>
                        <a:pt x="630" y="185"/>
                      </a:moveTo>
                      <a:lnTo>
                        <a:pt x="630" y="191"/>
                      </a:lnTo>
                      <a:lnTo>
                        <a:pt x="674" y="178"/>
                      </a:lnTo>
                      <a:lnTo>
                        <a:pt x="674" y="173"/>
                      </a:lnTo>
                      <a:lnTo>
                        <a:pt x="630" y="185"/>
                      </a:lnTo>
                      <a:close/>
                      <a:moveTo>
                        <a:pt x="676" y="203"/>
                      </a:moveTo>
                      <a:lnTo>
                        <a:pt x="731" y="217"/>
                      </a:lnTo>
                      <a:lnTo>
                        <a:pt x="731" y="211"/>
                      </a:lnTo>
                      <a:lnTo>
                        <a:pt x="676" y="198"/>
                      </a:lnTo>
                      <a:lnTo>
                        <a:pt x="676" y="203"/>
                      </a:lnTo>
                      <a:close/>
                      <a:moveTo>
                        <a:pt x="731" y="211"/>
                      </a:moveTo>
                      <a:lnTo>
                        <a:pt x="731" y="217"/>
                      </a:lnTo>
                      <a:lnTo>
                        <a:pt x="775" y="204"/>
                      </a:lnTo>
                      <a:lnTo>
                        <a:pt x="775" y="199"/>
                      </a:lnTo>
                      <a:lnTo>
                        <a:pt x="731" y="211"/>
                      </a:lnTo>
                      <a:close/>
                      <a:moveTo>
                        <a:pt x="0" y="65"/>
                      </a:moveTo>
                      <a:lnTo>
                        <a:pt x="55" y="79"/>
                      </a:lnTo>
                      <a:lnTo>
                        <a:pt x="55" y="74"/>
                      </a:lnTo>
                      <a:lnTo>
                        <a:pt x="0" y="59"/>
                      </a:lnTo>
                      <a:lnTo>
                        <a:pt x="0" y="65"/>
                      </a:lnTo>
                      <a:close/>
                      <a:moveTo>
                        <a:pt x="101" y="91"/>
                      </a:moveTo>
                      <a:lnTo>
                        <a:pt x="157" y="105"/>
                      </a:lnTo>
                      <a:lnTo>
                        <a:pt x="157" y="100"/>
                      </a:lnTo>
                      <a:lnTo>
                        <a:pt x="101" y="85"/>
                      </a:lnTo>
                      <a:lnTo>
                        <a:pt x="101" y="91"/>
                      </a:lnTo>
                      <a:close/>
                      <a:moveTo>
                        <a:pt x="204" y="117"/>
                      </a:moveTo>
                      <a:lnTo>
                        <a:pt x="459" y="184"/>
                      </a:lnTo>
                      <a:lnTo>
                        <a:pt x="459" y="178"/>
                      </a:lnTo>
                      <a:lnTo>
                        <a:pt x="204" y="112"/>
                      </a:lnTo>
                      <a:lnTo>
                        <a:pt x="204" y="117"/>
                      </a:lnTo>
                      <a:close/>
                      <a:moveTo>
                        <a:pt x="508" y="197"/>
                      </a:moveTo>
                      <a:lnTo>
                        <a:pt x="562" y="210"/>
                      </a:lnTo>
                      <a:lnTo>
                        <a:pt x="562" y="205"/>
                      </a:lnTo>
                      <a:lnTo>
                        <a:pt x="508" y="191"/>
                      </a:lnTo>
                      <a:lnTo>
                        <a:pt x="508" y="197"/>
                      </a:lnTo>
                      <a:close/>
                      <a:moveTo>
                        <a:pt x="55" y="74"/>
                      </a:moveTo>
                      <a:lnTo>
                        <a:pt x="55" y="79"/>
                      </a:lnTo>
                      <a:lnTo>
                        <a:pt x="101" y="67"/>
                      </a:lnTo>
                      <a:lnTo>
                        <a:pt x="101" y="60"/>
                      </a:lnTo>
                      <a:lnTo>
                        <a:pt x="55" y="74"/>
                      </a:lnTo>
                      <a:close/>
                      <a:moveTo>
                        <a:pt x="157" y="100"/>
                      </a:moveTo>
                      <a:lnTo>
                        <a:pt x="157" y="105"/>
                      </a:lnTo>
                      <a:lnTo>
                        <a:pt x="202" y="92"/>
                      </a:lnTo>
                      <a:lnTo>
                        <a:pt x="202" y="87"/>
                      </a:lnTo>
                      <a:lnTo>
                        <a:pt x="157" y="100"/>
                      </a:lnTo>
                      <a:close/>
                      <a:moveTo>
                        <a:pt x="459" y="178"/>
                      </a:moveTo>
                      <a:lnTo>
                        <a:pt x="459" y="184"/>
                      </a:lnTo>
                      <a:lnTo>
                        <a:pt x="506" y="171"/>
                      </a:lnTo>
                      <a:lnTo>
                        <a:pt x="506" y="166"/>
                      </a:lnTo>
                      <a:lnTo>
                        <a:pt x="459" y="178"/>
                      </a:lnTo>
                      <a:close/>
                      <a:moveTo>
                        <a:pt x="562" y="205"/>
                      </a:moveTo>
                      <a:lnTo>
                        <a:pt x="562" y="210"/>
                      </a:lnTo>
                      <a:lnTo>
                        <a:pt x="607" y="198"/>
                      </a:lnTo>
                      <a:lnTo>
                        <a:pt x="607" y="193"/>
                      </a:lnTo>
                      <a:lnTo>
                        <a:pt x="562" y="205"/>
                      </a:lnTo>
                      <a:close/>
                      <a:moveTo>
                        <a:pt x="609" y="223"/>
                      </a:moveTo>
                      <a:lnTo>
                        <a:pt x="663" y="237"/>
                      </a:lnTo>
                      <a:lnTo>
                        <a:pt x="663" y="231"/>
                      </a:lnTo>
                      <a:lnTo>
                        <a:pt x="609" y="217"/>
                      </a:lnTo>
                      <a:lnTo>
                        <a:pt x="609" y="223"/>
                      </a:lnTo>
                      <a:close/>
                      <a:moveTo>
                        <a:pt x="663" y="231"/>
                      </a:moveTo>
                      <a:lnTo>
                        <a:pt x="663" y="237"/>
                      </a:lnTo>
                      <a:lnTo>
                        <a:pt x="707" y="224"/>
                      </a:lnTo>
                      <a:lnTo>
                        <a:pt x="707" y="219"/>
                      </a:lnTo>
                      <a:lnTo>
                        <a:pt x="663" y="231"/>
                      </a:lnTo>
                      <a:close/>
                    </a:path>
                  </a:pathLst>
                </a:custGeom>
                <a:solidFill>
                  <a:srgbClr val="FFCCCC"/>
                </a:solidFill>
                <a:ln w="3175" cmpd="sng">
                  <a:solidFill>
                    <a:srgbClr val="800080"/>
                  </a:solidFill>
                  <a:round/>
                  <a:headEnd/>
                  <a:tailEnd/>
                </a:ln>
              </p:spPr>
              <p:txBody>
                <a:bodyPr/>
                <a:lstStyle/>
                <a:p>
                  <a:endParaRPr lang="ru-RU"/>
                </a:p>
              </p:txBody>
            </p:sp>
            <p:sp>
              <p:nvSpPr>
                <p:cNvPr id="854174" name="Freeform 158"/>
                <p:cNvSpPr>
                  <a:spLocks/>
                </p:cNvSpPr>
                <p:nvPr/>
              </p:nvSpPr>
              <p:spPr bwMode="auto">
                <a:xfrm>
                  <a:off x="980" y="1161"/>
                  <a:ext cx="478" cy="271"/>
                </a:xfrm>
                <a:custGeom>
                  <a:avLst/>
                  <a:gdLst>
                    <a:gd name="T0" fmla="*/ 0 w 774"/>
                    <a:gd name="T1" fmla="*/ 25 h 223"/>
                    <a:gd name="T2" fmla="*/ 774 w 774"/>
                    <a:gd name="T3" fmla="*/ 223 h 223"/>
                    <a:gd name="T4" fmla="*/ 774 w 774"/>
                    <a:gd name="T5" fmla="*/ 197 h 223"/>
                    <a:gd name="T6" fmla="*/ 0 w 774"/>
                    <a:gd name="T7" fmla="*/ 0 h 223"/>
                    <a:gd name="T8" fmla="*/ 0 w 774"/>
                    <a:gd name="T9" fmla="*/ 25 h 223"/>
                  </a:gdLst>
                  <a:ahLst/>
                  <a:cxnLst>
                    <a:cxn ang="0">
                      <a:pos x="T0" y="T1"/>
                    </a:cxn>
                    <a:cxn ang="0">
                      <a:pos x="T2" y="T3"/>
                    </a:cxn>
                    <a:cxn ang="0">
                      <a:pos x="T4" y="T5"/>
                    </a:cxn>
                    <a:cxn ang="0">
                      <a:pos x="T6" y="T7"/>
                    </a:cxn>
                    <a:cxn ang="0">
                      <a:pos x="T8" y="T9"/>
                    </a:cxn>
                  </a:cxnLst>
                  <a:rect l="0" t="0" r="r" b="b"/>
                  <a:pathLst>
                    <a:path w="774" h="223">
                      <a:moveTo>
                        <a:pt x="0" y="25"/>
                      </a:moveTo>
                      <a:lnTo>
                        <a:pt x="774" y="223"/>
                      </a:lnTo>
                      <a:lnTo>
                        <a:pt x="774" y="197"/>
                      </a:lnTo>
                      <a:lnTo>
                        <a:pt x="0" y="0"/>
                      </a:lnTo>
                      <a:lnTo>
                        <a:pt x="0" y="25"/>
                      </a:lnTo>
                      <a:close/>
                    </a:path>
                  </a:pathLst>
                </a:custGeom>
                <a:noFill/>
                <a:ln w="6350">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grpSp>
          <p:nvGrpSpPr>
            <p:cNvPr id="854175" name="Group 159"/>
            <p:cNvGrpSpPr>
              <a:grpSpLocks/>
            </p:cNvGrpSpPr>
            <p:nvPr/>
          </p:nvGrpSpPr>
          <p:grpSpPr bwMode="auto">
            <a:xfrm>
              <a:off x="5307" y="1139"/>
              <a:ext cx="271" cy="747"/>
              <a:chOff x="2314" y="1246"/>
              <a:chExt cx="504" cy="1344"/>
            </a:xfrm>
          </p:grpSpPr>
          <p:sp>
            <p:nvSpPr>
              <p:cNvPr id="854176" name="Oval 160"/>
              <p:cNvSpPr>
                <a:spLocks noChangeArrowheads="1"/>
              </p:cNvSpPr>
              <p:nvPr/>
            </p:nvSpPr>
            <p:spPr bwMode="auto">
              <a:xfrm>
                <a:off x="2426" y="1246"/>
                <a:ext cx="280" cy="280"/>
              </a:xfrm>
              <a:prstGeom prst="ellipse">
                <a:avLst/>
              </a:prstGeom>
              <a:solidFill>
                <a:schemeClr val="hlink"/>
              </a:solidFill>
              <a:ln w="6350">
                <a:solidFill>
                  <a:schemeClr val="hlink"/>
                </a:solidFill>
                <a:round/>
                <a:headEnd/>
                <a:tailEnd/>
              </a:ln>
            </p:spPr>
            <p:txBody>
              <a:bodyPr/>
              <a:lstStyle/>
              <a:p>
                <a:endParaRPr lang="ru-RU"/>
              </a:p>
            </p:txBody>
          </p:sp>
          <p:sp>
            <p:nvSpPr>
              <p:cNvPr id="854177" name="Oval 161"/>
              <p:cNvSpPr>
                <a:spLocks noChangeArrowheads="1"/>
              </p:cNvSpPr>
              <p:nvPr/>
            </p:nvSpPr>
            <p:spPr bwMode="auto">
              <a:xfrm>
                <a:off x="2706"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78" name="Oval 162"/>
              <p:cNvSpPr>
                <a:spLocks noChangeArrowheads="1"/>
              </p:cNvSpPr>
              <p:nvPr/>
            </p:nvSpPr>
            <p:spPr bwMode="auto">
              <a:xfrm>
                <a:off x="2314" y="1582"/>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79" name="Oval 163"/>
              <p:cNvSpPr>
                <a:spLocks noChangeArrowheads="1"/>
              </p:cNvSpPr>
              <p:nvPr/>
            </p:nvSpPr>
            <p:spPr bwMode="auto">
              <a:xfrm>
                <a:off x="2426"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80" name="Oval 164"/>
              <p:cNvSpPr>
                <a:spLocks noChangeArrowheads="1"/>
              </p:cNvSpPr>
              <p:nvPr/>
            </p:nvSpPr>
            <p:spPr bwMode="auto">
              <a:xfrm>
                <a:off x="2594" y="2478"/>
                <a:ext cx="112" cy="112"/>
              </a:xfrm>
              <a:prstGeom prst="ellipse">
                <a:avLst/>
              </a:prstGeom>
              <a:solidFill>
                <a:schemeClr val="hlink"/>
              </a:solidFill>
              <a:ln w="6350">
                <a:solidFill>
                  <a:schemeClr val="hlink"/>
                </a:solidFill>
                <a:round/>
                <a:headEnd/>
                <a:tailEnd/>
              </a:ln>
            </p:spPr>
            <p:txBody>
              <a:bodyPr/>
              <a:lstStyle/>
              <a:p>
                <a:endParaRPr lang="ru-RU"/>
              </a:p>
            </p:txBody>
          </p:sp>
          <p:sp>
            <p:nvSpPr>
              <p:cNvPr id="854181" name="Rectangle 165"/>
              <p:cNvSpPr>
                <a:spLocks noChangeArrowheads="1"/>
              </p:cNvSpPr>
              <p:nvPr/>
            </p:nvSpPr>
            <p:spPr bwMode="auto">
              <a:xfrm>
                <a:off x="2426"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54182" name="Rectangle 166"/>
              <p:cNvSpPr>
                <a:spLocks noChangeArrowheads="1"/>
              </p:cNvSpPr>
              <p:nvPr/>
            </p:nvSpPr>
            <p:spPr bwMode="auto">
              <a:xfrm>
                <a:off x="2594" y="1638"/>
                <a:ext cx="112" cy="896"/>
              </a:xfrm>
              <a:prstGeom prst="rect">
                <a:avLst/>
              </a:prstGeom>
              <a:solidFill>
                <a:schemeClr val="hlink"/>
              </a:solidFill>
              <a:ln w="6350">
                <a:solidFill>
                  <a:schemeClr val="hlink"/>
                </a:solidFill>
                <a:miter lim="800000"/>
                <a:headEnd/>
                <a:tailEnd/>
              </a:ln>
            </p:spPr>
            <p:txBody>
              <a:bodyPr/>
              <a:lstStyle/>
              <a:p>
                <a:endParaRPr lang="ru-RU"/>
              </a:p>
            </p:txBody>
          </p:sp>
          <p:sp>
            <p:nvSpPr>
              <p:cNvPr id="854183" name="Rectangle 167"/>
              <p:cNvSpPr>
                <a:spLocks noChangeArrowheads="1"/>
              </p:cNvSpPr>
              <p:nvPr/>
            </p:nvSpPr>
            <p:spPr bwMode="auto">
              <a:xfrm>
                <a:off x="2370" y="1582"/>
                <a:ext cx="392" cy="110"/>
              </a:xfrm>
              <a:prstGeom prst="rect">
                <a:avLst/>
              </a:prstGeom>
              <a:solidFill>
                <a:schemeClr val="hlink"/>
              </a:solidFill>
              <a:ln w="6350">
                <a:solidFill>
                  <a:schemeClr val="hlink"/>
                </a:solidFill>
                <a:miter lim="800000"/>
                <a:headEnd/>
                <a:tailEnd/>
              </a:ln>
            </p:spPr>
            <p:txBody>
              <a:bodyPr/>
              <a:lstStyle/>
              <a:p>
                <a:endParaRPr lang="ru-RU"/>
              </a:p>
            </p:txBody>
          </p:sp>
          <p:sp>
            <p:nvSpPr>
              <p:cNvPr id="854184" name="Rectangle 168"/>
              <p:cNvSpPr>
                <a:spLocks noChangeArrowheads="1"/>
              </p:cNvSpPr>
              <p:nvPr/>
            </p:nvSpPr>
            <p:spPr bwMode="auto">
              <a:xfrm>
                <a:off x="2510" y="1468"/>
                <a:ext cx="112" cy="629"/>
              </a:xfrm>
              <a:prstGeom prst="rect">
                <a:avLst/>
              </a:prstGeom>
              <a:solidFill>
                <a:schemeClr val="hlink"/>
              </a:solidFill>
              <a:ln w="6350">
                <a:solidFill>
                  <a:schemeClr val="hlink"/>
                </a:solidFill>
                <a:miter lim="800000"/>
                <a:headEnd/>
                <a:tailEnd/>
              </a:ln>
            </p:spPr>
            <p:txBody>
              <a:bodyPr/>
              <a:lstStyle/>
              <a:p>
                <a:endParaRPr lang="ru-RU"/>
              </a:p>
            </p:txBody>
          </p:sp>
          <p:sp>
            <p:nvSpPr>
              <p:cNvPr id="854185" name="Rectangle 169"/>
              <p:cNvSpPr>
                <a:spLocks noChangeArrowheads="1"/>
              </p:cNvSpPr>
              <p:nvPr/>
            </p:nvSpPr>
            <p:spPr bwMode="auto">
              <a:xfrm>
                <a:off x="231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54186" name="Rectangle 170"/>
              <p:cNvSpPr>
                <a:spLocks noChangeArrowheads="1"/>
              </p:cNvSpPr>
              <p:nvPr/>
            </p:nvSpPr>
            <p:spPr bwMode="auto">
              <a:xfrm>
                <a:off x="2734" y="1638"/>
                <a:ext cx="84" cy="448"/>
              </a:xfrm>
              <a:prstGeom prst="rect">
                <a:avLst/>
              </a:prstGeom>
              <a:solidFill>
                <a:schemeClr val="hlink"/>
              </a:solidFill>
              <a:ln w="6350">
                <a:solidFill>
                  <a:schemeClr val="hlink"/>
                </a:solidFill>
                <a:miter lim="800000"/>
                <a:headEnd/>
                <a:tailEnd/>
              </a:ln>
            </p:spPr>
            <p:txBody>
              <a:bodyPr/>
              <a:lstStyle/>
              <a:p>
                <a:endParaRPr lang="ru-RU"/>
              </a:p>
            </p:txBody>
          </p:sp>
          <p:sp>
            <p:nvSpPr>
              <p:cNvPr id="854187" name="Oval 171"/>
              <p:cNvSpPr>
                <a:spLocks noChangeArrowheads="1"/>
              </p:cNvSpPr>
              <p:nvPr/>
            </p:nvSpPr>
            <p:spPr bwMode="auto">
              <a:xfrm>
                <a:off x="273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54188" name="Oval 172"/>
              <p:cNvSpPr>
                <a:spLocks noChangeArrowheads="1"/>
              </p:cNvSpPr>
              <p:nvPr/>
            </p:nvSpPr>
            <p:spPr bwMode="auto">
              <a:xfrm>
                <a:off x="2314" y="2058"/>
                <a:ext cx="84" cy="84"/>
              </a:xfrm>
              <a:prstGeom prst="ellipse">
                <a:avLst/>
              </a:prstGeom>
              <a:solidFill>
                <a:schemeClr val="hlink"/>
              </a:solidFill>
              <a:ln w="6350">
                <a:solidFill>
                  <a:schemeClr val="hlink"/>
                </a:solidFill>
                <a:round/>
                <a:headEnd/>
                <a:tailEnd/>
              </a:ln>
            </p:spPr>
            <p:txBody>
              <a:bodyPr/>
              <a:lstStyle/>
              <a:p>
                <a:endParaRPr lang="ru-RU"/>
              </a:p>
            </p:txBody>
          </p:sp>
          <p:sp>
            <p:nvSpPr>
              <p:cNvPr id="854189" name="Oval 173"/>
              <p:cNvSpPr>
                <a:spLocks noChangeArrowheads="1"/>
              </p:cNvSpPr>
              <p:nvPr/>
            </p:nvSpPr>
            <p:spPr bwMode="auto">
              <a:xfrm>
                <a:off x="2454" y="1274"/>
                <a:ext cx="224" cy="252"/>
              </a:xfrm>
              <a:prstGeom prst="ellipse">
                <a:avLst/>
              </a:prstGeom>
              <a:solidFill>
                <a:schemeClr val="hlink"/>
              </a:solidFill>
              <a:ln w="6350">
                <a:solidFill>
                  <a:schemeClr val="hlink"/>
                </a:solidFill>
                <a:round/>
                <a:headEnd/>
                <a:tailEnd/>
              </a:ln>
            </p:spPr>
            <p:txBody>
              <a:bodyPr/>
              <a:lstStyle/>
              <a:p>
                <a:endParaRPr lang="ru-RU"/>
              </a:p>
            </p:txBody>
          </p:sp>
          <p:sp>
            <p:nvSpPr>
              <p:cNvPr id="854190" name="Rectangle 174"/>
              <p:cNvSpPr>
                <a:spLocks noChangeArrowheads="1"/>
              </p:cNvSpPr>
              <p:nvPr/>
            </p:nvSpPr>
            <p:spPr bwMode="auto">
              <a:xfrm>
                <a:off x="2433" y="1592"/>
                <a:ext cx="269" cy="499"/>
              </a:xfrm>
              <a:prstGeom prst="rect">
                <a:avLst/>
              </a:prstGeom>
              <a:solidFill>
                <a:schemeClr val="hlink"/>
              </a:solidFill>
              <a:ln w="6350">
                <a:solidFill>
                  <a:schemeClr val="hlink"/>
                </a:solidFill>
                <a:miter lim="800000"/>
                <a:headEnd/>
                <a:tailEnd/>
              </a:ln>
            </p:spPr>
            <p:txBody>
              <a:bodyPr/>
              <a:lstStyle/>
              <a:p>
                <a:endParaRPr lang="ru-RU"/>
              </a:p>
            </p:txBody>
          </p:sp>
          <p:sp>
            <p:nvSpPr>
              <p:cNvPr id="854191" name="Rectangle 175"/>
              <p:cNvSpPr>
                <a:spLocks noChangeArrowheads="1"/>
              </p:cNvSpPr>
              <p:nvPr/>
            </p:nvSpPr>
            <p:spPr bwMode="auto">
              <a:xfrm>
                <a:off x="2433" y="2049"/>
                <a:ext cx="101" cy="495"/>
              </a:xfrm>
              <a:prstGeom prst="rect">
                <a:avLst/>
              </a:prstGeom>
              <a:solidFill>
                <a:schemeClr val="hlink"/>
              </a:solidFill>
              <a:ln w="6350">
                <a:solidFill>
                  <a:schemeClr val="hlink"/>
                </a:solidFill>
                <a:miter lim="800000"/>
                <a:headEnd/>
                <a:tailEnd/>
              </a:ln>
            </p:spPr>
            <p:txBody>
              <a:bodyPr/>
              <a:lstStyle/>
              <a:p>
                <a:endParaRPr lang="ru-RU"/>
              </a:p>
            </p:txBody>
          </p:sp>
          <p:sp>
            <p:nvSpPr>
              <p:cNvPr id="854192" name="Rectangle 176"/>
              <p:cNvSpPr>
                <a:spLocks noChangeArrowheads="1"/>
              </p:cNvSpPr>
              <p:nvPr/>
            </p:nvSpPr>
            <p:spPr bwMode="auto">
              <a:xfrm>
                <a:off x="2601" y="2073"/>
                <a:ext cx="101" cy="468"/>
              </a:xfrm>
              <a:prstGeom prst="rect">
                <a:avLst/>
              </a:prstGeom>
              <a:solidFill>
                <a:schemeClr val="hlink"/>
              </a:solidFill>
              <a:ln w="6350">
                <a:solidFill>
                  <a:schemeClr val="hlink"/>
                </a:solidFill>
                <a:miter lim="800000"/>
                <a:headEnd/>
                <a:tailEnd/>
              </a:ln>
            </p:spPr>
            <p:txBody>
              <a:bodyPr/>
              <a:lstStyle/>
              <a:p>
                <a:endParaRPr lang="ru-RU"/>
              </a:p>
            </p:txBody>
          </p:sp>
          <p:sp>
            <p:nvSpPr>
              <p:cNvPr id="854193" name="Rectangle 177"/>
              <p:cNvSpPr>
                <a:spLocks noChangeArrowheads="1"/>
              </p:cNvSpPr>
              <p:nvPr/>
            </p:nvSpPr>
            <p:spPr bwMode="auto">
              <a:xfrm>
                <a:off x="2322" y="1629"/>
                <a:ext cx="71" cy="465"/>
              </a:xfrm>
              <a:prstGeom prst="rect">
                <a:avLst/>
              </a:prstGeom>
              <a:solidFill>
                <a:schemeClr val="hlink"/>
              </a:solidFill>
              <a:ln w="6350">
                <a:solidFill>
                  <a:schemeClr val="hlink"/>
                </a:solidFill>
                <a:miter lim="800000"/>
                <a:headEnd/>
                <a:tailEnd/>
              </a:ln>
            </p:spPr>
            <p:txBody>
              <a:bodyPr/>
              <a:lstStyle/>
              <a:p>
                <a:endParaRPr lang="ru-RU"/>
              </a:p>
            </p:txBody>
          </p:sp>
          <p:sp>
            <p:nvSpPr>
              <p:cNvPr id="854194" name="Rectangle 178"/>
              <p:cNvSpPr>
                <a:spLocks noChangeArrowheads="1"/>
              </p:cNvSpPr>
              <p:nvPr/>
            </p:nvSpPr>
            <p:spPr bwMode="auto">
              <a:xfrm>
                <a:off x="2742" y="1626"/>
                <a:ext cx="71" cy="474"/>
              </a:xfrm>
              <a:prstGeom prst="rect">
                <a:avLst/>
              </a:prstGeom>
              <a:solidFill>
                <a:schemeClr val="hlink"/>
              </a:solidFill>
              <a:ln w="6350">
                <a:solidFill>
                  <a:schemeClr val="hlink"/>
                </a:solidFill>
                <a:miter lim="800000"/>
                <a:headEnd/>
                <a:tailEnd/>
              </a:ln>
            </p:spPr>
            <p:txBody>
              <a:bodyPr/>
              <a:lstStyle/>
              <a:p>
                <a:endParaRPr lang="ru-RU"/>
              </a:p>
            </p:txBody>
          </p:sp>
          <p:sp>
            <p:nvSpPr>
              <p:cNvPr id="854195" name="Rectangle 179"/>
              <p:cNvSpPr>
                <a:spLocks noChangeArrowheads="1"/>
              </p:cNvSpPr>
              <p:nvPr/>
            </p:nvSpPr>
            <p:spPr bwMode="auto">
              <a:xfrm>
                <a:off x="2361" y="1590"/>
                <a:ext cx="414" cy="95"/>
              </a:xfrm>
              <a:prstGeom prst="rect">
                <a:avLst/>
              </a:prstGeom>
              <a:solidFill>
                <a:schemeClr val="hlink"/>
              </a:solidFill>
              <a:ln w="6350">
                <a:solidFill>
                  <a:schemeClr val="hlink"/>
                </a:solidFill>
                <a:miter lim="800000"/>
                <a:headEnd/>
                <a:tailEnd/>
              </a:ln>
            </p:spPr>
            <p:txBody>
              <a:bodyPr/>
              <a:lstStyle/>
              <a:p>
                <a:endParaRPr lang="ru-RU"/>
              </a:p>
            </p:txBody>
          </p:sp>
        </p:grpSp>
        <p:sp>
          <p:nvSpPr>
            <p:cNvPr id="854196" name="Text Box 180"/>
            <p:cNvSpPr txBox="1">
              <a:spLocks noChangeArrowheads="1"/>
            </p:cNvSpPr>
            <p:nvPr/>
          </p:nvSpPr>
          <p:spPr bwMode="auto">
            <a:xfrm>
              <a:off x="4173" y="1457"/>
              <a:ext cx="860" cy="19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lstStyle/>
            <a:p>
              <a:r>
                <a:rPr lang="ru-RU" altLang="zh-CN" sz="1800" b="1">
                  <a:solidFill>
                    <a:schemeClr val="hlink"/>
                  </a:solidFill>
                  <a:latin typeface="Tahoma" panose="020B0604030504040204" pitchFamily="34" charset="0"/>
                  <a:cs typeface="Tahoma" panose="020B0604030504040204" pitchFamily="34" charset="0"/>
                </a:rPr>
                <a:t>Объект </a:t>
              </a:r>
              <a:r>
                <a:rPr lang="ru-RU" altLang="zh-CN" sz="1800" b="1">
                  <a:solidFill>
                    <a:schemeClr val="hlink"/>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hlink"/>
                  </a:solidFill>
                  <a:latin typeface="Tahoma" panose="020B0604030504040204" pitchFamily="34" charset="0"/>
                  <a:cs typeface="Tahoma" panose="020B0604030504040204" pitchFamily="34" charset="0"/>
                </a:rPr>
                <a:t>В</a:t>
              </a:r>
              <a:r>
                <a:rPr lang="ru-RU" altLang="zh-CN" sz="1800" b="1">
                  <a:solidFill>
                    <a:schemeClr val="hlink"/>
                  </a:solidFill>
                  <a:latin typeface="Tahoma" panose="020B0604030504040204" pitchFamily="34" charset="0"/>
                  <a:ea typeface="SimSun" panose="02010600030101010101" pitchFamily="2" charset="-122"/>
                </a:rPr>
                <a:t>”</a:t>
              </a:r>
              <a:endParaRPr lang="ru-RU" altLang="ru-RU" sz="1800">
                <a:solidFill>
                  <a:schemeClr val="hlink"/>
                </a:solidFill>
                <a:latin typeface="Tahoma" panose="020B0604030504040204" pitchFamily="34" charset="0"/>
                <a:cs typeface="Tahoma" panose="020B0604030504040204" pitchFamily="34" charset="0"/>
              </a:endParaRPr>
            </a:p>
          </p:txBody>
        </p:sp>
        <p:sp>
          <p:nvSpPr>
            <p:cNvPr id="854197" name="AutoShape 181"/>
            <p:cNvSpPr>
              <a:spLocks noChangeArrowheads="1"/>
            </p:cNvSpPr>
            <p:nvPr/>
          </p:nvSpPr>
          <p:spPr bwMode="auto">
            <a:xfrm>
              <a:off x="2018" y="3498"/>
              <a:ext cx="1135" cy="258"/>
            </a:xfrm>
            <a:prstGeom prst="wedgeRoundRectCallout">
              <a:avLst>
                <a:gd name="adj1" fmla="val 33611"/>
                <a:gd name="adj2" fmla="val -255815"/>
                <a:gd name="adj3" fmla="val 16667"/>
              </a:avLst>
            </a:prstGeom>
            <a:noFill/>
            <a:ln w="38100" cap="rnd"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18000" tIns="10800" rIns="18000" bIns="10800"/>
            <a:lstStyle/>
            <a:p>
              <a:r>
                <a:rPr lang="ru-RU" altLang="zh-CN" sz="1800" b="1" i="1">
                  <a:solidFill>
                    <a:srgbClr val="CC3300"/>
                  </a:solidFill>
                  <a:latin typeface="Arial Narrow" panose="020B0606020202030204" pitchFamily="34" charset="0"/>
                </a:rPr>
                <a:t>Нарушитель</a:t>
              </a:r>
              <a:endParaRPr lang="ru-RU" altLang="ru-RU" sz="1800">
                <a:solidFill>
                  <a:srgbClr val="CC3300"/>
                </a:solidFill>
              </a:endParaRPr>
            </a:p>
          </p:txBody>
        </p:sp>
        <p:sp>
          <p:nvSpPr>
            <p:cNvPr id="854198" name="AutoShape 182"/>
            <p:cNvSpPr>
              <a:spLocks noChangeArrowheads="1"/>
            </p:cNvSpPr>
            <p:nvPr/>
          </p:nvSpPr>
          <p:spPr bwMode="auto">
            <a:xfrm>
              <a:off x="2018" y="3498"/>
              <a:ext cx="1135" cy="258"/>
            </a:xfrm>
            <a:prstGeom prst="wedgeRoundRectCallout">
              <a:avLst>
                <a:gd name="adj1" fmla="val 90792"/>
                <a:gd name="adj2" fmla="val -174806"/>
                <a:gd name="adj3" fmla="val 16667"/>
              </a:avLst>
            </a:prstGeom>
            <a:noFill/>
            <a:ln w="38100" cap="rnd"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18000" tIns="10800" rIns="18000" bIns="10800"/>
            <a:lstStyle/>
            <a:p>
              <a:endParaRPr lang="ru-RU" altLang="ru-RU" sz="1800">
                <a:solidFill>
                  <a:srgbClr val="CC3300"/>
                </a:solidFill>
              </a:endParaRPr>
            </a:p>
          </p:txBody>
        </p:sp>
        <p:grpSp>
          <p:nvGrpSpPr>
            <p:cNvPr id="854199" name="Group 183"/>
            <p:cNvGrpSpPr>
              <a:grpSpLocks/>
            </p:cNvGrpSpPr>
            <p:nvPr/>
          </p:nvGrpSpPr>
          <p:grpSpPr bwMode="auto">
            <a:xfrm>
              <a:off x="3674" y="2659"/>
              <a:ext cx="271" cy="709"/>
              <a:chOff x="2314" y="1246"/>
              <a:chExt cx="504" cy="1344"/>
            </a:xfrm>
          </p:grpSpPr>
          <p:sp>
            <p:nvSpPr>
              <p:cNvPr id="854200" name="Oval 184"/>
              <p:cNvSpPr>
                <a:spLocks noChangeArrowheads="1"/>
              </p:cNvSpPr>
              <p:nvPr/>
            </p:nvSpPr>
            <p:spPr bwMode="auto">
              <a:xfrm>
                <a:off x="2426" y="1246"/>
                <a:ext cx="280" cy="280"/>
              </a:xfrm>
              <a:prstGeom prst="ellipse">
                <a:avLst/>
              </a:prstGeom>
              <a:solidFill>
                <a:schemeClr val="accent2"/>
              </a:solidFill>
              <a:ln w="6350">
                <a:solidFill>
                  <a:schemeClr val="accent2"/>
                </a:solidFill>
                <a:round/>
                <a:headEnd/>
                <a:tailEnd/>
              </a:ln>
            </p:spPr>
            <p:txBody>
              <a:bodyPr/>
              <a:lstStyle/>
              <a:p>
                <a:endParaRPr lang="ru-RU"/>
              </a:p>
            </p:txBody>
          </p:sp>
          <p:sp>
            <p:nvSpPr>
              <p:cNvPr id="854201" name="Oval 185"/>
              <p:cNvSpPr>
                <a:spLocks noChangeArrowheads="1"/>
              </p:cNvSpPr>
              <p:nvPr/>
            </p:nvSpPr>
            <p:spPr bwMode="auto">
              <a:xfrm>
                <a:off x="2706"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202" name="Oval 186"/>
              <p:cNvSpPr>
                <a:spLocks noChangeArrowheads="1"/>
              </p:cNvSpPr>
              <p:nvPr/>
            </p:nvSpPr>
            <p:spPr bwMode="auto">
              <a:xfrm>
                <a:off x="2314" y="1582"/>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203" name="Oval 187"/>
              <p:cNvSpPr>
                <a:spLocks noChangeArrowheads="1"/>
              </p:cNvSpPr>
              <p:nvPr/>
            </p:nvSpPr>
            <p:spPr bwMode="auto">
              <a:xfrm>
                <a:off x="2426"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204" name="Oval 188"/>
              <p:cNvSpPr>
                <a:spLocks noChangeArrowheads="1"/>
              </p:cNvSpPr>
              <p:nvPr/>
            </p:nvSpPr>
            <p:spPr bwMode="auto">
              <a:xfrm>
                <a:off x="2594" y="2478"/>
                <a:ext cx="112" cy="112"/>
              </a:xfrm>
              <a:prstGeom prst="ellipse">
                <a:avLst/>
              </a:prstGeom>
              <a:solidFill>
                <a:schemeClr val="accent2"/>
              </a:solidFill>
              <a:ln w="6350">
                <a:solidFill>
                  <a:schemeClr val="accent2"/>
                </a:solidFill>
                <a:round/>
                <a:headEnd/>
                <a:tailEnd/>
              </a:ln>
            </p:spPr>
            <p:txBody>
              <a:bodyPr/>
              <a:lstStyle/>
              <a:p>
                <a:endParaRPr lang="ru-RU"/>
              </a:p>
            </p:txBody>
          </p:sp>
          <p:sp>
            <p:nvSpPr>
              <p:cNvPr id="854205" name="Rectangle 189"/>
              <p:cNvSpPr>
                <a:spLocks noChangeArrowheads="1"/>
              </p:cNvSpPr>
              <p:nvPr/>
            </p:nvSpPr>
            <p:spPr bwMode="auto">
              <a:xfrm>
                <a:off x="2426"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54206" name="Rectangle 190"/>
              <p:cNvSpPr>
                <a:spLocks noChangeArrowheads="1"/>
              </p:cNvSpPr>
              <p:nvPr/>
            </p:nvSpPr>
            <p:spPr bwMode="auto">
              <a:xfrm>
                <a:off x="2594" y="1638"/>
                <a:ext cx="112" cy="896"/>
              </a:xfrm>
              <a:prstGeom prst="rect">
                <a:avLst/>
              </a:prstGeom>
              <a:solidFill>
                <a:schemeClr val="accent2"/>
              </a:solidFill>
              <a:ln w="6350">
                <a:solidFill>
                  <a:schemeClr val="accent2"/>
                </a:solidFill>
                <a:miter lim="800000"/>
                <a:headEnd/>
                <a:tailEnd/>
              </a:ln>
            </p:spPr>
            <p:txBody>
              <a:bodyPr/>
              <a:lstStyle/>
              <a:p>
                <a:endParaRPr lang="ru-RU"/>
              </a:p>
            </p:txBody>
          </p:sp>
          <p:sp>
            <p:nvSpPr>
              <p:cNvPr id="854207" name="Rectangle 191"/>
              <p:cNvSpPr>
                <a:spLocks noChangeArrowheads="1"/>
              </p:cNvSpPr>
              <p:nvPr/>
            </p:nvSpPr>
            <p:spPr bwMode="auto">
              <a:xfrm>
                <a:off x="2370" y="1582"/>
                <a:ext cx="392" cy="110"/>
              </a:xfrm>
              <a:prstGeom prst="rect">
                <a:avLst/>
              </a:prstGeom>
              <a:solidFill>
                <a:schemeClr val="accent2"/>
              </a:solidFill>
              <a:ln w="6350">
                <a:solidFill>
                  <a:schemeClr val="accent2"/>
                </a:solidFill>
                <a:miter lim="800000"/>
                <a:headEnd/>
                <a:tailEnd/>
              </a:ln>
            </p:spPr>
            <p:txBody>
              <a:bodyPr/>
              <a:lstStyle/>
              <a:p>
                <a:endParaRPr lang="ru-RU"/>
              </a:p>
            </p:txBody>
          </p:sp>
          <p:sp>
            <p:nvSpPr>
              <p:cNvPr id="854208" name="Rectangle 192"/>
              <p:cNvSpPr>
                <a:spLocks noChangeArrowheads="1"/>
              </p:cNvSpPr>
              <p:nvPr/>
            </p:nvSpPr>
            <p:spPr bwMode="auto">
              <a:xfrm>
                <a:off x="2510" y="1468"/>
                <a:ext cx="112" cy="629"/>
              </a:xfrm>
              <a:prstGeom prst="rect">
                <a:avLst/>
              </a:prstGeom>
              <a:solidFill>
                <a:schemeClr val="accent2"/>
              </a:solidFill>
              <a:ln w="6350">
                <a:solidFill>
                  <a:schemeClr val="accent2"/>
                </a:solidFill>
                <a:miter lim="800000"/>
                <a:headEnd/>
                <a:tailEnd/>
              </a:ln>
            </p:spPr>
            <p:txBody>
              <a:bodyPr/>
              <a:lstStyle/>
              <a:p>
                <a:endParaRPr lang="ru-RU"/>
              </a:p>
            </p:txBody>
          </p:sp>
          <p:sp>
            <p:nvSpPr>
              <p:cNvPr id="854209" name="Rectangle 193"/>
              <p:cNvSpPr>
                <a:spLocks noChangeArrowheads="1"/>
              </p:cNvSpPr>
              <p:nvPr/>
            </p:nvSpPr>
            <p:spPr bwMode="auto">
              <a:xfrm>
                <a:off x="231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54210" name="Rectangle 194"/>
              <p:cNvSpPr>
                <a:spLocks noChangeArrowheads="1"/>
              </p:cNvSpPr>
              <p:nvPr/>
            </p:nvSpPr>
            <p:spPr bwMode="auto">
              <a:xfrm>
                <a:off x="2734" y="1638"/>
                <a:ext cx="84" cy="448"/>
              </a:xfrm>
              <a:prstGeom prst="rect">
                <a:avLst/>
              </a:prstGeom>
              <a:solidFill>
                <a:schemeClr val="accent2"/>
              </a:solidFill>
              <a:ln w="6350">
                <a:solidFill>
                  <a:schemeClr val="accent2"/>
                </a:solidFill>
                <a:miter lim="800000"/>
                <a:headEnd/>
                <a:tailEnd/>
              </a:ln>
            </p:spPr>
            <p:txBody>
              <a:bodyPr/>
              <a:lstStyle/>
              <a:p>
                <a:endParaRPr lang="ru-RU"/>
              </a:p>
            </p:txBody>
          </p:sp>
          <p:sp>
            <p:nvSpPr>
              <p:cNvPr id="854211" name="Oval 195"/>
              <p:cNvSpPr>
                <a:spLocks noChangeArrowheads="1"/>
              </p:cNvSpPr>
              <p:nvPr/>
            </p:nvSpPr>
            <p:spPr bwMode="auto">
              <a:xfrm>
                <a:off x="273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54212" name="Oval 196"/>
              <p:cNvSpPr>
                <a:spLocks noChangeArrowheads="1"/>
              </p:cNvSpPr>
              <p:nvPr/>
            </p:nvSpPr>
            <p:spPr bwMode="auto">
              <a:xfrm>
                <a:off x="2314" y="2058"/>
                <a:ext cx="84" cy="84"/>
              </a:xfrm>
              <a:prstGeom prst="ellipse">
                <a:avLst/>
              </a:prstGeom>
              <a:solidFill>
                <a:schemeClr val="accent2"/>
              </a:solidFill>
              <a:ln w="6350">
                <a:solidFill>
                  <a:schemeClr val="accent2"/>
                </a:solidFill>
                <a:round/>
                <a:headEnd/>
                <a:tailEnd/>
              </a:ln>
            </p:spPr>
            <p:txBody>
              <a:bodyPr/>
              <a:lstStyle/>
              <a:p>
                <a:endParaRPr lang="ru-RU"/>
              </a:p>
            </p:txBody>
          </p:sp>
          <p:sp>
            <p:nvSpPr>
              <p:cNvPr id="854213" name="Oval 197"/>
              <p:cNvSpPr>
                <a:spLocks noChangeArrowheads="1"/>
              </p:cNvSpPr>
              <p:nvPr/>
            </p:nvSpPr>
            <p:spPr bwMode="auto">
              <a:xfrm>
                <a:off x="2454" y="1274"/>
                <a:ext cx="224" cy="252"/>
              </a:xfrm>
              <a:prstGeom prst="ellipse">
                <a:avLst/>
              </a:prstGeom>
              <a:solidFill>
                <a:schemeClr val="accent2"/>
              </a:solidFill>
              <a:ln w="6350">
                <a:solidFill>
                  <a:schemeClr val="accent2"/>
                </a:solidFill>
                <a:round/>
                <a:headEnd/>
                <a:tailEnd/>
              </a:ln>
            </p:spPr>
            <p:txBody>
              <a:bodyPr/>
              <a:lstStyle/>
              <a:p>
                <a:endParaRPr lang="ru-RU"/>
              </a:p>
            </p:txBody>
          </p:sp>
          <p:sp>
            <p:nvSpPr>
              <p:cNvPr id="854214" name="Rectangle 198"/>
              <p:cNvSpPr>
                <a:spLocks noChangeArrowheads="1"/>
              </p:cNvSpPr>
              <p:nvPr/>
            </p:nvSpPr>
            <p:spPr bwMode="auto">
              <a:xfrm>
                <a:off x="2433" y="1592"/>
                <a:ext cx="269" cy="499"/>
              </a:xfrm>
              <a:prstGeom prst="rect">
                <a:avLst/>
              </a:prstGeom>
              <a:solidFill>
                <a:schemeClr val="accent2"/>
              </a:solidFill>
              <a:ln w="6350">
                <a:solidFill>
                  <a:schemeClr val="accent2"/>
                </a:solidFill>
                <a:miter lim="800000"/>
                <a:headEnd/>
                <a:tailEnd/>
              </a:ln>
            </p:spPr>
            <p:txBody>
              <a:bodyPr/>
              <a:lstStyle/>
              <a:p>
                <a:endParaRPr lang="ru-RU"/>
              </a:p>
            </p:txBody>
          </p:sp>
          <p:sp>
            <p:nvSpPr>
              <p:cNvPr id="854215" name="Rectangle 199"/>
              <p:cNvSpPr>
                <a:spLocks noChangeArrowheads="1"/>
              </p:cNvSpPr>
              <p:nvPr/>
            </p:nvSpPr>
            <p:spPr bwMode="auto">
              <a:xfrm>
                <a:off x="2433" y="2049"/>
                <a:ext cx="101" cy="495"/>
              </a:xfrm>
              <a:prstGeom prst="rect">
                <a:avLst/>
              </a:prstGeom>
              <a:solidFill>
                <a:schemeClr val="accent2"/>
              </a:solidFill>
              <a:ln w="6350">
                <a:solidFill>
                  <a:schemeClr val="accent2"/>
                </a:solidFill>
                <a:miter lim="800000"/>
                <a:headEnd/>
                <a:tailEnd/>
              </a:ln>
            </p:spPr>
            <p:txBody>
              <a:bodyPr/>
              <a:lstStyle/>
              <a:p>
                <a:endParaRPr lang="ru-RU"/>
              </a:p>
            </p:txBody>
          </p:sp>
          <p:sp>
            <p:nvSpPr>
              <p:cNvPr id="854216" name="Rectangle 200"/>
              <p:cNvSpPr>
                <a:spLocks noChangeArrowheads="1"/>
              </p:cNvSpPr>
              <p:nvPr/>
            </p:nvSpPr>
            <p:spPr bwMode="auto">
              <a:xfrm>
                <a:off x="2601" y="2073"/>
                <a:ext cx="101" cy="468"/>
              </a:xfrm>
              <a:prstGeom prst="rect">
                <a:avLst/>
              </a:prstGeom>
              <a:solidFill>
                <a:schemeClr val="accent2"/>
              </a:solidFill>
              <a:ln w="6350">
                <a:solidFill>
                  <a:schemeClr val="accent2"/>
                </a:solidFill>
                <a:miter lim="800000"/>
                <a:headEnd/>
                <a:tailEnd/>
              </a:ln>
            </p:spPr>
            <p:txBody>
              <a:bodyPr/>
              <a:lstStyle/>
              <a:p>
                <a:endParaRPr lang="ru-RU"/>
              </a:p>
            </p:txBody>
          </p:sp>
          <p:sp>
            <p:nvSpPr>
              <p:cNvPr id="854217" name="Rectangle 201"/>
              <p:cNvSpPr>
                <a:spLocks noChangeArrowheads="1"/>
              </p:cNvSpPr>
              <p:nvPr/>
            </p:nvSpPr>
            <p:spPr bwMode="auto">
              <a:xfrm>
                <a:off x="2322" y="1629"/>
                <a:ext cx="71" cy="465"/>
              </a:xfrm>
              <a:prstGeom prst="rect">
                <a:avLst/>
              </a:prstGeom>
              <a:solidFill>
                <a:schemeClr val="accent2"/>
              </a:solidFill>
              <a:ln w="6350">
                <a:solidFill>
                  <a:schemeClr val="accent2"/>
                </a:solidFill>
                <a:miter lim="800000"/>
                <a:headEnd/>
                <a:tailEnd/>
              </a:ln>
            </p:spPr>
            <p:txBody>
              <a:bodyPr/>
              <a:lstStyle/>
              <a:p>
                <a:endParaRPr lang="ru-RU"/>
              </a:p>
            </p:txBody>
          </p:sp>
          <p:sp>
            <p:nvSpPr>
              <p:cNvPr id="854218" name="Rectangle 202"/>
              <p:cNvSpPr>
                <a:spLocks noChangeArrowheads="1"/>
              </p:cNvSpPr>
              <p:nvPr/>
            </p:nvSpPr>
            <p:spPr bwMode="auto">
              <a:xfrm>
                <a:off x="2742" y="1626"/>
                <a:ext cx="71" cy="474"/>
              </a:xfrm>
              <a:prstGeom prst="rect">
                <a:avLst/>
              </a:prstGeom>
              <a:solidFill>
                <a:schemeClr val="accent2"/>
              </a:solidFill>
              <a:ln w="6350">
                <a:solidFill>
                  <a:schemeClr val="accent2"/>
                </a:solidFill>
                <a:miter lim="800000"/>
                <a:headEnd/>
                <a:tailEnd/>
              </a:ln>
            </p:spPr>
            <p:txBody>
              <a:bodyPr/>
              <a:lstStyle/>
              <a:p>
                <a:endParaRPr lang="ru-RU"/>
              </a:p>
            </p:txBody>
          </p:sp>
          <p:sp>
            <p:nvSpPr>
              <p:cNvPr id="854219" name="Rectangle 203"/>
              <p:cNvSpPr>
                <a:spLocks noChangeArrowheads="1"/>
              </p:cNvSpPr>
              <p:nvPr/>
            </p:nvSpPr>
            <p:spPr bwMode="auto">
              <a:xfrm>
                <a:off x="2361" y="1590"/>
                <a:ext cx="414" cy="95"/>
              </a:xfrm>
              <a:prstGeom prst="rect">
                <a:avLst/>
              </a:prstGeom>
              <a:solidFill>
                <a:schemeClr val="accent2"/>
              </a:solidFill>
              <a:ln w="6350">
                <a:solidFill>
                  <a:schemeClr val="accent2"/>
                </a:solidFill>
                <a:miter lim="800000"/>
                <a:headEnd/>
                <a:tailEnd/>
              </a:ln>
            </p:spPr>
            <p:txBody>
              <a:bodyPr/>
              <a:lstStyle/>
              <a:p>
                <a:endParaRPr lang="ru-RU"/>
              </a:p>
            </p:txBody>
          </p:sp>
        </p:grpSp>
        <p:sp>
          <p:nvSpPr>
            <p:cNvPr id="854220" name="AutoShape 204"/>
            <p:cNvSpPr>
              <a:spLocks noChangeArrowheads="1"/>
            </p:cNvSpPr>
            <p:nvPr/>
          </p:nvSpPr>
          <p:spPr bwMode="auto">
            <a:xfrm>
              <a:off x="3901" y="3430"/>
              <a:ext cx="1059" cy="362"/>
            </a:xfrm>
            <a:prstGeom prst="wedgeRoundRectCallout">
              <a:avLst>
                <a:gd name="adj1" fmla="val -92398"/>
                <a:gd name="adj2" fmla="val -166023"/>
                <a:gd name="adj3" fmla="val 16667"/>
              </a:avLst>
            </a:prstGeom>
            <a:noFill/>
            <a:ln w="28575" algn="ctr">
              <a:solidFill>
                <a:srgbClr val="CC33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80000"/>
                </a:lnSpc>
              </a:pPr>
              <a:r>
                <a:rPr lang="ru-RU" altLang="zh-CN" sz="1800" b="1">
                  <a:solidFill>
                    <a:schemeClr val="hlink"/>
                  </a:solidFill>
                  <a:latin typeface="Tahoma" panose="020B0604030504040204" pitchFamily="34" charset="0"/>
                  <a:cs typeface="Tahoma" panose="020B0604030504040204" pitchFamily="34" charset="0"/>
                </a:rPr>
                <a:t>Маска объекта </a:t>
              </a:r>
              <a:r>
                <a:rPr lang="ru-RU" altLang="zh-CN" sz="1800" b="1">
                  <a:solidFill>
                    <a:schemeClr val="hlink"/>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hlink"/>
                  </a:solidFill>
                  <a:latin typeface="Tahoma" panose="020B0604030504040204" pitchFamily="34" charset="0"/>
                  <a:cs typeface="Tahoma" panose="020B0604030504040204" pitchFamily="34" charset="0"/>
                </a:rPr>
                <a:t>В</a:t>
              </a:r>
              <a:r>
                <a:rPr lang="ru-RU" altLang="zh-CN" sz="1800" b="1">
                  <a:solidFill>
                    <a:schemeClr val="hlink"/>
                  </a:solidFill>
                  <a:latin typeface="Tahoma" panose="020B0604030504040204" pitchFamily="34" charset="0"/>
                  <a:ea typeface="SimSun" panose="02010600030101010101" pitchFamily="2" charset="-122"/>
                </a:rPr>
                <a:t>”</a:t>
              </a:r>
              <a:endParaRPr lang="ru-RU" altLang="ru-RU" sz="1800">
                <a:solidFill>
                  <a:schemeClr val="hlink"/>
                </a:solidFill>
                <a:latin typeface="Tahoma" panose="020B0604030504040204" pitchFamily="34" charset="0"/>
                <a:cs typeface="Tahoma" panose="020B0604030504040204" pitchFamily="34" charset="0"/>
              </a:endParaRPr>
            </a:p>
          </p:txBody>
        </p:sp>
        <p:sp>
          <p:nvSpPr>
            <p:cNvPr id="854221" name="AutoShape 205"/>
            <p:cNvSpPr>
              <a:spLocks noChangeArrowheads="1"/>
            </p:cNvSpPr>
            <p:nvPr/>
          </p:nvSpPr>
          <p:spPr bwMode="auto">
            <a:xfrm>
              <a:off x="4241" y="2954"/>
              <a:ext cx="1059" cy="362"/>
            </a:xfrm>
            <a:prstGeom prst="wedgeRoundRectCallout">
              <a:avLst>
                <a:gd name="adj1" fmla="val -90981"/>
                <a:gd name="adj2" fmla="val -72375"/>
                <a:gd name="adj3" fmla="val 16667"/>
              </a:avLst>
            </a:prstGeom>
            <a:noFill/>
            <a:ln w="28575" algn="ctr">
              <a:solidFill>
                <a:srgbClr val="CC33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80000"/>
                </a:lnSpc>
              </a:pPr>
              <a:r>
                <a:rPr lang="ru-RU" altLang="zh-CN" sz="1800" b="1">
                  <a:solidFill>
                    <a:schemeClr val="accent2"/>
                  </a:solidFill>
                  <a:latin typeface="Tahoma" panose="020B0604030504040204" pitchFamily="34" charset="0"/>
                  <a:cs typeface="Tahoma" panose="020B0604030504040204" pitchFamily="34" charset="0"/>
                </a:rPr>
                <a:t>Маска объекта </a:t>
              </a:r>
              <a:r>
                <a:rPr lang="ru-RU" altLang="zh-CN" sz="1800" b="1">
                  <a:solidFill>
                    <a:schemeClr val="accent2"/>
                  </a:solidFill>
                  <a:latin typeface="Tahoma" panose="020B0604030504040204" pitchFamily="34" charset="0"/>
                  <a:ea typeface="SimSun" panose="02010600030101010101" pitchFamily="2" charset="-122"/>
                  <a:cs typeface="Tahoma" panose="020B0604030504040204" pitchFamily="34" charset="0"/>
                </a:rPr>
                <a:t>“</a:t>
              </a:r>
              <a:r>
                <a:rPr lang="ru-RU" altLang="zh-CN" sz="1800" b="1">
                  <a:solidFill>
                    <a:schemeClr val="accent2"/>
                  </a:solidFill>
                  <a:latin typeface="Tahoma" panose="020B0604030504040204" pitchFamily="34" charset="0"/>
                  <a:cs typeface="Tahoma" panose="020B0604030504040204" pitchFamily="34" charset="0"/>
                </a:rPr>
                <a:t>А</a:t>
              </a:r>
              <a:r>
                <a:rPr lang="ru-RU" altLang="zh-CN" sz="1800" b="1">
                  <a:solidFill>
                    <a:schemeClr val="accent2"/>
                  </a:solidFill>
                  <a:latin typeface="Tahoma" panose="020B0604030504040204" pitchFamily="34" charset="0"/>
                  <a:ea typeface="SimSun" panose="02010600030101010101" pitchFamily="2" charset="-122"/>
                </a:rPr>
                <a:t>”</a:t>
              </a:r>
              <a:endParaRPr lang="ru-RU" altLang="ru-RU" sz="1800">
                <a:solidFill>
                  <a:schemeClr val="accent2"/>
                </a:solidFill>
                <a:latin typeface="Tahoma" panose="020B0604030504040204" pitchFamily="34" charset="0"/>
                <a:cs typeface="Tahoma" panose="020B0604030504040204" pitchFamily="34" charset="0"/>
              </a:endParaRPr>
            </a:p>
          </p:txBody>
        </p:sp>
        <p:sp>
          <p:nvSpPr>
            <p:cNvPr id="854222" name="Freeform 206"/>
            <p:cNvSpPr>
              <a:spLocks/>
            </p:cNvSpPr>
            <p:nvPr/>
          </p:nvSpPr>
          <p:spPr bwMode="auto">
            <a:xfrm flipH="1">
              <a:off x="3185" y="1954"/>
              <a:ext cx="1606" cy="734"/>
            </a:xfrm>
            <a:custGeom>
              <a:avLst/>
              <a:gdLst>
                <a:gd name="T0" fmla="*/ 2811 w 2811"/>
                <a:gd name="T1" fmla="*/ 1292 h 1292"/>
                <a:gd name="T2" fmla="*/ 2551 w 2811"/>
                <a:gd name="T3" fmla="*/ 443 h 1292"/>
                <a:gd name="T4" fmla="*/ 1807 w 2811"/>
                <a:gd name="T5" fmla="*/ 0 h 1292"/>
                <a:gd name="T6" fmla="*/ 0 w 2811"/>
                <a:gd name="T7" fmla="*/ 0 h 1292"/>
              </a:gdLst>
              <a:ahLst/>
              <a:cxnLst>
                <a:cxn ang="0">
                  <a:pos x="T0" y="T1"/>
                </a:cxn>
                <a:cxn ang="0">
                  <a:pos x="T2" y="T3"/>
                </a:cxn>
                <a:cxn ang="0">
                  <a:pos x="T4" y="T5"/>
                </a:cxn>
                <a:cxn ang="0">
                  <a:pos x="T6" y="T7"/>
                </a:cxn>
              </a:cxnLst>
              <a:rect l="0" t="0" r="r" b="b"/>
              <a:pathLst>
                <a:path w="2811" h="1292">
                  <a:moveTo>
                    <a:pt x="2811" y="1292"/>
                  </a:moveTo>
                  <a:lnTo>
                    <a:pt x="2551" y="443"/>
                  </a:lnTo>
                  <a:lnTo>
                    <a:pt x="1807" y="0"/>
                  </a:lnTo>
                  <a:lnTo>
                    <a:pt x="0" y="0"/>
                  </a:lnTo>
                </a:path>
              </a:pathLst>
            </a:custGeom>
            <a:noFill/>
            <a:ln w="57150" cap="flat" cmpd="sng">
              <a:solidFill>
                <a:srgbClr val="CC3300"/>
              </a:solidFill>
              <a:prstDash val="solid"/>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54223" name="Freeform 207"/>
            <p:cNvSpPr>
              <a:spLocks/>
            </p:cNvSpPr>
            <p:nvPr/>
          </p:nvSpPr>
          <p:spPr bwMode="auto">
            <a:xfrm flipH="1">
              <a:off x="3017" y="1817"/>
              <a:ext cx="1739" cy="854"/>
            </a:xfrm>
            <a:custGeom>
              <a:avLst/>
              <a:gdLst>
                <a:gd name="T0" fmla="*/ 2970 w 2970"/>
                <a:gd name="T1" fmla="*/ 1548 h 1548"/>
                <a:gd name="T2" fmla="*/ 2659 w 2970"/>
                <a:gd name="T3" fmla="*/ 521 h 1548"/>
                <a:gd name="T4" fmla="*/ 1746 w 2970"/>
                <a:gd name="T5" fmla="*/ 0 h 1548"/>
                <a:gd name="T6" fmla="*/ 0 w 2970"/>
                <a:gd name="T7" fmla="*/ 0 h 1548"/>
              </a:gdLst>
              <a:ahLst/>
              <a:cxnLst>
                <a:cxn ang="0">
                  <a:pos x="T0" y="T1"/>
                </a:cxn>
                <a:cxn ang="0">
                  <a:pos x="T2" y="T3"/>
                </a:cxn>
                <a:cxn ang="0">
                  <a:pos x="T4" y="T5"/>
                </a:cxn>
                <a:cxn ang="0">
                  <a:pos x="T6" y="T7"/>
                </a:cxn>
              </a:cxnLst>
              <a:rect l="0" t="0" r="r" b="b"/>
              <a:pathLst>
                <a:path w="2970" h="1548">
                  <a:moveTo>
                    <a:pt x="2970" y="1548"/>
                  </a:moveTo>
                  <a:lnTo>
                    <a:pt x="2659" y="521"/>
                  </a:lnTo>
                  <a:lnTo>
                    <a:pt x="1746" y="0"/>
                  </a:lnTo>
                  <a:lnTo>
                    <a:pt x="0" y="0"/>
                  </a:lnTo>
                </a:path>
              </a:pathLst>
            </a:custGeom>
            <a:noFill/>
            <a:ln w="57150" cap="flat" cmpd="sng">
              <a:solidFill>
                <a:srgbClr val="FF9900"/>
              </a:solidFill>
              <a:prstDash val="dash"/>
              <a:round/>
              <a:headEnd type="triangle" w="lg" len="med"/>
              <a:tailEnd type="triangle" w="lg"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54224" name="AutoShape 208"/>
            <p:cNvSpPr>
              <a:spLocks noChangeArrowheads="1"/>
            </p:cNvSpPr>
            <p:nvPr/>
          </p:nvSpPr>
          <p:spPr bwMode="auto">
            <a:xfrm>
              <a:off x="952" y="709"/>
              <a:ext cx="1057" cy="397"/>
            </a:xfrm>
            <a:prstGeom prst="wedgeRoundRectCallout">
              <a:avLst>
                <a:gd name="adj1" fmla="val 166745"/>
                <a:gd name="adj2" fmla="val 279722"/>
                <a:gd name="adj3" fmla="val 16667"/>
              </a:avLst>
            </a:prstGeom>
            <a:noFill/>
            <a:ln w="3810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0" rIns="0" bIns="0"/>
            <a:lstStyle/>
            <a:p>
              <a:endParaRPr lang="ru-RU" altLang="ru-RU" sz="1800">
                <a:solidFill>
                  <a:srgbClr val="CC3300"/>
                </a:solidFill>
                <a:latin typeface="Tahoma" panose="020B0604030504040204" pitchFamily="34" charset="0"/>
                <a:cs typeface="Tahoma" panose="020B0604030504040204" pitchFamily="34" charset="0"/>
              </a:endParaRPr>
            </a:p>
          </p:txBody>
        </p:sp>
        <p:sp>
          <p:nvSpPr>
            <p:cNvPr id="854225" name="WordArt 209"/>
            <p:cNvSpPr>
              <a:spLocks noChangeArrowheads="1" noChangeShapeType="1" noTextEdit="1"/>
            </p:cNvSpPr>
            <p:nvPr/>
          </p:nvSpPr>
          <p:spPr bwMode="auto">
            <a:xfrm>
              <a:off x="2426" y="1593"/>
              <a:ext cx="1025" cy="204"/>
            </a:xfrm>
            <a:prstGeom prst="rect">
              <a:avLst/>
            </a:prstGeom>
          </p:spPr>
          <p:txBody>
            <a:bodyPr wrap="none" fromWordArt="1">
              <a:prstTxWarp prst="textCanDown">
                <a:avLst>
                  <a:gd name="adj" fmla="val 7301"/>
                </a:avLst>
              </a:prstTxWarp>
            </a:bodyPr>
            <a:lstStyle/>
            <a:p>
              <a:r>
                <a:rPr lang="en-US" sz="1800" kern="10">
                  <a:ln w="9525">
                    <a:solidFill>
                      <a:srgbClr val="333399"/>
                    </a:solidFill>
                    <a:round/>
                    <a:headEnd/>
                    <a:tailEnd/>
                  </a:ln>
                  <a:solidFill>
                    <a:srgbClr val="333399"/>
                  </a:solidFill>
                  <a:effectLst>
                    <a:outerShdw dist="35921" dir="2700000" algn="ctr" rotWithShape="0">
                      <a:srgbClr val="FF9933"/>
                    </a:outerShdw>
                  </a:effectLst>
                </a:rPr>
                <a:t> INTERNET </a:t>
              </a:r>
              <a:endParaRPr lang="ru-RU" sz="1800" kern="10">
                <a:ln w="9525">
                  <a:solidFill>
                    <a:srgbClr val="333399"/>
                  </a:solidFill>
                  <a:round/>
                  <a:headEnd/>
                  <a:tailEnd/>
                </a:ln>
                <a:solidFill>
                  <a:srgbClr val="333399"/>
                </a:solidFill>
                <a:effectLst>
                  <a:outerShdw dist="35921" dir="2700000" algn="ctr" rotWithShape="0">
                    <a:srgbClr val="FF9933"/>
                  </a:outerShdw>
                </a:effectLst>
              </a:endParaRPr>
            </a:p>
          </p:txBody>
        </p:sp>
        <p:sp>
          <p:nvSpPr>
            <p:cNvPr id="854226" name="AutoShape 210"/>
            <p:cNvSpPr>
              <a:spLocks noChangeArrowheads="1"/>
            </p:cNvSpPr>
            <p:nvPr/>
          </p:nvSpPr>
          <p:spPr bwMode="auto">
            <a:xfrm>
              <a:off x="952" y="709"/>
              <a:ext cx="1057" cy="397"/>
            </a:xfrm>
            <a:prstGeom prst="wedgeRoundRectCallout">
              <a:avLst>
                <a:gd name="adj1" fmla="val 43282"/>
                <a:gd name="adj2" fmla="val 215241"/>
                <a:gd name="adj3" fmla="val 16667"/>
              </a:avLst>
            </a:prstGeom>
            <a:noFill/>
            <a:ln w="3810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0" rIns="0" bIns="0"/>
            <a:lstStyle/>
            <a:p>
              <a:r>
                <a:rPr lang="ru-RU" altLang="zh-CN" sz="1800" b="1">
                  <a:solidFill>
                    <a:srgbClr val="FFCC00"/>
                  </a:solidFill>
                  <a:latin typeface="Tahoma" panose="020B0604030504040204" pitchFamily="34" charset="0"/>
                  <a:cs typeface="Tahoma" panose="020B0604030504040204" pitchFamily="34" charset="0"/>
                </a:rPr>
                <a:t>Подготовка атаки</a:t>
              </a:r>
              <a:endParaRPr lang="ru-RU" altLang="ru-RU" sz="1800">
                <a:solidFill>
                  <a:srgbClr val="FFCC00"/>
                </a:solidFill>
                <a:latin typeface="Tahoma" panose="020B0604030504040204" pitchFamily="34" charset="0"/>
                <a:cs typeface="Tahoma" panose="020B0604030504040204" pitchFamily="34" charset="0"/>
              </a:endParaRPr>
            </a:p>
          </p:txBody>
        </p:sp>
        <p:sp>
          <p:nvSpPr>
            <p:cNvPr id="854227" name="AutoShape 211"/>
            <p:cNvSpPr>
              <a:spLocks noChangeArrowheads="1"/>
            </p:cNvSpPr>
            <p:nvPr/>
          </p:nvSpPr>
          <p:spPr bwMode="auto">
            <a:xfrm>
              <a:off x="521" y="2568"/>
              <a:ext cx="1474" cy="720"/>
            </a:xfrm>
            <a:prstGeom prst="wedgeEllipseCallout">
              <a:avLst>
                <a:gd name="adj1" fmla="val 135685"/>
                <a:gd name="adj2" fmla="val -85417"/>
              </a:avLst>
            </a:prstGeom>
            <a:noFill/>
            <a:ln w="38100" algn="ctr">
              <a:solidFill>
                <a:srgbClr val="CC3300"/>
              </a:solidFill>
              <a:prstDash val="lgDashDot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FFFFFF"/>
                  </a:solidFill>
                </a14:hiddenFill>
              </a:ext>
            </a:extLst>
          </p:spPr>
          <p:txBody>
            <a:bodyPr lIns="0" tIns="0" rIns="0" bIns="0" anchor="ctr" anchorCtr="1"/>
            <a:lstStyle/>
            <a:p>
              <a:pPr>
                <a:lnSpc>
                  <a:spcPct val="80000"/>
                </a:lnSpc>
              </a:pPr>
              <a:endParaRPr lang="ru-RU" altLang="ru-RU" sz="1600" b="1">
                <a:solidFill>
                  <a:srgbClr val="CC3300"/>
                </a:solidFill>
                <a:latin typeface="Tahoma" panose="020B0604030504040204" pitchFamily="34" charset="0"/>
                <a:ea typeface="SimSun" panose="02010600030101010101" pitchFamily="2" charset="-122"/>
                <a:cs typeface="Tahoma" panose="020B0604030504040204" pitchFamily="34" charset="0"/>
              </a:endParaRPr>
            </a:p>
          </p:txBody>
        </p:sp>
        <p:sp>
          <p:nvSpPr>
            <p:cNvPr id="854228" name="AutoShape 212"/>
            <p:cNvSpPr>
              <a:spLocks noChangeArrowheads="1"/>
            </p:cNvSpPr>
            <p:nvPr/>
          </p:nvSpPr>
          <p:spPr bwMode="auto">
            <a:xfrm>
              <a:off x="4150" y="2455"/>
              <a:ext cx="1179" cy="390"/>
            </a:xfrm>
            <a:prstGeom prst="wedgeRoundRectCallout">
              <a:avLst>
                <a:gd name="adj1" fmla="val -174769"/>
                <a:gd name="adj2" fmla="val -105639"/>
                <a:gd name="adj3" fmla="val 16667"/>
              </a:avLst>
            </a:prstGeom>
            <a:noFill/>
            <a:ln w="1905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lstStyle/>
            <a:p>
              <a:pPr>
                <a:lnSpc>
                  <a:spcPct val="80000"/>
                </a:lnSpc>
              </a:pPr>
              <a:endParaRPr lang="ru-RU" altLang="ru-RU" sz="2000">
                <a:solidFill>
                  <a:srgbClr val="FFCC00"/>
                </a:solidFill>
              </a:endParaRPr>
            </a:p>
          </p:txBody>
        </p:sp>
        <p:sp>
          <p:nvSpPr>
            <p:cNvPr id="854229" name="AutoShape 213"/>
            <p:cNvSpPr>
              <a:spLocks noChangeArrowheads="1"/>
            </p:cNvSpPr>
            <p:nvPr/>
          </p:nvSpPr>
          <p:spPr bwMode="auto">
            <a:xfrm>
              <a:off x="4150" y="2455"/>
              <a:ext cx="1179" cy="390"/>
            </a:xfrm>
            <a:prstGeom prst="wedgeRoundRectCallout">
              <a:avLst>
                <a:gd name="adj1" fmla="val -50935"/>
                <a:gd name="adj2" fmla="val -161028"/>
                <a:gd name="adj3" fmla="val 16667"/>
              </a:avLst>
            </a:prstGeom>
            <a:noFill/>
            <a:ln w="19050" algn="ctr">
              <a:solidFill>
                <a:srgbClr val="CC3300"/>
              </a:solidFill>
              <a:prstDash val="dash"/>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lstStyle/>
            <a:p>
              <a:pPr>
                <a:lnSpc>
                  <a:spcPct val="80000"/>
                </a:lnSpc>
              </a:pPr>
              <a:r>
                <a:rPr lang="ru-RU" altLang="zh-CN" sz="2000" b="1">
                  <a:solidFill>
                    <a:srgbClr val="CC3300"/>
                  </a:solidFill>
                </a:rPr>
                <a:t>Проведение атаки</a:t>
              </a:r>
              <a:endParaRPr lang="ru-RU" altLang="ru-RU" sz="2000">
                <a:solidFill>
                  <a:srgbClr val="CC3300"/>
                </a:solidFill>
              </a:endParaRPr>
            </a:p>
          </p:txBody>
        </p:sp>
        <p:sp>
          <p:nvSpPr>
            <p:cNvPr id="854230" name="AutoShape 214"/>
            <p:cNvSpPr>
              <a:spLocks noChangeArrowheads="1"/>
            </p:cNvSpPr>
            <p:nvPr/>
          </p:nvSpPr>
          <p:spPr bwMode="auto">
            <a:xfrm>
              <a:off x="2948" y="640"/>
              <a:ext cx="2631" cy="420"/>
            </a:xfrm>
            <a:prstGeom prst="wedgeRoundRectCallout">
              <a:avLst>
                <a:gd name="adj1" fmla="val -58171"/>
                <a:gd name="adj2" fmla="val 36190"/>
                <a:gd name="adj3" fmla="val 16667"/>
              </a:avLst>
            </a:prstGeom>
            <a:noFill/>
            <a:ln w="38100" algn="ctr">
              <a:solidFill>
                <a:schemeClr val="accent2"/>
              </a:solidFill>
              <a:prstDash val="lgDash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rgbClr val="000000"/>
                  </a:solidFill>
                </a14:hiddenFill>
              </a:ext>
            </a:extLst>
          </p:spPr>
          <p:txBody>
            <a:bodyPr lIns="0" tIns="36000" rIns="0" bIns="36000" anchor="ctr" anchorCtr="1">
              <a:spAutoFit/>
            </a:bodyPr>
            <a:lstStyle/>
            <a:p>
              <a:pPr>
                <a:lnSpc>
                  <a:spcPct val="70000"/>
                </a:lnSpc>
              </a:pPr>
              <a:r>
                <a:rPr lang="ru-RU" altLang="zh-CN" sz="1600" b="1">
                  <a:solidFill>
                    <a:srgbClr val="669900"/>
                  </a:solidFill>
                </a:rPr>
                <a:t>Предотвращение какой-либо логической связи между объектами </a:t>
              </a:r>
              <a:r>
                <a:rPr lang="ru-RU" altLang="zh-CN" sz="1600" b="1">
                  <a:solidFill>
                    <a:srgbClr val="669900"/>
                  </a:solidFill>
                  <a:ea typeface="SimSun" panose="02010600030101010101" pitchFamily="2" charset="-122"/>
                </a:rPr>
                <a:t>“</a:t>
              </a:r>
              <a:r>
                <a:rPr lang="ru-RU" altLang="zh-CN" sz="1600" b="1">
                  <a:solidFill>
                    <a:srgbClr val="669900"/>
                  </a:solidFill>
                </a:rPr>
                <a:t>А</a:t>
              </a:r>
              <a:r>
                <a:rPr lang="ru-RU" altLang="zh-CN" sz="1600" b="1">
                  <a:solidFill>
                    <a:srgbClr val="669900"/>
                  </a:solidFill>
                  <a:ea typeface="SimSun" panose="02010600030101010101" pitchFamily="2" charset="-122"/>
                </a:rPr>
                <a:t>”</a:t>
              </a:r>
              <a:r>
                <a:rPr lang="ru-RU" altLang="zh-CN" sz="1600" b="1">
                  <a:solidFill>
                    <a:srgbClr val="669900"/>
                  </a:solidFill>
                </a:rPr>
                <a:t> и </a:t>
              </a:r>
              <a:r>
                <a:rPr lang="ru-RU" altLang="zh-CN" sz="1600" b="1">
                  <a:solidFill>
                    <a:srgbClr val="669900"/>
                  </a:solidFill>
                  <a:ea typeface="SimSun" panose="02010600030101010101" pitchFamily="2" charset="-122"/>
                </a:rPr>
                <a:t>“</a:t>
              </a:r>
              <a:r>
                <a:rPr lang="ru-RU" altLang="zh-CN" sz="1600" b="1">
                  <a:solidFill>
                    <a:srgbClr val="669900"/>
                  </a:solidFill>
                </a:rPr>
                <a:t>В</a:t>
              </a:r>
              <a:r>
                <a:rPr lang="ru-RU" altLang="zh-CN" sz="1600" b="1">
                  <a:solidFill>
                    <a:srgbClr val="669900"/>
                  </a:solidFill>
                  <a:ea typeface="SimSun" panose="02010600030101010101" pitchFamily="2" charset="-122"/>
                </a:rPr>
                <a:t>”</a:t>
              </a:r>
              <a:r>
                <a:rPr lang="ru-RU" altLang="zh-CN" sz="1600" b="1">
                  <a:solidFill>
                    <a:srgbClr val="669900"/>
                  </a:solidFill>
                </a:rPr>
                <a:t> в период проведения атаки</a:t>
              </a:r>
              <a:endParaRPr lang="ru-RU" altLang="ru-RU" sz="1600">
                <a:solidFill>
                  <a:srgbClr val="669900"/>
                </a:solidFill>
              </a:endParaRPr>
            </a:p>
          </p:txBody>
        </p:sp>
        <p:sp>
          <p:nvSpPr>
            <p:cNvPr id="854231" name="AutoShape 215"/>
            <p:cNvSpPr>
              <a:spLocks noChangeArrowheads="1"/>
            </p:cNvSpPr>
            <p:nvPr/>
          </p:nvSpPr>
          <p:spPr bwMode="auto">
            <a:xfrm rot="2752658">
              <a:off x="2333" y="984"/>
              <a:ext cx="431" cy="426"/>
            </a:xfrm>
            <a:prstGeom prst="plus">
              <a:avLst>
                <a:gd name="adj" fmla="val 44468"/>
              </a:avLst>
            </a:prstGeom>
            <a:solidFill>
              <a:srgbClr val="CC3300"/>
            </a:solidFill>
            <a:ln w="9525" algn="ctr">
              <a:solidFill>
                <a:srgbClr val="CC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3539" name="Text Box 3"/>
          <p:cNvSpPr txBox="1">
            <a:spLocks noChangeArrowheads="1"/>
          </p:cNvSpPr>
          <p:nvPr/>
        </p:nvSpPr>
        <p:spPr bwMode="auto">
          <a:xfrm>
            <a:off x="250825" y="1736725"/>
            <a:ext cx="8642350" cy="191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 typeface="Wingdings 2" panose="05020102010507070707" pitchFamily="18" charset="2"/>
              <a:buChar char="k"/>
            </a:pPr>
            <a:r>
              <a:rPr lang="ru-RU" altLang="ru-RU">
                <a:solidFill>
                  <a:srgbClr val="800080"/>
                </a:solidFill>
              </a:rPr>
              <a:t>в обязательном порядке контролировать второе наиболее вероятное виртуальное соединение, которое может быть сформировано при вхождении в связь второго легального объекта, с целью блокирования какой-либо логической связи между объектами. </a:t>
            </a:r>
          </a:p>
        </p:txBody>
      </p:sp>
      <p:sp>
        <p:nvSpPr>
          <p:cNvPr id="833540" name="Text Box 4"/>
          <p:cNvSpPr txBox="1">
            <a:spLocks noChangeArrowheads="1"/>
          </p:cNvSpPr>
          <p:nvPr/>
        </p:nvSpPr>
        <p:spPr bwMode="auto">
          <a:xfrm>
            <a:off x="250825" y="3860800"/>
            <a:ext cx="8642350" cy="2378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Фактически, нарушитель должен контролировать две пары виртуальных соединений и не допускать неконтролируемое прохождение сообщений между иллюзорно взаимодействующими пользователями.</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456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4563" name="Text Box 3"/>
          <p:cNvSpPr txBox="1">
            <a:spLocks noChangeArrowheads="1"/>
          </p:cNvSpPr>
          <p:nvPr/>
        </p:nvSpPr>
        <p:spPr bwMode="auto">
          <a:xfrm>
            <a:off x="250825" y="1268413"/>
            <a:ext cx="8642350" cy="5437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lstStyle/>
          <a:p>
            <a:r>
              <a:rPr lang="ru-RU" altLang="ru-RU" sz="2600" i="1">
                <a:solidFill>
                  <a:srgbClr val="800080"/>
                </a:solidFill>
                <a:latin typeface="Tahoma" panose="020B0604030504040204" pitchFamily="34" charset="0"/>
                <a:cs typeface="Tahoma" panose="020B0604030504040204" pitchFamily="34" charset="0"/>
              </a:rPr>
              <a:t>Комбинация “2–1” (“</a:t>
            </a:r>
            <a:r>
              <a:rPr lang="en-GB" altLang="ru-RU" sz="2600" i="1">
                <a:solidFill>
                  <a:srgbClr val="800080"/>
                </a:solidFill>
                <a:latin typeface="Tahoma" panose="020B0604030504040204" pitchFamily="34" charset="0"/>
                <a:cs typeface="Tahoma" panose="020B0604030504040204" pitchFamily="34" charset="0"/>
              </a:rPr>
              <a:t>masquerade combi</a:t>
            </a:r>
            <a:r>
              <a:rPr lang="ru-RU" altLang="ru-RU" sz="2600" i="1">
                <a:solidFill>
                  <a:srgbClr val="800080"/>
                </a:solidFill>
                <a:latin typeface="Tahoma" panose="020B0604030504040204" pitchFamily="34" charset="0"/>
                <a:cs typeface="Tahoma" panose="020B0604030504040204" pitchFamily="34" charset="0"/>
              </a:rPr>
              <a:t> “2–1”)</a:t>
            </a:r>
            <a:r>
              <a:rPr lang="ru-RU" altLang="ru-RU" sz="2600">
                <a:solidFill>
                  <a:srgbClr val="800080"/>
                </a:solidFill>
                <a:latin typeface="Tahoma" panose="020B0604030504040204" pitchFamily="34" charset="0"/>
                <a:cs typeface="Tahoma" panose="020B0604030504040204" pitchFamily="34" charset="0"/>
              </a:rPr>
              <a:t>.</a:t>
            </a:r>
            <a:r>
              <a:rPr lang="ru-RU" altLang="ru-RU" sz="2600">
                <a:solidFill>
                  <a:srgbClr val="800080"/>
                </a:solidFill>
              </a:rPr>
              <a:t> Данный тип атаки очень похож на “маскарад с двумя”, за исключением одного, когда один из легальных объектов выходит из “игры” (в период проведения атаки) первым. В этом случае нарушитель должен не допустить сквозного прохождения каких-либо сообщений о завершении сеанса связи и продолжать “маскарад один на один”.</a:t>
            </a:r>
          </a:p>
          <a:p>
            <a:r>
              <a:rPr lang="ru-RU" altLang="ru-RU" sz="2600">
                <a:solidFill>
                  <a:srgbClr val="800080"/>
                </a:solidFill>
              </a:rPr>
              <a:t>Если же второй (вышедший из “игры”) легальный объект вновь попытается опять установить связь еще до завершения “маскарада один на один”, то тогда развитие событий будет похоже на комбинацию “1+1” комбинированного маскарада.</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58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5587" name="Text Box 3"/>
          <p:cNvSpPr txBox="1">
            <a:spLocks noChangeArrowheads="1"/>
          </p:cNvSpPr>
          <p:nvPr/>
        </p:nvSpPr>
        <p:spPr bwMode="auto">
          <a:xfrm>
            <a:off x="0" y="944563"/>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b="1">
                <a:solidFill>
                  <a:srgbClr val="CC3300"/>
                </a:solidFill>
                <a:latin typeface="Tahoma" panose="020B0604030504040204" pitchFamily="34" charset="0"/>
              </a:rPr>
              <a:t>26.5. </a:t>
            </a:r>
            <a:r>
              <a:rPr lang="ru-RU" altLang="ru-RU" b="1">
                <a:solidFill>
                  <a:srgbClr val="CC3300"/>
                </a:solidFill>
              </a:rPr>
              <a:t>Обнаружение атак типа</a:t>
            </a:r>
            <a:r>
              <a:rPr lang="ru-RU" altLang="ru-RU">
                <a:solidFill>
                  <a:srgbClr val="CC3300"/>
                </a:solidFill>
              </a:rPr>
              <a:t> </a:t>
            </a:r>
            <a:r>
              <a:rPr lang="ru-RU" altLang="ru-RU" b="1">
                <a:solidFill>
                  <a:srgbClr val="CC3300"/>
                </a:solidFill>
              </a:rPr>
              <a:t>“маскарад”</a:t>
            </a:r>
          </a:p>
        </p:txBody>
      </p:sp>
      <p:sp>
        <p:nvSpPr>
          <p:cNvPr id="835588" name="Text Box 4"/>
          <p:cNvSpPr txBox="1">
            <a:spLocks noChangeArrowheads="1"/>
          </p:cNvSpPr>
          <p:nvPr/>
        </p:nvSpPr>
        <p:spPr bwMode="auto">
          <a:xfrm>
            <a:off x="250825" y="2097088"/>
            <a:ext cx="8642350" cy="420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000">
                <a:solidFill>
                  <a:srgbClr val="800080"/>
                </a:solidFill>
              </a:rPr>
              <a:t>Анализ обобщенной модели атак типа “маскарад” показывает, что нарушитель должен обладать максимально большим объемом информации об интересующих его объектах </a:t>
            </a:r>
            <a:r>
              <a:rPr lang="en-US" altLang="ru-RU" sz="3000">
                <a:solidFill>
                  <a:srgbClr val="800080"/>
                </a:solidFill>
              </a:rPr>
              <a:t>Internet</a:t>
            </a:r>
            <a:r>
              <a:rPr lang="ru-RU" altLang="ru-RU" sz="3000">
                <a:solidFill>
                  <a:srgbClr val="800080"/>
                </a:solidFill>
              </a:rPr>
              <a:t>. На основе структурирования этой информации нарушитель может сформировать процедурно-логическое признаковое пространство информационного обмена, в котором участвуют объекты </a:t>
            </a:r>
            <a:r>
              <a:rPr lang="en-US" altLang="ru-RU" sz="3000">
                <a:solidFill>
                  <a:srgbClr val="800080"/>
                </a:solidFill>
              </a:rPr>
              <a:t>Internet</a:t>
            </a:r>
            <a:r>
              <a:rPr lang="ru-RU" altLang="ru-RU" sz="3000">
                <a:solidFill>
                  <a:srgbClr val="800080"/>
                </a:solidFill>
              </a:rPr>
              <a:t>.</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61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6611" name="Text Box 3"/>
          <p:cNvSpPr txBox="1">
            <a:spLocks noChangeArrowheads="1"/>
          </p:cNvSpPr>
          <p:nvPr/>
        </p:nvSpPr>
        <p:spPr bwMode="auto">
          <a:xfrm>
            <a:off x="576263" y="1736725"/>
            <a:ext cx="7991475" cy="39909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latin typeface="Tahoma" panose="020B0604030504040204" pitchFamily="34" charset="0"/>
                <a:cs typeface="Tahoma" panose="020B0604030504040204" pitchFamily="34" charset="0"/>
              </a:rPr>
              <a:t>Под </a:t>
            </a:r>
            <a:r>
              <a:rPr lang="ru-RU" altLang="ru-RU" sz="3200" i="1" u="sng">
                <a:solidFill>
                  <a:srgbClr val="800080"/>
                </a:solidFill>
                <a:latin typeface="Tahoma" panose="020B0604030504040204" pitchFamily="34" charset="0"/>
                <a:cs typeface="Tahoma" panose="020B0604030504040204" pitchFamily="34" charset="0"/>
              </a:rPr>
              <a:t>процедурно-логическим признаковым пространством</a:t>
            </a:r>
            <a:r>
              <a:rPr lang="ru-RU" altLang="ru-RU" sz="3200">
                <a:solidFill>
                  <a:srgbClr val="800080"/>
                </a:solidFill>
                <a:latin typeface="Tahoma" panose="020B0604030504040204" pitchFamily="34" charset="0"/>
                <a:cs typeface="Tahoma" panose="020B0604030504040204" pitchFamily="34" charset="0"/>
              </a:rPr>
              <a:t> информационного обмена понимается набор уникальных процедурных и логических признаков, которые позволяют индивидуализировать характеристику (персонифицировать) каждого легального объекта </a:t>
            </a:r>
            <a:r>
              <a:rPr lang="en-US" altLang="ru-RU" sz="3200">
                <a:solidFill>
                  <a:srgbClr val="800080"/>
                </a:solidFill>
                <a:latin typeface="Tahoma" panose="020B0604030504040204" pitchFamily="34" charset="0"/>
                <a:cs typeface="Tahoma" panose="020B0604030504040204" pitchFamily="34" charset="0"/>
              </a:rPr>
              <a:t>Internet</a:t>
            </a:r>
            <a:r>
              <a:rPr lang="ru-RU" altLang="ru-RU" sz="3200">
                <a:solidFill>
                  <a:srgbClr val="800080"/>
                </a:solidFill>
                <a:latin typeface="Tahoma" panose="020B0604030504040204" pitchFamily="34" charset="0"/>
                <a:cs typeface="Tahoma" panose="020B0604030504040204" pitchFamily="34" charset="0"/>
              </a:rPr>
              <a:t>.</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763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7635" name="Text Box 3"/>
          <p:cNvSpPr txBox="1">
            <a:spLocks noChangeArrowheads="1"/>
          </p:cNvSpPr>
          <p:nvPr/>
        </p:nvSpPr>
        <p:spPr bwMode="auto">
          <a:xfrm>
            <a:off x="250825" y="1387475"/>
            <a:ext cx="8642350"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800">
                <a:solidFill>
                  <a:srgbClr val="800080"/>
                </a:solidFill>
              </a:rPr>
              <a:t>Очевидно, что эффективность (результативность) атаки типа “маскарад” зависит от того, насколько точно атакующий “сыграет роль легального объекта </a:t>
            </a:r>
            <a:r>
              <a:rPr lang="en-US" altLang="ru-RU" sz="2800">
                <a:solidFill>
                  <a:srgbClr val="800080"/>
                </a:solidFill>
              </a:rPr>
              <a:t>Internet</a:t>
            </a:r>
            <a:r>
              <a:rPr lang="ru-RU" altLang="ru-RU" sz="2800">
                <a:solidFill>
                  <a:srgbClr val="800080"/>
                </a:solidFill>
              </a:rPr>
              <a:t>”. Поэтому главным принципом методологии построения систем защиты от атак типа “маскарад” является создание таких условий функционирования системы, при которых вероятный нарушитель не способен в точности повторить (скопировать и отобразить) процедурно-логическое признаковое пространство информационного обмена между легальными объектами </a:t>
            </a:r>
            <a:r>
              <a:rPr lang="en-US" altLang="ru-RU" sz="2800">
                <a:solidFill>
                  <a:srgbClr val="800080"/>
                </a:solidFill>
              </a:rPr>
              <a:t>Internet</a:t>
            </a:r>
            <a:r>
              <a:rPr lang="ru-RU" altLang="ru-RU" sz="2800">
                <a:solidFill>
                  <a:srgbClr val="800080"/>
                </a:solidFill>
              </a:rPr>
              <a:t>.</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65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8659" name="Text Box 3"/>
          <p:cNvSpPr txBox="1">
            <a:spLocks noChangeArrowheads="1"/>
          </p:cNvSpPr>
          <p:nvPr/>
        </p:nvSpPr>
        <p:spPr bwMode="auto">
          <a:xfrm>
            <a:off x="215900" y="1341438"/>
            <a:ext cx="8642350" cy="5029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3000">
                <a:solidFill>
                  <a:srgbClr val="800080"/>
                </a:solidFill>
              </a:rPr>
              <a:t>Другими словами, любые неточности или недостатки в “маске” нарушителя могут явиться причиной срыва его противоправной деятельности. Однако, пассивная позиция легальных объектов </a:t>
            </a:r>
            <a:r>
              <a:rPr lang="en-US" altLang="ru-RU" sz="3000">
                <a:solidFill>
                  <a:srgbClr val="800080"/>
                </a:solidFill>
              </a:rPr>
              <a:t>Internet</a:t>
            </a:r>
            <a:r>
              <a:rPr lang="ru-RU" altLang="ru-RU" sz="3000">
                <a:solidFill>
                  <a:srgbClr val="800080"/>
                </a:solidFill>
              </a:rPr>
              <a:t> также недопустима, то есть нельзя ждать, когда нарушитель сделает ошибку. Необходимо искать возможные практические варианты решения и принимать меры по защите от атак типа “маскарад”, причем в каждом конкретном случае они будут различны.</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8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39683" name="Text Box 3"/>
          <p:cNvSpPr txBox="1">
            <a:spLocks noChangeArrowheads="1"/>
          </p:cNvSpPr>
          <p:nvPr/>
        </p:nvSpPr>
        <p:spPr bwMode="auto">
          <a:xfrm>
            <a:off x="287338" y="1412875"/>
            <a:ext cx="8605837"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С технологической точки зрения, для обнаружения атак типа “маскарад” необходим дополнительный скрытый канал (недоступный для нарушителя) взаимодействия двух легальных объектов </a:t>
            </a:r>
            <a:r>
              <a:rPr lang="en-US" altLang="ru-RU" sz="3200">
                <a:solidFill>
                  <a:srgbClr val="800080"/>
                </a:solidFill>
              </a:rPr>
              <a:t>Internet</a:t>
            </a:r>
            <a:r>
              <a:rPr lang="ru-RU" altLang="ru-RU" sz="3200">
                <a:solidFill>
                  <a:srgbClr val="800080"/>
                </a:solidFill>
              </a:rPr>
              <a:t> (рис.26.6). Причем этот канал должен функционировать в реальном масштабе времени. Последнее является обязательным условием для защиты атак типа “маскарад”.</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0706"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1054" name="Text Box 350"/>
          <p:cNvSpPr txBox="1">
            <a:spLocks noChangeArrowheads="1"/>
          </p:cNvSpPr>
          <p:nvPr/>
        </p:nvSpPr>
        <p:spPr bwMode="auto">
          <a:xfrm>
            <a:off x="215900" y="6092825"/>
            <a:ext cx="8642350" cy="6032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26.6</a:t>
            </a:r>
            <a:r>
              <a:rPr lang="ru-RU" altLang="ru-RU" sz="2200" b="1">
                <a:solidFill>
                  <a:srgbClr val="800080"/>
                </a:solidFill>
              </a:rPr>
              <a:t>. Модель защиты с помощью параллельного маршрута</a:t>
            </a:r>
            <a:r>
              <a:rPr lang="ru-RU" altLang="ru-RU" sz="2200">
                <a:solidFill>
                  <a:srgbClr val="800080"/>
                </a:solidFill>
              </a:rPr>
              <a:t> </a:t>
            </a:r>
          </a:p>
        </p:txBody>
      </p:sp>
      <p:grpSp>
        <p:nvGrpSpPr>
          <p:cNvPr id="841134" name="Group 430"/>
          <p:cNvGrpSpPr>
            <a:grpSpLocks/>
          </p:cNvGrpSpPr>
          <p:nvPr/>
        </p:nvGrpSpPr>
        <p:grpSpPr bwMode="auto">
          <a:xfrm>
            <a:off x="250825" y="1052513"/>
            <a:ext cx="8642350" cy="4752975"/>
            <a:chOff x="158" y="663"/>
            <a:chExt cx="5444" cy="2994"/>
          </a:xfrm>
        </p:grpSpPr>
        <p:grpSp>
          <p:nvGrpSpPr>
            <p:cNvPr id="841126" name="Group 422"/>
            <p:cNvGrpSpPr>
              <a:grpSpLocks/>
            </p:cNvGrpSpPr>
            <p:nvPr/>
          </p:nvGrpSpPr>
          <p:grpSpPr bwMode="auto">
            <a:xfrm>
              <a:off x="1315" y="731"/>
              <a:ext cx="3107" cy="1951"/>
              <a:chOff x="3029" y="11622"/>
              <a:chExt cx="2907" cy="1938"/>
            </a:xfrm>
          </p:grpSpPr>
          <p:sp>
            <p:nvSpPr>
              <p:cNvPr id="841127" name="Oval 423"/>
              <p:cNvSpPr>
                <a:spLocks noChangeArrowheads="1"/>
              </p:cNvSpPr>
              <p:nvPr/>
            </p:nvSpPr>
            <p:spPr bwMode="auto">
              <a:xfrm>
                <a:off x="3029" y="12135"/>
                <a:ext cx="1482" cy="1083"/>
              </a:xfrm>
              <a:prstGeom prst="ellipse">
                <a:avLst/>
              </a:prstGeom>
              <a:solidFill>
                <a:srgbClr val="CCFFFF"/>
              </a:solidFill>
              <a:ln w="28575">
                <a:solidFill>
                  <a:schemeClr val="accent2"/>
                </a:solidFill>
                <a:round/>
                <a:headEnd/>
                <a:tailEnd/>
              </a:ln>
              <a:effectLst>
                <a:outerShdw dist="56796" dir="3806097" algn="ctr" rotWithShape="0">
                  <a:srgbClr val="FF9933"/>
                </a:outerShdw>
              </a:effectLst>
            </p:spPr>
            <p:txBody>
              <a:bodyPr/>
              <a:lstStyle/>
              <a:p>
                <a:endParaRPr lang="ru-RU"/>
              </a:p>
            </p:txBody>
          </p:sp>
          <p:sp>
            <p:nvSpPr>
              <p:cNvPr id="841128" name="Oval 424"/>
              <p:cNvSpPr>
                <a:spLocks noChangeArrowheads="1"/>
              </p:cNvSpPr>
              <p:nvPr/>
            </p:nvSpPr>
            <p:spPr bwMode="auto">
              <a:xfrm>
                <a:off x="3998" y="11622"/>
                <a:ext cx="1653" cy="1083"/>
              </a:xfrm>
              <a:prstGeom prst="ellipse">
                <a:avLst/>
              </a:prstGeom>
              <a:solidFill>
                <a:srgbClr val="CCFFFF"/>
              </a:solidFill>
              <a:ln w="28575">
                <a:solidFill>
                  <a:schemeClr val="accent2"/>
                </a:solidFill>
                <a:round/>
                <a:headEnd/>
                <a:tailEnd/>
              </a:ln>
            </p:spPr>
            <p:txBody>
              <a:bodyPr/>
              <a:lstStyle/>
              <a:p>
                <a:endParaRPr lang="ru-RU"/>
              </a:p>
            </p:txBody>
          </p:sp>
          <p:sp>
            <p:nvSpPr>
              <p:cNvPr id="841129" name="Oval 425"/>
              <p:cNvSpPr>
                <a:spLocks noChangeArrowheads="1"/>
              </p:cNvSpPr>
              <p:nvPr/>
            </p:nvSpPr>
            <p:spPr bwMode="auto">
              <a:xfrm>
                <a:off x="3371" y="11793"/>
                <a:ext cx="1596" cy="855"/>
              </a:xfrm>
              <a:prstGeom prst="ellipse">
                <a:avLst/>
              </a:prstGeom>
              <a:solidFill>
                <a:srgbClr val="CCFFFF"/>
              </a:solidFill>
              <a:ln w="28575">
                <a:solidFill>
                  <a:schemeClr val="accent2"/>
                </a:solidFill>
                <a:round/>
                <a:headEnd/>
                <a:tailEnd/>
              </a:ln>
            </p:spPr>
            <p:txBody>
              <a:bodyPr/>
              <a:lstStyle/>
              <a:p>
                <a:endParaRPr lang="ru-RU"/>
              </a:p>
            </p:txBody>
          </p:sp>
          <p:sp>
            <p:nvSpPr>
              <p:cNvPr id="841130" name="Oval 426"/>
              <p:cNvSpPr>
                <a:spLocks noChangeArrowheads="1"/>
              </p:cNvSpPr>
              <p:nvPr/>
            </p:nvSpPr>
            <p:spPr bwMode="auto">
              <a:xfrm>
                <a:off x="4169" y="11964"/>
                <a:ext cx="1767" cy="1083"/>
              </a:xfrm>
              <a:prstGeom prst="ellipse">
                <a:avLst/>
              </a:prstGeom>
              <a:solidFill>
                <a:srgbClr val="CCFFFF"/>
              </a:solidFill>
              <a:ln w="28575">
                <a:solidFill>
                  <a:schemeClr val="accent2"/>
                </a:solidFill>
                <a:round/>
                <a:headEnd/>
                <a:tailEnd/>
              </a:ln>
              <a:effectLst>
                <a:outerShdw dist="40161" dir="4293903" algn="ctr" rotWithShape="0">
                  <a:srgbClr val="FF9933"/>
                </a:outerShdw>
              </a:effectLst>
            </p:spPr>
            <p:txBody>
              <a:bodyPr/>
              <a:lstStyle/>
              <a:p>
                <a:endParaRPr lang="ru-RU"/>
              </a:p>
            </p:txBody>
          </p:sp>
          <p:sp>
            <p:nvSpPr>
              <p:cNvPr id="841131" name="Oval 427"/>
              <p:cNvSpPr>
                <a:spLocks noChangeArrowheads="1"/>
              </p:cNvSpPr>
              <p:nvPr/>
            </p:nvSpPr>
            <p:spPr bwMode="auto">
              <a:xfrm>
                <a:off x="3428" y="12420"/>
                <a:ext cx="1767" cy="1140"/>
              </a:xfrm>
              <a:prstGeom prst="ellipse">
                <a:avLst/>
              </a:prstGeom>
              <a:solidFill>
                <a:srgbClr val="CCFFFF"/>
              </a:solidFill>
              <a:ln w="28575">
                <a:solidFill>
                  <a:schemeClr val="accent2"/>
                </a:solidFill>
                <a:round/>
                <a:headEnd/>
                <a:tailEnd/>
              </a:ln>
              <a:effectLst>
                <a:outerShdw dist="52363" dir="4557825" algn="ctr" rotWithShape="0">
                  <a:srgbClr val="FF9933"/>
                </a:outerShdw>
              </a:effectLst>
            </p:spPr>
            <p:txBody>
              <a:bodyPr/>
              <a:lstStyle/>
              <a:p>
                <a:endParaRPr lang="ru-RU"/>
              </a:p>
            </p:txBody>
          </p:sp>
          <p:sp>
            <p:nvSpPr>
              <p:cNvPr id="841132" name="Oval 428"/>
              <p:cNvSpPr>
                <a:spLocks noChangeArrowheads="1"/>
              </p:cNvSpPr>
              <p:nvPr/>
            </p:nvSpPr>
            <p:spPr bwMode="auto">
              <a:xfrm>
                <a:off x="3200" y="12135"/>
                <a:ext cx="1482" cy="1083"/>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sp>
            <p:nvSpPr>
              <p:cNvPr id="841133" name="Oval 429"/>
              <p:cNvSpPr>
                <a:spLocks noChangeArrowheads="1"/>
              </p:cNvSpPr>
              <p:nvPr/>
            </p:nvSpPr>
            <p:spPr bwMode="auto">
              <a:xfrm>
                <a:off x="3998" y="11736"/>
                <a:ext cx="1596" cy="1254"/>
              </a:xfrm>
              <a:prstGeom prst="ellipse">
                <a:avLst/>
              </a:prstGeom>
              <a:solidFill>
                <a:srgbClr val="CC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ru-RU"/>
              </a:p>
            </p:txBody>
          </p:sp>
        </p:grpSp>
        <p:sp>
          <p:nvSpPr>
            <p:cNvPr id="841109" name="Oval 405"/>
            <p:cNvSpPr>
              <a:spLocks noChangeArrowheads="1"/>
            </p:cNvSpPr>
            <p:nvPr/>
          </p:nvSpPr>
          <p:spPr bwMode="auto">
            <a:xfrm>
              <a:off x="2132" y="1820"/>
              <a:ext cx="1542" cy="1837"/>
            </a:xfrm>
            <a:prstGeom prst="ellipse">
              <a:avLst/>
            </a:prstGeom>
            <a:noFill/>
            <a:ln w="38100" cmpd="dbl">
              <a:solidFill>
                <a:srgbClr val="FFCC00"/>
              </a:solidFill>
              <a:prstDash val="dash"/>
              <a:round/>
              <a:headEnd/>
              <a:tailEnd/>
            </a:ln>
            <a:effectLst>
              <a:outerShdw dist="35921" dir="2700000" algn="ctr" rotWithShape="0">
                <a:schemeClr val="accent2"/>
              </a:outerShdw>
            </a:effectLst>
            <a:extLst>
              <a:ext uri="{909E8E84-426E-40DD-AFC4-6F175D3DCCD1}">
                <a14:hiddenFill xmlns:a14="http://schemas.microsoft.com/office/drawing/2010/main">
                  <a:solidFill>
                    <a:schemeClr val="accent1"/>
                  </a:solidFill>
                </a14:hiddenFill>
              </a:ext>
            </a:extLst>
          </p:spPr>
          <p:txBody>
            <a:bodyPr wrap="none" anchor="ctr"/>
            <a:lstStyle/>
            <a:p>
              <a:endParaRPr lang="ru-RU"/>
            </a:p>
          </p:txBody>
        </p:sp>
        <p:grpSp>
          <p:nvGrpSpPr>
            <p:cNvPr id="841079" name="Group 375"/>
            <p:cNvGrpSpPr>
              <a:grpSpLocks/>
            </p:cNvGrpSpPr>
            <p:nvPr/>
          </p:nvGrpSpPr>
          <p:grpSpPr bwMode="auto">
            <a:xfrm flipH="1">
              <a:off x="2449" y="1956"/>
              <a:ext cx="862" cy="567"/>
              <a:chOff x="1531" y="13498"/>
              <a:chExt cx="2552" cy="2123"/>
            </a:xfrm>
          </p:grpSpPr>
          <p:sp>
            <p:nvSpPr>
              <p:cNvPr id="841080" name="Freeform 376"/>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318" y="1901"/>
                    </a:lnTo>
                    <a:lnTo>
                      <a:pt x="1701" y="2123"/>
                    </a:lnTo>
                    <a:lnTo>
                      <a:pt x="2510" y="1657"/>
                    </a:lnTo>
                    <a:lnTo>
                      <a:pt x="2510" y="1572"/>
                    </a:lnTo>
                    <a:lnTo>
                      <a:pt x="2552" y="1551"/>
                    </a:lnTo>
                    <a:lnTo>
                      <a:pt x="2552" y="998"/>
                    </a:lnTo>
                    <a:lnTo>
                      <a:pt x="850" y="0"/>
                    </a:lnTo>
                    <a:lnTo>
                      <a:pt x="0" y="499"/>
                    </a:lnTo>
                    <a:lnTo>
                      <a:pt x="0" y="499"/>
                    </a:lnTo>
                  </a:path>
                </a:pathLst>
              </a:custGeom>
              <a:solidFill>
                <a:srgbClr val="FF3300"/>
              </a:solidFill>
              <a:ln w="19050"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1" name="Freeform 377"/>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Lst>
                <a:ahLst/>
                <a:cxnLst>
                  <a:cxn ang="0">
                    <a:pos x="T0" y="T1"/>
                  </a:cxn>
                  <a:cxn ang="0">
                    <a:pos x="T2" y="T3"/>
                  </a:cxn>
                  <a:cxn ang="0">
                    <a:pos x="T4" y="T5"/>
                  </a:cxn>
                  <a:cxn ang="0">
                    <a:pos x="T6" y="T7"/>
                  </a:cxn>
                  <a:cxn ang="0">
                    <a:pos x="T8" y="T9"/>
                  </a:cxn>
                  <a:cxn ang="0">
                    <a:pos x="T10" y="T11"/>
                  </a:cxn>
                  <a:cxn ang="0">
                    <a:pos x="T12" y="T13"/>
                  </a:cxn>
                </a:cxnLst>
                <a:rect l="0" t="0" r="r" b="b"/>
                <a:pathLst>
                  <a:path w="851" h="1125">
                    <a:moveTo>
                      <a:pt x="0" y="1125"/>
                    </a:moveTo>
                    <a:lnTo>
                      <a:pt x="809" y="659"/>
                    </a:lnTo>
                    <a:lnTo>
                      <a:pt x="809" y="574"/>
                    </a:lnTo>
                    <a:lnTo>
                      <a:pt x="851" y="553"/>
                    </a:lnTo>
                    <a:lnTo>
                      <a:pt x="851" y="0"/>
                    </a:lnTo>
                    <a:lnTo>
                      <a:pt x="0" y="488"/>
                    </a:lnTo>
                    <a:lnTo>
                      <a:pt x="0" y="1125"/>
                    </a:lnTo>
                    <a:close/>
                  </a:path>
                </a:pathLst>
              </a:custGeom>
              <a:solidFill>
                <a:srgbClr val="FF3300"/>
              </a:solidFill>
              <a:ln w="19050"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2" name="Freeform 378"/>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382" y="223"/>
                    </a:lnTo>
                    <a:lnTo>
                      <a:pt x="0" y="0"/>
                    </a:lnTo>
                    <a:lnTo>
                      <a:pt x="0" y="553"/>
                    </a:lnTo>
                    <a:lnTo>
                      <a:pt x="0" y="553"/>
                    </a:lnTo>
                  </a:path>
                </a:pathLst>
              </a:custGeom>
              <a:solidFill>
                <a:srgbClr val="FFCCFF"/>
              </a:solidFill>
              <a:ln w="19050"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3" name="Freeform 379"/>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Lst>
                <a:ahLst/>
                <a:cxnLst>
                  <a:cxn ang="0">
                    <a:pos x="T0" y="T1"/>
                  </a:cxn>
                  <a:cxn ang="0">
                    <a:pos x="T2" y="T3"/>
                  </a:cxn>
                  <a:cxn ang="0">
                    <a:pos x="T4" y="T5"/>
                  </a:cxn>
                  <a:cxn ang="0">
                    <a:pos x="T6" y="T7"/>
                  </a:cxn>
                  <a:cxn ang="0">
                    <a:pos x="T8" y="T9"/>
                  </a:cxn>
                </a:cxnLst>
                <a:rect l="0" t="0" r="r" b="b"/>
                <a:pathLst>
                  <a:path w="194" h="292">
                    <a:moveTo>
                      <a:pt x="0" y="189"/>
                    </a:moveTo>
                    <a:lnTo>
                      <a:pt x="194" y="292"/>
                    </a:lnTo>
                    <a:lnTo>
                      <a:pt x="194" y="108"/>
                    </a:lnTo>
                    <a:lnTo>
                      <a:pt x="0" y="0"/>
                    </a:lnTo>
                    <a:lnTo>
                      <a:pt x="0" y="189"/>
                    </a:lnTo>
                    <a:close/>
                  </a:path>
                </a:pathLst>
              </a:custGeom>
              <a:solidFill>
                <a:srgbClr val="33CCCC"/>
              </a:solidFill>
              <a:ln w="12700"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4" name="Freeform 380"/>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382" y="223"/>
                    </a:lnTo>
                    <a:lnTo>
                      <a:pt x="0" y="0"/>
                    </a:lnTo>
                    <a:lnTo>
                      <a:pt x="0" y="73"/>
                    </a:lnTo>
                    <a:lnTo>
                      <a:pt x="0" y="73"/>
                    </a:lnTo>
                  </a:path>
                </a:pathLst>
              </a:custGeom>
              <a:solidFill>
                <a:srgbClr val="FF3300"/>
              </a:solidFill>
              <a:ln w="12700" cmpd="sng">
                <a:solidFill>
                  <a:srgbClr val="003399"/>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5" name="Freeform 381"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Lst>
                <a:ahLst/>
                <a:cxnLst>
                  <a:cxn ang="0">
                    <a:pos x="T0" y="T1"/>
                  </a:cxn>
                  <a:cxn ang="0">
                    <a:pos x="T2" y="T3"/>
                  </a:cxn>
                  <a:cxn ang="0">
                    <a:pos x="T4" y="T5"/>
                  </a:cxn>
                </a:cxnLst>
                <a:rect l="0" t="0" r="r" b="b"/>
                <a:pathLst>
                  <a:path w="87" h="249">
                    <a:moveTo>
                      <a:pt x="87" y="0"/>
                    </a:moveTo>
                    <a:lnTo>
                      <a:pt x="0" y="41"/>
                    </a:lnTo>
                    <a:lnTo>
                      <a:pt x="4" y="24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6" name="Freeform 382"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Lst>
                <a:ahLst/>
                <a:cxnLst>
                  <a:cxn ang="0">
                    <a:pos x="T0" y="T1"/>
                  </a:cxn>
                  <a:cxn ang="0">
                    <a:pos x="T2" y="T3"/>
                  </a:cxn>
                  <a:cxn ang="0">
                    <a:pos x="T4" y="T5"/>
                  </a:cxn>
                </a:cxnLst>
                <a:rect l="0" t="0" r="r" b="b"/>
                <a:pathLst>
                  <a:path w="87" h="266">
                    <a:moveTo>
                      <a:pt x="87" y="0"/>
                    </a:moveTo>
                    <a:lnTo>
                      <a:pt x="0" y="43"/>
                    </a:lnTo>
                    <a:lnTo>
                      <a:pt x="3" y="266"/>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7" name="Freeform 383"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Lst>
                <a:ahLst/>
                <a:cxnLst>
                  <a:cxn ang="0">
                    <a:pos x="T0" y="T1"/>
                  </a:cxn>
                  <a:cxn ang="0">
                    <a:pos x="T2" y="T3"/>
                  </a:cxn>
                  <a:cxn ang="0">
                    <a:pos x="T4" y="T5"/>
                  </a:cxn>
                </a:cxnLst>
                <a:rect l="0" t="0" r="r" b="b"/>
                <a:pathLst>
                  <a:path w="87" h="269">
                    <a:moveTo>
                      <a:pt x="87" y="0"/>
                    </a:moveTo>
                    <a:lnTo>
                      <a:pt x="0" y="43"/>
                    </a:lnTo>
                    <a:lnTo>
                      <a:pt x="5" y="26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8" name="Freeform 384"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Lst>
                <a:ahLst/>
                <a:cxnLst>
                  <a:cxn ang="0">
                    <a:pos x="T0" y="T1"/>
                  </a:cxn>
                  <a:cxn ang="0">
                    <a:pos x="T2" y="T3"/>
                  </a:cxn>
                  <a:cxn ang="0">
                    <a:pos x="T4" y="T5"/>
                  </a:cxn>
                </a:cxnLst>
                <a:rect l="0" t="0" r="r" b="b"/>
                <a:pathLst>
                  <a:path w="87" h="224">
                    <a:moveTo>
                      <a:pt x="87" y="0"/>
                    </a:moveTo>
                    <a:lnTo>
                      <a:pt x="0" y="36"/>
                    </a:lnTo>
                    <a:lnTo>
                      <a:pt x="3" y="224"/>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89" name="Freeform 385"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Lst>
                <a:ahLst/>
                <a:cxnLst>
                  <a:cxn ang="0">
                    <a:pos x="T0" y="T1"/>
                  </a:cxn>
                  <a:cxn ang="0">
                    <a:pos x="T2" y="T3"/>
                  </a:cxn>
                  <a:cxn ang="0">
                    <a:pos x="T4" y="T5"/>
                  </a:cxn>
                </a:cxnLst>
                <a:rect l="0" t="0" r="r" b="b"/>
                <a:pathLst>
                  <a:path w="87" h="233">
                    <a:moveTo>
                      <a:pt x="87" y="0"/>
                    </a:moveTo>
                    <a:lnTo>
                      <a:pt x="0" y="37"/>
                    </a:lnTo>
                    <a:lnTo>
                      <a:pt x="4" y="233"/>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nvGrpSpPr>
            <p:cNvPr id="841068" name="Group 364"/>
            <p:cNvGrpSpPr>
              <a:grpSpLocks/>
            </p:cNvGrpSpPr>
            <p:nvPr/>
          </p:nvGrpSpPr>
          <p:grpSpPr bwMode="auto">
            <a:xfrm flipH="1">
              <a:off x="1565" y="1298"/>
              <a:ext cx="884" cy="567"/>
              <a:chOff x="1531" y="13498"/>
              <a:chExt cx="2552" cy="2123"/>
            </a:xfrm>
          </p:grpSpPr>
          <p:sp>
            <p:nvSpPr>
              <p:cNvPr id="841069" name="Freeform 365"/>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318" y="1901"/>
                    </a:lnTo>
                    <a:lnTo>
                      <a:pt x="1701" y="2123"/>
                    </a:lnTo>
                    <a:lnTo>
                      <a:pt x="2510" y="1657"/>
                    </a:lnTo>
                    <a:lnTo>
                      <a:pt x="2510" y="1572"/>
                    </a:lnTo>
                    <a:lnTo>
                      <a:pt x="2552" y="1551"/>
                    </a:lnTo>
                    <a:lnTo>
                      <a:pt x="2552" y="998"/>
                    </a:lnTo>
                    <a:lnTo>
                      <a:pt x="850" y="0"/>
                    </a:lnTo>
                    <a:lnTo>
                      <a:pt x="0" y="499"/>
                    </a:lnTo>
                    <a:lnTo>
                      <a:pt x="0" y="499"/>
                    </a:lnTo>
                  </a:path>
                </a:pathLst>
              </a:custGeom>
              <a:solidFill>
                <a:srgbClr val="FFFF66"/>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0" name="Freeform 366"/>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Lst>
                <a:ahLst/>
                <a:cxnLst>
                  <a:cxn ang="0">
                    <a:pos x="T0" y="T1"/>
                  </a:cxn>
                  <a:cxn ang="0">
                    <a:pos x="T2" y="T3"/>
                  </a:cxn>
                  <a:cxn ang="0">
                    <a:pos x="T4" y="T5"/>
                  </a:cxn>
                  <a:cxn ang="0">
                    <a:pos x="T6" y="T7"/>
                  </a:cxn>
                  <a:cxn ang="0">
                    <a:pos x="T8" y="T9"/>
                  </a:cxn>
                  <a:cxn ang="0">
                    <a:pos x="T10" y="T11"/>
                  </a:cxn>
                  <a:cxn ang="0">
                    <a:pos x="T12" y="T13"/>
                  </a:cxn>
                </a:cxnLst>
                <a:rect l="0" t="0" r="r" b="b"/>
                <a:pathLst>
                  <a:path w="851" h="1125">
                    <a:moveTo>
                      <a:pt x="0" y="1125"/>
                    </a:moveTo>
                    <a:lnTo>
                      <a:pt x="809" y="659"/>
                    </a:lnTo>
                    <a:lnTo>
                      <a:pt x="809" y="574"/>
                    </a:lnTo>
                    <a:lnTo>
                      <a:pt x="851" y="553"/>
                    </a:lnTo>
                    <a:lnTo>
                      <a:pt x="851" y="0"/>
                    </a:lnTo>
                    <a:lnTo>
                      <a:pt x="0" y="488"/>
                    </a:lnTo>
                    <a:lnTo>
                      <a:pt x="0" y="1125"/>
                    </a:lnTo>
                    <a:close/>
                  </a:path>
                </a:pathLst>
              </a:custGeom>
              <a:solidFill>
                <a:srgbClr val="FFFF66"/>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1" name="Freeform 367"/>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382" y="223"/>
                    </a:lnTo>
                    <a:lnTo>
                      <a:pt x="0" y="0"/>
                    </a:lnTo>
                    <a:lnTo>
                      <a:pt x="0" y="553"/>
                    </a:lnTo>
                    <a:lnTo>
                      <a:pt x="0" y="553"/>
                    </a:lnTo>
                  </a:path>
                </a:pathLst>
              </a:custGeom>
              <a:solidFill>
                <a:srgbClr val="FFCCFF"/>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2" name="Freeform 368"/>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Lst>
                <a:ahLst/>
                <a:cxnLst>
                  <a:cxn ang="0">
                    <a:pos x="T0" y="T1"/>
                  </a:cxn>
                  <a:cxn ang="0">
                    <a:pos x="T2" y="T3"/>
                  </a:cxn>
                  <a:cxn ang="0">
                    <a:pos x="T4" y="T5"/>
                  </a:cxn>
                  <a:cxn ang="0">
                    <a:pos x="T6" y="T7"/>
                  </a:cxn>
                  <a:cxn ang="0">
                    <a:pos x="T8" y="T9"/>
                  </a:cxn>
                </a:cxnLst>
                <a:rect l="0" t="0" r="r" b="b"/>
                <a:pathLst>
                  <a:path w="194" h="292">
                    <a:moveTo>
                      <a:pt x="0" y="189"/>
                    </a:moveTo>
                    <a:lnTo>
                      <a:pt x="194" y="292"/>
                    </a:lnTo>
                    <a:lnTo>
                      <a:pt x="194" y="108"/>
                    </a:lnTo>
                    <a:lnTo>
                      <a:pt x="0" y="0"/>
                    </a:lnTo>
                    <a:lnTo>
                      <a:pt x="0" y="189"/>
                    </a:lnTo>
                    <a:close/>
                  </a:path>
                </a:pathLst>
              </a:custGeom>
              <a:solidFill>
                <a:srgbClr val="33CCCC"/>
              </a:solidFill>
              <a:ln w="1270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3" name="Freeform 369"/>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382" y="223"/>
                    </a:lnTo>
                    <a:lnTo>
                      <a:pt x="0" y="0"/>
                    </a:lnTo>
                    <a:lnTo>
                      <a:pt x="0" y="73"/>
                    </a:lnTo>
                    <a:lnTo>
                      <a:pt x="0" y="73"/>
                    </a:lnTo>
                  </a:path>
                </a:pathLst>
              </a:custGeom>
              <a:solidFill>
                <a:srgbClr val="FFFF66"/>
              </a:solidFill>
              <a:ln w="1270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4" name="Freeform 370"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Lst>
                <a:ahLst/>
                <a:cxnLst>
                  <a:cxn ang="0">
                    <a:pos x="T0" y="T1"/>
                  </a:cxn>
                  <a:cxn ang="0">
                    <a:pos x="T2" y="T3"/>
                  </a:cxn>
                  <a:cxn ang="0">
                    <a:pos x="T4" y="T5"/>
                  </a:cxn>
                </a:cxnLst>
                <a:rect l="0" t="0" r="r" b="b"/>
                <a:pathLst>
                  <a:path w="87" h="249">
                    <a:moveTo>
                      <a:pt x="87" y="0"/>
                    </a:moveTo>
                    <a:lnTo>
                      <a:pt x="0" y="41"/>
                    </a:lnTo>
                    <a:lnTo>
                      <a:pt x="4" y="24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5" name="Freeform 371"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Lst>
                <a:ahLst/>
                <a:cxnLst>
                  <a:cxn ang="0">
                    <a:pos x="T0" y="T1"/>
                  </a:cxn>
                  <a:cxn ang="0">
                    <a:pos x="T2" y="T3"/>
                  </a:cxn>
                  <a:cxn ang="0">
                    <a:pos x="T4" y="T5"/>
                  </a:cxn>
                </a:cxnLst>
                <a:rect l="0" t="0" r="r" b="b"/>
                <a:pathLst>
                  <a:path w="87" h="266">
                    <a:moveTo>
                      <a:pt x="87" y="0"/>
                    </a:moveTo>
                    <a:lnTo>
                      <a:pt x="0" y="43"/>
                    </a:lnTo>
                    <a:lnTo>
                      <a:pt x="3" y="266"/>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6" name="Freeform 372"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Lst>
                <a:ahLst/>
                <a:cxnLst>
                  <a:cxn ang="0">
                    <a:pos x="T0" y="T1"/>
                  </a:cxn>
                  <a:cxn ang="0">
                    <a:pos x="T2" y="T3"/>
                  </a:cxn>
                  <a:cxn ang="0">
                    <a:pos x="T4" y="T5"/>
                  </a:cxn>
                </a:cxnLst>
                <a:rect l="0" t="0" r="r" b="b"/>
                <a:pathLst>
                  <a:path w="87" h="269">
                    <a:moveTo>
                      <a:pt x="87" y="0"/>
                    </a:moveTo>
                    <a:lnTo>
                      <a:pt x="0" y="43"/>
                    </a:lnTo>
                    <a:lnTo>
                      <a:pt x="5" y="26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7" name="Freeform 373"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Lst>
                <a:ahLst/>
                <a:cxnLst>
                  <a:cxn ang="0">
                    <a:pos x="T0" y="T1"/>
                  </a:cxn>
                  <a:cxn ang="0">
                    <a:pos x="T2" y="T3"/>
                  </a:cxn>
                  <a:cxn ang="0">
                    <a:pos x="T4" y="T5"/>
                  </a:cxn>
                </a:cxnLst>
                <a:rect l="0" t="0" r="r" b="b"/>
                <a:pathLst>
                  <a:path w="87" h="224">
                    <a:moveTo>
                      <a:pt x="87" y="0"/>
                    </a:moveTo>
                    <a:lnTo>
                      <a:pt x="0" y="36"/>
                    </a:lnTo>
                    <a:lnTo>
                      <a:pt x="3" y="224"/>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78" name="Freeform 374"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Lst>
                <a:ahLst/>
                <a:cxnLst>
                  <a:cxn ang="0">
                    <a:pos x="T0" y="T1"/>
                  </a:cxn>
                  <a:cxn ang="0">
                    <a:pos x="T2" y="T3"/>
                  </a:cxn>
                  <a:cxn ang="0">
                    <a:pos x="T4" y="T5"/>
                  </a:cxn>
                </a:cxnLst>
                <a:rect l="0" t="0" r="r" b="b"/>
                <a:pathLst>
                  <a:path w="87" h="233">
                    <a:moveTo>
                      <a:pt x="87" y="0"/>
                    </a:moveTo>
                    <a:lnTo>
                      <a:pt x="0" y="37"/>
                    </a:lnTo>
                    <a:lnTo>
                      <a:pt x="4" y="233"/>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grpSp>
          <p:nvGrpSpPr>
            <p:cNvPr id="841057" name="Group 353"/>
            <p:cNvGrpSpPr>
              <a:grpSpLocks/>
            </p:cNvGrpSpPr>
            <p:nvPr/>
          </p:nvGrpSpPr>
          <p:grpSpPr bwMode="auto">
            <a:xfrm>
              <a:off x="3288" y="1253"/>
              <a:ext cx="862" cy="567"/>
              <a:chOff x="1531" y="13498"/>
              <a:chExt cx="2552" cy="2123"/>
            </a:xfrm>
          </p:grpSpPr>
          <p:sp>
            <p:nvSpPr>
              <p:cNvPr id="841058" name="Freeform 354"/>
              <p:cNvSpPr>
                <a:spLocks/>
              </p:cNvSpPr>
              <p:nvPr/>
            </p:nvSpPr>
            <p:spPr bwMode="auto">
              <a:xfrm>
                <a:off x="1531" y="13498"/>
                <a:ext cx="2552" cy="2123"/>
              </a:xfrm>
              <a:custGeom>
                <a:avLst/>
                <a:gdLst>
                  <a:gd name="T0" fmla="*/ 0 w 2552"/>
                  <a:gd name="T1" fmla="*/ 499 h 2123"/>
                  <a:gd name="T2" fmla="*/ 0 w 2552"/>
                  <a:gd name="T3" fmla="*/ 1052 h 2123"/>
                  <a:gd name="T4" fmla="*/ 42 w 2552"/>
                  <a:gd name="T5" fmla="*/ 1083 h 2123"/>
                  <a:gd name="T6" fmla="*/ 42 w 2552"/>
                  <a:gd name="T7" fmla="*/ 1169 h 2123"/>
                  <a:gd name="T8" fmla="*/ 382 w 2552"/>
                  <a:gd name="T9" fmla="*/ 1359 h 2123"/>
                  <a:gd name="T10" fmla="*/ 412 w 2552"/>
                  <a:gd name="T11" fmla="*/ 1428 h 2123"/>
                  <a:gd name="T12" fmla="*/ 447 w 2552"/>
                  <a:gd name="T13" fmla="*/ 1492 h 2123"/>
                  <a:gd name="T14" fmla="*/ 487 w 2552"/>
                  <a:gd name="T15" fmla="*/ 1554 h 2123"/>
                  <a:gd name="T16" fmla="*/ 532 w 2552"/>
                  <a:gd name="T17" fmla="*/ 1610 h 2123"/>
                  <a:gd name="T18" fmla="*/ 582 w 2552"/>
                  <a:gd name="T19" fmla="*/ 1663 h 2123"/>
                  <a:gd name="T20" fmla="*/ 636 w 2552"/>
                  <a:gd name="T21" fmla="*/ 1711 h 2123"/>
                  <a:gd name="T22" fmla="*/ 693 w 2552"/>
                  <a:gd name="T23" fmla="*/ 1754 h 2123"/>
                  <a:gd name="T24" fmla="*/ 753 w 2552"/>
                  <a:gd name="T25" fmla="*/ 1793 h 2123"/>
                  <a:gd name="T26" fmla="*/ 817 w 2552"/>
                  <a:gd name="T27" fmla="*/ 1826 h 2123"/>
                  <a:gd name="T28" fmla="*/ 883 w 2552"/>
                  <a:gd name="T29" fmla="*/ 1855 h 2123"/>
                  <a:gd name="T30" fmla="*/ 952 w 2552"/>
                  <a:gd name="T31" fmla="*/ 1877 h 2123"/>
                  <a:gd name="T32" fmla="*/ 1023 w 2552"/>
                  <a:gd name="T33" fmla="*/ 1894 h 2123"/>
                  <a:gd name="T34" fmla="*/ 1059 w 2552"/>
                  <a:gd name="T35" fmla="*/ 1900 h 2123"/>
                  <a:gd name="T36" fmla="*/ 1095 w 2552"/>
                  <a:gd name="T37" fmla="*/ 1904 h 2123"/>
                  <a:gd name="T38" fmla="*/ 1131 w 2552"/>
                  <a:gd name="T39" fmla="*/ 1907 h 2123"/>
                  <a:gd name="T40" fmla="*/ 1168 w 2552"/>
                  <a:gd name="T41" fmla="*/ 1910 h 2123"/>
                  <a:gd name="T42" fmla="*/ 1206 w 2552"/>
                  <a:gd name="T43" fmla="*/ 1910 h 2123"/>
                  <a:gd name="T44" fmla="*/ 1243 w 2552"/>
                  <a:gd name="T45" fmla="*/ 1909 h 2123"/>
                  <a:gd name="T46" fmla="*/ 1281 w 2552"/>
                  <a:gd name="T47" fmla="*/ 1906 h 2123"/>
                  <a:gd name="T48" fmla="*/ 1318 w 2552"/>
                  <a:gd name="T49" fmla="*/ 1901 h 2123"/>
                  <a:gd name="T50" fmla="*/ 1318 w 2552"/>
                  <a:gd name="T51" fmla="*/ 1901 h 2123"/>
                  <a:gd name="T52" fmla="*/ 1701 w 2552"/>
                  <a:gd name="T53" fmla="*/ 2123 h 2123"/>
                  <a:gd name="T54" fmla="*/ 2510 w 2552"/>
                  <a:gd name="T55" fmla="*/ 1657 h 2123"/>
                  <a:gd name="T56" fmla="*/ 2510 w 2552"/>
                  <a:gd name="T57" fmla="*/ 1572 h 2123"/>
                  <a:gd name="T58" fmla="*/ 2552 w 2552"/>
                  <a:gd name="T59" fmla="*/ 1551 h 2123"/>
                  <a:gd name="T60" fmla="*/ 2552 w 2552"/>
                  <a:gd name="T61" fmla="*/ 998 h 2123"/>
                  <a:gd name="T62" fmla="*/ 850 w 2552"/>
                  <a:gd name="T63" fmla="*/ 0 h 2123"/>
                  <a:gd name="T64" fmla="*/ 0 w 2552"/>
                  <a:gd name="T65" fmla="*/ 499 h 2123"/>
                  <a:gd name="T66" fmla="*/ 0 w 2552"/>
                  <a:gd name="T67" fmla="*/ 499 h 2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552" h="2123">
                    <a:moveTo>
                      <a:pt x="0" y="499"/>
                    </a:moveTo>
                    <a:lnTo>
                      <a:pt x="0" y="1052"/>
                    </a:lnTo>
                    <a:lnTo>
                      <a:pt x="42" y="1083"/>
                    </a:lnTo>
                    <a:lnTo>
                      <a:pt x="42" y="1169"/>
                    </a:lnTo>
                    <a:lnTo>
                      <a:pt x="382" y="1359"/>
                    </a:lnTo>
                    <a:lnTo>
                      <a:pt x="412" y="1428"/>
                    </a:lnTo>
                    <a:lnTo>
                      <a:pt x="447" y="1492"/>
                    </a:lnTo>
                    <a:lnTo>
                      <a:pt x="487" y="1554"/>
                    </a:lnTo>
                    <a:lnTo>
                      <a:pt x="532" y="1610"/>
                    </a:lnTo>
                    <a:lnTo>
                      <a:pt x="582" y="1663"/>
                    </a:lnTo>
                    <a:lnTo>
                      <a:pt x="636" y="1711"/>
                    </a:lnTo>
                    <a:lnTo>
                      <a:pt x="693" y="1754"/>
                    </a:lnTo>
                    <a:lnTo>
                      <a:pt x="753" y="1793"/>
                    </a:lnTo>
                    <a:lnTo>
                      <a:pt x="817" y="1826"/>
                    </a:lnTo>
                    <a:lnTo>
                      <a:pt x="883" y="1855"/>
                    </a:lnTo>
                    <a:lnTo>
                      <a:pt x="952" y="1877"/>
                    </a:lnTo>
                    <a:lnTo>
                      <a:pt x="1023" y="1894"/>
                    </a:lnTo>
                    <a:lnTo>
                      <a:pt x="1059" y="1900"/>
                    </a:lnTo>
                    <a:lnTo>
                      <a:pt x="1095" y="1904"/>
                    </a:lnTo>
                    <a:lnTo>
                      <a:pt x="1131" y="1907"/>
                    </a:lnTo>
                    <a:lnTo>
                      <a:pt x="1168" y="1910"/>
                    </a:lnTo>
                    <a:lnTo>
                      <a:pt x="1206" y="1910"/>
                    </a:lnTo>
                    <a:lnTo>
                      <a:pt x="1243" y="1909"/>
                    </a:lnTo>
                    <a:lnTo>
                      <a:pt x="1281" y="1906"/>
                    </a:lnTo>
                    <a:lnTo>
                      <a:pt x="1318" y="1901"/>
                    </a:lnTo>
                    <a:lnTo>
                      <a:pt x="1318" y="1901"/>
                    </a:lnTo>
                    <a:lnTo>
                      <a:pt x="1701" y="2123"/>
                    </a:lnTo>
                    <a:lnTo>
                      <a:pt x="2510" y="1657"/>
                    </a:lnTo>
                    <a:lnTo>
                      <a:pt x="2510" y="1572"/>
                    </a:lnTo>
                    <a:lnTo>
                      <a:pt x="2552" y="1551"/>
                    </a:lnTo>
                    <a:lnTo>
                      <a:pt x="2552" y="998"/>
                    </a:lnTo>
                    <a:lnTo>
                      <a:pt x="850" y="0"/>
                    </a:lnTo>
                    <a:lnTo>
                      <a:pt x="0" y="499"/>
                    </a:lnTo>
                    <a:lnTo>
                      <a:pt x="0" y="499"/>
                    </a:lnTo>
                  </a:path>
                </a:pathLst>
              </a:custGeom>
              <a:solidFill>
                <a:srgbClr val="FFFF66"/>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59" name="Freeform 355"/>
              <p:cNvSpPr>
                <a:spLocks/>
              </p:cNvSpPr>
              <p:nvPr/>
            </p:nvSpPr>
            <p:spPr bwMode="auto">
              <a:xfrm>
                <a:off x="3232" y="14496"/>
                <a:ext cx="851" cy="1125"/>
              </a:xfrm>
              <a:custGeom>
                <a:avLst/>
                <a:gdLst>
                  <a:gd name="T0" fmla="*/ 0 w 851"/>
                  <a:gd name="T1" fmla="*/ 1125 h 1125"/>
                  <a:gd name="T2" fmla="*/ 809 w 851"/>
                  <a:gd name="T3" fmla="*/ 659 h 1125"/>
                  <a:gd name="T4" fmla="*/ 809 w 851"/>
                  <a:gd name="T5" fmla="*/ 574 h 1125"/>
                  <a:gd name="T6" fmla="*/ 851 w 851"/>
                  <a:gd name="T7" fmla="*/ 553 h 1125"/>
                  <a:gd name="T8" fmla="*/ 851 w 851"/>
                  <a:gd name="T9" fmla="*/ 0 h 1125"/>
                  <a:gd name="T10" fmla="*/ 0 w 851"/>
                  <a:gd name="T11" fmla="*/ 488 h 1125"/>
                  <a:gd name="T12" fmla="*/ 0 w 851"/>
                  <a:gd name="T13" fmla="*/ 1125 h 1125"/>
                </a:gdLst>
                <a:ahLst/>
                <a:cxnLst>
                  <a:cxn ang="0">
                    <a:pos x="T0" y="T1"/>
                  </a:cxn>
                  <a:cxn ang="0">
                    <a:pos x="T2" y="T3"/>
                  </a:cxn>
                  <a:cxn ang="0">
                    <a:pos x="T4" y="T5"/>
                  </a:cxn>
                  <a:cxn ang="0">
                    <a:pos x="T6" y="T7"/>
                  </a:cxn>
                  <a:cxn ang="0">
                    <a:pos x="T8" y="T9"/>
                  </a:cxn>
                  <a:cxn ang="0">
                    <a:pos x="T10" y="T11"/>
                  </a:cxn>
                  <a:cxn ang="0">
                    <a:pos x="T12" y="T13"/>
                  </a:cxn>
                </a:cxnLst>
                <a:rect l="0" t="0" r="r" b="b"/>
                <a:pathLst>
                  <a:path w="851" h="1125">
                    <a:moveTo>
                      <a:pt x="0" y="1125"/>
                    </a:moveTo>
                    <a:lnTo>
                      <a:pt x="809" y="659"/>
                    </a:lnTo>
                    <a:lnTo>
                      <a:pt x="809" y="574"/>
                    </a:lnTo>
                    <a:lnTo>
                      <a:pt x="851" y="553"/>
                    </a:lnTo>
                    <a:lnTo>
                      <a:pt x="851" y="0"/>
                    </a:lnTo>
                    <a:lnTo>
                      <a:pt x="0" y="488"/>
                    </a:lnTo>
                    <a:lnTo>
                      <a:pt x="0" y="1125"/>
                    </a:lnTo>
                    <a:close/>
                  </a:path>
                </a:pathLst>
              </a:custGeom>
              <a:solidFill>
                <a:srgbClr val="FFFF66"/>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0" name="Freeform 356"/>
              <p:cNvSpPr>
                <a:spLocks/>
              </p:cNvSpPr>
              <p:nvPr/>
            </p:nvSpPr>
            <p:spPr bwMode="auto">
              <a:xfrm>
                <a:off x="1531" y="13997"/>
                <a:ext cx="1701" cy="1624"/>
              </a:xfrm>
              <a:custGeom>
                <a:avLst/>
                <a:gdLst>
                  <a:gd name="T0" fmla="*/ 0 w 1701"/>
                  <a:gd name="T1" fmla="*/ 553 h 1624"/>
                  <a:gd name="T2" fmla="*/ 42 w 1701"/>
                  <a:gd name="T3" fmla="*/ 584 h 1624"/>
                  <a:gd name="T4" fmla="*/ 42 w 1701"/>
                  <a:gd name="T5" fmla="*/ 670 h 1624"/>
                  <a:gd name="T6" fmla="*/ 382 w 1701"/>
                  <a:gd name="T7" fmla="*/ 860 h 1624"/>
                  <a:gd name="T8" fmla="*/ 412 w 1701"/>
                  <a:gd name="T9" fmla="*/ 929 h 1624"/>
                  <a:gd name="T10" fmla="*/ 447 w 1701"/>
                  <a:gd name="T11" fmla="*/ 993 h 1624"/>
                  <a:gd name="T12" fmla="*/ 487 w 1701"/>
                  <a:gd name="T13" fmla="*/ 1055 h 1624"/>
                  <a:gd name="T14" fmla="*/ 532 w 1701"/>
                  <a:gd name="T15" fmla="*/ 1111 h 1624"/>
                  <a:gd name="T16" fmla="*/ 582 w 1701"/>
                  <a:gd name="T17" fmla="*/ 1164 h 1624"/>
                  <a:gd name="T18" fmla="*/ 636 w 1701"/>
                  <a:gd name="T19" fmla="*/ 1212 h 1624"/>
                  <a:gd name="T20" fmla="*/ 693 w 1701"/>
                  <a:gd name="T21" fmla="*/ 1255 h 1624"/>
                  <a:gd name="T22" fmla="*/ 753 w 1701"/>
                  <a:gd name="T23" fmla="*/ 1294 h 1624"/>
                  <a:gd name="T24" fmla="*/ 817 w 1701"/>
                  <a:gd name="T25" fmla="*/ 1327 h 1624"/>
                  <a:gd name="T26" fmla="*/ 883 w 1701"/>
                  <a:gd name="T27" fmla="*/ 1356 h 1624"/>
                  <a:gd name="T28" fmla="*/ 952 w 1701"/>
                  <a:gd name="T29" fmla="*/ 1378 h 1624"/>
                  <a:gd name="T30" fmla="*/ 1023 w 1701"/>
                  <a:gd name="T31" fmla="*/ 1395 h 1624"/>
                  <a:gd name="T32" fmla="*/ 1059 w 1701"/>
                  <a:gd name="T33" fmla="*/ 1401 h 1624"/>
                  <a:gd name="T34" fmla="*/ 1095 w 1701"/>
                  <a:gd name="T35" fmla="*/ 1405 h 1624"/>
                  <a:gd name="T36" fmla="*/ 1131 w 1701"/>
                  <a:gd name="T37" fmla="*/ 1408 h 1624"/>
                  <a:gd name="T38" fmla="*/ 1168 w 1701"/>
                  <a:gd name="T39" fmla="*/ 1411 h 1624"/>
                  <a:gd name="T40" fmla="*/ 1206 w 1701"/>
                  <a:gd name="T41" fmla="*/ 1411 h 1624"/>
                  <a:gd name="T42" fmla="*/ 1243 w 1701"/>
                  <a:gd name="T43" fmla="*/ 1410 h 1624"/>
                  <a:gd name="T44" fmla="*/ 1281 w 1701"/>
                  <a:gd name="T45" fmla="*/ 1407 h 1624"/>
                  <a:gd name="T46" fmla="*/ 1318 w 1701"/>
                  <a:gd name="T47" fmla="*/ 1402 h 1624"/>
                  <a:gd name="T48" fmla="*/ 1318 w 1701"/>
                  <a:gd name="T49" fmla="*/ 1402 h 1624"/>
                  <a:gd name="T50" fmla="*/ 1701 w 1701"/>
                  <a:gd name="T51" fmla="*/ 1624 h 1624"/>
                  <a:gd name="T52" fmla="*/ 1701 w 1701"/>
                  <a:gd name="T53" fmla="*/ 987 h 1624"/>
                  <a:gd name="T54" fmla="*/ 1318 w 1701"/>
                  <a:gd name="T55" fmla="*/ 764 h 1624"/>
                  <a:gd name="T56" fmla="*/ 1281 w 1701"/>
                  <a:gd name="T57" fmla="*/ 769 h 1624"/>
                  <a:gd name="T58" fmla="*/ 1243 w 1701"/>
                  <a:gd name="T59" fmla="*/ 773 h 1624"/>
                  <a:gd name="T60" fmla="*/ 1206 w 1701"/>
                  <a:gd name="T61" fmla="*/ 774 h 1624"/>
                  <a:gd name="T62" fmla="*/ 1168 w 1701"/>
                  <a:gd name="T63" fmla="*/ 773 h 1624"/>
                  <a:gd name="T64" fmla="*/ 1131 w 1701"/>
                  <a:gd name="T65" fmla="*/ 772 h 1624"/>
                  <a:gd name="T66" fmla="*/ 1095 w 1701"/>
                  <a:gd name="T67" fmla="*/ 769 h 1624"/>
                  <a:gd name="T68" fmla="*/ 1059 w 1701"/>
                  <a:gd name="T69" fmla="*/ 764 h 1624"/>
                  <a:gd name="T70" fmla="*/ 1023 w 1701"/>
                  <a:gd name="T71" fmla="*/ 758 h 1624"/>
                  <a:gd name="T72" fmla="*/ 952 w 1701"/>
                  <a:gd name="T73" fmla="*/ 740 h 1624"/>
                  <a:gd name="T74" fmla="*/ 883 w 1701"/>
                  <a:gd name="T75" fmla="*/ 718 h 1624"/>
                  <a:gd name="T76" fmla="*/ 817 w 1701"/>
                  <a:gd name="T77" fmla="*/ 691 h 1624"/>
                  <a:gd name="T78" fmla="*/ 753 w 1701"/>
                  <a:gd name="T79" fmla="*/ 656 h 1624"/>
                  <a:gd name="T80" fmla="*/ 693 w 1701"/>
                  <a:gd name="T81" fmla="*/ 619 h 1624"/>
                  <a:gd name="T82" fmla="*/ 636 w 1701"/>
                  <a:gd name="T83" fmla="*/ 575 h 1624"/>
                  <a:gd name="T84" fmla="*/ 582 w 1701"/>
                  <a:gd name="T85" fmla="*/ 527 h 1624"/>
                  <a:gd name="T86" fmla="*/ 532 w 1701"/>
                  <a:gd name="T87" fmla="*/ 475 h 1624"/>
                  <a:gd name="T88" fmla="*/ 487 w 1701"/>
                  <a:gd name="T89" fmla="*/ 418 h 1624"/>
                  <a:gd name="T90" fmla="*/ 447 w 1701"/>
                  <a:gd name="T91" fmla="*/ 357 h 1624"/>
                  <a:gd name="T92" fmla="*/ 412 w 1701"/>
                  <a:gd name="T93" fmla="*/ 292 h 1624"/>
                  <a:gd name="T94" fmla="*/ 382 w 1701"/>
                  <a:gd name="T95" fmla="*/ 223 h 1624"/>
                  <a:gd name="T96" fmla="*/ 382 w 1701"/>
                  <a:gd name="T97" fmla="*/ 223 h 1624"/>
                  <a:gd name="T98" fmla="*/ 0 w 1701"/>
                  <a:gd name="T99" fmla="*/ 0 h 1624"/>
                  <a:gd name="T100" fmla="*/ 0 w 1701"/>
                  <a:gd name="T101" fmla="*/ 553 h 1624"/>
                  <a:gd name="T102" fmla="*/ 0 w 1701"/>
                  <a:gd name="T103" fmla="*/ 553 h 1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1701" h="1624">
                    <a:moveTo>
                      <a:pt x="0" y="553"/>
                    </a:moveTo>
                    <a:lnTo>
                      <a:pt x="42" y="584"/>
                    </a:lnTo>
                    <a:lnTo>
                      <a:pt x="42" y="670"/>
                    </a:lnTo>
                    <a:lnTo>
                      <a:pt x="382" y="860"/>
                    </a:lnTo>
                    <a:lnTo>
                      <a:pt x="412" y="929"/>
                    </a:lnTo>
                    <a:lnTo>
                      <a:pt x="447" y="993"/>
                    </a:lnTo>
                    <a:lnTo>
                      <a:pt x="487" y="1055"/>
                    </a:lnTo>
                    <a:lnTo>
                      <a:pt x="532" y="1111"/>
                    </a:lnTo>
                    <a:lnTo>
                      <a:pt x="582" y="1164"/>
                    </a:lnTo>
                    <a:lnTo>
                      <a:pt x="636" y="1212"/>
                    </a:lnTo>
                    <a:lnTo>
                      <a:pt x="693" y="1255"/>
                    </a:lnTo>
                    <a:lnTo>
                      <a:pt x="753" y="1294"/>
                    </a:lnTo>
                    <a:lnTo>
                      <a:pt x="817" y="1327"/>
                    </a:lnTo>
                    <a:lnTo>
                      <a:pt x="883" y="1356"/>
                    </a:lnTo>
                    <a:lnTo>
                      <a:pt x="952" y="1378"/>
                    </a:lnTo>
                    <a:lnTo>
                      <a:pt x="1023" y="1395"/>
                    </a:lnTo>
                    <a:lnTo>
                      <a:pt x="1059" y="1401"/>
                    </a:lnTo>
                    <a:lnTo>
                      <a:pt x="1095" y="1405"/>
                    </a:lnTo>
                    <a:lnTo>
                      <a:pt x="1131" y="1408"/>
                    </a:lnTo>
                    <a:lnTo>
                      <a:pt x="1168" y="1411"/>
                    </a:lnTo>
                    <a:lnTo>
                      <a:pt x="1206" y="1411"/>
                    </a:lnTo>
                    <a:lnTo>
                      <a:pt x="1243" y="1410"/>
                    </a:lnTo>
                    <a:lnTo>
                      <a:pt x="1281" y="1407"/>
                    </a:lnTo>
                    <a:lnTo>
                      <a:pt x="1318" y="1402"/>
                    </a:lnTo>
                    <a:lnTo>
                      <a:pt x="1318" y="1402"/>
                    </a:lnTo>
                    <a:lnTo>
                      <a:pt x="1701" y="1624"/>
                    </a:lnTo>
                    <a:lnTo>
                      <a:pt x="1701" y="987"/>
                    </a:lnTo>
                    <a:lnTo>
                      <a:pt x="1318" y="764"/>
                    </a:lnTo>
                    <a:lnTo>
                      <a:pt x="1281" y="769"/>
                    </a:lnTo>
                    <a:lnTo>
                      <a:pt x="1243" y="773"/>
                    </a:lnTo>
                    <a:lnTo>
                      <a:pt x="1206" y="774"/>
                    </a:lnTo>
                    <a:lnTo>
                      <a:pt x="1168" y="773"/>
                    </a:lnTo>
                    <a:lnTo>
                      <a:pt x="1131" y="772"/>
                    </a:lnTo>
                    <a:lnTo>
                      <a:pt x="1095" y="769"/>
                    </a:lnTo>
                    <a:lnTo>
                      <a:pt x="1059" y="764"/>
                    </a:lnTo>
                    <a:lnTo>
                      <a:pt x="1023" y="758"/>
                    </a:lnTo>
                    <a:lnTo>
                      <a:pt x="952" y="740"/>
                    </a:lnTo>
                    <a:lnTo>
                      <a:pt x="883" y="718"/>
                    </a:lnTo>
                    <a:lnTo>
                      <a:pt x="817" y="691"/>
                    </a:lnTo>
                    <a:lnTo>
                      <a:pt x="753" y="656"/>
                    </a:lnTo>
                    <a:lnTo>
                      <a:pt x="693" y="619"/>
                    </a:lnTo>
                    <a:lnTo>
                      <a:pt x="636" y="575"/>
                    </a:lnTo>
                    <a:lnTo>
                      <a:pt x="582" y="527"/>
                    </a:lnTo>
                    <a:lnTo>
                      <a:pt x="532" y="475"/>
                    </a:lnTo>
                    <a:lnTo>
                      <a:pt x="487" y="418"/>
                    </a:lnTo>
                    <a:lnTo>
                      <a:pt x="447" y="357"/>
                    </a:lnTo>
                    <a:lnTo>
                      <a:pt x="412" y="292"/>
                    </a:lnTo>
                    <a:lnTo>
                      <a:pt x="382" y="223"/>
                    </a:lnTo>
                    <a:lnTo>
                      <a:pt x="382" y="223"/>
                    </a:lnTo>
                    <a:lnTo>
                      <a:pt x="0" y="0"/>
                    </a:lnTo>
                    <a:lnTo>
                      <a:pt x="0" y="553"/>
                    </a:lnTo>
                    <a:lnTo>
                      <a:pt x="0" y="553"/>
                    </a:lnTo>
                  </a:path>
                </a:pathLst>
              </a:custGeom>
              <a:solidFill>
                <a:srgbClr val="FFCCFF"/>
              </a:solidFill>
              <a:ln w="1905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1" name="Freeform 357"/>
              <p:cNvSpPr>
                <a:spLocks/>
              </p:cNvSpPr>
              <p:nvPr/>
            </p:nvSpPr>
            <p:spPr bwMode="auto">
              <a:xfrm>
                <a:off x="1646" y="14141"/>
                <a:ext cx="194" cy="292"/>
              </a:xfrm>
              <a:custGeom>
                <a:avLst/>
                <a:gdLst>
                  <a:gd name="T0" fmla="*/ 0 w 194"/>
                  <a:gd name="T1" fmla="*/ 189 h 292"/>
                  <a:gd name="T2" fmla="*/ 194 w 194"/>
                  <a:gd name="T3" fmla="*/ 292 h 292"/>
                  <a:gd name="T4" fmla="*/ 194 w 194"/>
                  <a:gd name="T5" fmla="*/ 108 h 292"/>
                  <a:gd name="T6" fmla="*/ 0 w 194"/>
                  <a:gd name="T7" fmla="*/ 0 h 292"/>
                  <a:gd name="T8" fmla="*/ 0 w 194"/>
                  <a:gd name="T9" fmla="*/ 189 h 292"/>
                </a:gdLst>
                <a:ahLst/>
                <a:cxnLst>
                  <a:cxn ang="0">
                    <a:pos x="T0" y="T1"/>
                  </a:cxn>
                  <a:cxn ang="0">
                    <a:pos x="T2" y="T3"/>
                  </a:cxn>
                  <a:cxn ang="0">
                    <a:pos x="T4" y="T5"/>
                  </a:cxn>
                  <a:cxn ang="0">
                    <a:pos x="T6" y="T7"/>
                  </a:cxn>
                  <a:cxn ang="0">
                    <a:pos x="T8" y="T9"/>
                  </a:cxn>
                </a:cxnLst>
                <a:rect l="0" t="0" r="r" b="b"/>
                <a:pathLst>
                  <a:path w="194" h="292">
                    <a:moveTo>
                      <a:pt x="0" y="189"/>
                    </a:moveTo>
                    <a:lnTo>
                      <a:pt x="194" y="292"/>
                    </a:lnTo>
                    <a:lnTo>
                      <a:pt x="194" y="108"/>
                    </a:lnTo>
                    <a:lnTo>
                      <a:pt x="0" y="0"/>
                    </a:lnTo>
                    <a:lnTo>
                      <a:pt x="0" y="189"/>
                    </a:lnTo>
                    <a:close/>
                  </a:path>
                </a:pathLst>
              </a:custGeom>
              <a:solidFill>
                <a:srgbClr val="33CCCC"/>
              </a:solidFill>
              <a:ln w="1270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2" name="Freeform 358"/>
              <p:cNvSpPr>
                <a:spLocks/>
              </p:cNvSpPr>
              <p:nvPr/>
            </p:nvSpPr>
            <p:spPr bwMode="auto">
              <a:xfrm>
                <a:off x="1531" y="14327"/>
                <a:ext cx="1701" cy="1145"/>
              </a:xfrm>
              <a:custGeom>
                <a:avLst/>
                <a:gdLst>
                  <a:gd name="T0" fmla="*/ 0 w 1701"/>
                  <a:gd name="T1" fmla="*/ 73 h 1145"/>
                  <a:gd name="T2" fmla="*/ 0 w 1701"/>
                  <a:gd name="T3" fmla="*/ 173 h 1145"/>
                  <a:gd name="T4" fmla="*/ 382 w 1701"/>
                  <a:gd name="T5" fmla="*/ 382 h 1145"/>
                  <a:gd name="T6" fmla="*/ 412 w 1701"/>
                  <a:gd name="T7" fmla="*/ 450 h 1145"/>
                  <a:gd name="T8" fmla="*/ 447 w 1701"/>
                  <a:gd name="T9" fmla="*/ 515 h 1145"/>
                  <a:gd name="T10" fmla="*/ 487 w 1701"/>
                  <a:gd name="T11" fmla="*/ 576 h 1145"/>
                  <a:gd name="T12" fmla="*/ 532 w 1701"/>
                  <a:gd name="T13" fmla="*/ 633 h 1145"/>
                  <a:gd name="T14" fmla="*/ 582 w 1701"/>
                  <a:gd name="T15" fmla="*/ 686 h 1145"/>
                  <a:gd name="T16" fmla="*/ 636 w 1701"/>
                  <a:gd name="T17" fmla="*/ 734 h 1145"/>
                  <a:gd name="T18" fmla="*/ 693 w 1701"/>
                  <a:gd name="T19" fmla="*/ 777 h 1145"/>
                  <a:gd name="T20" fmla="*/ 753 w 1701"/>
                  <a:gd name="T21" fmla="*/ 814 h 1145"/>
                  <a:gd name="T22" fmla="*/ 817 w 1701"/>
                  <a:gd name="T23" fmla="*/ 849 h 1145"/>
                  <a:gd name="T24" fmla="*/ 883 w 1701"/>
                  <a:gd name="T25" fmla="*/ 876 h 1145"/>
                  <a:gd name="T26" fmla="*/ 952 w 1701"/>
                  <a:gd name="T27" fmla="*/ 898 h 1145"/>
                  <a:gd name="T28" fmla="*/ 1023 w 1701"/>
                  <a:gd name="T29" fmla="*/ 916 h 1145"/>
                  <a:gd name="T30" fmla="*/ 1059 w 1701"/>
                  <a:gd name="T31" fmla="*/ 922 h 1145"/>
                  <a:gd name="T32" fmla="*/ 1095 w 1701"/>
                  <a:gd name="T33" fmla="*/ 927 h 1145"/>
                  <a:gd name="T34" fmla="*/ 1131 w 1701"/>
                  <a:gd name="T35" fmla="*/ 930 h 1145"/>
                  <a:gd name="T36" fmla="*/ 1168 w 1701"/>
                  <a:gd name="T37" fmla="*/ 931 h 1145"/>
                  <a:gd name="T38" fmla="*/ 1206 w 1701"/>
                  <a:gd name="T39" fmla="*/ 933 h 1145"/>
                  <a:gd name="T40" fmla="*/ 1243 w 1701"/>
                  <a:gd name="T41" fmla="*/ 931 h 1145"/>
                  <a:gd name="T42" fmla="*/ 1281 w 1701"/>
                  <a:gd name="T43" fmla="*/ 927 h 1145"/>
                  <a:gd name="T44" fmla="*/ 1318 w 1701"/>
                  <a:gd name="T45" fmla="*/ 922 h 1145"/>
                  <a:gd name="T46" fmla="*/ 1318 w 1701"/>
                  <a:gd name="T47" fmla="*/ 922 h 1145"/>
                  <a:gd name="T48" fmla="*/ 1701 w 1701"/>
                  <a:gd name="T49" fmla="*/ 1145 h 1145"/>
                  <a:gd name="T50" fmla="*/ 1701 w 1701"/>
                  <a:gd name="T51" fmla="*/ 987 h 1145"/>
                  <a:gd name="T52" fmla="*/ 1318 w 1701"/>
                  <a:gd name="T53" fmla="*/ 764 h 1145"/>
                  <a:gd name="T54" fmla="*/ 1281 w 1701"/>
                  <a:gd name="T55" fmla="*/ 768 h 1145"/>
                  <a:gd name="T56" fmla="*/ 1243 w 1701"/>
                  <a:gd name="T57" fmla="*/ 771 h 1145"/>
                  <a:gd name="T58" fmla="*/ 1206 w 1701"/>
                  <a:gd name="T59" fmla="*/ 772 h 1145"/>
                  <a:gd name="T60" fmla="*/ 1168 w 1701"/>
                  <a:gd name="T61" fmla="*/ 772 h 1145"/>
                  <a:gd name="T62" fmla="*/ 1131 w 1701"/>
                  <a:gd name="T63" fmla="*/ 771 h 1145"/>
                  <a:gd name="T64" fmla="*/ 1095 w 1701"/>
                  <a:gd name="T65" fmla="*/ 768 h 1145"/>
                  <a:gd name="T66" fmla="*/ 1059 w 1701"/>
                  <a:gd name="T67" fmla="*/ 764 h 1145"/>
                  <a:gd name="T68" fmla="*/ 1023 w 1701"/>
                  <a:gd name="T69" fmla="*/ 756 h 1145"/>
                  <a:gd name="T70" fmla="*/ 952 w 1701"/>
                  <a:gd name="T71" fmla="*/ 740 h 1145"/>
                  <a:gd name="T72" fmla="*/ 883 w 1701"/>
                  <a:gd name="T73" fmla="*/ 717 h 1145"/>
                  <a:gd name="T74" fmla="*/ 817 w 1701"/>
                  <a:gd name="T75" fmla="*/ 689 h 1145"/>
                  <a:gd name="T76" fmla="*/ 753 w 1701"/>
                  <a:gd name="T77" fmla="*/ 656 h 1145"/>
                  <a:gd name="T78" fmla="*/ 693 w 1701"/>
                  <a:gd name="T79" fmla="*/ 617 h 1145"/>
                  <a:gd name="T80" fmla="*/ 636 w 1701"/>
                  <a:gd name="T81" fmla="*/ 573 h 1145"/>
                  <a:gd name="T82" fmla="*/ 582 w 1701"/>
                  <a:gd name="T83" fmla="*/ 525 h 1145"/>
                  <a:gd name="T84" fmla="*/ 532 w 1701"/>
                  <a:gd name="T85" fmla="*/ 473 h 1145"/>
                  <a:gd name="T86" fmla="*/ 487 w 1701"/>
                  <a:gd name="T87" fmla="*/ 416 h 1145"/>
                  <a:gd name="T88" fmla="*/ 447 w 1701"/>
                  <a:gd name="T89" fmla="*/ 356 h 1145"/>
                  <a:gd name="T90" fmla="*/ 412 w 1701"/>
                  <a:gd name="T91" fmla="*/ 290 h 1145"/>
                  <a:gd name="T92" fmla="*/ 382 w 1701"/>
                  <a:gd name="T93" fmla="*/ 223 h 1145"/>
                  <a:gd name="T94" fmla="*/ 382 w 1701"/>
                  <a:gd name="T95" fmla="*/ 223 h 1145"/>
                  <a:gd name="T96" fmla="*/ 0 w 1701"/>
                  <a:gd name="T97" fmla="*/ 0 h 1145"/>
                  <a:gd name="T98" fmla="*/ 0 w 1701"/>
                  <a:gd name="T99" fmla="*/ 73 h 1145"/>
                  <a:gd name="T100" fmla="*/ 0 w 1701"/>
                  <a:gd name="T101" fmla="*/ 73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701" h="1145">
                    <a:moveTo>
                      <a:pt x="0" y="73"/>
                    </a:moveTo>
                    <a:lnTo>
                      <a:pt x="0" y="173"/>
                    </a:lnTo>
                    <a:lnTo>
                      <a:pt x="382" y="382"/>
                    </a:lnTo>
                    <a:lnTo>
                      <a:pt x="412" y="450"/>
                    </a:lnTo>
                    <a:lnTo>
                      <a:pt x="447" y="515"/>
                    </a:lnTo>
                    <a:lnTo>
                      <a:pt x="487" y="576"/>
                    </a:lnTo>
                    <a:lnTo>
                      <a:pt x="532" y="633"/>
                    </a:lnTo>
                    <a:lnTo>
                      <a:pt x="582" y="686"/>
                    </a:lnTo>
                    <a:lnTo>
                      <a:pt x="636" y="734"/>
                    </a:lnTo>
                    <a:lnTo>
                      <a:pt x="693" y="777"/>
                    </a:lnTo>
                    <a:lnTo>
                      <a:pt x="753" y="814"/>
                    </a:lnTo>
                    <a:lnTo>
                      <a:pt x="817" y="849"/>
                    </a:lnTo>
                    <a:lnTo>
                      <a:pt x="883" y="876"/>
                    </a:lnTo>
                    <a:lnTo>
                      <a:pt x="952" y="898"/>
                    </a:lnTo>
                    <a:lnTo>
                      <a:pt x="1023" y="916"/>
                    </a:lnTo>
                    <a:lnTo>
                      <a:pt x="1059" y="922"/>
                    </a:lnTo>
                    <a:lnTo>
                      <a:pt x="1095" y="927"/>
                    </a:lnTo>
                    <a:lnTo>
                      <a:pt x="1131" y="930"/>
                    </a:lnTo>
                    <a:lnTo>
                      <a:pt x="1168" y="931"/>
                    </a:lnTo>
                    <a:lnTo>
                      <a:pt x="1206" y="933"/>
                    </a:lnTo>
                    <a:lnTo>
                      <a:pt x="1243" y="931"/>
                    </a:lnTo>
                    <a:lnTo>
                      <a:pt x="1281" y="927"/>
                    </a:lnTo>
                    <a:lnTo>
                      <a:pt x="1318" y="922"/>
                    </a:lnTo>
                    <a:lnTo>
                      <a:pt x="1318" y="922"/>
                    </a:lnTo>
                    <a:lnTo>
                      <a:pt x="1701" y="1145"/>
                    </a:lnTo>
                    <a:lnTo>
                      <a:pt x="1701" y="987"/>
                    </a:lnTo>
                    <a:lnTo>
                      <a:pt x="1318" y="764"/>
                    </a:lnTo>
                    <a:lnTo>
                      <a:pt x="1281" y="768"/>
                    </a:lnTo>
                    <a:lnTo>
                      <a:pt x="1243" y="771"/>
                    </a:lnTo>
                    <a:lnTo>
                      <a:pt x="1206" y="772"/>
                    </a:lnTo>
                    <a:lnTo>
                      <a:pt x="1168" y="772"/>
                    </a:lnTo>
                    <a:lnTo>
                      <a:pt x="1131" y="771"/>
                    </a:lnTo>
                    <a:lnTo>
                      <a:pt x="1095" y="768"/>
                    </a:lnTo>
                    <a:lnTo>
                      <a:pt x="1059" y="764"/>
                    </a:lnTo>
                    <a:lnTo>
                      <a:pt x="1023" y="756"/>
                    </a:lnTo>
                    <a:lnTo>
                      <a:pt x="952" y="740"/>
                    </a:lnTo>
                    <a:lnTo>
                      <a:pt x="883" y="717"/>
                    </a:lnTo>
                    <a:lnTo>
                      <a:pt x="817" y="689"/>
                    </a:lnTo>
                    <a:lnTo>
                      <a:pt x="753" y="656"/>
                    </a:lnTo>
                    <a:lnTo>
                      <a:pt x="693" y="617"/>
                    </a:lnTo>
                    <a:lnTo>
                      <a:pt x="636" y="573"/>
                    </a:lnTo>
                    <a:lnTo>
                      <a:pt x="582" y="525"/>
                    </a:lnTo>
                    <a:lnTo>
                      <a:pt x="532" y="473"/>
                    </a:lnTo>
                    <a:lnTo>
                      <a:pt x="487" y="416"/>
                    </a:lnTo>
                    <a:lnTo>
                      <a:pt x="447" y="356"/>
                    </a:lnTo>
                    <a:lnTo>
                      <a:pt x="412" y="290"/>
                    </a:lnTo>
                    <a:lnTo>
                      <a:pt x="382" y="223"/>
                    </a:lnTo>
                    <a:lnTo>
                      <a:pt x="382" y="223"/>
                    </a:lnTo>
                    <a:lnTo>
                      <a:pt x="0" y="0"/>
                    </a:lnTo>
                    <a:lnTo>
                      <a:pt x="0" y="73"/>
                    </a:lnTo>
                    <a:lnTo>
                      <a:pt x="0" y="73"/>
                    </a:lnTo>
                  </a:path>
                </a:pathLst>
              </a:custGeom>
              <a:solidFill>
                <a:srgbClr val="FFFF66"/>
              </a:solidFill>
              <a:ln w="12700" cmpd="sng">
                <a:solidFill>
                  <a:srgbClr val="9900CC"/>
                </a:solidFill>
                <a:prstDash val="solid"/>
                <a:round/>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3" name="Freeform 359" descr="Диагональный кирпич"/>
              <p:cNvSpPr>
                <a:spLocks/>
              </p:cNvSpPr>
              <p:nvPr/>
            </p:nvSpPr>
            <p:spPr bwMode="auto">
              <a:xfrm>
                <a:off x="2227" y="14596"/>
                <a:ext cx="87" cy="249"/>
              </a:xfrm>
              <a:custGeom>
                <a:avLst/>
                <a:gdLst>
                  <a:gd name="T0" fmla="*/ 87 w 87"/>
                  <a:gd name="T1" fmla="*/ 0 h 249"/>
                  <a:gd name="T2" fmla="*/ 0 w 87"/>
                  <a:gd name="T3" fmla="*/ 41 h 249"/>
                  <a:gd name="T4" fmla="*/ 4 w 87"/>
                  <a:gd name="T5" fmla="*/ 249 h 249"/>
                </a:gdLst>
                <a:ahLst/>
                <a:cxnLst>
                  <a:cxn ang="0">
                    <a:pos x="T0" y="T1"/>
                  </a:cxn>
                  <a:cxn ang="0">
                    <a:pos x="T2" y="T3"/>
                  </a:cxn>
                  <a:cxn ang="0">
                    <a:pos x="T4" y="T5"/>
                  </a:cxn>
                </a:cxnLst>
                <a:rect l="0" t="0" r="r" b="b"/>
                <a:pathLst>
                  <a:path w="87" h="249">
                    <a:moveTo>
                      <a:pt x="87" y="0"/>
                    </a:moveTo>
                    <a:lnTo>
                      <a:pt x="0" y="41"/>
                    </a:lnTo>
                    <a:lnTo>
                      <a:pt x="4" y="24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4" name="Freeform 360" descr="Диагональный кирпич"/>
              <p:cNvSpPr>
                <a:spLocks/>
              </p:cNvSpPr>
              <p:nvPr/>
            </p:nvSpPr>
            <p:spPr bwMode="auto">
              <a:xfrm>
                <a:off x="2336" y="14655"/>
                <a:ext cx="87" cy="266"/>
              </a:xfrm>
              <a:custGeom>
                <a:avLst/>
                <a:gdLst>
                  <a:gd name="T0" fmla="*/ 87 w 87"/>
                  <a:gd name="T1" fmla="*/ 0 h 266"/>
                  <a:gd name="T2" fmla="*/ 0 w 87"/>
                  <a:gd name="T3" fmla="*/ 43 h 266"/>
                  <a:gd name="T4" fmla="*/ 3 w 87"/>
                  <a:gd name="T5" fmla="*/ 266 h 266"/>
                </a:gdLst>
                <a:ahLst/>
                <a:cxnLst>
                  <a:cxn ang="0">
                    <a:pos x="T0" y="T1"/>
                  </a:cxn>
                  <a:cxn ang="0">
                    <a:pos x="T2" y="T3"/>
                  </a:cxn>
                  <a:cxn ang="0">
                    <a:pos x="T4" y="T5"/>
                  </a:cxn>
                </a:cxnLst>
                <a:rect l="0" t="0" r="r" b="b"/>
                <a:pathLst>
                  <a:path w="87" h="266">
                    <a:moveTo>
                      <a:pt x="87" y="0"/>
                    </a:moveTo>
                    <a:lnTo>
                      <a:pt x="0" y="43"/>
                    </a:lnTo>
                    <a:lnTo>
                      <a:pt x="3" y="266"/>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5" name="Freeform 361" descr="Диагональный кирпич"/>
              <p:cNvSpPr>
                <a:spLocks/>
              </p:cNvSpPr>
              <p:nvPr/>
            </p:nvSpPr>
            <p:spPr bwMode="auto">
              <a:xfrm>
                <a:off x="2444" y="14694"/>
                <a:ext cx="87" cy="269"/>
              </a:xfrm>
              <a:custGeom>
                <a:avLst/>
                <a:gdLst>
                  <a:gd name="T0" fmla="*/ 87 w 87"/>
                  <a:gd name="T1" fmla="*/ 0 h 269"/>
                  <a:gd name="T2" fmla="*/ 0 w 87"/>
                  <a:gd name="T3" fmla="*/ 43 h 269"/>
                  <a:gd name="T4" fmla="*/ 5 w 87"/>
                  <a:gd name="T5" fmla="*/ 269 h 269"/>
                </a:gdLst>
                <a:ahLst/>
                <a:cxnLst>
                  <a:cxn ang="0">
                    <a:pos x="T0" y="T1"/>
                  </a:cxn>
                  <a:cxn ang="0">
                    <a:pos x="T2" y="T3"/>
                  </a:cxn>
                  <a:cxn ang="0">
                    <a:pos x="T4" y="T5"/>
                  </a:cxn>
                </a:cxnLst>
                <a:rect l="0" t="0" r="r" b="b"/>
                <a:pathLst>
                  <a:path w="87" h="269">
                    <a:moveTo>
                      <a:pt x="87" y="0"/>
                    </a:moveTo>
                    <a:lnTo>
                      <a:pt x="0" y="43"/>
                    </a:lnTo>
                    <a:lnTo>
                      <a:pt x="5" y="269"/>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6" name="Freeform 362" descr="Диагональный кирпич"/>
              <p:cNvSpPr>
                <a:spLocks/>
              </p:cNvSpPr>
              <p:nvPr/>
            </p:nvSpPr>
            <p:spPr bwMode="auto">
              <a:xfrm>
                <a:off x="2062" y="14464"/>
                <a:ext cx="87" cy="224"/>
              </a:xfrm>
              <a:custGeom>
                <a:avLst/>
                <a:gdLst>
                  <a:gd name="T0" fmla="*/ 87 w 87"/>
                  <a:gd name="T1" fmla="*/ 0 h 224"/>
                  <a:gd name="T2" fmla="*/ 0 w 87"/>
                  <a:gd name="T3" fmla="*/ 36 h 224"/>
                  <a:gd name="T4" fmla="*/ 3 w 87"/>
                  <a:gd name="T5" fmla="*/ 224 h 224"/>
                </a:gdLst>
                <a:ahLst/>
                <a:cxnLst>
                  <a:cxn ang="0">
                    <a:pos x="T0" y="T1"/>
                  </a:cxn>
                  <a:cxn ang="0">
                    <a:pos x="T2" y="T3"/>
                  </a:cxn>
                  <a:cxn ang="0">
                    <a:pos x="T4" y="T5"/>
                  </a:cxn>
                </a:cxnLst>
                <a:rect l="0" t="0" r="r" b="b"/>
                <a:pathLst>
                  <a:path w="87" h="224">
                    <a:moveTo>
                      <a:pt x="87" y="0"/>
                    </a:moveTo>
                    <a:lnTo>
                      <a:pt x="0" y="36"/>
                    </a:lnTo>
                    <a:lnTo>
                      <a:pt x="3" y="224"/>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sp>
            <p:nvSpPr>
              <p:cNvPr id="841067" name="Freeform 363" descr="Диагональный кирпич"/>
              <p:cNvSpPr>
                <a:spLocks/>
              </p:cNvSpPr>
              <p:nvPr/>
            </p:nvSpPr>
            <p:spPr bwMode="auto">
              <a:xfrm>
                <a:off x="2146" y="14538"/>
                <a:ext cx="87" cy="233"/>
              </a:xfrm>
              <a:custGeom>
                <a:avLst/>
                <a:gdLst>
                  <a:gd name="T0" fmla="*/ 87 w 87"/>
                  <a:gd name="T1" fmla="*/ 0 h 233"/>
                  <a:gd name="T2" fmla="*/ 0 w 87"/>
                  <a:gd name="T3" fmla="*/ 37 h 233"/>
                  <a:gd name="T4" fmla="*/ 4 w 87"/>
                  <a:gd name="T5" fmla="*/ 233 h 233"/>
                </a:gdLst>
                <a:ahLst/>
                <a:cxnLst>
                  <a:cxn ang="0">
                    <a:pos x="T0" y="T1"/>
                  </a:cxn>
                  <a:cxn ang="0">
                    <a:pos x="T2" y="T3"/>
                  </a:cxn>
                  <a:cxn ang="0">
                    <a:pos x="T4" y="T5"/>
                  </a:cxn>
                </a:cxnLst>
                <a:rect l="0" t="0" r="r" b="b"/>
                <a:pathLst>
                  <a:path w="87" h="233">
                    <a:moveTo>
                      <a:pt x="87" y="0"/>
                    </a:moveTo>
                    <a:lnTo>
                      <a:pt x="0" y="37"/>
                    </a:lnTo>
                    <a:lnTo>
                      <a:pt x="4" y="233"/>
                    </a:lnTo>
                  </a:path>
                </a:pathLst>
              </a:custGeom>
              <a:noFill/>
              <a:ln w="12700" cmpd="sng">
                <a:solidFill>
                  <a:srgbClr val="9900CC"/>
                </a:solidFill>
                <a:prstDash val="solid"/>
                <a:round/>
                <a:headEnd/>
                <a:tailEnd/>
              </a:ln>
              <a:effectLst/>
              <a:extLst>
                <a:ext uri="{909E8E84-426E-40DD-AFC4-6F175D3DCCD1}">
                  <a14:hiddenFill xmlns:a14="http://schemas.microsoft.com/office/drawing/2010/main">
                    <a:solidFill>
                      <a:srgbClr val="969696"/>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endParaRPr lang="ru-RU"/>
              </a:p>
            </p:txBody>
          </p:sp>
        </p:grpSp>
        <p:sp>
          <p:nvSpPr>
            <p:cNvPr id="840719" name="WordArt 15"/>
            <p:cNvSpPr>
              <a:spLocks noChangeArrowheads="1" noChangeShapeType="1" noTextEdit="1"/>
            </p:cNvSpPr>
            <p:nvPr/>
          </p:nvSpPr>
          <p:spPr bwMode="auto">
            <a:xfrm>
              <a:off x="2313" y="981"/>
              <a:ext cx="1188" cy="181"/>
            </a:xfrm>
            <a:prstGeom prst="rect">
              <a:avLst/>
            </a:prstGeom>
          </p:spPr>
          <p:txBody>
            <a:bodyPr wrap="none" fromWordArt="1">
              <a:prstTxWarp prst="textCanDown">
                <a:avLst>
                  <a:gd name="adj" fmla="val 19736"/>
                </a:avLst>
              </a:prstTxWarp>
            </a:bodyPr>
            <a:lstStyle/>
            <a:p>
              <a:r>
                <a:rPr lang="en-US" sz="1400" kern="10">
                  <a:ln w="9525">
                    <a:solidFill>
                      <a:srgbClr val="0000FF"/>
                    </a:solidFill>
                    <a:round/>
                    <a:headEnd/>
                    <a:tailEnd/>
                  </a:ln>
                  <a:solidFill>
                    <a:srgbClr val="0000FF"/>
                  </a:solidFill>
                  <a:effectLst>
                    <a:outerShdw dist="35921" dir="2700000" algn="ctr" rotWithShape="0">
                      <a:srgbClr val="FF9933"/>
                    </a:outerShdw>
                  </a:effectLst>
                </a:rPr>
                <a:t> INTERNET </a:t>
              </a:r>
              <a:endParaRPr lang="ru-RU" sz="1400" kern="10">
                <a:ln w="9525">
                  <a:solidFill>
                    <a:srgbClr val="0000FF"/>
                  </a:solidFill>
                  <a:round/>
                  <a:headEnd/>
                  <a:tailEnd/>
                </a:ln>
                <a:solidFill>
                  <a:srgbClr val="0000FF"/>
                </a:solidFill>
                <a:effectLst>
                  <a:outerShdw dist="35921" dir="2700000" algn="ctr" rotWithShape="0">
                    <a:srgbClr val="FF9933"/>
                  </a:outerShdw>
                </a:effectLst>
              </a:endParaRPr>
            </a:p>
          </p:txBody>
        </p:sp>
        <p:sp>
          <p:nvSpPr>
            <p:cNvPr id="840721" name="Text Box 17"/>
            <p:cNvSpPr txBox="1">
              <a:spLocks noChangeArrowheads="1"/>
            </p:cNvSpPr>
            <p:nvPr/>
          </p:nvSpPr>
          <p:spPr bwMode="auto">
            <a:xfrm>
              <a:off x="158" y="2615"/>
              <a:ext cx="976" cy="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nchor="ctr" anchorCtr="1">
              <a:spAutoFit/>
            </a:bodyPr>
            <a:lstStyle/>
            <a:p>
              <a:pPr algn="l"/>
              <a:r>
                <a:rPr lang="ru-RU" altLang="zh-CN" sz="1800" b="1">
                  <a:solidFill>
                    <a:srgbClr val="800080"/>
                  </a:solidFill>
                </a:rPr>
                <a:t>1-ый </a:t>
              </a:r>
              <a:r>
                <a:rPr lang="en-US" altLang="zh-CN" sz="1800" b="1">
                  <a:solidFill>
                    <a:srgbClr val="800080"/>
                  </a:solidFill>
                  <a:ea typeface="SimSun" panose="02010600030101010101" pitchFamily="2" charset="-122"/>
                </a:rPr>
                <a:t>IP</a:t>
              </a:r>
              <a:r>
                <a:rPr lang="ru-RU" altLang="zh-CN" sz="1800" b="1">
                  <a:solidFill>
                    <a:srgbClr val="800080"/>
                  </a:solidFill>
                </a:rPr>
                <a:t>-узел</a:t>
              </a:r>
              <a:endParaRPr lang="ru-RU" altLang="ru-RU" sz="1800">
                <a:solidFill>
                  <a:srgbClr val="800080"/>
                </a:solidFill>
              </a:endParaRPr>
            </a:p>
          </p:txBody>
        </p:sp>
        <p:sp>
          <p:nvSpPr>
            <p:cNvPr id="840725" name="Text Box 21"/>
            <p:cNvSpPr txBox="1">
              <a:spLocks noChangeArrowheads="1"/>
            </p:cNvSpPr>
            <p:nvPr/>
          </p:nvSpPr>
          <p:spPr bwMode="auto">
            <a:xfrm>
              <a:off x="3447" y="1071"/>
              <a:ext cx="1610" cy="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spAutoFit/>
            </a:bodyPr>
            <a:lstStyle/>
            <a:p>
              <a:r>
                <a:rPr lang="ru-RU" altLang="zh-CN" sz="1800" b="1">
                  <a:solidFill>
                    <a:schemeClr val="accent2"/>
                  </a:solidFill>
                  <a:latin typeface="Tahoma" panose="020B0604030504040204" pitchFamily="34" charset="0"/>
                  <a:cs typeface="Tahoma" panose="020B0604030504040204" pitchFamily="34" charset="0"/>
                </a:rPr>
                <a:t>3-й маршрутизатор</a:t>
              </a:r>
              <a:endParaRPr lang="ru-RU" altLang="ru-RU" sz="1800">
                <a:solidFill>
                  <a:schemeClr val="accent2"/>
                </a:solidFill>
                <a:latin typeface="Tahoma" panose="020B0604030504040204" pitchFamily="34" charset="0"/>
                <a:cs typeface="Tahoma" panose="020B0604030504040204" pitchFamily="34" charset="0"/>
              </a:endParaRPr>
            </a:p>
          </p:txBody>
        </p:sp>
        <p:sp>
          <p:nvSpPr>
            <p:cNvPr id="840726" name="Line 22"/>
            <p:cNvSpPr>
              <a:spLocks noChangeShapeType="1"/>
            </p:cNvSpPr>
            <p:nvPr/>
          </p:nvSpPr>
          <p:spPr bwMode="auto">
            <a:xfrm flipH="1">
              <a:off x="2449" y="1458"/>
              <a:ext cx="839" cy="68"/>
            </a:xfrm>
            <a:prstGeom prst="line">
              <a:avLst/>
            </a:prstGeom>
            <a:noFill/>
            <a:ln w="76200" cmpd="tri">
              <a:solidFill>
                <a:srgbClr val="669900"/>
              </a:solidFill>
              <a:round/>
              <a:headEnd type="stealth" w="med" len="med"/>
              <a:tailEnd type="stealth" w="med"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840727" name="AutoShape 23"/>
            <p:cNvSpPr>
              <a:spLocks noChangeArrowheads="1"/>
            </p:cNvSpPr>
            <p:nvPr/>
          </p:nvSpPr>
          <p:spPr bwMode="auto">
            <a:xfrm>
              <a:off x="340" y="663"/>
              <a:ext cx="1337" cy="620"/>
            </a:xfrm>
            <a:prstGeom prst="wedgeRoundRectCallout">
              <a:avLst>
                <a:gd name="adj1" fmla="val 142671"/>
                <a:gd name="adj2" fmla="val 74194"/>
                <a:gd name="adj3" fmla="val 16667"/>
              </a:avLst>
            </a:prstGeom>
            <a:noFill/>
            <a:ln w="38100">
              <a:solidFill>
                <a:schemeClr val="hlink"/>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spAutoFit/>
            </a:bodyPr>
            <a:lstStyle/>
            <a:p>
              <a:pPr>
                <a:lnSpc>
                  <a:spcPct val="80000"/>
                </a:lnSpc>
              </a:pPr>
              <a:r>
                <a:rPr lang="ru-RU" altLang="zh-CN" sz="1800" b="1">
                  <a:solidFill>
                    <a:srgbClr val="800080"/>
                  </a:solidFill>
                </a:rPr>
                <a:t>Параллельный маршрут, недоступный нарушителю</a:t>
              </a:r>
              <a:endParaRPr lang="ru-RU" altLang="ru-RU" sz="1800">
                <a:solidFill>
                  <a:srgbClr val="800080"/>
                </a:solidFill>
              </a:endParaRPr>
            </a:p>
          </p:txBody>
        </p:sp>
        <p:sp>
          <p:nvSpPr>
            <p:cNvPr id="840730" name="AutoShape 26"/>
            <p:cNvSpPr>
              <a:spLocks noChangeArrowheads="1"/>
            </p:cNvSpPr>
            <p:nvPr/>
          </p:nvSpPr>
          <p:spPr bwMode="auto">
            <a:xfrm>
              <a:off x="2676" y="2546"/>
              <a:ext cx="135" cy="362"/>
            </a:xfrm>
            <a:prstGeom prst="upDownArrow">
              <a:avLst>
                <a:gd name="adj1" fmla="val 49852"/>
                <a:gd name="adj2" fmla="val 62568"/>
              </a:avLst>
            </a:prstGeom>
            <a:solidFill>
              <a:srgbClr val="CC3300"/>
            </a:solidFill>
            <a:ln w="9525" algn="ctr">
              <a:solidFill>
                <a:srgbClr val="CC3300"/>
              </a:solidFill>
              <a:miter lim="800000"/>
              <a:headEnd/>
              <a:tailEnd/>
            </a:ln>
            <a:effectLst>
              <a:outerShdw dist="17961" dir="2700000" algn="ctr" rotWithShape="0">
                <a:schemeClr val="accent2"/>
              </a:outerShdw>
            </a:effectLst>
          </p:spPr>
          <p:txBody>
            <a:bodyPr/>
            <a:lstStyle/>
            <a:p>
              <a:endParaRPr lang="ru-RU"/>
            </a:p>
          </p:txBody>
        </p:sp>
        <p:grpSp>
          <p:nvGrpSpPr>
            <p:cNvPr id="841048" name="Group 344"/>
            <p:cNvGrpSpPr>
              <a:grpSpLocks/>
            </p:cNvGrpSpPr>
            <p:nvPr/>
          </p:nvGrpSpPr>
          <p:grpSpPr bwMode="auto">
            <a:xfrm>
              <a:off x="2472" y="2908"/>
              <a:ext cx="750" cy="606"/>
              <a:chOff x="2449" y="2931"/>
              <a:chExt cx="750" cy="606"/>
            </a:xfrm>
          </p:grpSpPr>
          <p:sp>
            <p:nvSpPr>
              <p:cNvPr id="840770" name="AutoShape 66"/>
              <p:cNvSpPr>
                <a:spLocks noChangeArrowheads="1"/>
              </p:cNvSpPr>
              <p:nvPr/>
            </p:nvSpPr>
            <p:spPr bwMode="auto">
              <a:xfrm>
                <a:off x="3003" y="2937"/>
                <a:ext cx="189" cy="404"/>
              </a:xfrm>
              <a:prstGeom prst="roundRect">
                <a:avLst>
                  <a:gd name="adj" fmla="val 10634"/>
                </a:avLst>
              </a:prstGeom>
              <a:solidFill>
                <a:srgbClr val="FFCC66"/>
              </a:solidFill>
              <a:ln w="12700">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1" name="AutoShape 67"/>
              <p:cNvSpPr>
                <a:spLocks noChangeArrowheads="1"/>
              </p:cNvSpPr>
              <p:nvPr/>
            </p:nvSpPr>
            <p:spPr bwMode="auto">
              <a:xfrm>
                <a:off x="2501" y="2940"/>
                <a:ext cx="441" cy="346"/>
              </a:xfrm>
              <a:prstGeom prst="roundRect">
                <a:avLst>
                  <a:gd name="adj" fmla="val 10634"/>
                </a:avLst>
              </a:prstGeom>
              <a:gradFill rotWithShape="1">
                <a:gsLst>
                  <a:gs pos="0">
                    <a:schemeClr val="accent1">
                      <a:gamma/>
                      <a:tint val="0"/>
                      <a:invGamma/>
                    </a:schemeClr>
                  </a:gs>
                  <a:gs pos="100000">
                    <a:schemeClr val="accent1"/>
                  </a:gs>
                </a:gsLst>
                <a:path path="shape">
                  <a:fillToRect l="50000" t="50000" r="50000" b="50000"/>
                </a:path>
              </a:gradFill>
              <a:ln w="12700">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3" name="Freeform 69"/>
              <p:cNvSpPr>
                <a:spLocks/>
              </p:cNvSpPr>
              <p:nvPr/>
            </p:nvSpPr>
            <p:spPr bwMode="auto">
              <a:xfrm>
                <a:off x="2494" y="2933"/>
                <a:ext cx="457" cy="361"/>
              </a:xfrm>
              <a:custGeom>
                <a:avLst/>
                <a:gdLst>
                  <a:gd name="T0" fmla="*/ 9780 w 10532"/>
                  <a:gd name="T1" fmla="*/ 7842 h 8239"/>
                  <a:gd name="T2" fmla="*/ 9880 w 10532"/>
                  <a:gd name="T3" fmla="*/ 7813 h 8239"/>
                  <a:gd name="T4" fmla="*/ 9968 w 10532"/>
                  <a:gd name="T5" fmla="*/ 7763 h 8239"/>
                  <a:gd name="T6" fmla="*/ 10042 w 10532"/>
                  <a:gd name="T7" fmla="*/ 7693 h 8239"/>
                  <a:gd name="T8" fmla="*/ 10096 w 10532"/>
                  <a:gd name="T9" fmla="*/ 7607 h 8239"/>
                  <a:gd name="T10" fmla="*/ 10129 w 10532"/>
                  <a:gd name="T11" fmla="*/ 7510 h 8239"/>
                  <a:gd name="T12" fmla="*/ 10138 w 10532"/>
                  <a:gd name="T13" fmla="*/ 814 h 8239"/>
                  <a:gd name="T14" fmla="*/ 10125 w 10532"/>
                  <a:gd name="T15" fmla="*/ 711 h 8239"/>
                  <a:gd name="T16" fmla="*/ 10089 w 10532"/>
                  <a:gd name="T17" fmla="*/ 616 h 8239"/>
                  <a:gd name="T18" fmla="*/ 10028 w 10532"/>
                  <a:gd name="T19" fmla="*/ 532 h 8239"/>
                  <a:gd name="T20" fmla="*/ 9950 w 10532"/>
                  <a:gd name="T21" fmla="*/ 463 h 8239"/>
                  <a:gd name="T22" fmla="*/ 9858 w 10532"/>
                  <a:gd name="T23" fmla="*/ 417 h 8239"/>
                  <a:gd name="T24" fmla="*/ 9757 w 10532"/>
                  <a:gd name="T25" fmla="*/ 395 h 8239"/>
                  <a:gd name="T26" fmla="*/ 773 w 10532"/>
                  <a:gd name="T27" fmla="*/ 395 h 8239"/>
                  <a:gd name="T28" fmla="*/ 673 w 10532"/>
                  <a:gd name="T29" fmla="*/ 417 h 8239"/>
                  <a:gd name="T30" fmla="*/ 581 w 10532"/>
                  <a:gd name="T31" fmla="*/ 463 h 8239"/>
                  <a:gd name="T32" fmla="*/ 502 w 10532"/>
                  <a:gd name="T33" fmla="*/ 532 h 8239"/>
                  <a:gd name="T34" fmla="*/ 443 w 10532"/>
                  <a:gd name="T35" fmla="*/ 616 h 8239"/>
                  <a:gd name="T36" fmla="*/ 405 w 10532"/>
                  <a:gd name="T37" fmla="*/ 711 h 8239"/>
                  <a:gd name="T38" fmla="*/ 393 w 10532"/>
                  <a:gd name="T39" fmla="*/ 814 h 8239"/>
                  <a:gd name="T40" fmla="*/ 401 w 10532"/>
                  <a:gd name="T41" fmla="*/ 7508 h 8239"/>
                  <a:gd name="T42" fmla="*/ 433 w 10532"/>
                  <a:gd name="T43" fmla="*/ 7605 h 8239"/>
                  <a:gd name="T44" fmla="*/ 489 w 10532"/>
                  <a:gd name="T45" fmla="*/ 7692 h 8239"/>
                  <a:gd name="T46" fmla="*/ 565 w 10532"/>
                  <a:gd name="T47" fmla="*/ 7764 h 8239"/>
                  <a:gd name="T48" fmla="*/ 653 w 10532"/>
                  <a:gd name="T49" fmla="*/ 7814 h 8239"/>
                  <a:gd name="T50" fmla="*/ 753 w 10532"/>
                  <a:gd name="T51" fmla="*/ 7842 h 8239"/>
                  <a:gd name="T52" fmla="*/ 5270 w 10532"/>
                  <a:gd name="T53" fmla="*/ 8239 h 8239"/>
                  <a:gd name="T54" fmla="*/ 655 w 10532"/>
                  <a:gd name="T55" fmla="*/ 8224 h 8239"/>
                  <a:gd name="T56" fmla="*/ 467 w 10532"/>
                  <a:gd name="T57" fmla="*/ 8161 h 8239"/>
                  <a:gd name="T58" fmla="*/ 298 w 10532"/>
                  <a:gd name="T59" fmla="*/ 8055 h 8239"/>
                  <a:gd name="T60" fmla="*/ 159 w 10532"/>
                  <a:gd name="T61" fmla="*/ 7910 h 8239"/>
                  <a:gd name="T62" fmla="*/ 61 w 10532"/>
                  <a:gd name="T63" fmla="*/ 7737 h 8239"/>
                  <a:gd name="T64" fmla="*/ 8 w 10532"/>
                  <a:gd name="T65" fmla="*/ 7546 h 8239"/>
                  <a:gd name="T66" fmla="*/ 1 w 10532"/>
                  <a:gd name="T67" fmla="*/ 772 h 8239"/>
                  <a:gd name="T68" fmla="*/ 36 w 10532"/>
                  <a:gd name="T69" fmla="*/ 572 h 8239"/>
                  <a:gd name="T70" fmla="*/ 117 w 10532"/>
                  <a:gd name="T71" fmla="*/ 392 h 8239"/>
                  <a:gd name="T72" fmla="*/ 239 w 10532"/>
                  <a:gd name="T73" fmla="*/ 238 h 8239"/>
                  <a:gd name="T74" fmla="*/ 392 w 10532"/>
                  <a:gd name="T75" fmla="*/ 118 h 8239"/>
                  <a:gd name="T76" fmla="*/ 573 w 10532"/>
                  <a:gd name="T77" fmla="*/ 36 h 8239"/>
                  <a:gd name="T78" fmla="*/ 773 w 10532"/>
                  <a:gd name="T79" fmla="*/ 1 h 8239"/>
                  <a:gd name="T80" fmla="*/ 9836 w 10532"/>
                  <a:gd name="T81" fmla="*/ 9 h 8239"/>
                  <a:gd name="T82" fmla="*/ 10028 w 10532"/>
                  <a:gd name="T83" fmla="*/ 61 h 8239"/>
                  <a:gd name="T84" fmla="*/ 10201 w 10532"/>
                  <a:gd name="T85" fmla="*/ 160 h 8239"/>
                  <a:gd name="T86" fmla="*/ 10348 w 10532"/>
                  <a:gd name="T87" fmla="*/ 299 h 8239"/>
                  <a:gd name="T88" fmla="*/ 10454 w 10532"/>
                  <a:gd name="T89" fmla="*/ 466 h 8239"/>
                  <a:gd name="T90" fmla="*/ 10517 w 10532"/>
                  <a:gd name="T91" fmla="*/ 654 h 8239"/>
                  <a:gd name="T92" fmla="*/ 10532 w 10532"/>
                  <a:gd name="T93" fmla="*/ 7425 h 8239"/>
                  <a:gd name="T94" fmla="*/ 10508 w 10532"/>
                  <a:gd name="T95" fmla="*/ 7624 h 8239"/>
                  <a:gd name="T96" fmla="*/ 10437 w 10532"/>
                  <a:gd name="T97" fmla="*/ 7809 h 8239"/>
                  <a:gd name="T98" fmla="*/ 10321 w 10532"/>
                  <a:gd name="T99" fmla="*/ 7972 h 8239"/>
                  <a:gd name="T100" fmla="*/ 10169 w 10532"/>
                  <a:gd name="T101" fmla="*/ 8103 h 8239"/>
                  <a:gd name="T102" fmla="*/ 9991 w 10532"/>
                  <a:gd name="T103" fmla="*/ 8192 h 8239"/>
                  <a:gd name="T104" fmla="*/ 9797 w 10532"/>
                  <a:gd name="T105" fmla="*/ 8236 h 82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0532" h="8239">
                    <a:moveTo>
                      <a:pt x="5270" y="7846"/>
                    </a:moveTo>
                    <a:lnTo>
                      <a:pt x="9716" y="7846"/>
                    </a:lnTo>
                    <a:lnTo>
                      <a:pt x="9738" y="7846"/>
                    </a:lnTo>
                    <a:lnTo>
                      <a:pt x="9758" y="7844"/>
                    </a:lnTo>
                    <a:lnTo>
                      <a:pt x="9780" y="7842"/>
                    </a:lnTo>
                    <a:lnTo>
                      <a:pt x="9801" y="7837"/>
                    </a:lnTo>
                    <a:lnTo>
                      <a:pt x="9821" y="7833"/>
                    </a:lnTo>
                    <a:lnTo>
                      <a:pt x="9841" y="7827"/>
                    </a:lnTo>
                    <a:lnTo>
                      <a:pt x="9860" y="7821"/>
                    </a:lnTo>
                    <a:lnTo>
                      <a:pt x="9880" y="7813"/>
                    </a:lnTo>
                    <a:lnTo>
                      <a:pt x="9899" y="7804"/>
                    </a:lnTo>
                    <a:lnTo>
                      <a:pt x="9916" y="7796"/>
                    </a:lnTo>
                    <a:lnTo>
                      <a:pt x="9934" y="7785"/>
                    </a:lnTo>
                    <a:lnTo>
                      <a:pt x="9952" y="7774"/>
                    </a:lnTo>
                    <a:lnTo>
                      <a:pt x="9968" y="7763"/>
                    </a:lnTo>
                    <a:lnTo>
                      <a:pt x="9984" y="7750"/>
                    </a:lnTo>
                    <a:lnTo>
                      <a:pt x="10000" y="7737"/>
                    </a:lnTo>
                    <a:lnTo>
                      <a:pt x="10014" y="7722"/>
                    </a:lnTo>
                    <a:lnTo>
                      <a:pt x="10028" y="7708"/>
                    </a:lnTo>
                    <a:lnTo>
                      <a:pt x="10042" y="7693"/>
                    </a:lnTo>
                    <a:lnTo>
                      <a:pt x="10054" y="7676"/>
                    </a:lnTo>
                    <a:lnTo>
                      <a:pt x="10066" y="7660"/>
                    </a:lnTo>
                    <a:lnTo>
                      <a:pt x="10077" y="7644"/>
                    </a:lnTo>
                    <a:lnTo>
                      <a:pt x="10087" y="7626"/>
                    </a:lnTo>
                    <a:lnTo>
                      <a:pt x="10096" y="7607"/>
                    </a:lnTo>
                    <a:lnTo>
                      <a:pt x="10105" y="7589"/>
                    </a:lnTo>
                    <a:lnTo>
                      <a:pt x="10113" y="7570"/>
                    </a:lnTo>
                    <a:lnTo>
                      <a:pt x="10119" y="7551"/>
                    </a:lnTo>
                    <a:lnTo>
                      <a:pt x="10125" y="7530"/>
                    </a:lnTo>
                    <a:lnTo>
                      <a:pt x="10129" y="7510"/>
                    </a:lnTo>
                    <a:lnTo>
                      <a:pt x="10134" y="7489"/>
                    </a:lnTo>
                    <a:lnTo>
                      <a:pt x="10136" y="7468"/>
                    </a:lnTo>
                    <a:lnTo>
                      <a:pt x="10137" y="7447"/>
                    </a:lnTo>
                    <a:lnTo>
                      <a:pt x="10138" y="7425"/>
                    </a:lnTo>
                    <a:lnTo>
                      <a:pt x="10138" y="814"/>
                    </a:lnTo>
                    <a:lnTo>
                      <a:pt x="10138" y="793"/>
                    </a:lnTo>
                    <a:lnTo>
                      <a:pt x="10136" y="772"/>
                    </a:lnTo>
                    <a:lnTo>
                      <a:pt x="10134" y="752"/>
                    </a:lnTo>
                    <a:lnTo>
                      <a:pt x="10130" y="731"/>
                    </a:lnTo>
                    <a:lnTo>
                      <a:pt x="10125" y="711"/>
                    </a:lnTo>
                    <a:lnTo>
                      <a:pt x="10119" y="691"/>
                    </a:lnTo>
                    <a:lnTo>
                      <a:pt x="10114" y="672"/>
                    </a:lnTo>
                    <a:lnTo>
                      <a:pt x="10106" y="653"/>
                    </a:lnTo>
                    <a:lnTo>
                      <a:pt x="10098" y="633"/>
                    </a:lnTo>
                    <a:lnTo>
                      <a:pt x="10089" y="616"/>
                    </a:lnTo>
                    <a:lnTo>
                      <a:pt x="10079" y="597"/>
                    </a:lnTo>
                    <a:lnTo>
                      <a:pt x="10068" y="580"/>
                    </a:lnTo>
                    <a:lnTo>
                      <a:pt x="10056" y="563"/>
                    </a:lnTo>
                    <a:lnTo>
                      <a:pt x="10043" y="547"/>
                    </a:lnTo>
                    <a:lnTo>
                      <a:pt x="10028" y="532"/>
                    </a:lnTo>
                    <a:lnTo>
                      <a:pt x="10014" y="516"/>
                    </a:lnTo>
                    <a:lnTo>
                      <a:pt x="9999" y="502"/>
                    </a:lnTo>
                    <a:lnTo>
                      <a:pt x="9983" y="488"/>
                    </a:lnTo>
                    <a:lnTo>
                      <a:pt x="9967" y="475"/>
                    </a:lnTo>
                    <a:lnTo>
                      <a:pt x="9950" y="463"/>
                    </a:lnTo>
                    <a:lnTo>
                      <a:pt x="9933" y="452"/>
                    </a:lnTo>
                    <a:lnTo>
                      <a:pt x="9914" y="442"/>
                    </a:lnTo>
                    <a:lnTo>
                      <a:pt x="9897" y="433"/>
                    </a:lnTo>
                    <a:lnTo>
                      <a:pt x="9877" y="424"/>
                    </a:lnTo>
                    <a:lnTo>
                      <a:pt x="9858" y="417"/>
                    </a:lnTo>
                    <a:lnTo>
                      <a:pt x="9839" y="411"/>
                    </a:lnTo>
                    <a:lnTo>
                      <a:pt x="9819" y="406"/>
                    </a:lnTo>
                    <a:lnTo>
                      <a:pt x="9799" y="400"/>
                    </a:lnTo>
                    <a:lnTo>
                      <a:pt x="9778" y="397"/>
                    </a:lnTo>
                    <a:lnTo>
                      <a:pt x="9757" y="395"/>
                    </a:lnTo>
                    <a:lnTo>
                      <a:pt x="9737" y="394"/>
                    </a:lnTo>
                    <a:lnTo>
                      <a:pt x="9716" y="393"/>
                    </a:lnTo>
                    <a:lnTo>
                      <a:pt x="816" y="393"/>
                    </a:lnTo>
                    <a:lnTo>
                      <a:pt x="794" y="394"/>
                    </a:lnTo>
                    <a:lnTo>
                      <a:pt x="773" y="395"/>
                    </a:lnTo>
                    <a:lnTo>
                      <a:pt x="753" y="397"/>
                    </a:lnTo>
                    <a:lnTo>
                      <a:pt x="732" y="400"/>
                    </a:lnTo>
                    <a:lnTo>
                      <a:pt x="713" y="406"/>
                    </a:lnTo>
                    <a:lnTo>
                      <a:pt x="693" y="411"/>
                    </a:lnTo>
                    <a:lnTo>
                      <a:pt x="673" y="417"/>
                    </a:lnTo>
                    <a:lnTo>
                      <a:pt x="653" y="424"/>
                    </a:lnTo>
                    <a:lnTo>
                      <a:pt x="635" y="433"/>
                    </a:lnTo>
                    <a:lnTo>
                      <a:pt x="616" y="442"/>
                    </a:lnTo>
                    <a:lnTo>
                      <a:pt x="599" y="452"/>
                    </a:lnTo>
                    <a:lnTo>
                      <a:pt x="581" y="463"/>
                    </a:lnTo>
                    <a:lnTo>
                      <a:pt x="565" y="475"/>
                    </a:lnTo>
                    <a:lnTo>
                      <a:pt x="548" y="488"/>
                    </a:lnTo>
                    <a:lnTo>
                      <a:pt x="532" y="502"/>
                    </a:lnTo>
                    <a:lnTo>
                      <a:pt x="517" y="516"/>
                    </a:lnTo>
                    <a:lnTo>
                      <a:pt x="502" y="532"/>
                    </a:lnTo>
                    <a:lnTo>
                      <a:pt x="489" y="547"/>
                    </a:lnTo>
                    <a:lnTo>
                      <a:pt x="476" y="563"/>
                    </a:lnTo>
                    <a:lnTo>
                      <a:pt x="464" y="580"/>
                    </a:lnTo>
                    <a:lnTo>
                      <a:pt x="453" y="597"/>
                    </a:lnTo>
                    <a:lnTo>
                      <a:pt x="443" y="616"/>
                    </a:lnTo>
                    <a:lnTo>
                      <a:pt x="433" y="633"/>
                    </a:lnTo>
                    <a:lnTo>
                      <a:pt x="425" y="653"/>
                    </a:lnTo>
                    <a:lnTo>
                      <a:pt x="418" y="672"/>
                    </a:lnTo>
                    <a:lnTo>
                      <a:pt x="411" y="691"/>
                    </a:lnTo>
                    <a:lnTo>
                      <a:pt x="405" y="711"/>
                    </a:lnTo>
                    <a:lnTo>
                      <a:pt x="401" y="731"/>
                    </a:lnTo>
                    <a:lnTo>
                      <a:pt x="398" y="752"/>
                    </a:lnTo>
                    <a:lnTo>
                      <a:pt x="396" y="772"/>
                    </a:lnTo>
                    <a:lnTo>
                      <a:pt x="393" y="793"/>
                    </a:lnTo>
                    <a:lnTo>
                      <a:pt x="393" y="814"/>
                    </a:lnTo>
                    <a:lnTo>
                      <a:pt x="393" y="7425"/>
                    </a:lnTo>
                    <a:lnTo>
                      <a:pt x="393" y="7445"/>
                    </a:lnTo>
                    <a:lnTo>
                      <a:pt x="396" y="7466"/>
                    </a:lnTo>
                    <a:lnTo>
                      <a:pt x="398" y="7487"/>
                    </a:lnTo>
                    <a:lnTo>
                      <a:pt x="401" y="7508"/>
                    </a:lnTo>
                    <a:lnTo>
                      <a:pt x="405" y="7528"/>
                    </a:lnTo>
                    <a:lnTo>
                      <a:pt x="411" y="7547"/>
                    </a:lnTo>
                    <a:lnTo>
                      <a:pt x="418" y="7567"/>
                    </a:lnTo>
                    <a:lnTo>
                      <a:pt x="425" y="7587"/>
                    </a:lnTo>
                    <a:lnTo>
                      <a:pt x="433" y="7605"/>
                    </a:lnTo>
                    <a:lnTo>
                      <a:pt x="443" y="7624"/>
                    </a:lnTo>
                    <a:lnTo>
                      <a:pt x="453" y="7641"/>
                    </a:lnTo>
                    <a:lnTo>
                      <a:pt x="464" y="7659"/>
                    </a:lnTo>
                    <a:lnTo>
                      <a:pt x="476" y="7675"/>
                    </a:lnTo>
                    <a:lnTo>
                      <a:pt x="489" y="7692"/>
                    </a:lnTo>
                    <a:lnTo>
                      <a:pt x="502" y="7708"/>
                    </a:lnTo>
                    <a:lnTo>
                      <a:pt x="517" y="7722"/>
                    </a:lnTo>
                    <a:lnTo>
                      <a:pt x="532" y="7738"/>
                    </a:lnTo>
                    <a:lnTo>
                      <a:pt x="548" y="7751"/>
                    </a:lnTo>
                    <a:lnTo>
                      <a:pt x="565" y="7764"/>
                    </a:lnTo>
                    <a:lnTo>
                      <a:pt x="581" y="7776"/>
                    </a:lnTo>
                    <a:lnTo>
                      <a:pt x="599" y="7787"/>
                    </a:lnTo>
                    <a:lnTo>
                      <a:pt x="616" y="7797"/>
                    </a:lnTo>
                    <a:lnTo>
                      <a:pt x="635" y="7807"/>
                    </a:lnTo>
                    <a:lnTo>
                      <a:pt x="653" y="7814"/>
                    </a:lnTo>
                    <a:lnTo>
                      <a:pt x="673" y="7822"/>
                    </a:lnTo>
                    <a:lnTo>
                      <a:pt x="693" y="7829"/>
                    </a:lnTo>
                    <a:lnTo>
                      <a:pt x="713" y="7834"/>
                    </a:lnTo>
                    <a:lnTo>
                      <a:pt x="732" y="7838"/>
                    </a:lnTo>
                    <a:lnTo>
                      <a:pt x="753" y="7842"/>
                    </a:lnTo>
                    <a:lnTo>
                      <a:pt x="773" y="7844"/>
                    </a:lnTo>
                    <a:lnTo>
                      <a:pt x="794" y="7846"/>
                    </a:lnTo>
                    <a:lnTo>
                      <a:pt x="816" y="7846"/>
                    </a:lnTo>
                    <a:lnTo>
                      <a:pt x="5270" y="7846"/>
                    </a:lnTo>
                    <a:lnTo>
                      <a:pt x="5270" y="8239"/>
                    </a:lnTo>
                    <a:lnTo>
                      <a:pt x="816" y="8239"/>
                    </a:lnTo>
                    <a:lnTo>
                      <a:pt x="775" y="8238"/>
                    </a:lnTo>
                    <a:lnTo>
                      <a:pt x="735" y="8236"/>
                    </a:lnTo>
                    <a:lnTo>
                      <a:pt x="694" y="8230"/>
                    </a:lnTo>
                    <a:lnTo>
                      <a:pt x="655" y="8224"/>
                    </a:lnTo>
                    <a:lnTo>
                      <a:pt x="616" y="8215"/>
                    </a:lnTo>
                    <a:lnTo>
                      <a:pt x="578" y="8204"/>
                    </a:lnTo>
                    <a:lnTo>
                      <a:pt x="539" y="8192"/>
                    </a:lnTo>
                    <a:lnTo>
                      <a:pt x="503" y="8178"/>
                    </a:lnTo>
                    <a:lnTo>
                      <a:pt x="467" y="8161"/>
                    </a:lnTo>
                    <a:lnTo>
                      <a:pt x="431" y="8144"/>
                    </a:lnTo>
                    <a:lnTo>
                      <a:pt x="397" y="8124"/>
                    </a:lnTo>
                    <a:lnTo>
                      <a:pt x="363" y="8103"/>
                    </a:lnTo>
                    <a:lnTo>
                      <a:pt x="330" y="8080"/>
                    </a:lnTo>
                    <a:lnTo>
                      <a:pt x="298" y="8055"/>
                    </a:lnTo>
                    <a:lnTo>
                      <a:pt x="267" y="8029"/>
                    </a:lnTo>
                    <a:lnTo>
                      <a:pt x="239" y="8000"/>
                    </a:lnTo>
                    <a:lnTo>
                      <a:pt x="210" y="7972"/>
                    </a:lnTo>
                    <a:lnTo>
                      <a:pt x="184" y="7941"/>
                    </a:lnTo>
                    <a:lnTo>
                      <a:pt x="159" y="7910"/>
                    </a:lnTo>
                    <a:lnTo>
                      <a:pt x="136" y="7877"/>
                    </a:lnTo>
                    <a:lnTo>
                      <a:pt x="115" y="7843"/>
                    </a:lnTo>
                    <a:lnTo>
                      <a:pt x="95" y="7809"/>
                    </a:lnTo>
                    <a:lnTo>
                      <a:pt x="76" y="7773"/>
                    </a:lnTo>
                    <a:lnTo>
                      <a:pt x="61" y="7737"/>
                    </a:lnTo>
                    <a:lnTo>
                      <a:pt x="47" y="7699"/>
                    </a:lnTo>
                    <a:lnTo>
                      <a:pt x="34" y="7662"/>
                    </a:lnTo>
                    <a:lnTo>
                      <a:pt x="24" y="7624"/>
                    </a:lnTo>
                    <a:lnTo>
                      <a:pt x="15" y="7586"/>
                    </a:lnTo>
                    <a:lnTo>
                      <a:pt x="8" y="7546"/>
                    </a:lnTo>
                    <a:lnTo>
                      <a:pt x="3" y="7506"/>
                    </a:lnTo>
                    <a:lnTo>
                      <a:pt x="0" y="7465"/>
                    </a:lnTo>
                    <a:lnTo>
                      <a:pt x="0" y="7425"/>
                    </a:lnTo>
                    <a:lnTo>
                      <a:pt x="0" y="814"/>
                    </a:lnTo>
                    <a:lnTo>
                      <a:pt x="1" y="772"/>
                    </a:lnTo>
                    <a:lnTo>
                      <a:pt x="3" y="731"/>
                    </a:lnTo>
                    <a:lnTo>
                      <a:pt x="8" y="690"/>
                    </a:lnTo>
                    <a:lnTo>
                      <a:pt x="16" y="650"/>
                    </a:lnTo>
                    <a:lnTo>
                      <a:pt x="25" y="610"/>
                    </a:lnTo>
                    <a:lnTo>
                      <a:pt x="36" y="572"/>
                    </a:lnTo>
                    <a:lnTo>
                      <a:pt x="49" y="534"/>
                    </a:lnTo>
                    <a:lnTo>
                      <a:pt x="63" y="498"/>
                    </a:lnTo>
                    <a:lnTo>
                      <a:pt x="80" y="462"/>
                    </a:lnTo>
                    <a:lnTo>
                      <a:pt x="97" y="427"/>
                    </a:lnTo>
                    <a:lnTo>
                      <a:pt x="117" y="392"/>
                    </a:lnTo>
                    <a:lnTo>
                      <a:pt x="139" y="359"/>
                    </a:lnTo>
                    <a:lnTo>
                      <a:pt x="162" y="327"/>
                    </a:lnTo>
                    <a:lnTo>
                      <a:pt x="186" y="296"/>
                    </a:lnTo>
                    <a:lnTo>
                      <a:pt x="211" y="267"/>
                    </a:lnTo>
                    <a:lnTo>
                      <a:pt x="239" y="238"/>
                    </a:lnTo>
                    <a:lnTo>
                      <a:pt x="267" y="211"/>
                    </a:lnTo>
                    <a:lnTo>
                      <a:pt x="297" y="186"/>
                    </a:lnTo>
                    <a:lnTo>
                      <a:pt x="328" y="162"/>
                    </a:lnTo>
                    <a:lnTo>
                      <a:pt x="359" y="139"/>
                    </a:lnTo>
                    <a:lnTo>
                      <a:pt x="392" y="118"/>
                    </a:lnTo>
                    <a:lnTo>
                      <a:pt x="426" y="98"/>
                    </a:lnTo>
                    <a:lnTo>
                      <a:pt x="461" y="80"/>
                    </a:lnTo>
                    <a:lnTo>
                      <a:pt x="498" y="63"/>
                    </a:lnTo>
                    <a:lnTo>
                      <a:pt x="535" y="49"/>
                    </a:lnTo>
                    <a:lnTo>
                      <a:pt x="573" y="36"/>
                    </a:lnTo>
                    <a:lnTo>
                      <a:pt x="612" y="25"/>
                    </a:lnTo>
                    <a:lnTo>
                      <a:pt x="651" y="16"/>
                    </a:lnTo>
                    <a:lnTo>
                      <a:pt x="691" y="9"/>
                    </a:lnTo>
                    <a:lnTo>
                      <a:pt x="732" y="4"/>
                    </a:lnTo>
                    <a:lnTo>
                      <a:pt x="773" y="1"/>
                    </a:lnTo>
                    <a:lnTo>
                      <a:pt x="816" y="0"/>
                    </a:lnTo>
                    <a:lnTo>
                      <a:pt x="9716" y="0"/>
                    </a:lnTo>
                    <a:lnTo>
                      <a:pt x="9756" y="1"/>
                    </a:lnTo>
                    <a:lnTo>
                      <a:pt x="9797" y="3"/>
                    </a:lnTo>
                    <a:lnTo>
                      <a:pt x="9836" y="9"/>
                    </a:lnTo>
                    <a:lnTo>
                      <a:pt x="9876" y="15"/>
                    </a:lnTo>
                    <a:lnTo>
                      <a:pt x="9915" y="24"/>
                    </a:lnTo>
                    <a:lnTo>
                      <a:pt x="9954" y="35"/>
                    </a:lnTo>
                    <a:lnTo>
                      <a:pt x="9991" y="47"/>
                    </a:lnTo>
                    <a:lnTo>
                      <a:pt x="10028" y="61"/>
                    </a:lnTo>
                    <a:lnTo>
                      <a:pt x="10065" y="77"/>
                    </a:lnTo>
                    <a:lnTo>
                      <a:pt x="10100" y="95"/>
                    </a:lnTo>
                    <a:lnTo>
                      <a:pt x="10135" y="115"/>
                    </a:lnTo>
                    <a:lnTo>
                      <a:pt x="10169" y="135"/>
                    </a:lnTo>
                    <a:lnTo>
                      <a:pt x="10201" y="160"/>
                    </a:lnTo>
                    <a:lnTo>
                      <a:pt x="10232" y="184"/>
                    </a:lnTo>
                    <a:lnTo>
                      <a:pt x="10263" y="210"/>
                    </a:lnTo>
                    <a:lnTo>
                      <a:pt x="10293" y="238"/>
                    </a:lnTo>
                    <a:lnTo>
                      <a:pt x="10321" y="268"/>
                    </a:lnTo>
                    <a:lnTo>
                      <a:pt x="10348" y="299"/>
                    </a:lnTo>
                    <a:lnTo>
                      <a:pt x="10372" y="330"/>
                    </a:lnTo>
                    <a:lnTo>
                      <a:pt x="10396" y="362"/>
                    </a:lnTo>
                    <a:lnTo>
                      <a:pt x="10417" y="396"/>
                    </a:lnTo>
                    <a:lnTo>
                      <a:pt x="10437" y="431"/>
                    </a:lnTo>
                    <a:lnTo>
                      <a:pt x="10454" y="466"/>
                    </a:lnTo>
                    <a:lnTo>
                      <a:pt x="10471" y="502"/>
                    </a:lnTo>
                    <a:lnTo>
                      <a:pt x="10485" y="539"/>
                    </a:lnTo>
                    <a:lnTo>
                      <a:pt x="10497" y="577"/>
                    </a:lnTo>
                    <a:lnTo>
                      <a:pt x="10508" y="615"/>
                    </a:lnTo>
                    <a:lnTo>
                      <a:pt x="10517" y="654"/>
                    </a:lnTo>
                    <a:lnTo>
                      <a:pt x="10523" y="694"/>
                    </a:lnTo>
                    <a:lnTo>
                      <a:pt x="10529" y="733"/>
                    </a:lnTo>
                    <a:lnTo>
                      <a:pt x="10531" y="774"/>
                    </a:lnTo>
                    <a:lnTo>
                      <a:pt x="10532" y="814"/>
                    </a:lnTo>
                    <a:lnTo>
                      <a:pt x="10532" y="7425"/>
                    </a:lnTo>
                    <a:lnTo>
                      <a:pt x="10531" y="7465"/>
                    </a:lnTo>
                    <a:lnTo>
                      <a:pt x="10529" y="7506"/>
                    </a:lnTo>
                    <a:lnTo>
                      <a:pt x="10523" y="7546"/>
                    </a:lnTo>
                    <a:lnTo>
                      <a:pt x="10517" y="7586"/>
                    </a:lnTo>
                    <a:lnTo>
                      <a:pt x="10508" y="7624"/>
                    </a:lnTo>
                    <a:lnTo>
                      <a:pt x="10497" y="7662"/>
                    </a:lnTo>
                    <a:lnTo>
                      <a:pt x="10485" y="7699"/>
                    </a:lnTo>
                    <a:lnTo>
                      <a:pt x="10471" y="7737"/>
                    </a:lnTo>
                    <a:lnTo>
                      <a:pt x="10454" y="7773"/>
                    </a:lnTo>
                    <a:lnTo>
                      <a:pt x="10437" y="7809"/>
                    </a:lnTo>
                    <a:lnTo>
                      <a:pt x="10417" y="7843"/>
                    </a:lnTo>
                    <a:lnTo>
                      <a:pt x="10396" y="7877"/>
                    </a:lnTo>
                    <a:lnTo>
                      <a:pt x="10372" y="7910"/>
                    </a:lnTo>
                    <a:lnTo>
                      <a:pt x="10348" y="7941"/>
                    </a:lnTo>
                    <a:lnTo>
                      <a:pt x="10321" y="7972"/>
                    </a:lnTo>
                    <a:lnTo>
                      <a:pt x="10293" y="8000"/>
                    </a:lnTo>
                    <a:lnTo>
                      <a:pt x="10263" y="8029"/>
                    </a:lnTo>
                    <a:lnTo>
                      <a:pt x="10232" y="8055"/>
                    </a:lnTo>
                    <a:lnTo>
                      <a:pt x="10201" y="8080"/>
                    </a:lnTo>
                    <a:lnTo>
                      <a:pt x="10169" y="8103"/>
                    </a:lnTo>
                    <a:lnTo>
                      <a:pt x="10135" y="8124"/>
                    </a:lnTo>
                    <a:lnTo>
                      <a:pt x="10100" y="8144"/>
                    </a:lnTo>
                    <a:lnTo>
                      <a:pt x="10065" y="8161"/>
                    </a:lnTo>
                    <a:lnTo>
                      <a:pt x="10028" y="8178"/>
                    </a:lnTo>
                    <a:lnTo>
                      <a:pt x="9991" y="8192"/>
                    </a:lnTo>
                    <a:lnTo>
                      <a:pt x="9954" y="8204"/>
                    </a:lnTo>
                    <a:lnTo>
                      <a:pt x="9915" y="8215"/>
                    </a:lnTo>
                    <a:lnTo>
                      <a:pt x="9876" y="8224"/>
                    </a:lnTo>
                    <a:lnTo>
                      <a:pt x="9836" y="8230"/>
                    </a:lnTo>
                    <a:lnTo>
                      <a:pt x="9797" y="8236"/>
                    </a:lnTo>
                    <a:lnTo>
                      <a:pt x="9756" y="8238"/>
                    </a:lnTo>
                    <a:lnTo>
                      <a:pt x="9716" y="8239"/>
                    </a:lnTo>
                    <a:lnTo>
                      <a:pt x="5270" y="8239"/>
                    </a:lnTo>
                    <a:lnTo>
                      <a:pt x="5270" y="7846"/>
                    </a:lnTo>
                    <a:close/>
                  </a:path>
                </a:pathLst>
              </a:custGeom>
              <a:solidFill>
                <a:srgbClr val="FFCC66"/>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4" name="Freeform 70"/>
              <p:cNvSpPr>
                <a:spLocks/>
              </p:cNvSpPr>
              <p:nvPr/>
            </p:nvSpPr>
            <p:spPr bwMode="auto">
              <a:xfrm>
                <a:off x="2540" y="2992"/>
                <a:ext cx="348" cy="256"/>
              </a:xfrm>
              <a:custGeom>
                <a:avLst/>
                <a:gdLst>
                  <a:gd name="T0" fmla="*/ 168 w 8026"/>
                  <a:gd name="T1" fmla="*/ 5666 h 5834"/>
                  <a:gd name="T2" fmla="*/ 168 w 8026"/>
                  <a:gd name="T3" fmla="*/ 75 h 5834"/>
                  <a:gd name="T4" fmla="*/ 164 w 8026"/>
                  <a:gd name="T5" fmla="*/ 58 h 5834"/>
                  <a:gd name="T6" fmla="*/ 158 w 8026"/>
                  <a:gd name="T7" fmla="*/ 44 h 5834"/>
                  <a:gd name="T8" fmla="*/ 149 w 8026"/>
                  <a:gd name="T9" fmla="*/ 30 h 5834"/>
                  <a:gd name="T10" fmla="*/ 137 w 8026"/>
                  <a:gd name="T11" fmla="*/ 19 h 5834"/>
                  <a:gd name="T12" fmla="*/ 124 w 8026"/>
                  <a:gd name="T13" fmla="*/ 10 h 5834"/>
                  <a:gd name="T14" fmla="*/ 108 w 8026"/>
                  <a:gd name="T15" fmla="*/ 3 h 5834"/>
                  <a:gd name="T16" fmla="*/ 92 w 8026"/>
                  <a:gd name="T17" fmla="*/ 0 h 5834"/>
                  <a:gd name="T18" fmla="*/ 75 w 8026"/>
                  <a:gd name="T19" fmla="*/ 0 h 5834"/>
                  <a:gd name="T20" fmla="*/ 59 w 8026"/>
                  <a:gd name="T21" fmla="*/ 3 h 5834"/>
                  <a:gd name="T22" fmla="*/ 44 w 8026"/>
                  <a:gd name="T23" fmla="*/ 10 h 5834"/>
                  <a:gd name="T24" fmla="*/ 30 w 8026"/>
                  <a:gd name="T25" fmla="*/ 19 h 5834"/>
                  <a:gd name="T26" fmla="*/ 19 w 8026"/>
                  <a:gd name="T27" fmla="*/ 30 h 5834"/>
                  <a:gd name="T28" fmla="*/ 10 w 8026"/>
                  <a:gd name="T29" fmla="*/ 44 h 5834"/>
                  <a:gd name="T30" fmla="*/ 4 w 8026"/>
                  <a:gd name="T31" fmla="*/ 58 h 5834"/>
                  <a:gd name="T32" fmla="*/ 1 w 8026"/>
                  <a:gd name="T33" fmla="*/ 75 h 5834"/>
                  <a:gd name="T34" fmla="*/ 0 w 8026"/>
                  <a:gd name="T35" fmla="*/ 5751 h 5834"/>
                  <a:gd name="T36" fmla="*/ 2 w 8026"/>
                  <a:gd name="T37" fmla="*/ 5767 h 5834"/>
                  <a:gd name="T38" fmla="*/ 6 w 8026"/>
                  <a:gd name="T39" fmla="*/ 5783 h 5834"/>
                  <a:gd name="T40" fmla="*/ 14 w 8026"/>
                  <a:gd name="T41" fmla="*/ 5798 h 5834"/>
                  <a:gd name="T42" fmla="*/ 25 w 8026"/>
                  <a:gd name="T43" fmla="*/ 5810 h 5834"/>
                  <a:gd name="T44" fmla="*/ 37 w 8026"/>
                  <a:gd name="T45" fmla="*/ 5819 h 5834"/>
                  <a:gd name="T46" fmla="*/ 51 w 8026"/>
                  <a:gd name="T47" fmla="*/ 5827 h 5834"/>
                  <a:gd name="T48" fmla="*/ 67 w 8026"/>
                  <a:gd name="T49" fmla="*/ 5833 h 5834"/>
                  <a:gd name="T50" fmla="*/ 84 w 8026"/>
                  <a:gd name="T51" fmla="*/ 5834 h 5834"/>
                  <a:gd name="T52" fmla="*/ 7951 w 8026"/>
                  <a:gd name="T53" fmla="*/ 5834 h 5834"/>
                  <a:gd name="T54" fmla="*/ 7968 w 8026"/>
                  <a:gd name="T55" fmla="*/ 5830 h 5834"/>
                  <a:gd name="T56" fmla="*/ 7982 w 8026"/>
                  <a:gd name="T57" fmla="*/ 5824 h 5834"/>
                  <a:gd name="T58" fmla="*/ 7996 w 8026"/>
                  <a:gd name="T59" fmla="*/ 5815 h 5834"/>
                  <a:gd name="T60" fmla="*/ 8007 w 8026"/>
                  <a:gd name="T61" fmla="*/ 5803 h 5834"/>
                  <a:gd name="T62" fmla="*/ 8016 w 8026"/>
                  <a:gd name="T63" fmla="*/ 5790 h 5834"/>
                  <a:gd name="T64" fmla="*/ 8023 w 8026"/>
                  <a:gd name="T65" fmla="*/ 5776 h 5834"/>
                  <a:gd name="T66" fmla="*/ 8026 w 8026"/>
                  <a:gd name="T67" fmla="*/ 5759 h 5834"/>
                  <a:gd name="T68" fmla="*/ 8026 w 8026"/>
                  <a:gd name="T69" fmla="*/ 5742 h 5834"/>
                  <a:gd name="T70" fmla="*/ 8023 w 8026"/>
                  <a:gd name="T71" fmla="*/ 5725 h 5834"/>
                  <a:gd name="T72" fmla="*/ 8016 w 8026"/>
                  <a:gd name="T73" fmla="*/ 5710 h 5834"/>
                  <a:gd name="T74" fmla="*/ 8007 w 8026"/>
                  <a:gd name="T75" fmla="*/ 5697 h 5834"/>
                  <a:gd name="T76" fmla="*/ 7996 w 8026"/>
                  <a:gd name="T77" fmla="*/ 5686 h 5834"/>
                  <a:gd name="T78" fmla="*/ 7982 w 8026"/>
                  <a:gd name="T79" fmla="*/ 5677 h 5834"/>
                  <a:gd name="T80" fmla="*/ 7968 w 8026"/>
                  <a:gd name="T81" fmla="*/ 5671 h 5834"/>
                  <a:gd name="T82" fmla="*/ 7951 w 8026"/>
                  <a:gd name="T83" fmla="*/ 5667 h 58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8026" h="5834">
                    <a:moveTo>
                      <a:pt x="7943" y="5666"/>
                    </a:moveTo>
                    <a:lnTo>
                      <a:pt x="168" y="5666"/>
                    </a:lnTo>
                    <a:lnTo>
                      <a:pt x="168" y="83"/>
                    </a:lnTo>
                    <a:lnTo>
                      <a:pt x="168" y="75"/>
                    </a:lnTo>
                    <a:lnTo>
                      <a:pt x="165" y="67"/>
                    </a:lnTo>
                    <a:lnTo>
                      <a:pt x="164" y="58"/>
                    </a:lnTo>
                    <a:lnTo>
                      <a:pt x="161" y="51"/>
                    </a:lnTo>
                    <a:lnTo>
                      <a:pt x="158" y="44"/>
                    </a:lnTo>
                    <a:lnTo>
                      <a:pt x="153" y="36"/>
                    </a:lnTo>
                    <a:lnTo>
                      <a:pt x="149" y="30"/>
                    </a:lnTo>
                    <a:lnTo>
                      <a:pt x="143" y="24"/>
                    </a:lnTo>
                    <a:lnTo>
                      <a:pt x="137" y="19"/>
                    </a:lnTo>
                    <a:lnTo>
                      <a:pt x="130" y="14"/>
                    </a:lnTo>
                    <a:lnTo>
                      <a:pt x="124" y="10"/>
                    </a:lnTo>
                    <a:lnTo>
                      <a:pt x="116" y="7"/>
                    </a:lnTo>
                    <a:lnTo>
                      <a:pt x="108" y="3"/>
                    </a:lnTo>
                    <a:lnTo>
                      <a:pt x="101" y="1"/>
                    </a:lnTo>
                    <a:lnTo>
                      <a:pt x="92"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1"/>
                    </a:lnTo>
                    <a:lnTo>
                      <a:pt x="4" y="58"/>
                    </a:lnTo>
                    <a:lnTo>
                      <a:pt x="2" y="67"/>
                    </a:lnTo>
                    <a:lnTo>
                      <a:pt x="1" y="75"/>
                    </a:lnTo>
                    <a:lnTo>
                      <a:pt x="0" y="83"/>
                    </a:lnTo>
                    <a:lnTo>
                      <a:pt x="0" y="5751"/>
                    </a:lnTo>
                    <a:lnTo>
                      <a:pt x="1" y="5759"/>
                    </a:lnTo>
                    <a:lnTo>
                      <a:pt x="2" y="5767"/>
                    </a:lnTo>
                    <a:lnTo>
                      <a:pt x="4" y="5776"/>
                    </a:lnTo>
                    <a:lnTo>
                      <a:pt x="6" y="5783"/>
                    </a:lnTo>
                    <a:lnTo>
                      <a:pt x="10" y="5790"/>
                    </a:lnTo>
                    <a:lnTo>
                      <a:pt x="14" y="5798"/>
                    </a:lnTo>
                    <a:lnTo>
                      <a:pt x="19" y="5803"/>
                    </a:lnTo>
                    <a:lnTo>
                      <a:pt x="25" y="5810"/>
                    </a:lnTo>
                    <a:lnTo>
                      <a:pt x="30" y="5815"/>
                    </a:lnTo>
                    <a:lnTo>
                      <a:pt x="37" y="5819"/>
                    </a:lnTo>
                    <a:lnTo>
                      <a:pt x="44" y="5824"/>
                    </a:lnTo>
                    <a:lnTo>
                      <a:pt x="51" y="5827"/>
                    </a:lnTo>
                    <a:lnTo>
                      <a:pt x="59" y="5830"/>
                    </a:lnTo>
                    <a:lnTo>
                      <a:pt x="67" y="5833"/>
                    </a:lnTo>
                    <a:lnTo>
                      <a:pt x="75" y="5834"/>
                    </a:lnTo>
                    <a:lnTo>
                      <a:pt x="84" y="5834"/>
                    </a:lnTo>
                    <a:lnTo>
                      <a:pt x="7943" y="5834"/>
                    </a:lnTo>
                    <a:lnTo>
                      <a:pt x="7951" y="5834"/>
                    </a:lnTo>
                    <a:lnTo>
                      <a:pt x="7959" y="5833"/>
                    </a:lnTo>
                    <a:lnTo>
                      <a:pt x="7968" y="5830"/>
                    </a:lnTo>
                    <a:lnTo>
                      <a:pt x="7976" y="5827"/>
                    </a:lnTo>
                    <a:lnTo>
                      <a:pt x="7982" y="5824"/>
                    </a:lnTo>
                    <a:lnTo>
                      <a:pt x="7990" y="5819"/>
                    </a:lnTo>
                    <a:lnTo>
                      <a:pt x="7996" y="5815"/>
                    </a:lnTo>
                    <a:lnTo>
                      <a:pt x="8002" y="5810"/>
                    </a:lnTo>
                    <a:lnTo>
                      <a:pt x="8007" y="5803"/>
                    </a:lnTo>
                    <a:lnTo>
                      <a:pt x="8012" y="5798"/>
                    </a:lnTo>
                    <a:lnTo>
                      <a:pt x="8016" y="5790"/>
                    </a:lnTo>
                    <a:lnTo>
                      <a:pt x="8019" y="5783"/>
                    </a:lnTo>
                    <a:lnTo>
                      <a:pt x="8023" y="5776"/>
                    </a:lnTo>
                    <a:lnTo>
                      <a:pt x="8025" y="5767"/>
                    </a:lnTo>
                    <a:lnTo>
                      <a:pt x="8026" y="5759"/>
                    </a:lnTo>
                    <a:lnTo>
                      <a:pt x="8026" y="5751"/>
                    </a:lnTo>
                    <a:lnTo>
                      <a:pt x="8026" y="5742"/>
                    </a:lnTo>
                    <a:lnTo>
                      <a:pt x="8025" y="5733"/>
                    </a:lnTo>
                    <a:lnTo>
                      <a:pt x="8023" y="5725"/>
                    </a:lnTo>
                    <a:lnTo>
                      <a:pt x="8019" y="5718"/>
                    </a:lnTo>
                    <a:lnTo>
                      <a:pt x="8016" y="5710"/>
                    </a:lnTo>
                    <a:lnTo>
                      <a:pt x="8012" y="5703"/>
                    </a:lnTo>
                    <a:lnTo>
                      <a:pt x="8007" y="5697"/>
                    </a:lnTo>
                    <a:lnTo>
                      <a:pt x="8002" y="5691"/>
                    </a:lnTo>
                    <a:lnTo>
                      <a:pt x="7996" y="5686"/>
                    </a:lnTo>
                    <a:lnTo>
                      <a:pt x="7990" y="5682"/>
                    </a:lnTo>
                    <a:lnTo>
                      <a:pt x="7982" y="5677"/>
                    </a:lnTo>
                    <a:lnTo>
                      <a:pt x="7976" y="5673"/>
                    </a:lnTo>
                    <a:lnTo>
                      <a:pt x="7968" y="5671"/>
                    </a:lnTo>
                    <a:lnTo>
                      <a:pt x="7959" y="5668"/>
                    </a:lnTo>
                    <a:lnTo>
                      <a:pt x="7951" y="5667"/>
                    </a:lnTo>
                    <a:lnTo>
                      <a:pt x="7943" y="5666"/>
                    </a:lnTo>
                    <a:close/>
                  </a:path>
                </a:pathLst>
              </a:custGeom>
              <a:gradFill rotWithShape="1">
                <a:gsLst>
                  <a:gs pos="0">
                    <a:schemeClr val="accent1">
                      <a:gamma/>
                      <a:tint val="0"/>
                      <a:invGamma/>
                    </a:schemeClr>
                  </a:gs>
                  <a:gs pos="100000">
                    <a:schemeClr val="accent1"/>
                  </a:gs>
                </a:gsLst>
                <a:path path="rect">
                  <a:fillToRect l="50000" t="50000" r="50000" b="50000"/>
                </a:path>
              </a:gra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5" name="Freeform 71"/>
              <p:cNvSpPr>
                <a:spLocks/>
              </p:cNvSpPr>
              <p:nvPr/>
            </p:nvSpPr>
            <p:spPr bwMode="auto">
              <a:xfrm>
                <a:off x="2560" y="2979"/>
                <a:ext cx="344" cy="249"/>
              </a:xfrm>
              <a:custGeom>
                <a:avLst/>
                <a:gdLst>
                  <a:gd name="T0" fmla="*/ 84 w 7930"/>
                  <a:gd name="T1" fmla="*/ 0 h 5681"/>
                  <a:gd name="T2" fmla="*/ 66 w 7930"/>
                  <a:gd name="T3" fmla="*/ 2 h 5681"/>
                  <a:gd name="T4" fmla="*/ 51 w 7930"/>
                  <a:gd name="T5" fmla="*/ 6 h 5681"/>
                  <a:gd name="T6" fmla="*/ 37 w 7930"/>
                  <a:gd name="T7" fmla="*/ 14 h 5681"/>
                  <a:gd name="T8" fmla="*/ 24 w 7930"/>
                  <a:gd name="T9" fmla="*/ 24 h 5681"/>
                  <a:gd name="T10" fmla="*/ 15 w 7930"/>
                  <a:gd name="T11" fmla="*/ 37 h 5681"/>
                  <a:gd name="T12" fmla="*/ 7 w 7930"/>
                  <a:gd name="T13" fmla="*/ 51 h 5681"/>
                  <a:gd name="T14" fmla="*/ 1 w 7930"/>
                  <a:gd name="T15" fmla="*/ 67 h 5681"/>
                  <a:gd name="T16" fmla="*/ 0 w 7930"/>
                  <a:gd name="T17" fmla="*/ 83 h 5681"/>
                  <a:gd name="T18" fmla="*/ 1 w 7930"/>
                  <a:gd name="T19" fmla="*/ 100 h 5681"/>
                  <a:gd name="T20" fmla="*/ 7 w 7930"/>
                  <a:gd name="T21" fmla="*/ 116 h 5681"/>
                  <a:gd name="T22" fmla="*/ 15 w 7930"/>
                  <a:gd name="T23" fmla="*/ 130 h 5681"/>
                  <a:gd name="T24" fmla="*/ 24 w 7930"/>
                  <a:gd name="T25" fmla="*/ 142 h 5681"/>
                  <a:gd name="T26" fmla="*/ 37 w 7930"/>
                  <a:gd name="T27" fmla="*/ 153 h 5681"/>
                  <a:gd name="T28" fmla="*/ 51 w 7930"/>
                  <a:gd name="T29" fmla="*/ 161 h 5681"/>
                  <a:gd name="T30" fmla="*/ 66 w 7930"/>
                  <a:gd name="T31" fmla="*/ 165 h 5681"/>
                  <a:gd name="T32" fmla="*/ 84 w 7930"/>
                  <a:gd name="T33" fmla="*/ 167 h 5681"/>
                  <a:gd name="T34" fmla="*/ 7763 w 7930"/>
                  <a:gd name="T35" fmla="*/ 5597 h 5681"/>
                  <a:gd name="T36" fmla="*/ 7764 w 7930"/>
                  <a:gd name="T37" fmla="*/ 5614 h 5681"/>
                  <a:gd name="T38" fmla="*/ 7770 w 7930"/>
                  <a:gd name="T39" fmla="*/ 5630 h 5681"/>
                  <a:gd name="T40" fmla="*/ 7778 w 7930"/>
                  <a:gd name="T41" fmla="*/ 5644 h 5681"/>
                  <a:gd name="T42" fmla="*/ 7787 w 7930"/>
                  <a:gd name="T43" fmla="*/ 5656 h 5681"/>
                  <a:gd name="T44" fmla="*/ 7800 w 7930"/>
                  <a:gd name="T45" fmla="*/ 5667 h 5681"/>
                  <a:gd name="T46" fmla="*/ 7814 w 7930"/>
                  <a:gd name="T47" fmla="*/ 5675 h 5681"/>
                  <a:gd name="T48" fmla="*/ 7830 w 7930"/>
                  <a:gd name="T49" fmla="*/ 5679 h 5681"/>
                  <a:gd name="T50" fmla="*/ 7847 w 7930"/>
                  <a:gd name="T51" fmla="*/ 5681 h 5681"/>
                  <a:gd name="T52" fmla="*/ 7863 w 7930"/>
                  <a:gd name="T53" fmla="*/ 5679 h 5681"/>
                  <a:gd name="T54" fmla="*/ 7880 w 7930"/>
                  <a:gd name="T55" fmla="*/ 5675 h 5681"/>
                  <a:gd name="T56" fmla="*/ 7894 w 7930"/>
                  <a:gd name="T57" fmla="*/ 5667 h 5681"/>
                  <a:gd name="T58" fmla="*/ 7906 w 7930"/>
                  <a:gd name="T59" fmla="*/ 5656 h 5681"/>
                  <a:gd name="T60" fmla="*/ 7916 w 7930"/>
                  <a:gd name="T61" fmla="*/ 5644 h 5681"/>
                  <a:gd name="T62" fmla="*/ 7924 w 7930"/>
                  <a:gd name="T63" fmla="*/ 5630 h 5681"/>
                  <a:gd name="T64" fmla="*/ 7929 w 7930"/>
                  <a:gd name="T65" fmla="*/ 5614 h 5681"/>
                  <a:gd name="T66" fmla="*/ 7930 w 7930"/>
                  <a:gd name="T67" fmla="*/ 5597 h 5681"/>
                  <a:gd name="T68" fmla="*/ 7930 w 7930"/>
                  <a:gd name="T69" fmla="*/ 75 h 5681"/>
                  <a:gd name="T70" fmla="*/ 7927 w 7930"/>
                  <a:gd name="T71" fmla="*/ 59 h 5681"/>
                  <a:gd name="T72" fmla="*/ 7920 w 7930"/>
                  <a:gd name="T73" fmla="*/ 44 h 5681"/>
                  <a:gd name="T74" fmla="*/ 7911 w 7930"/>
                  <a:gd name="T75" fmla="*/ 30 h 5681"/>
                  <a:gd name="T76" fmla="*/ 7901 w 7930"/>
                  <a:gd name="T77" fmla="*/ 20 h 5681"/>
                  <a:gd name="T78" fmla="*/ 7886 w 7930"/>
                  <a:gd name="T79" fmla="*/ 10 h 5681"/>
                  <a:gd name="T80" fmla="*/ 7872 w 7930"/>
                  <a:gd name="T81" fmla="*/ 4 h 5681"/>
                  <a:gd name="T82" fmla="*/ 7856 w 7930"/>
                  <a:gd name="T83" fmla="*/ 1 h 5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30" h="5681">
                    <a:moveTo>
                      <a:pt x="7847" y="0"/>
                    </a:moveTo>
                    <a:lnTo>
                      <a:pt x="84" y="0"/>
                    </a:lnTo>
                    <a:lnTo>
                      <a:pt x="75" y="1"/>
                    </a:lnTo>
                    <a:lnTo>
                      <a:pt x="66" y="2"/>
                    </a:lnTo>
                    <a:lnTo>
                      <a:pt x="58" y="4"/>
                    </a:lnTo>
                    <a:lnTo>
                      <a:pt x="51" y="6"/>
                    </a:lnTo>
                    <a:lnTo>
                      <a:pt x="43" y="10"/>
                    </a:lnTo>
                    <a:lnTo>
                      <a:pt x="37" y="14"/>
                    </a:lnTo>
                    <a:lnTo>
                      <a:pt x="30" y="20"/>
                    </a:lnTo>
                    <a:lnTo>
                      <a:pt x="24" y="24"/>
                    </a:lnTo>
                    <a:lnTo>
                      <a:pt x="19" y="30"/>
                    </a:lnTo>
                    <a:lnTo>
                      <a:pt x="15" y="37"/>
                    </a:lnTo>
                    <a:lnTo>
                      <a:pt x="10" y="44"/>
                    </a:lnTo>
                    <a:lnTo>
                      <a:pt x="7" y="51"/>
                    </a:lnTo>
                    <a:lnTo>
                      <a:pt x="4" y="59"/>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3"/>
                    </a:lnTo>
                    <a:lnTo>
                      <a:pt x="43" y="157"/>
                    </a:lnTo>
                    <a:lnTo>
                      <a:pt x="51" y="161"/>
                    </a:lnTo>
                    <a:lnTo>
                      <a:pt x="58" y="163"/>
                    </a:lnTo>
                    <a:lnTo>
                      <a:pt x="66" y="165"/>
                    </a:lnTo>
                    <a:lnTo>
                      <a:pt x="75" y="166"/>
                    </a:lnTo>
                    <a:lnTo>
                      <a:pt x="84" y="167"/>
                    </a:lnTo>
                    <a:lnTo>
                      <a:pt x="7763" y="167"/>
                    </a:lnTo>
                    <a:lnTo>
                      <a:pt x="7763" y="5597"/>
                    </a:lnTo>
                    <a:lnTo>
                      <a:pt x="7763" y="5606"/>
                    </a:lnTo>
                    <a:lnTo>
                      <a:pt x="7764" y="5614"/>
                    </a:lnTo>
                    <a:lnTo>
                      <a:pt x="7767" y="5622"/>
                    </a:lnTo>
                    <a:lnTo>
                      <a:pt x="7770" y="5630"/>
                    </a:lnTo>
                    <a:lnTo>
                      <a:pt x="7773" y="5637"/>
                    </a:lnTo>
                    <a:lnTo>
                      <a:pt x="7778" y="5644"/>
                    </a:lnTo>
                    <a:lnTo>
                      <a:pt x="7782" y="5651"/>
                    </a:lnTo>
                    <a:lnTo>
                      <a:pt x="7787" y="5656"/>
                    </a:lnTo>
                    <a:lnTo>
                      <a:pt x="7793" y="5661"/>
                    </a:lnTo>
                    <a:lnTo>
                      <a:pt x="7800" y="5667"/>
                    </a:lnTo>
                    <a:lnTo>
                      <a:pt x="7807" y="5671"/>
                    </a:lnTo>
                    <a:lnTo>
                      <a:pt x="7814" y="5675"/>
                    </a:lnTo>
                    <a:lnTo>
                      <a:pt x="7821" y="5677"/>
                    </a:lnTo>
                    <a:lnTo>
                      <a:pt x="7830" y="5679"/>
                    </a:lnTo>
                    <a:lnTo>
                      <a:pt x="7838" y="5680"/>
                    </a:lnTo>
                    <a:lnTo>
                      <a:pt x="7847" y="5681"/>
                    </a:lnTo>
                    <a:lnTo>
                      <a:pt x="7856" y="5680"/>
                    </a:lnTo>
                    <a:lnTo>
                      <a:pt x="7863" y="5679"/>
                    </a:lnTo>
                    <a:lnTo>
                      <a:pt x="7872" y="5677"/>
                    </a:lnTo>
                    <a:lnTo>
                      <a:pt x="7880" y="5675"/>
                    </a:lnTo>
                    <a:lnTo>
                      <a:pt x="7886" y="5671"/>
                    </a:lnTo>
                    <a:lnTo>
                      <a:pt x="7894" y="5667"/>
                    </a:lnTo>
                    <a:lnTo>
                      <a:pt x="7901" y="5661"/>
                    </a:lnTo>
                    <a:lnTo>
                      <a:pt x="7906" y="5656"/>
                    </a:lnTo>
                    <a:lnTo>
                      <a:pt x="7911" y="5651"/>
                    </a:lnTo>
                    <a:lnTo>
                      <a:pt x="7916" y="5644"/>
                    </a:lnTo>
                    <a:lnTo>
                      <a:pt x="7920" y="5637"/>
                    </a:lnTo>
                    <a:lnTo>
                      <a:pt x="7924" y="5630"/>
                    </a:lnTo>
                    <a:lnTo>
                      <a:pt x="7927" y="5622"/>
                    </a:lnTo>
                    <a:lnTo>
                      <a:pt x="7929" y="5614"/>
                    </a:lnTo>
                    <a:lnTo>
                      <a:pt x="7930" y="5606"/>
                    </a:lnTo>
                    <a:lnTo>
                      <a:pt x="7930" y="5597"/>
                    </a:lnTo>
                    <a:lnTo>
                      <a:pt x="7930" y="83"/>
                    </a:lnTo>
                    <a:lnTo>
                      <a:pt x="7930" y="75"/>
                    </a:lnTo>
                    <a:lnTo>
                      <a:pt x="7929" y="67"/>
                    </a:lnTo>
                    <a:lnTo>
                      <a:pt x="7927" y="59"/>
                    </a:lnTo>
                    <a:lnTo>
                      <a:pt x="7924" y="51"/>
                    </a:lnTo>
                    <a:lnTo>
                      <a:pt x="7920" y="44"/>
                    </a:lnTo>
                    <a:lnTo>
                      <a:pt x="7916" y="37"/>
                    </a:lnTo>
                    <a:lnTo>
                      <a:pt x="7911" y="30"/>
                    </a:lnTo>
                    <a:lnTo>
                      <a:pt x="7906" y="24"/>
                    </a:lnTo>
                    <a:lnTo>
                      <a:pt x="7901" y="20"/>
                    </a:lnTo>
                    <a:lnTo>
                      <a:pt x="7894" y="14"/>
                    </a:lnTo>
                    <a:lnTo>
                      <a:pt x="7886" y="10"/>
                    </a:lnTo>
                    <a:lnTo>
                      <a:pt x="7880" y="6"/>
                    </a:lnTo>
                    <a:lnTo>
                      <a:pt x="7872" y="4"/>
                    </a:lnTo>
                    <a:lnTo>
                      <a:pt x="7863" y="2"/>
                    </a:lnTo>
                    <a:lnTo>
                      <a:pt x="7856" y="1"/>
                    </a:lnTo>
                    <a:lnTo>
                      <a:pt x="7847" y="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6" name="Freeform 72"/>
              <p:cNvSpPr>
                <a:spLocks/>
              </p:cNvSpPr>
              <p:nvPr/>
            </p:nvSpPr>
            <p:spPr bwMode="auto">
              <a:xfrm>
                <a:off x="2681" y="3298"/>
                <a:ext cx="30" cy="57"/>
              </a:xfrm>
              <a:custGeom>
                <a:avLst/>
                <a:gdLst>
                  <a:gd name="T0" fmla="*/ 89 w 687"/>
                  <a:gd name="T1" fmla="*/ 362 h 1295"/>
                  <a:gd name="T2" fmla="*/ 114 w 687"/>
                  <a:gd name="T3" fmla="*/ 385 h 1295"/>
                  <a:gd name="T4" fmla="*/ 136 w 687"/>
                  <a:gd name="T5" fmla="*/ 413 h 1295"/>
                  <a:gd name="T6" fmla="*/ 158 w 687"/>
                  <a:gd name="T7" fmla="*/ 444 h 1295"/>
                  <a:gd name="T8" fmla="*/ 178 w 687"/>
                  <a:gd name="T9" fmla="*/ 479 h 1295"/>
                  <a:gd name="T10" fmla="*/ 197 w 687"/>
                  <a:gd name="T11" fmla="*/ 516 h 1295"/>
                  <a:gd name="T12" fmla="*/ 222 w 687"/>
                  <a:gd name="T13" fmla="*/ 580 h 1295"/>
                  <a:gd name="T14" fmla="*/ 249 w 687"/>
                  <a:gd name="T15" fmla="*/ 676 h 1295"/>
                  <a:gd name="T16" fmla="*/ 270 w 687"/>
                  <a:gd name="T17" fmla="*/ 783 h 1295"/>
                  <a:gd name="T18" fmla="*/ 284 w 687"/>
                  <a:gd name="T19" fmla="*/ 902 h 1295"/>
                  <a:gd name="T20" fmla="*/ 292 w 687"/>
                  <a:gd name="T21" fmla="*/ 1031 h 1295"/>
                  <a:gd name="T22" fmla="*/ 294 w 687"/>
                  <a:gd name="T23" fmla="*/ 1118 h 1295"/>
                  <a:gd name="T24" fmla="*/ 302 w 687"/>
                  <a:gd name="T25" fmla="*/ 1157 h 1295"/>
                  <a:gd name="T26" fmla="*/ 316 w 687"/>
                  <a:gd name="T27" fmla="*/ 1192 h 1295"/>
                  <a:gd name="T28" fmla="*/ 338 w 687"/>
                  <a:gd name="T29" fmla="*/ 1223 h 1295"/>
                  <a:gd name="T30" fmla="*/ 364 w 687"/>
                  <a:gd name="T31" fmla="*/ 1250 h 1295"/>
                  <a:gd name="T32" fmla="*/ 396 w 687"/>
                  <a:gd name="T33" fmla="*/ 1272 h 1295"/>
                  <a:gd name="T34" fmla="*/ 431 w 687"/>
                  <a:gd name="T35" fmla="*/ 1286 h 1295"/>
                  <a:gd name="T36" fmla="*/ 470 w 687"/>
                  <a:gd name="T37" fmla="*/ 1293 h 1295"/>
                  <a:gd name="T38" fmla="*/ 510 w 687"/>
                  <a:gd name="T39" fmla="*/ 1293 h 1295"/>
                  <a:gd name="T40" fmla="*/ 549 w 687"/>
                  <a:gd name="T41" fmla="*/ 1286 h 1295"/>
                  <a:gd name="T42" fmla="*/ 584 w 687"/>
                  <a:gd name="T43" fmla="*/ 1272 h 1295"/>
                  <a:gd name="T44" fmla="*/ 615 w 687"/>
                  <a:gd name="T45" fmla="*/ 1250 h 1295"/>
                  <a:gd name="T46" fmla="*/ 642 w 687"/>
                  <a:gd name="T47" fmla="*/ 1223 h 1295"/>
                  <a:gd name="T48" fmla="*/ 663 w 687"/>
                  <a:gd name="T49" fmla="*/ 1192 h 1295"/>
                  <a:gd name="T50" fmla="*/ 678 w 687"/>
                  <a:gd name="T51" fmla="*/ 1157 h 1295"/>
                  <a:gd name="T52" fmla="*/ 686 w 687"/>
                  <a:gd name="T53" fmla="*/ 1118 h 1295"/>
                  <a:gd name="T54" fmla="*/ 687 w 687"/>
                  <a:gd name="T55" fmla="*/ 1052 h 1295"/>
                  <a:gd name="T56" fmla="*/ 684 w 687"/>
                  <a:gd name="T57" fmla="*/ 960 h 1295"/>
                  <a:gd name="T58" fmla="*/ 677 w 687"/>
                  <a:gd name="T59" fmla="*/ 872 h 1295"/>
                  <a:gd name="T60" fmla="*/ 668 w 687"/>
                  <a:gd name="T61" fmla="*/ 787 h 1295"/>
                  <a:gd name="T62" fmla="*/ 657 w 687"/>
                  <a:gd name="T63" fmla="*/ 706 h 1295"/>
                  <a:gd name="T64" fmla="*/ 642 w 687"/>
                  <a:gd name="T65" fmla="*/ 628 h 1295"/>
                  <a:gd name="T66" fmla="*/ 624 w 687"/>
                  <a:gd name="T67" fmla="*/ 555 h 1295"/>
                  <a:gd name="T68" fmla="*/ 605 w 687"/>
                  <a:gd name="T69" fmla="*/ 484 h 1295"/>
                  <a:gd name="T70" fmla="*/ 581 w 687"/>
                  <a:gd name="T71" fmla="*/ 417 h 1295"/>
                  <a:gd name="T72" fmla="*/ 555 w 687"/>
                  <a:gd name="T73" fmla="*/ 354 h 1295"/>
                  <a:gd name="T74" fmla="*/ 526 w 687"/>
                  <a:gd name="T75" fmla="*/ 295 h 1295"/>
                  <a:gd name="T76" fmla="*/ 495 w 687"/>
                  <a:gd name="T77" fmla="*/ 239 h 1295"/>
                  <a:gd name="T78" fmla="*/ 460 w 687"/>
                  <a:gd name="T79" fmla="*/ 188 h 1295"/>
                  <a:gd name="T80" fmla="*/ 423 w 687"/>
                  <a:gd name="T81" fmla="*/ 141 h 1295"/>
                  <a:gd name="T82" fmla="*/ 383 w 687"/>
                  <a:gd name="T83" fmla="*/ 98 h 1295"/>
                  <a:gd name="T84" fmla="*/ 340 w 687"/>
                  <a:gd name="T85" fmla="*/ 59 h 1295"/>
                  <a:gd name="T86" fmla="*/ 302 w 687"/>
                  <a:gd name="T87" fmla="*/ 29 h 1295"/>
                  <a:gd name="T88" fmla="*/ 267 w 687"/>
                  <a:gd name="T89" fmla="*/ 12 h 1295"/>
                  <a:gd name="T90" fmla="*/ 229 w 687"/>
                  <a:gd name="T91" fmla="*/ 2 h 1295"/>
                  <a:gd name="T92" fmla="*/ 192 w 687"/>
                  <a:gd name="T93" fmla="*/ 0 h 1295"/>
                  <a:gd name="T94" fmla="*/ 155 w 687"/>
                  <a:gd name="T95" fmla="*/ 4 h 1295"/>
                  <a:gd name="T96" fmla="*/ 119 w 687"/>
                  <a:gd name="T97" fmla="*/ 16 h 1295"/>
                  <a:gd name="T98" fmla="*/ 85 w 687"/>
                  <a:gd name="T99" fmla="*/ 35 h 1295"/>
                  <a:gd name="T100" fmla="*/ 55 w 687"/>
                  <a:gd name="T101" fmla="*/ 60 h 1295"/>
                  <a:gd name="T102" fmla="*/ 31 w 687"/>
                  <a:gd name="T103" fmla="*/ 92 h 1295"/>
                  <a:gd name="T104" fmla="*/ 13 w 687"/>
                  <a:gd name="T105" fmla="*/ 127 h 1295"/>
                  <a:gd name="T106" fmla="*/ 3 w 687"/>
                  <a:gd name="T107" fmla="*/ 164 h 1295"/>
                  <a:gd name="T108" fmla="*/ 0 w 687"/>
                  <a:gd name="T109" fmla="*/ 201 h 1295"/>
                  <a:gd name="T110" fmla="*/ 6 w 687"/>
                  <a:gd name="T111" fmla="*/ 239 h 1295"/>
                  <a:gd name="T112" fmla="*/ 17 w 687"/>
                  <a:gd name="T113" fmla="*/ 274 h 1295"/>
                  <a:gd name="T114" fmla="*/ 36 w 687"/>
                  <a:gd name="T115" fmla="*/ 308 h 1295"/>
                  <a:gd name="T116" fmla="*/ 62 w 687"/>
                  <a:gd name="T117" fmla="*/ 338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687" h="1295">
                    <a:moveTo>
                      <a:pt x="77" y="351"/>
                    </a:moveTo>
                    <a:lnTo>
                      <a:pt x="89" y="362"/>
                    </a:lnTo>
                    <a:lnTo>
                      <a:pt x="102" y="373"/>
                    </a:lnTo>
                    <a:lnTo>
                      <a:pt x="114" y="385"/>
                    </a:lnTo>
                    <a:lnTo>
                      <a:pt x="125" y="398"/>
                    </a:lnTo>
                    <a:lnTo>
                      <a:pt x="136" y="413"/>
                    </a:lnTo>
                    <a:lnTo>
                      <a:pt x="147" y="428"/>
                    </a:lnTo>
                    <a:lnTo>
                      <a:pt x="158" y="444"/>
                    </a:lnTo>
                    <a:lnTo>
                      <a:pt x="168" y="461"/>
                    </a:lnTo>
                    <a:lnTo>
                      <a:pt x="178" y="479"/>
                    </a:lnTo>
                    <a:lnTo>
                      <a:pt x="188" y="498"/>
                    </a:lnTo>
                    <a:lnTo>
                      <a:pt x="197" y="516"/>
                    </a:lnTo>
                    <a:lnTo>
                      <a:pt x="205" y="537"/>
                    </a:lnTo>
                    <a:lnTo>
                      <a:pt x="222" y="580"/>
                    </a:lnTo>
                    <a:lnTo>
                      <a:pt x="236" y="626"/>
                    </a:lnTo>
                    <a:lnTo>
                      <a:pt x="249" y="676"/>
                    </a:lnTo>
                    <a:lnTo>
                      <a:pt x="260" y="728"/>
                    </a:lnTo>
                    <a:lnTo>
                      <a:pt x="270" y="783"/>
                    </a:lnTo>
                    <a:lnTo>
                      <a:pt x="279" y="841"/>
                    </a:lnTo>
                    <a:lnTo>
                      <a:pt x="284" y="902"/>
                    </a:lnTo>
                    <a:lnTo>
                      <a:pt x="289" y="965"/>
                    </a:lnTo>
                    <a:lnTo>
                      <a:pt x="292" y="1031"/>
                    </a:lnTo>
                    <a:lnTo>
                      <a:pt x="293" y="1099"/>
                    </a:lnTo>
                    <a:lnTo>
                      <a:pt x="294" y="1118"/>
                    </a:lnTo>
                    <a:lnTo>
                      <a:pt x="296" y="1138"/>
                    </a:lnTo>
                    <a:lnTo>
                      <a:pt x="302" y="1157"/>
                    </a:lnTo>
                    <a:lnTo>
                      <a:pt x="308" y="1174"/>
                    </a:lnTo>
                    <a:lnTo>
                      <a:pt x="316" y="1192"/>
                    </a:lnTo>
                    <a:lnTo>
                      <a:pt x="326" y="1208"/>
                    </a:lnTo>
                    <a:lnTo>
                      <a:pt x="338" y="1223"/>
                    </a:lnTo>
                    <a:lnTo>
                      <a:pt x="350" y="1238"/>
                    </a:lnTo>
                    <a:lnTo>
                      <a:pt x="364" y="1250"/>
                    </a:lnTo>
                    <a:lnTo>
                      <a:pt x="380" y="1262"/>
                    </a:lnTo>
                    <a:lnTo>
                      <a:pt x="396" y="1272"/>
                    </a:lnTo>
                    <a:lnTo>
                      <a:pt x="413" y="1279"/>
                    </a:lnTo>
                    <a:lnTo>
                      <a:pt x="431" y="1286"/>
                    </a:lnTo>
                    <a:lnTo>
                      <a:pt x="450" y="1291"/>
                    </a:lnTo>
                    <a:lnTo>
                      <a:pt x="470" y="1293"/>
                    </a:lnTo>
                    <a:lnTo>
                      <a:pt x="489" y="1295"/>
                    </a:lnTo>
                    <a:lnTo>
                      <a:pt x="510" y="1293"/>
                    </a:lnTo>
                    <a:lnTo>
                      <a:pt x="530" y="1291"/>
                    </a:lnTo>
                    <a:lnTo>
                      <a:pt x="549" y="1286"/>
                    </a:lnTo>
                    <a:lnTo>
                      <a:pt x="566" y="1279"/>
                    </a:lnTo>
                    <a:lnTo>
                      <a:pt x="584" y="1272"/>
                    </a:lnTo>
                    <a:lnTo>
                      <a:pt x="600" y="1262"/>
                    </a:lnTo>
                    <a:lnTo>
                      <a:pt x="615" y="1250"/>
                    </a:lnTo>
                    <a:lnTo>
                      <a:pt x="629" y="1238"/>
                    </a:lnTo>
                    <a:lnTo>
                      <a:pt x="642" y="1223"/>
                    </a:lnTo>
                    <a:lnTo>
                      <a:pt x="653" y="1208"/>
                    </a:lnTo>
                    <a:lnTo>
                      <a:pt x="663" y="1192"/>
                    </a:lnTo>
                    <a:lnTo>
                      <a:pt x="672" y="1174"/>
                    </a:lnTo>
                    <a:lnTo>
                      <a:pt x="678" y="1157"/>
                    </a:lnTo>
                    <a:lnTo>
                      <a:pt x="683" y="1138"/>
                    </a:lnTo>
                    <a:lnTo>
                      <a:pt x="686" y="1118"/>
                    </a:lnTo>
                    <a:lnTo>
                      <a:pt x="687" y="1099"/>
                    </a:lnTo>
                    <a:lnTo>
                      <a:pt x="687" y="1052"/>
                    </a:lnTo>
                    <a:lnTo>
                      <a:pt x="686" y="1006"/>
                    </a:lnTo>
                    <a:lnTo>
                      <a:pt x="684" y="960"/>
                    </a:lnTo>
                    <a:lnTo>
                      <a:pt x="680" y="916"/>
                    </a:lnTo>
                    <a:lnTo>
                      <a:pt x="677" y="872"/>
                    </a:lnTo>
                    <a:lnTo>
                      <a:pt x="674" y="829"/>
                    </a:lnTo>
                    <a:lnTo>
                      <a:pt x="668" y="787"/>
                    </a:lnTo>
                    <a:lnTo>
                      <a:pt x="663" y="746"/>
                    </a:lnTo>
                    <a:lnTo>
                      <a:pt x="657" y="706"/>
                    </a:lnTo>
                    <a:lnTo>
                      <a:pt x="650" y="666"/>
                    </a:lnTo>
                    <a:lnTo>
                      <a:pt x="642" y="628"/>
                    </a:lnTo>
                    <a:lnTo>
                      <a:pt x="634" y="591"/>
                    </a:lnTo>
                    <a:lnTo>
                      <a:pt x="624" y="555"/>
                    </a:lnTo>
                    <a:lnTo>
                      <a:pt x="615" y="519"/>
                    </a:lnTo>
                    <a:lnTo>
                      <a:pt x="605" y="484"/>
                    </a:lnTo>
                    <a:lnTo>
                      <a:pt x="593" y="450"/>
                    </a:lnTo>
                    <a:lnTo>
                      <a:pt x="581" y="417"/>
                    </a:lnTo>
                    <a:lnTo>
                      <a:pt x="568" y="385"/>
                    </a:lnTo>
                    <a:lnTo>
                      <a:pt x="555" y="354"/>
                    </a:lnTo>
                    <a:lnTo>
                      <a:pt x="541" y="324"/>
                    </a:lnTo>
                    <a:lnTo>
                      <a:pt x="526" y="295"/>
                    </a:lnTo>
                    <a:lnTo>
                      <a:pt x="510" y="267"/>
                    </a:lnTo>
                    <a:lnTo>
                      <a:pt x="495" y="239"/>
                    </a:lnTo>
                    <a:lnTo>
                      <a:pt x="477" y="213"/>
                    </a:lnTo>
                    <a:lnTo>
                      <a:pt x="460" y="188"/>
                    </a:lnTo>
                    <a:lnTo>
                      <a:pt x="442" y="164"/>
                    </a:lnTo>
                    <a:lnTo>
                      <a:pt x="423" y="141"/>
                    </a:lnTo>
                    <a:lnTo>
                      <a:pt x="404" y="119"/>
                    </a:lnTo>
                    <a:lnTo>
                      <a:pt x="383" y="98"/>
                    </a:lnTo>
                    <a:lnTo>
                      <a:pt x="362" y="77"/>
                    </a:lnTo>
                    <a:lnTo>
                      <a:pt x="340" y="59"/>
                    </a:lnTo>
                    <a:lnTo>
                      <a:pt x="318" y="40"/>
                    </a:lnTo>
                    <a:lnTo>
                      <a:pt x="302" y="29"/>
                    </a:lnTo>
                    <a:lnTo>
                      <a:pt x="284" y="19"/>
                    </a:lnTo>
                    <a:lnTo>
                      <a:pt x="267" y="12"/>
                    </a:lnTo>
                    <a:lnTo>
                      <a:pt x="248" y="6"/>
                    </a:lnTo>
                    <a:lnTo>
                      <a:pt x="229" y="2"/>
                    </a:lnTo>
                    <a:lnTo>
                      <a:pt x="211" y="0"/>
                    </a:lnTo>
                    <a:lnTo>
                      <a:pt x="192" y="0"/>
                    </a:lnTo>
                    <a:lnTo>
                      <a:pt x="173" y="1"/>
                    </a:lnTo>
                    <a:lnTo>
                      <a:pt x="155" y="4"/>
                    </a:lnTo>
                    <a:lnTo>
                      <a:pt x="136" y="10"/>
                    </a:lnTo>
                    <a:lnTo>
                      <a:pt x="119" y="16"/>
                    </a:lnTo>
                    <a:lnTo>
                      <a:pt x="101" y="24"/>
                    </a:lnTo>
                    <a:lnTo>
                      <a:pt x="85" y="35"/>
                    </a:lnTo>
                    <a:lnTo>
                      <a:pt x="69" y="47"/>
                    </a:lnTo>
                    <a:lnTo>
                      <a:pt x="55" y="60"/>
                    </a:lnTo>
                    <a:lnTo>
                      <a:pt x="42" y="75"/>
                    </a:lnTo>
                    <a:lnTo>
                      <a:pt x="31" y="92"/>
                    </a:lnTo>
                    <a:lnTo>
                      <a:pt x="21" y="109"/>
                    </a:lnTo>
                    <a:lnTo>
                      <a:pt x="13" y="127"/>
                    </a:lnTo>
                    <a:lnTo>
                      <a:pt x="7" y="145"/>
                    </a:lnTo>
                    <a:lnTo>
                      <a:pt x="3" y="164"/>
                    </a:lnTo>
                    <a:lnTo>
                      <a:pt x="1" y="183"/>
                    </a:lnTo>
                    <a:lnTo>
                      <a:pt x="0" y="201"/>
                    </a:lnTo>
                    <a:lnTo>
                      <a:pt x="2" y="221"/>
                    </a:lnTo>
                    <a:lnTo>
                      <a:pt x="6" y="239"/>
                    </a:lnTo>
                    <a:lnTo>
                      <a:pt x="10" y="257"/>
                    </a:lnTo>
                    <a:lnTo>
                      <a:pt x="17" y="274"/>
                    </a:lnTo>
                    <a:lnTo>
                      <a:pt x="25" y="292"/>
                    </a:lnTo>
                    <a:lnTo>
                      <a:pt x="36" y="308"/>
                    </a:lnTo>
                    <a:lnTo>
                      <a:pt x="47" y="324"/>
                    </a:lnTo>
                    <a:lnTo>
                      <a:pt x="62" y="338"/>
                    </a:lnTo>
                    <a:lnTo>
                      <a:pt x="77" y="351"/>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7" name="Freeform 73"/>
              <p:cNvSpPr>
                <a:spLocks/>
              </p:cNvSpPr>
              <p:nvPr/>
            </p:nvSpPr>
            <p:spPr bwMode="auto">
              <a:xfrm>
                <a:off x="2734" y="3298"/>
                <a:ext cx="29" cy="57"/>
              </a:xfrm>
              <a:custGeom>
                <a:avLst/>
                <a:gdLst>
                  <a:gd name="T0" fmla="*/ 347 w 687"/>
                  <a:gd name="T1" fmla="*/ 59 h 1295"/>
                  <a:gd name="T2" fmla="*/ 304 w 687"/>
                  <a:gd name="T3" fmla="*/ 98 h 1295"/>
                  <a:gd name="T4" fmla="*/ 265 w 687"/>
                  <a:gd name="T5" fmla="*/ 141 h 1295"/>
                  <a:gd name="T6" fmla="*/ 227 w 687"/>
                  <a:gd name="T7" fmla="*/ 188 h 1295"/>
                  <a:gd name="T8" fmla="*/ 192 w 687"/>
                  <a:gd name="T9" fmla="*/ 239 h 1295"/>
                  <a:gd name="T10" fmla="*/ 161 w 687"/>
                  <a:gd name="T11" fmla="*/ 295 h 1295"/>
                  <a:gd name="T12" fmla="*/ 132 w 687"/>
                  <a:gd name="T13" fmla="*/ 354 h 1295"/>
                  <a:gd name="T14" fmla="*/ 107 w 687"/>
                  <a:gd name="T15" fmla="*/ 417 h 1295"/>
                  <a:gd name="T16" fmla="*/ 82 w 687"/>
                  <a:gd name="T17" fmla="*/ 484 h 1295"/>
                  <a:gd name="T18" fmla="*/ 63 w 687"/>
                  <a:gd name="T19" fmla="*/ 555 h 1295"/>
                  <a:gd name="T20" fmla="*/ 45 w 687"/>
                  <a:gd name="T21" fmla="*/ 628 h 1295"/>
                  <a:gd name="T22" fmla="*/ 30 w 687"/>
                  <a:gd name="T23" fmla="*/ 706 h 1295"/>
                  <a:gd name="T24" fmla="*/ 19 w 687"/>
                  <a:gd name="T25" fmla="*/ 787 h 1295"/>
                  <a:gd name="T26" fmla="*/ 10 w 687"/>
                  <a:gd name="T27" fmla="*/ 872 h 1295"/>
                  <a:gd name="T28" fmla="*/ 3 w 687"/>
                  <a:gd name="T29" fmla="*/ 960 h 1295"/>
                  <a:gd name="T30" fmla="*/ 0 w 687"/>
                  <a:gd name="T31" fmla="*/ 1052 h 1295"/>
                  <a:gd name="T32" fmla="*/ 1 w 687"/>
                  <a:gd name="T33" fmla="*/ 1118 h 1295"/>
                  <a:gd name="T34" fmla="*/ 9 w 687"/>
                  <a:gd name="T35" fmla="*/ 1157 h 1295"/>
                  <a:gd name="T36" fmla="*/ 24 w 687"/>
                  <a:gd name="T37" fmla="*/ 1192 h 1295"/>
                  <a:gd name="T38" fmla="*/ 45 w 687"/>
                  <a:gd name="T39" fmla="*/ 1223 h 1295"/>
                  <a:gd name="T40" fmla="*/ 71 w 687"/>
                  <a:gd name="T41" fmla="*/ 1250 h 1295"/>
                  <a:gd name="T42" fmla="*/ 103 w 687"/>
                  <a:gd name="T43" fmla="*/ 1272 h 1295"/>
                  <a:gd name="T44" fmla="*/ 138 w 687"/>
                  <a:gd name="T45" fmla="*/ 1286 h 1295"/>
                  <a:gd name="T46" fmla="*/ 177 w 687"/>
                  <a:gd name="T47" fmla="*/ 1293 h 1295"/>
                  <a:gd name="T48" fmla="*/ 217 w 687"/>
                  <a:gd name="T49" fmla="*/ 1293 h 1295"/>
                  <a:gd name="T50" fmla="*/ 256 w 687"/>
                  <a:gd name="T51" fmla="*/ 1286 h 1295"/>
                  <a:gd name="T52" fmla="*/ 291 w 687"/>
                  <a:gd name="T53" fmla="*/ 1272 h 1295"/>
                  <a:gd name="T54" fmla="*/ 323 w 687"/>
                  <a:gd name="T55" fmla="*/ 1250 h 1295"/>
                  <a:gd name="T56" fmla="*/ 349 w 687"/>
                  <a:gd name="T57" fmla="*/ 1223 h 1295"/>
                  <a:gd name="T58" fmla="*/ 371 w 687"/>
                  <a:gd name="T59" fmla="*/ 1192 h 1295"/>
                  <a:gd name="T60" fmla="*/ 385 w 687"/>
                  <a:gd name="T61" fmla="*/ 1157 h 1295"/>
                  <a:gd name="T62" fmla="*/ 393 w 687"/>
                  <a:gd name="T63" fmla="*/ 1118 h 1295"/>
                  <a:gd name="T64" fmla="*/ 395 w 687"/>
                  <a:gd name="T65" fmla="*/ 1031 h 1295"/>
                  <a:gd name="T66" fmla="*/ 403 w 687"/>
                  <a:gd name="T67" fmla="*/ 902 h 1295"/>
                  <a:gd name="T68" fmla="*/ 417 w 687"/>
                  <a:gd name="T69" fmla="*/ 783 h 1295"/>
                  <a:gd name="T70" fmla="*/ 438 w 687"/>
                  <a:gd name="T71" fmla="*/ 676 h 1295"/>
                  <a:gd name="T72" fmla="*/ 458 w 687"/>
                  <a:gd name="T73" fmla="*/ 603 h 1295"/>
                  <a:gd name="T74" fmla="*/ 473 w 687"/>
                  <a:gd name="T75" fmla="*/ 558 h 1295"/>
                  <a:gd name="T76" fmla="*/ 491 w 687"/>
                  <a:gd name="T77" fmla="*/ 516 h 1295"/>
                  <a:gd name="T78" fmla="*/ 509 w 687"/>
                  <a:gd name="T79" fmla="*/ 479 h 1295"/>
                  <a:gd name="T80" fmla="*/ 529 w 687"/>
                  <a:gd name="T81" fmla="*/ 444 h 1295"/>
                  <a:gd name="T82" fmla="*/ 550 w 687"/>
                  <a:gd name="T83" fmla="*/ 413 h 1295"/>
                  <a:gd name="T84" fmla="*/ 573 w 687"/>
                  <a:gd name="T85" fmla="*/ 385 h 1295"/>
                  <a:gd name="T86" fmla="*/ 598 w 687"/>
                  <a:gd name="T87" fmla="*/ 362 h 1295"/>
                  <a:gd name="T88" fmla="*/ 626 w 687"/>
                  <a:gd name="T89" fmla="*/ 338 h 1295"/>
                  <a:gd name="T90" fmla="*/ 651 w 687"/>
                  <a:gd name="T91" fmla="*/ 308 h 1295"/>
                  <a:gd name="T92" fmla="*/ 669 w 687"/>
                  <a:gd name="T93" fmla="*/ 274 h 1295"/>
                  <a:gd name="T94" fmla="*/ 682 w 687"/>
                  <a:gd name="T95" fmla="*/ 239 h 1295"/>
                  <a:gd name="T96" fmla="*/ 687 w 687"/>
                  <a:gd name="T97" fmla="*/ 201 h 1295"/>
                  <a:gd name="T98" fmla="*/ 684 w 687"/>
                  <a:gd name="T99" fmla="*/ 164 h 1295"/>
                  <a:gd name="T100" fmla="*/ 674 w 687"/>
                  <a:gd name="T101" fmla="*/ 127 h 1295"/>
                  <a:gd name="T102" fmla="*/ 656 w 687"/>
                  <a:gd name="T103" fmla="*/ 92 h 1295"/>
                  <a:gd name="T104" fmla="*/ 632 w 687"/>
                  <a:gd name="T105" fmla="*/ 60 h 1295"/>
                  <a:gd name="T106" fmla="*/ 603 w 687"/>
                  <a:gd name="T107" fmla="*/ 35 h 1295"/>
                  <a:gd name="T108" fmla="*/ 569 w 687"/>
                  <a:gd name="T109" fmla="*/ 16 h 1295"/>
                  <a:gd name="T110" fmla="*/ 532 w 687"/>
                  <a:gd name="T111" fmla="*/ 4 h 1295"/>
                  <a:gd name="T112" fmla="*/ 495 w 687"/>
                  <a:gd name="T113" fmla="*/ 0 h 1295"/>
                  <a:gd name="T114" fmla="*/ 458 w 687"/>
                  <a:gd name="T115" fmla="*/ 2 h 1295"/>
                  <a:gd name="T116" fmla="*/ 420 w 687"/>
                  <a:gd name="T117" fmla="*/ 12 h 1295"/>
                  <a:gd name="T118" fmla="*/ 385 w 687"/>
                  <a:gd name="T119" fmla="*/ 29 h 12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687" h="1295">
                    <a:moveTo>
                      <a:pt x="369" y="40"/>
                    </a:moveTo>
                    <a:lnTo>
                      <a:pt x="347" y="59"/>
                    </a:lnTo>
                    <a:lnTo>
                      <a:pt x="325" y="77"/>
                    </a:lnTo>
                    <a:lnTo>
                      <a:pt x="304" y="98"/>
                    </a:lnTo>
                    <a:lnTo>
                      <a:pt x="283" y="119"/>
                    </a:lnTo>
                    <a:lnTo>
                      <a:pt x="265" y="141"/>
                    </a:lnTo>
                    <a:lnTo>
                      <a:pt x="245" y="164"/>
                    </a:lnTo>
                    <a:lnTo>
                      <a:pt x="227" y="188"/>
                    </a:lnTo>
                    <a:lnTo>
                      <a:pt x="210" y="213"/>
                    </a:lnTo>
                    <a:lnTo>
                      <a:pt x="192" y="239"/>
                    </a:lnTo>
                    <a:lnTo>
                      <a:pt x="177" y="267"/>
                    </a:lnTo>
                    <a:lnTo>
                      <a:pt x="161" y="295"/>
                    </a:lnTo>
                    <a:lnTo>
                      <a:pt x="146" y="324"/>
                    </a:lnTo>
                    <a:lnTo>
                      <a:pt x="132" y="354"/>
                    </a:lnTo>
                    <a:lnTo>
                      <a:pt x="119" y="385"/>
                    </a:lnTo>
                    <a:lnTo>
                      <a:pt x="107" y="417"/>
                    </a:lnTo>
                    <a:lnTo>
                      <a:pt x="95" y="450"/>
                    </a:lnTo>
                    <a:lnTo>
                      <a:pt x="82" y="484"/>
                    </a:lnTo>
                    <a:lnTo>
                      <a:pt x="73" y="519"/>
                    </a:lnTo>
                    <a:lnTo>
                      <a:pt x="63" y="555"/>
                    </a:lnTo>
                    <a:lnTo>
                      <a:pt x="53" y="591"/>
                    </a:lnTo>
                    <a:lnTo>
                      <a:pt x="45" y="628"/>
                    </a:lnTo>
                    <a:lnTo>
                      <a:pt x="37" y="666"/>
                    </a:lnTo>
                    <a:lnTo>
                      <a:pt x="30" y="706"/>
                    </a:lnTo>
                    <a:lnTo>
                      <a:pt x="24" y="746"/>
                    </a:lnTo>
                    <a:lnTo>
                      <a:pt x="19" y="787"/>
                    </a:lnTo>
                    <a:lnTo>
                      <a:pt x="13" y="829"/>
                    </a:lnTo>
                    <a:lnTo>
                      <a:pt x="10" y="872"/>
                    </a:lnTo>
                    <a:lnTo>
                      <a:pt x="7" y="916"/>
                    </a:lnTo>
                    <a:lnTo>
                      <a:pt x="3" y="960"/>
                    </a:lnTo>
                    <a:lnTo>
                      <a:pt x="1" y="1006"/>
                    </a:lnTo>
                    <a:lnTo>
                      <a:pt x="0" y="1052"/>
                    </a:lnTo>
                    <a:lnTo>
                      <a:pt x="0" y="1099"/>
                    </a:lnTo>
                    <a:lnTo>
                      <a:pt x="1" y="1118"/>
                    </a:lnTo>
                    <a:lnTo>
                      <a:pt x="5" y="1138"/>
                    </a:lnTo>
                    <a:lnTo>
                      <a:pt x="9" y="1157"/>
                    </a:lnTo>
                    <a:lnTo>
                      <a:pt x="16" y="1174"/>
                    </a:lnTo>
                    <a:lnTo>
                      <a:pt x="24" y="1192"/>
                    </a:lnTo>
                    <a:lnTo>
                      <a:pt x="34" y="1208"/>
                    </a:lnTo>
                    <a:lnTo>
                      <a:pt x="45" y="1223"/>
                    </a:lnTo>
                    <a:lnTo>
                      <a:pt x="58" y="1238"/>
                    </a:lnTo>
                    <a:lnTo>
                      <a:pt x="71" y="1250"/>
                    </a:lnTo>
                    <a:lnTo>
                      <a:pt x="87" y="1262"/>
                    </a:lnTo>
                    <a:lnTo>
                      <a:pt x="103" y="1272"/>
                    </a:lnTo>
                    <a:lnTo>
                      <a:pt x="121" y="1279"/>
                    </a:lnTo>
                    <a:lnTo>
                      <a:pt x="138" y="1286"/>
                    </a:lnTo>
                    <a:lnTo>
                      <a:pt x="158" y="1291"/>
                    </a:lnTo>
                    <a:lnTo>
                      <a:pt x="177" y="1293"/>
                    </a:lnTo>
                    <a:lnTo>
                      <a:pt x="198" y="1295"/>
                    </a:lnTo>
                    <a:lnTo>
                      <a:pt x="217" y="1293"/>
                    </a:lnTo>
                    <a:lnTo>
                      <a:pt x="237" y="1291"/>
                    </a:lnTo>
                    <a:lnTo>
                      <a:pt x="256" y="1286"/>
                    </a:lnTo>
                    <a:lnTo>
                      <a:pt x="274" y="1279"/>
                    </a:lnTo>
                    <a:lnTo>
                      <a:pt x="291" y="1272"/>
                    </a:lnTo>
                    <a:lnTo>
                      <a:pt x="307" y="1262"/>
                    </a:lnTo>
                    <a:lnTo>
                      <a:pt x="323" y="1250"/>
                    </a:lnTo>
                    <a:lnTo>
                      <a:pt x="337" y="1238"/>
                    </a:lnTo>
                    <a:lnTo>
                      <a:pt x="349" y="1223"/>
                    </a:lnTo>
                    <a:lnTo>
                      <a:pt x="361" y="1208"/>
                    </a:lnTo>
                    <a:lnTo>
                      <a:pt x="371" y="1192"/>
                    </a:lnTo>
                    <a:lnTo>
                      <a:pt x="379" y="1174"/>
                    </a:lnTo>
                    <a:lnTo>
                      <a:pt x="385" y="1157"/>
                    </a:lnTo>
                    <a:lnTo>
                      <a:pt x="391" y="1138"/>
                    </a:lnTo>
                    <a:lnTo>
                      <a:pt x="393" y="1118"/>
                    </a:lnTo>
                    <a:lnTo>
                      <a:pt x="394" y="1099"/>
                    </a:lnTo>
                    <a:lnTo>
                      <a:pt x="395" y="1031"/>
                    </a:lnTo>
                    <a:lnTo>
                      <a:pt x="398" y="965"/>
                    </a:lnTo>
                    <a:lnTo>
                      <a:pt x="403" y="902"/>
                    </a:lnTo>
                    <a:lnTo>
                      <a:pt x="408" y="841"/>
                    </a:lnTo>
                    <a:lnTo>
                      <a:pt x="417" y="783"/>
                    </a:lnTo>
                    <a:lnTo>
                      <a:pt x="427" y="728"/>
                    </a:lnTo>
                    <a:lnTo>
                      <a:pt x="438" y="676"/>
                    </a:lnTo>
                    <a:lnTo>
                      <a:pt x="451" y="626"/>
                    </a:lnTo>
                    <a:lnTo>
                      <a:pt x="458" y="603"/>
                    </a:lnTo>
                    <a:lnTo>
                      <a:pt x="465" y="580"/>
                    </a:lnTo>
                    <a:lnTo>
                      <a:pt x="473" y="558"/>
                    </a:lnTo>
                    <a:lnTo>
                      <a:pt x="482" y="537"/>
                    </a:lnTo>
                    <a:lnTo>
                      <a:pt x="491" y="516"/>
                    </a:lnTo>
                    <a:lnTo>
                      <a:pt x="499" y="498"/>
                    </a:lnTo>
                    <a:lnTo>
                      <a:pt x="509" y="479"/>
                    </a:lnTo>
                    <a:lnTo>
                      <a:pt x="519" y="461"/>
                    </a:lnTo>
                    <a:lnTo>
                      <a:pt x="529" y="444"/>
                    </a:lnTo>
                    <a:lnTo>
                      <a:pt x="540" y="428"/>
                    </a:lnTo>
                    <a:lnTo>
                      <a:pt x="550" y="413"/>
                    </a:lnTo>
                    <a:lnTo>
                      <a:pt x="562" y="398"/>
                    </a:lnTo>
                    <a:lnTo>
                      <a:pt x="573" y="385"/>
                    </a:lnTo>
                    <a:lnTo>
                      <a:pt x="585" y="373"/>
                    </a:lnTo>
                    <a:lnTo>
                      <a:pt x="598" y="362"/>
                    </a:lnTo>
                    <a:lnTo>
                      <a:pt x="610" y="351"/>
                    </a:lnTo>
                    <a:lnTo>
                      <a:pt x="626" y="338"/>
                    </a:lnTo>
                    <a:lnTo>
                      <a:pt x="640" y="324"/>
                    </a:lnTo>
                    <a:lnTo>
                      <a:pt x="651" y="308"/>
                    </a:lnTo>
                    <a:lnTo>
                      <a:pt x="662" y="292"/>
                    </a:lnTo>
                    <a:lnTo>
                      <a:pt x="669" y="274"/>
                    </a:lnTo>
                    <a:lnTo>
                      <a:pt x="677" y="257"/>
                    </a:lnTo>
                    <a:lnTo>
                      <a:pt x="682" y="239"/>
                    </a:lnTo>
                    <a:lnTo>
                      <a:pt x="685" y="221"/>
                    </a:lnTo>
                    <a:lnTo>
                      <a:pt x="687" y="201"/>
                    </a:lnTo>
                    <a:lnTo>
                      <a:pt x="686" y="183"/>
                    </a:lnTo>
                    <a:lnTo>
                      <a:pt x="684" y="164"/>
                    </a:lnTo>
                    <a:lnTo>
                      <a:pt x="680" y="145"/>
                    </a:lnTo>
                    <a:lnTo>
                      <a:pt x="674" y="127"/>
                    </a:lnTo>
                    <a:lnTo>
                      <a:pt x="666" y="109"/>
                    </a:lnTo>
                    <a:lnTo>
                      <a:pt x="656" y="92"/>
                    </a:lnTo>
                    <a:lnTo>
                      <a:pt x="645" y="75"/>
                    </a:lnTo>
                    <a:lnTo>
                      <a:pt x="632" y="60"/>
                    </a:lnTo>
                    <a:lnTo>
                      <a:pt x="618" y="47"/>
                    </a:lnTo>
                    <a:lnTo>
                      <a:pt x="603" y="35"/>
                    </a:lnTo>
                    <a:lnTo>
                      <a:pt x="586" y="24"/>
                    </a:lnTo>
                    <a:lnTo>
                      <a:pt x="569" y="16"/>
                    </a:lnTo>
                    <a:lnTo>
                      <a:pt x="551" y="10"/>
                    </a:lnTo>
                    <a:lnTo>
                      <a:pt x="532" y="4"/>
                    </a:lnTo>
                    <a:lnTo>
                      <a:pt x="515" y="1"/>
                    </a:lnTo>
                    <a:lnTo>
                      <a:pt x="495" y="0"/>
                    </a:lnTo>
                    <a:lnTo>
                      <a:pt x="476" y="0"/>
                    </a:lnTo>
                    <a:lnTo>
                      <a:pt x="458" y="2"/>
                    </a:lnTo>
                    <a:lnTo>
                      <a:pt x="439" y="6"/>
                    </a:lnTo>
                    <a:lnTo>
                      <a:pt x="420" y="12"/>
                    </a:lnTo>
                    <a:lnTo>
                      <a:pt x="403" y="19"/>
                    </a:lnTo>
                    <a:lnTo>
                      <a:pt x="385" y="29"/>
                    </a:lnTo>
                    <a:lnTo>
                      <a:pt x="369" y="4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8" name="Freeform 74"/>
              <p:cNvSpPr>
                <a:spLocks/>
              </p:cNvSpPr>
              <p:nvPr/>
            </p:nvSpPr>
            <p:spPr bwMode="auto">
              <a:xfrm>
                <a:off x="2484" y="3360"/>
                <a:ext cx="506" cy="73"/>
              </a:xfrm>
              <a:custGeom>
                <a:avLst/>
                <a:gdLst>
                  <a:gd name="T0" fmla="*/ 11295 w 11649"/>
                  <a:gd name="T1" fmla="*/ 319 h 1652"/>
                  <a:gd name="T2" fmla="*/ 11282 w 11649"/>
                  <a:gd name="T3" fmla="*/ 284 h 1652"/>
                  <a:gd name="T4" fmla="*/ 11266 w 11649"/>
                  <a:gd name="T5" fmla="*/ 250 h 1652"/>
                  <a:gd name="T6" fmla="*/ 11229 w 11649"/>
                  <a:gd name="T7" fmla="*/ 189 h 1652"/>
                  <a:gd name="T8" fmla="*/ 11207 w 11649"/>
                  <a:gd name="T9" fmla="*/ 160 h 1652"/>
                  <a:gd name="T10" fmla="*/ 11184 w 11649"/>
                  <a:gd name="T11" fmla="*/ 134 h 1652"/>
                  <a:gd name="T12" fmla="*/ 11159 w 11649"/>
                  <a:gd name="T13" fmla="*/ 110 h 1652"/>
                  <a:gd name="T14" fmla="*/ 11132 w 11649"/>
                  <a:gd name="T15" fmla="*/ 88 h 1652"/>
                  <a:gd name="T16" fmla="*/ 11105 w 11649"/>
                  <a:gd name="T17" fmla="*/ 68 h 1652"/>
                  <a:gd name="T18" fmla="*/ 11076 w 11649"/>
                  <a:gd name="T19" fmla="*/ 51 h 1652"/>
                  <a:gd name="T20" fmla="*/ 11046 w 11649"/>
                  <a:gd name="T21" fmla="*/ 35 h 1652"/>
                  <a:gd name="T22" fmla="*/ 11015 w 11649"/>
                  <a:gd name="T23" fmla="*/ 23 h 1652"/>
                  <a:gd name="T24" fmla="*/ 10983 w 11649"/>
                  <a:gd name="T25" fmla="*/ 14 h 1652"/>
                  <a:gd name="T26" fmla="*/ 10950 w 11649"/>
                  <a:gd name="T27" fmla="*/ 6 h 1652"/>
                  <a:gd name="T28" fmla="*/ 10917 w 11649"/>
                  <a:gd name="T29" fmla="*/ 3 h 1652"/>
                  <a:gd name="T30" fmla="*/ 10884 w 11649"/>
                  <a:gd name="T31" fmla="*/ 0 h 1652"/>
                  <a:gd name="T32" fmla="*/ 176 w 11649"/>
                  <a:gd name="T33" fmla="*/ 1 h 1652"/>
                  <a:gd name="T34" fmla="*/ 138 w 11649"/>
                  <a:gd name="T35" fmla="*/ 9 h 1652"/>
                  <a:gd name="T36" fmla="*/ 103 w 11649"/>
                  <a:gd name="T37" fmla="*/ 24 h 1652"/>
                  <a:gd name="T38" fmla="*/ 71 w 11649"/>
                  <a:gd name="T39" fmla="*/ 45 h 1652"/>
                  <a:gd name="T40" fmla="*/ 45 w 11649"/>
                  <a:gd name="T41" fmla="*/ 73 h 1652"/>
                  <a:gd name="T42" fmla="*/ 23 w 11649"/>
                  <a:gd name="T43" fmla="*/ 103 h 1652"/>
                  <a:gd name="T44" fmla="*/ 8 w 11649"/>
                  <a:gd name="T45" fmla="*/ 138 h 1652"/>
                  <a:gd name="T46" fmla="*/ 1 w 11649"/>
                  <a:gd name="T47" fmla="*/ 177 h 1652"/>
                  <a:gd name="T48" fmla="*/ 1 w 11649"/>
                  <a:gd name="T49" fmla="*/ 217 h 1652"/>
                  <a:gd name="T50" fmla="*/ 8 w 11649"/>
                  <a:gd name="T51" fmla="*/ 255 h 1652"/>
                  <a:gd name="T52" fmla="*/ 23 w 11649"/>
                  <a:gd name="T53" fmla="*/ 290 h 1652"/>
                  <a:gd name="T54" fmla="*/ 45 w 11649"/>
                  <a:gd name="T55" fmla="*/ 322 h 1652"/>
                  <a:gd name="T56" fmla="*/ 71 w 11649"/>
                  <a:gd name="T57" fmla="*/ 348 h 1652"/>
                  <a:gd name="T58" fmla="*/ 103 w 11649"/>
                  <a:gd name="T59" fmla="*/ 370 h 1652"/>
                  <a:gd name="T60" fmla="*/ 138 w 11649"/>
                  <a:gd name="T61" fmla="*/ 385 h 1652"/>
                  <a:gd name="T62" fmla="*/ 176 w 11649"/>
                  <a:gd name="T63" fmla="*/ 392 h 1652"/>
                  <a:gd name="T64" fmla="*/ 10884 w 11649"/>
                  <a:gd name="T65" fmla="*/ 393 h 1652"/>
                  <a:gd name="T66" fmla="*/ 10890 w 11649"/>
                  <a:gd name="T67" fmla="*/ 397 h 1652"/>
                  <a:gd name="T68" fmla="*/ 10899 w 11649"/>
                  <a:gd name="T69" fmla="*/ 404 h 1652"/>
                  <a:gd name="T70" fmla="*/ 10910 w 11649"/>
                  <a:gd name="T71" fmla="*/ 420 h 1652"/>
                  <a:gd name="T72" fmla="*/ 10921 w 11649"/>
                  <a:gd name="T73" fmla="*/ 441 h 1652"/>
                  <a:gd name="T74" fmla="*/ 10973 w 11649"/>
                  <a:gd name="T75" fmla="*/ 608 h 1652"/>
                  <a:gd name="T76" fmla="*/ 11092 w 11649"/>
                  <a:gd name="T77" fmla="*/ 978 h 1652"/>
                  <a:gd name="T78" fmla="*/ 11210 w 11649"/>
                  <a:gd name="T79" fmla="*/ 1347 h 1652"/>
                  <a:gd name="T80" fmla="*/ 11264 w 11649"/>
                  <a:gd name="T81" fmla="*/ 1515 h 1652"/>
                  <a:gd name="T82" fmla="*/ 11272 w 11649"/>
                  <a:gd name="T83" fmla="*/ 1534 h 1652"/>
                  <a:gd name="T84" fmla="*/ 11290 w 11649"/>
                  <a:gd name="T85" fmla="*/ 1569 h 1652"/>
                  <a:gd name="T86" fmla="*/ 11316 w 11649"/>
                  <a:gd name="T87" fmla="*/ 1597 h 1652"/>
                  <a:gd name="T88" fmla="*/ 11345 w 11649"/>
                  <a:gd name="T89" fmla="*/ 1620 h 1652"/>
                  <a:gd name="T90" fmla="*/ 11379 w 11649"/>
                  <a:gd name="T91" fmla="*/ 1638 h 1652"/>
                  <a:gd name="T92" fmla="*/ 11415 w 11649"/>
                  <a:gd name="T93" fmla="*/ 1649 h 1652"/>
                  <a:gd name="T94" fmla="*/ 11454 w 11649"/>
                  <a:gd name="T95" fmla="*/ 1652 h 1652"/>
                  <a:gd name="T96" fmla="*/ 11492 w 11649"/>
                  <a:gd name="T97" fmla="*/ 1648 h 1652"/>
                  <a:gd name="T98" fmla="*/ 11531 w 11649"/>
                  <a:gd name="T99" fmla="*/ 1636 h 1652"/>
                  <a:gd name="T100" fmla="*/ 11565 w 11649"/>
                  <a:gd name="T101" fmla="*/ 1617 h 1652"/>
                  <a:gd name="T102" fmla="*/ 11594 w 11649"/>
                  <a:gd name="T103" fmla="*/ 1592 h 1652"/>
                  <a:gd name="T104" fmla="*/ 11617 w 11649"/>
                  <a:gd name="T105" fmla="*/ 1562 h 1652"/>
                  <a:gd name="T106" fmla="*/ 11635 w 11649"/>
                  <a:gd name="T107" fmla="*/ 1528 h 1652"/>
                  <a:gd name="T108" fmla="*/ 11646 w 11649"/>
                  <a:gd name="T109" fmla="*/ 1492 h 1652"/>
                  <a:gd name="T110" fmla="*/ 11649 w 11649"/>
                  <a:gd name="T111" fmla="*/ 1454 h 1652"/>
                  <a:gd name="T112" fmla="*/ 11645 w 11649"/>
                  <a:gd name="T113" fmla="*/ 1414 h 16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1649" h="1652">
                    <a:moveTo>
                      <a:pt x="11640" y="1396"/>
                    </a:moveTo>
                    <a:lnTo>
                      <a:pt x="11295" y="319"/>
                    </a:lnTo>
                    <a:lnTo>
                      <a:pt x="11288" y="301"/>
                    </a:lnTo>
                    <a:lnTo>
                      <a:pt x="11282" y="284"/>
                    </a:lnTo>
                    <a:lnTo>
                      <a:pt x="11274" y="266"/>
                    </a:lnTo>
                    <a:lnTo>
                      <a:pt x="11266" y="250"/>
                    </a:lnTo>
                    <a:lnTo>
                      <a:pt x="11248" y="218"/>
                    </a:lnTo>
                    <a:lnTo>
                      <a:pt x="11229" y="189"/>
                    </a:lnTo>
                    <a:lnTo>
                      <a:pt x="11218" y="174"/>
                    </a:lnTo>
                    <a:lnTo>
                      <a:pt x="11207" y="160"/>
                    </a:lnTo>
                    <a:lnTo>
                      <a:pt x="11196" y="147"/>
                    </a:lnTo>
                    <a:lnTo>
                      <a:pt x="11184" y="134"/>
                    </a:lnTo>
                    <a:lnTo>
                      <a:pt x="11172" y="122"/>
                    </a:lnTo>
                    <a:lnTo>
                      <a:pt x="11159" y="110"/>
                    </a:lnTo>
                    <a:lnTo>
                      <a:pt x="11146" y="99"/>
                    </a:lnTo>
                    <a:lnTo>
                      <a:pt x="11132" y="88"/>
                    </a:lnTo>
                    <a:lnTo>
                      <a:pt x="11119" y="78"/>
                    </a:lnTo>
                    <a:lnTo>
                      <a:pt x="11105" y="68"/>
                    </a:lnTo>
                    <a:lnTo>
                      <a:pt x="11091" y="59"/>
                    </a:lnTo>
                    <a:lnTo>
                      <a:pt x="11076" y="51"/>
                    </a:lnTo>
                    <a:lnTo>
                      <a:pt x="11061" y="43"/>
                    </a:lnTo>
                    <a:lnTo>
                      <a:pt x="11046" y="35"/>
                    </a:lnTo>
                    <a:lnTo>
                      <a:pt x="11030" y="29"/>
                    </a:lnTo>
                    <a:lnTo>
                      <a:pt x="11015" y="23"/>
                    </a:lnTo>
                    <a:lnTo>
                      <a:pt x="11000" y="18"/>
                    </a:lnTo>
                    <a:lnTo>
                      <a:pt x="10983" y="14"/>
                    </a:lnTo>
                    <a:lnTo>
                      <a:pt x="10967" y="9"/>
                    </a:lnTo>
                    <a:lnTo>
                      <a:pt x="10950" y="6"/>
                    </a:lnTo>
                    <a:lnTo>
                      <a:pt x="10934" y="4"/>
                    </a:lnTo>
                    <a:lnTo>
                      <a:pt x="10917" y="3"/>
                    </a:lnTo>
                    <a:lnTo>
                      <a:pt x="10901" y="1"/>
                    </a:lnTo>
                    <a:lnTo>
                      <a:pt x="10884" y="0"/>
                    </a:lnTo>
                    <a:lnTo>
                      <a:pt x="197" y="0"/>
                    </a:lnTo>
                    <a:lnTo>
                      <a:pt x="176" y="1"/>
                    </a:lnTo>
                    <a:lnTo>
                      <a:pt x="157" y="5"/>
                    </a:lnTo>
                    <a:lnTo>
                      <a:pt x="138" y="9"/>
                    </a:lnTo>
                    <a:lnTo>
                      <a:pt x="120" y="16"/>
                    </a:lnTo>
                    <a:lnTo>
                      <a:pt x="103" y="24"/>
                    </a:lnTo>
                    <a:lnTo>
                      <a:pt x="86" y="34"/>
                    </a:lnTo>
                    <a:lnTo>
                      <a:pt x="71" y="45"/>
                    </a:lnTo>
                    <a:lnTo>
                      <a:pt x="57" y="58"/>
                    </a:lnTo>
                    <a:lnTo>
                      <a:pt x="45" y="73"/>
                    </a:lnTo>
                    <a:lnTo>
                      <a:pt x="34" y="87"/>
                    </a:lnTo>
                    <a:lnTo>
                      <a:pt x="23" y="103"/>
                    </a:lnTo>
                    <a:lnTo>
                      <a:pt x="15" y="121"/>
                    </a:lnTo>
                    <a:lnTo>
                      <a:pt x="8" y="138"/>
                    </a:lnTo>
                    <a:lnTo>
                      <a:pt x="4" y="158"/>
                    </a:lnTo>
                    <a:lnTo>
                      <a:pt x="1" y="177"/>
                    </a:lnTo>
                    <a:lnTo>
                      <a:pt x="0" y="197"/>
                    </a:lnTo>
                    <a:lnTo>
                      <a:pt x="1" y="217"/>
                    </a:lnTo>
                    <a:lnTo>
                      <a:pt x="4" y="237"/>
                    </a:lnTo>
                    <a:lnTo>
                      <a:pt x="8" y="255"/>
                    </a:lnTo>
                    <a:lnTo>
                      <a:pt x="15" y="274"/>
                    </a:lnTo>
                    <a:lnTo>
                      <a:pt x="23" y="290"/>
                    </a:lnTo>
                    <a:lnTo>
                      <a:pt x="34" y="307"/>
                    </a:lnTo>
                    <a:lnTo>
                      <a:pt x="45" y="322"/>
                    </a:lnTo>
                    <a:lnTo>
                      <a:pt x="57" y="336"/>
                    </a:lnTo>
                    <a:lnTo>
                      <a:pt x="71" y="348"/>
                    </a:lnTo>
                    <a:lnTo>
                      <a:pt x="86" y="360"/>
                    </a:lnTo>
                    <a:lnTo>
                      <a:pt x="103" y="370"/>
                    </a:lnTo>
                    <a:lnTo>
                      <a:pt x="120" y="378"/>
                    </a:lnTo>
                    <a:lnTo>
                      <a:pt x="138" y="385"/>
                    </a:lnTo>
                    <a:lnTo>
                      <a:pt x="157" y="390"/>
                    </a:lnTo>
                    <a:lnTo>
                      <a:pt x="176" y="392"/>
                    </a:lnTo>
                    <a:lnTo>
                      <a:pt x="197" y="393"/>
                    </a:lnTo>
                    <a:lnTo>
                      <a:pt x="10884" y="393"/>
                    </a:lnTo>
                    <a:lnTo>
                      <a:pt x="10885" y="394"/>
                    </a:lnTo>
                    <a:lnTo>
                      <a:pt x="10890" y="397"/>
                    </a:lnTo>
                    <a:lnTo>
                      <a:pt x="10894" y="400"/>
                    </a:lnTo>
                    <a:lnTo>
                      <a:pt x="10899" y="404"/>
                    </a:lnTo>
                    <a:lnTo>
                      <a:pt x="10904" y="411"/>
                    </a:lnTo>
                    <a:lnTo>
                      <a:pt x="10910" y="420"/>
                    </a:lnTo>
                    <a:lnTo>
                      <a:pt x="10915" y="429"/>
                    </a:lnTo>
                    <a:lnTo>
                      <a:pt x="10921" y="441"/>
                    </a:lnTo>
                    <a:lnTo>
                      <a:pt x="10935" y="487"/>
                    </a:lnTo>
                    <a:lnTo>
                      <a:pt x="10973" y="608"/>
                    </a:lnTo>
                    <a:lnTo>
                      <a:pt x="11029" y="780"/>
                    </a:lnTo>
                    <a:lnTo>
                      <a:pt x="11092" y="978"/>
                    </a:lnTo>
                    <a:lnTo>
                      <a:pt x="11155" y="1175"/>
                    </a:lnTo>
                    <a:lnTo>
                      <a:pt x="11210" y="1347"/>
                    </a:lnTo>
                    <a:lnTo>
                      <a:pt x="11250" y="1469"/>
                    </a:lnTo>
                    <a:lnTo>
                      <a:pt x="11264" y="1515"/>
                    </a:lnTo>
                    <a:lnTo>
                      <a:pt x="11264" y="1515"/>
                    </a:lnTo>
                    <a:lnTo>
                      <a:pt x="11272" y="1534"/>
                    </a:lnTo>
                    <a:lnTo>
                      <a:pt x="11281" y="1551"/>
                    </a:lnTo>
                    <a:lnTo>
                      <a:pt x="11290" y="1569"/>
                    </a:lnTo>
                    <a:lnTo>
                      <a:pt x="11302" y="1583"/>
                    </a:lnTo>
                    <a:lnTo>
                      <a:pt x="11316" y="1597"/>
                    </a:lnTo>
                    <a:lnTo>
                      <a:pt x="11330" y="1609"/>
                    </a:lnTo>
                    <a:lnTo>
                      <a:pt x="11345" y="1620"/>
                    </a:lnTo>
                    <a:lnTo>
                      <a:pt x="11362" y="1630"/>
                    </a:lnTo>
                    <a:lnTo>
                      <a:pt x="11379" y="1638"/>
                    </a:lnTo>
                    <a:lnTo>
                      <a:pt x="11397" y="1644"/>
                    </a:lnTo>
                    <a:lnTo>
                      <a:pt x="11415" y="1649"/>
                    </a:lnTo>
                    <a:lnTo>
                      <a:pt x="11434" y="1651"/>
                    </a:lnTo>
                    <a:lnTo>
                      <a:pt x="11454" y="1652"/>
                    </a:lnTo>
                    <a:lnTo>
                      <a:pt x="11474" y="1651"/>
                    </a:lnTo>
                    <a:lnTo>
                      <a:pt x="11492" y="1648"/>
                    </a:lnTo>
                    <a:lnTo>
                      <a:pt x="11512" y="1642"/>
                    </a:lnTo>
                    <a:lnTo>
                      <a:pt x="11531" y="1636"/>
                    </a:lnTo>
                    <a:lnTo>
                      <a:pt x="11548" y="1627"/>
                    </a:lnTo>
                    <a:lnTo>
                      <a:pt x="11565" y="1617"/>
                    </a:lnTo>
                    <a:lnTo>
                      <a:pt x="11580" y="1605"/>
                    </a:lnTo>
                    <a:lnTo>
                      <a:pt x="11594" y="1592"/>
                    </a:lnTo>
                    <a:lnTo>
                      <a:pt x="11606" y="1577"/>
                    </a:lnTo>
                    <a:lnTo>
                      <a:pt x="11617" y="1562"/>
                    </a:lnTo>
                    <a:lnTo>
                      <a:pt x="11627" y="1546"/>
                    </a:lnTo>
                    <a:lnTo>
                      <a:pt x="11635" y="1528"/>
                    </a:lnTo>
                    <a:lnTo>
                      <a:pt x="11641" y="1511"/>
                    </a:lnTo>
                    <a:lnTo>
                      <a:pt x="11646" y="1492"/>
                    </a:lnTo>
                    <a:lnTo>
                      <a:pt x="11648" y="1474"/>
                    </a:lnTo>
                    <a:lnTo>
                      <a:pt x="11649" y="1454"/>
                    </a:lnTo>
                    <a:lnTo>
                      <a:pt x="11648" y="1434"/>
                    </a:lnTo>
                    <a:lnTo>
                      <a:pt x="11645" y="1414"/>
                    </a:lnTo>
                    <a:lnTo>
                      <a:pt x="11640" y="139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79" name="Freeform 75"/>
              <p:cNvSpPr>
                <a:spLocks/>
              </p:cNvSpPr>
              <p:nvPr/>
            </p:nvSpPr>
            <p:spPr bwMode="auto">
              <a:xfrm>
                <a:off x="2449" y="3378"/>
                <a:ext cx="541" cy="96"/>
              </a:xfrm>
              <a:custGeom>
                <a:avLst/>
                <a:gdLst>
                  <a:gd name="T0" fmla="*/ 12229 w 12466"/>
                  <a:gd name="T1" fmla="*/ 1527 h 2195"/>
                  <a:gd name="T2" fmla="*/ 12174 w 12466"/>
                  <a:gd name="T3" fmla="*/ 1548 h 2195"/>
                  <a:gd name="T4" fmla="*/ 12129 w 12466"/>
                  <a:gd name="T5" fmla="*/ 1581 h 2195"/>
                  <a:gd name="T6" fmla="*/ 12095 w 12466"/>
                  <a:gd name="T7" fmla="*/ 1627 h 2195"/>
                  <a:gd name="T8" fmla="*/ 12075 w 12466"/>
                  <a:gd name="T9" fmla="*/ 1680 h 2195"/>
                  <a:gd name="T10" fmla="*/ 12071 w 12466"/>
                  <a:gd name="T11" fmla="*/ 1801 h 2195"/>
                  <a:gd name="T12" fmla="*/ 395 w 12466"/>
                  <a:gd name="T13" fmla="*/ 1715 h 2195"/>
                  <a:gd name="T14" fmla="*/ 395 w 12466"/>
                  <a:gd name="T15" fmla="*/ 1586 h 2195"/>
                  <a:gd name="T16" fmla="*/ 394 w 12466"/>
                  <a:gd name="T17" fmla="*/ 1490 h 2195"/>
                  <a:gd name="T18" fmla="*/ 503 w 12466"/>
                  <a:gd name="T19" fmla="*/ 1154 h 2195"/>
                  <a:gd name="T20" fmla="*/ 681 w 12466"/>
                  <a:gd name="T21" fmla="*/ 611 h 2195"/>
                  <a:gd name="T22" fmla="*/ 804 w 12466"/>
                  <a:gd name="T23" fmla="*/ 239 h 2195"/>
                  <a:gd name="T24" fmla="*/ 808 w 12466"/>
                  <a:gd name="T25" fmla="*/ 181 h 2195"/>
                  <a:gd name="T26" fmla="*/ 796 w 12466"/>
                  <a:gd name="T27" fmla="*/ 126 h 2195"/>
                  <a:gd name="T28" fmla="*/ 767 w 12466"/>
                  <a:gd name="T29" fmla="*/ 77 h 2195"/>
                  <a:gd name="T30" fmla="*/ 726 w 12466"/>
                  <a:gd name="T31" fmla="*/ 38 h 2195"/>
                  <a:gd name="T32" fmla="*/ 674 w 12466"/>
                  <a:gd name="T33" fmla="*/ 10 h 2195"/>
                  <a:gd name="T34" fmla="*/ 616 w 12466"/>
                  <a:gd name="T35" fmla="*/ 0 h 2195"/>
                  <a:gd name="T36" fmla="*/ 559 w 12466"/>
                  <a:gd name="T37" fmla="*/ 8 h 2195"/>
                  <a:gd name="T38" fmla="*/ 507 w 12466"/>
                  <a:gd name="T39" fmla="*/ 31 h 2195"/>
                  <a:gd name="T40" fmla="*/ 463 w 12466"/>
                  <a:gd name="T41" fmla="*/ 67 h 2195"/>
                  <a:gd name="T42" fmla="*/ 431 w 12466"/>
                  <a:gd name="T43" fmla="*/ 116 h 2195"/>
                  <a:gd name="T44" fmla="*/ 181 w 12466"/>
                  <a:gd name="T45" fmla="*/ 868 h 2195"/>
                  <a:gd name="T46" fmla="*/ 25 w 12466"/>
                  <a:gd name="T47" fmla="*/ 1352 h 2195"/>
                  <a:gd name="T48" fmla="*/ 1 w 12466"/>
                  <a:gd name="T49" fmla="*/ 1449 h 2195"/>
                  <a:gd name="T50" fmla="*/ 0 w 12466"/>
                  <a:gd name="T51" fmla="*/ 1455 h 2195"/>
                  <a:gd name="T52" fmla="*/ 0 w 12466"/>
                  <a:gd name="T53" fmla="*/ 1461 h 2195"/>
                  <a:gd name="T54" fmla="*/ 2 w 12466"/>
                  <a:gd name="T55" fmla="*/ 1928 h 2195"/>
                  <a:gd name="T56" fmla="*/ 4 w 12466"/>
                  <a:gd name="T57" fmla="*/ 1968 h 2195"/>
                  <a:gd name="T58" fmla="*/ 13 w 12466"/>
                  <a:gd name="T59" fmla="*/ 2008 h 2195"/>
                  <a:gd name="T60" fmla="*/ 27 w 12466"/>
                  <a:gd name="T61" fmla="*/ 2044 h 2195"/>
                  <a:gd name="T62" fmla="*/ 47 w 12466"/>
                  <a:gd name="T63" fmla="*/ 2079 h 2195"/>
                  <a:gd name="T64" fmla="*/ 71 w 12466"/>
                  <a:gd name="T65" fmla="*/ 2110 h 2195"/>
                  <a:gd name="T66" fmla="*/ 100 w 12466"/>
                  <a:gd name="T67" fmla="*/ 2137 h 2195"/>
                  <a:gd name="T68" fmla="*/ 140 w 12466"/>
                  <a:gd name="T69" fmla="*/ 2164 h 2195"/>
                  <a:gd name="T70" fmla="*/ 210 w 12466"/>
                  <a:gd name="T71" fmla="*/ 2189 h 2195"/>
                  <a:gd name="T72" fmla="*/ 247 w 12466"/>
                  <a:gd name="T73" fmla="*/ 2194 h 2195"/>
                  <a:gd name="T74" fmla="*/ 12220 w 12466"/>
                  <a:gd name="T75" fmla="*/ 2194 h 2195"/>
                  <a:gd name="T76" fmla="*/ 12257 w 12466"/>
                  <a:gd name="T77" fmla="*/ 2189 h 2195"/>
                  <a:gd name="T78" fmla="*/ 12327 w 12466"/>
                  <a:gd name="T79" fmla="*/ 2164 h 2195"/>
                  <a:gd name="T80" fmla="*/ 12387 w 12466"/>
                  <a:gd name="T81" fmla="*/ 2119 h 2195"/>
                  <a:gd name="T82" fmla="*/ 12412 w 12466"/>
                  <a:gd name="T83" fmla="*/ 2090 h 2195"/>
                  <a:gd name="T84" fmla="*/ 12445 w 12466"/>
                  <a:gd name="T85" fmla="*/ 2032 h 2195"/>
                  <a:gd name="T86" fmla="*/ 12457 w 12466"/>
                  <a:gd name="T87" fmla="*/ 1994 h 2195"/>
                  <a:gd name="T88" fmla="*/ 12464 w 12466"/>
                  <a:gd name="T89" fmla="*/ 1954 h 2195"/>
                  <a:gd name="T90" fmla="*/ 12466 w 12466"/>
                  <a:gd name="T91" fmla="*/ 1720 h 2195"/>
                  <a:gd name="T92" fmla="*/ 12457 w 12466"/>
                  <a:gd name="T93" fmla="*/ 1662 h 2195"/>
                  <a:gd name="T94" fmla="*/ 12432 w 12466"/>
                  <a:gd name="T95" fmla="*/ 1610 h 2195"/>
                  <a:gd name="T96" fmla="*/ 12393 w 12466"/>
                  <a:gd name="T97" fmla="*/ 1569 h 2195"/>
                  <a:gd name="T98" fmla="*/ 12345 w 12466"/>
                  <a:gd name="T99" fmla="*/ 1539 h 2195"/>
                  <a:gd name="T100" fmla="*/ 12288 w 12466"/>
                  <a:gd name="T101" fmla="*/ 1525 h 2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466" h="2195">
                    <a:moveTo>
                      <a:pt x="12268" y="1524"/>
                    </a:moveTo>
                    <a:lnTo>
                      <a:pt x="12249" y="1525"/>
                    </a:lnTo>
                    <a:lnTo>
                      <a:pt x="12229" y="1527"/>
                    </a:lnTo>
                    <a:lnTo>
                      <a:pt x="12210" y="1533"/>
                    </a:lnTo>
                    <a:lnTo>
                      <a:pt x="12192" y="1539"/>
                    </a:lnTo>
                    <a:lnTo>
                      <a:pt x="12174" y="1548"/>
                    </a:lnTo>
                    <a:lnTo>
                      <a:pt x="12159" y="1557"/>
                    </a:lnTo>
                    <a:lnTo>
                      <a:pt x="12143" y="1569"/>
                    </a:lnTo>
                    <a:lnTo>
                      <a:pt x="12129" y="1581"/>
                    </a:lnTo>
                    <a:lnTo>
                      <a:pt x="12116" y="1595"/>
                    </a:lnTo>
                    <a:lnTo>
                      <a:pt x="12105" y="1610"/>
                    </a:lnTo>
                    <a:lnTo>
                      <a:pt x="12095" y="1627"/>
                    </a:lnTo>
                    <a:lnTo>
                      <a:pt x="12087" y="1644"/>
                    </a:lnTo>
                    <a:lnTo>
                      <a:pt x="12080" y="1662"/>
                    </a:lnTo>
                    <a:lnTo>
                      <a:pt x="12075" y="1680"/>
                    </a:lnTo>
                    <a:lnTo>
                      <a:pt x="12072" y="1700"/>
                    </a:lnTo>
                    <a:lnTo>
                      <a:pt x="12071" y="1720"/>
                    </a:lnTo>
                    <a:lnTo>
                      <a:pt x="12071" y="1801"/>
                    </a:lnTo>
                    <a:lnTo>
                      <a:pt x="395" y="1801"/>
                    </a:lnTo>
                    <a:lnTo>
                      <a:pt x="395" y="1759"/>
                    </a:lnTo>
                    <a:lnTo>
                      <a:pt x="395" y="1715"/>
                    </a:lnTo>
                    <a:lnTo>
                      <a:pt x="395" y="1672"/>
                    </a:lnTo>
                    <a:lnTo>
                      <a:pt x="395" y="1628"/>
                    </a:lnTo>
                    <a:lnTo>
                      <a:pt x="395" y="1586"/>
                    </a:lnTo>
                    <a:lnTo>
                      <a:pt x="394" y="1549"/>
                    </a:lnTo>
                    <a:lnTo>
                      <a:pt x="394" y="1516"/>
                    </a:lnTo>
                    <a:lnTo>
                      <a:pt x="394" y="1490"/>
                    </a:lnTo>
                    <a:lnTo>
                      <a:pt x="417" y="1417"/>
                    </a:lnTo>
                    <a:lnTo>
                      <a:pt x="454" y="1302"/>
                    </a:lnTo>
                    <a:lnTo>
                      <a:pt x="503" y="1154"/>
                    </a:lnTo>
                    <a:lnTo>
                      <a:pt x="559" y="984"/>
                    </a:lnTo>
                    <a:lnTo>
                      <a:pt x="619" y="799"/>
                    </a:lnTo>
                    <a:lnTo>
                      <a:pt x="681" y="611"/>
                    </a:lnTo>
                    <a:lnTo>
                      <a:pt x="743" y="427"/>
                    </a:lnTo>
                    <a:lnTo>
                      <a:pt x="799" y="259"/>
                    </a:lnTo>
                    <a:lnTo>
                      <a:pt x="804" y="239"/>
                    </a:lnTo>
                    <a:lnTo>
                      <a:pt x="808" y="220"/>
                    </a:lnTo>
                    <a:lnTo>
                      <a:pt x="809" y="201"/>
                    </a:lnTo>
                    <a:lnTo>
                      <a:pt x="808" y="181"/>
                    </a:lnTo>
                    <a:lnTo>
                      <a:pt x="805" y="162"/>
                    </a:lnTo>
                    <a:lnTo>
                      <a:pt x="801" y="144"/>
                    </a:lnTo>
                    <a:lnTo>
                      <a:pt x="796" y="126"/>
                    </a:lnTo>
                    <a:lnTo>
                      <a:pt x="788" y="109"/>
                    </a:lnTo>
                    <a:lnTo>
                      <a:pt x="778" y="92"/>
                    </a:lnTo>
                    <a:lnTo>
                      <a:pt x="767" y="77"/>
                    </a:lnTo>
                    <a:lnTo>
                      <a:pt x="755" y="63"/>
                    </a:lnTo>
                    <a:lnTo>
                      <a:pt x="742" y="50"/>
                    </a:lnTo>
                    <a:lnTo>
                      <a:pt x="726" y="38"/>
                    </a:lnTo>
                    <a:lnTo>
                      <a:pt x="710" y="27"/>
                    </a:lnTo>
                    <a:lnTo>
                      <a:pt x="692" y="18"/>
                    </a:lnTo>
                    <a:lnTo>
                      <a:pt x="674" y="10"/>
                    </a:lnTo>
                    <a:lnTo>
                      <a:pt x="654" y="5"/>
                    </a:lnTo>
                    <a:lnTo>
                      <a:pt x="634" y="1"/>
                    </a:lnTo>
                    <a:lnTo>
                      <a:pt x="616" y="0"/>
                    </a:lnTo>
                    <a:lnTo>
                      <a:pt x="596" y="1"/>
                    </a:lnTo>
                    <a:lnTo>
                      <a:pt x="577" y="4"/>
                    </a:lnTo>
                    <a:lnTo>
                      <a:pt x="559" y="8"/>
                    </a:lnTo>
                    <a:lnTo>
                      <a:pt x="540" y="13"/>
                    </a:lnTo>
                    <a:lnTo>
                      <a:pt x="523" y="21"/>
                    </a:lnTo>
                    <a:lnTo>
                      <a:pt x="507" y="31"/>
                    </a:lnTo>
                    <a:lnTo>
                      <a:pt x="492" y="41"/>
                    </a:lnTo>
                    <a:lnTo>
                      <a:pt x="476" y="54"/>
                    </a:lnTo>
                    <a:lnTo>
                      <a:pt x="463" y="67"/>
                    </a:lnTo>
                    <a:lnTo>
                      <a:pt x="451" y="82"/>
                    </a:lnTo>
                    <a:lnTo>
                      <a:pt x="441" y="99"/>
                    </a:lnTo>
                    <a:lnTo>
                      <a:pt x="431" y="116"/>
                    </a:lnTo>
                    <a:lnTo>
                      <a:pt x="425" y="135"/>
                    </a:lnTo>
                    <a:lnTo>
                      <a:pt x="285" y="553"/>
                    </a:lnTo>
                    <a:lnTo>
                      <a:pt x="181" y="868"/>
                    </a:lnTo>
                    <a:lnTo>
                      <a:pt x="106" y="1097"/>
                    </a:lnTo>
                    <a:lnTo>
                      <a:pt x="56" y="1253"/>
                    </a:lnTo>
                    <a:lnTo>
                      <a:pt x="25" y="1352"/>
                    </a:lnTo>
                    <a:lnTo>
                      <a:pt x="9" y="1408"/>
                    </a:lnTo>
                    <a:lnTo>
                      <a:pt x="2" y="1435"/>
                    </a:lnTo>
                    <a:lnTo>
                      <a:pt x="1" y="1449"/>
                    </a:lnTo>
                    <a:lnTo>
                      <a:pt x="0" y="1450"/>
                    </a:lnTo>
                    <a:lnTo>
                      <a:pt x="0" y="1453"/>
                    </a:lnTo>
                    <a:lnTo>
                      <a:pt x="0" y="1455"/>
                    </a:lnTo>
                    <a:lnTo>
                      <a:pt x="0" y="1457"/>
                    </a:lnTo>
                    <a:lnTo>
                      <a:pt x="0" y="1459"/>
                    </a:lnTo>
                    <a:lnTo>
                      <a:pt x="0" y="1461"/>
                    </a:lnTo>
                    <a:lnTo>
                      <a:pt x="0" y="1463"/>
                    </a:lnTo>
                    <a:lnTo>
                      <a:pt x="0" y="1465"/>
                    </a:lnTo>
                    <a:lnTo>
                      <a:pt x="2" y="1928"/>
                    </a:lnTo>
                    <a:lnTo>
                      <a:pt x="2" y="1942"/>
                    </a:lnTo>
                    <a:lnTo>
                      <a:pt x="3" y="1955"/>
                    </a:lnTo>
                    <a:lnTo>
                      <a:pt x="4" y="1968"/>
                    </a:lnTo>
                    <a:lnTo>
                      <a:pt x="7" y="1981"/>
                    </a:lnTo>
                    <a:lnTo>
                      <a:pt x="10" y="1994"/>
                    </a:lnTo>
                    <a:lnTo>
                      <a:pt x="13" y="2008"/>
                    </a:lnTo>
                    <a:lnTo>
                      <a:pt x="18" y="2020"/>
                    </a:lnTo>
                    <a:lnTo>
                      <a:pt x="22" y="2032"/>
                    </a:lnTo>
                    <a:lnTo>
                      <a:pt x="27" y="2044"/>
                    </a:lnTo>
                    <a:lnTo>
                      <a:pt x="34" y="2056"/>
                    </a:lnTo>
                    <a:lnTo>
                      <a:pt x="41" y="2068"/>
                    </a:lnTo>
                    <a:lnTo>
                      <a:pt x="47" y="2079"/>
                    </a:lnTo>
                    <a:lnTo>
                      <a:pt x="55" y="2090"/>
                    </a:lnTo>
                    <a:lnTo>
                      <a:pt x="63" y="2101"/>
                    </a:lnTo>
                    <a:lnTo>
                      <a:pt x="71" y="2110"/>
                    </a:lnTo>
                    <a:lnTo>
                      <a:pt x="81" y="2119"/>
                    </a:lnTo>
                    <a:lnTo>
                      <a:pt x="90" y="2128"/>
                    </a:lnTo>
                    <a:lnTo>
                      <a:pt x="100" y="2137"/>
                    </a:lnTo>
                    <a:lnTo>
                      <a:pt x="110" y="2144"/>
                    </a:lnTo>
                    <a:lnTo>
                      <a:pt x="120" y="2152"/>
                    </a:lnTo>
                    <a:lnTo>
                      <a:pt x="140" y="2164"/>
                    </a:lnTo>
                    <a:lnTo>
                      <a:pt x="163" y="2175"/>
                    </a:lnTo>
                    <a:lnTo>
                      <a:pt x="187" y="2184"/>
                    </a:lnTo>
                    <a:lnTo>
                      <a:pt x="210" y="2189"/>
                    </a:lnTo>
                    <a:lnTo>
                      <a:pt x="223" y="2191"/>
                    </a:lnTo>
                    <a:lnTo>
                      <a:pt x="235" y="2194"/>
                    </a:lnTo>
                    <a:lnTo>
                      <a:pt x="247" y="2194"/>
                    </a:lnTo>
                    <a:lnTo>
                      <a:pt x="260" y="2195"/>
                    </a:lnTo>
                    <a:lnTo>
                      <a:pt x="12208" y="2195"/>
                    </a:lnTo>
                    <a:lnTo>
                      <a:pt x="12220" y="2194"/>
                    </a:lnTo>
                    <a:lnTo>
                      <a:pt x="12232" y="2194"/>
                    </a:lnTo>
                    <a:lnTo>
                      <a:pt x="12245" y="2191"/>
                    </a:lnTo>
                    <a:lnTo>
                      <a:pt x="12257" y="2189"/>
                    </a:lnTo>
                    <a:lnTo>
                      <a:pt x="12282" y="2184"/>
                    </a:lnTo>
                    <a:lnTo>
                      <a:pt x="12305" y="2175"/>
                    </a:lnTo>
                    <a:lnTo>
                      <a:pt x="12327" y="2164"/>
                    </a:lnTo>
                    <a:lnTo>
                      <a:pt x="12347" y="2152"/>
                    </a:lnTo>
                    <a:lnTo>
                      <a:pt x="12368" y="2137"/>
                    </a:lnTo>
                    <a:lnTo>
                      <a:pt x="12387" y="2119"/>
                    </a:lnTo>
                    <a:lnTo>
                      <a:pt x="12396" y="2110"/>
                    </a:lnTo>
                    <a:lnTo>
                      <a:pt x="12404" y="2101"/>
                    </a:lnTo>
                    <a:lnTo>
                      <a:pt x="12412" y="2090"/>
                    </a:lnTo>
                    <a:lnTo>
                      <a:pt x="12420" y="2079"/>
                    </a:lnTo>
                    <a:lnTo>
                      <a:pt x="12434" y="2056"/>
                    </a:lnTo>
                    <a:lnTo>
                      <a:pt x="12445" y="2032"/>
                    </a:lnTo>
                    <a:lnTo>
                      <a:pt x="12449" y="2020"/>
                    </a:lnTo>
                    <a:lnTo>
                      <a:pt x="12454" y="2006"/>
                    </a:lnTo>
                    <a:lnTo>
                      <a:pt x="12457" y="1994"/>
                    </a:lnTo>
                    <a:lnTo>
                      <a:pt x="12460" y="1981"/>
                    </a:lnTo>
                    <a:lnTo>
                      <a:pt x="12463" y="1968"/>
                    </a:lnTo>
                    <a:lnTo>
                      <a:pt x="12464" y="1954"/>
                    </a:lnTo>
                    <a:lnTo>
                      <a:pt x="12465" y="1941"/>
                    </a:lnTo>
                    <a:lnTo>
                      <a:pt x="12466" y="1928"/>
                    </a:lnTo>
                    <a:lnTo>
                      <a:pt x="12466" y="1720"/>
                    </a:lnTo>
                    <a:lnTo>
                      <a:pt x="12465" y="1700"/>
                    </a:lnTo>
                    <a:lnTo>
                      <a:pt x="12461" y="1680"/>
                    </a:lnTo>
                    <a:lnTo>
                      <a:pt x="12457" y="1662"/>
                    </a:lnTo>
                    <a:lnTo>
                      <a:pt x="12450" y="1644"/>
                    </a:lnTo>
                    <a:lnTo>
                      <a:pt x="12442" y="1627"/>
                    </a:lnTo>
                    <a:lnTo>
                      <a:pt x="12432" y="1610"/>
                    </a:lnTo>
                    <a:lnTo>
                      <a:pt x="12421" y="1595"/>
                    </a:lnTo>
                    <a:lnTo>
                      <a:pt x="12408" y="1581"/>
                    </a:lnTo>
                    <a:lnTo>
                      <a:pt x="12393" y="1569"/>
                    </a:lnTo>
                    <a:lnTo>
                      <a:pt x="12378" y="1557"/>
                    </a:lnTo>
                    <a:lnTo>
                      <a:pt x="12363" y="1548"/>
                    </a:lnTo>
                    <a:lnTo>
                      <a:pt x="12345" y="1539"/>
                    </a:lnTo>
                    <a:lnTo>
                      <a:pt x="12327" y="1533"/>
                    </a:lnTo>
                    <a:lnTo>
                      <a:pt x="12308" y="1527"/>
                    </a:lnTo>
                    <a:lnTo>
                      <a:pt x="12288" y="1525"/>
                    </a:lnTo>
                    <a:lnTo>
                      <a:pt x="12268" y="1524"/>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0" name="Freeform 76"/>
              <p:cNvSpPr>
                <a:spLocks/>
              </p:cNvSpPr>
              <p:nvPr/>
            </p:nvSpPr>
            <p:spPr bwMode="auto">
              <a:xfrm>
                <a:off x="2477" y="3440"/>
                <a:ext cx="490" cy="8"/>
              </a:xfrm>
              <a:custGeom>
                <a:avLst/>
                <a:gdLst>
                  <a:gd name="T0" fmla="*/ 11195 w 11279"/>
                  <a:gd name="T1" fmla="*/ 167 h 167"/>
                  <a:gd name="T2" fmla="*/ 11212 w 11279"/>
                  <a:gd name="T3" fmla="*/ 166 h 167"/>
                  <a:gd name="T4" fmla="*/ 11228 w 11279"/>
                  <a:gd name="T5" fmla="*/ 161 h 167"/>
                  <a:gd name="T6" fmla="*/ 11242 w 11279"/>
                  <a:gd name="T7" fmla="*/ 153 h 167"/>
                  <a:gd name="T8" fmla="*/ 11254 w 11279"/>
                  <a:gd name="T9" fmla="*/ 143 h 167"/>
                  <a:gd name="T10" fmla="*/ 11265 w 11279"/>
                  <a:gd name="T11" fmla="*/ 131 h 167"/>
                  <a:gd name="T12" fmla="*/ 11273 w 11279"/>
                  <a:gd name="T13" fmla="*/ 117 h 167"/>
                  <a:gd name="T14" fmla="*/ 11277 w 11279"/>
                  <a:gd name="T15" fmla="*/ 100 h 167"/>
                  <a:gd name="T16" fmla="*/ 11279 w 11279"/>
                  <a:gd name="T17" fmla="*/ 84 h 167"/>
                  <a:gd name="T18" fmla="*/ 11277 w 11279"/>
                  <a:gd name="T19" fmla="*/ 67 h 167"/>
                  <a:gd name="T20" fmla="*/ 11273 w 11279"/>
                  <a:gd name="T21" fmla="*/ 51 h 167"/>
                  <a:gd name="T22" fmla="*/ 11265 w 11279"/>
                  <a:gd name="T23" fmla="*/ 37 h 167"/>
                  <a:gd name="T24" fmla="*/ 11254 w 11279"/>
                  <a:gd name="T25" fmla="*/ 25 h 167"/>
                  <a:gd name="T26" fmla="*/ 11242 w 11279"/>
                  <a:gd name="T27" fmla="*/ 15 h 167"/>
                  <a:gd name="T28" fmla="*/ 11228 w 11279"/>
                  <a:gd name="T29" fmla="*/ 6 h 167"/>
                  <a:gd name="T30" fmla="*/ 11212 w 11279"/>
                  <a:gd name="T31" fmla="*/ 2 h 167"/>
                  <a:gd name="T32" fmla="*/ 11195 w 11279"/>
                  <a:gd name="T33" fmla="*/ 0 h 167"/>
                  <a:gd name="T34" fmla="*/ 75 w 11279"/>
                  <a:gd name="T35" fmla="*/ 1 h 167"/>
                  <a:gd name="T36" fmla="*/ 59 w 11279"/>
                  <a:gd name="T37" fmla="*/ 4 h 167"/>
                  <a:gd name="T38" fmla="*/ 44 w 11279"/>
                  <a:gd name="T39" fmla="*/ 11 h 167"/>
                  <a:gd name="T40" fmla="*/ 30 w 11279"/>
                  <a:gd name="T41" fmla="*/ 19 h 167"/>
                  <a:gd name="T42" fmla="*/ 19 w 11279"/>
                  <a:gd name="T43" fmla="*/ 30 h 167"/>
                  <a:gd name="T44" fmla="*/ 10 w 11279"/>
                  <a:gd name="T45" fmla="*/ 44 h 167"/>
                  <a:gd name="T46" fmla="*/ 4 w 11279"/>
                  <a:gd name="T47" fmla="*/ 59 h 167"/>
                  <a:gd name="T48" fmla="*/ 1 w 11279"/>
                  <a:gd name="T49" fmla="*/ 75 h 167"/>
                  <a:gd name="T50" fmla="*/ 1 w 11279"/>
                  <a:gd name="T51" fmla="*/ 93 h 167"/>
                  <a:gd name="T52" fmla="*/ 4 w 11279"/>
                  <a:gd name="T53" fmla="*/ 109 h 167"/>
                  <a:gd name="T54" fmla="*/ 10 w 11279"/>
                  <a:gd name="T55" fmla="*/ 123 h 167"/>
                  <a:gd name="T56" fmla="*/ 19 w 11279"/>
                  <a:gd name="T57" fmla="*/ 137 h 167"/>
                  <a:gd name="T58" fmla="*/ 30 w 11279"/>
                  <a:gd name="T59" fmla="*/ 149 h 167"/>
                  <a:gd name="T60" fmla="*/ 44 w 11279"/>
                  <a:gd name="T61" fmla="*/ 157 h 167"/>
                  <a:gd name="T62" fmla="*/ 59 w 11279"/>
                  <a:gd name="T63" fmla="*/ 164 h 167"/>
                  <a:gd name="T64" fmla="*/ 75 w 11279"/>
                  <a:gd name="T65"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1279" h="167">
                    <a:moveTo>
                      <a:pt x="84" y="167"/>
                    </a:moveTo>
                    <a:lnTo>
                      <a:pt x="11195" y="167"/>
                    </a:lnTo>
                    <a:lnTo>
                      <a:pt x="11204" y="167"/>
                    </a:lnTo>
                    <a:lnTo>
                      <a:pt x="11212" y="166"/>
                    </a:lnTo>
                    <a:lnTo>
                      <a:pt x="11220" y="164"/>
                    </a:lnTo>
                    <a:lnTo>
                      <a:pt x="11228" y="161"/>
                    </a:lnTo>
                    <a:lnTo>
                      <a:pt x="11236" y="157"/>
                    </a:lnTo>
                    <a:lnTo>
                      <a:pt x="11242" y="153"/>
                    </a:lnTo>
                    <a:lnTo>
                      <a:pt x="11249" y="149"/>
                    </a:lnTo>
                    <a:lnTo>
                      <a:pt x="11254" y="143"/>
                    </a:lnTo>
                    <a:lnTo>
                      <a:pt x="11260" y="137"/>
                    </a:lnTo>
                    <a:lnTo>
                      <a:pt x="11265" y="131"/>
                    </a:lnTo>
                    <a:lnTo>
                      <a:pt x="11270" y="123"/>
                    </a:lnTo>
                    <a:lnTo>
                      <a:pt x="11273" y="117"/>
                    </a:lnTo>
                    <a:lnTo>
                      <a:pt x="11275" y="109"/>
                    </a:lnTo>
                    <a:lnTo>
                      <a:pt x="11277" y="100"/>
                    </a:lnTo>
                    <a:lnTo>
                      <a:pt x="11278" y="93"/>
                    </a:lnTo>
                    <a:lnTo>
                      <a:pt x="11279" y="84"/>
                    </a:lnTo>
                    <a:lnTo>
                      <a:pt x="11278" y="75"/>
                    </a:lnTo>
                    <a:lnTo>
                      <a:pt x="11277" y="67"/>
                    </a:lnTo>
                    <a:lnTo>
                      <a:pt x="11275" y="59"/>
                    </a:lnTo>
                    <a:lnTo>
                      <a:pt x="11273" y="51"/>
                    </a:lnTo>
                    <a:lnTo>
                      <a:pt x="11270" y="44"/>
                    </a:lnTo>
                    <a:lnTo>
                      <a:pt x="11265" y="37"/>
                    </a:lnTo>
                    <a:lnTo>
                      <a:pt x="11260" y="30"/>
                    </a:lnTo>
                    <a:lnTo>
                      <a:pt x="11254" y="25"/>
                    </a:lnTo>
                    <a:lnTo>
                      <a:pt x="11249" y="19"/>
                    </a:lnTo>
                    <a:lnTo>
                      <a:pt x="11242" y="15"/>
                    </a:lnTo>
                    <a:lnTo>
                      <a:pt x="11236" y="11"/>
                    </a:lnTo>
                    <a:lnTo>
                      <a:pt x="11228" y="6"/>
                    </a:lnTo>
                    <a:lnTo>
                      <a:pt x="11220" y="4"/>
                    </a:lnTo>
                    <a:lnTo>
                      <a:pt x="11212" y="2"/>
                    </a:lnTo>
                    <a:lnTo>
                      <a:pt x="11204" y="1"/>
                    </a:lnTo>
                    <a:lnTo>
                      <a:pt x="11195" y="0"/>
                    </a:lnTo>
                    <a:lnTo>
                      <a:pt x="84" y="0"/>
                    </a:lnTo>
                    <a:lnTo>
                      <a:pt x="75" y="1"/>
                    </a:lnTo>
                    <a:lnTo>
                      <a:pt x="67" y="2"/>
                    </a:lnTo>
                    <a:lnTo>
                      <a:pt x="59" y="4"/>
                    </a:lnTo>
                    <a:lnTo>
                      <a:pt x="51" y="6"/>
                    </a:lnTo>
                    <a:lnTo>
                      <a:pt x="44" y="11"/>
                    </a:lnTo>
                    <a:lnTo>
                      <a:pt x="37" y="15"/>
                    </a:lnTo>
                    <a:lnTo>
                      <a:pt x="30" y="19"/>
                    </a:lnTo>
                    <a:lnTo>
                      <a:pt x="25" y="25"/>
                    </a:lnTo>
                    <a:lnTo>
                      <a:pt x="19" y="30"/>
                    </a:lnTo>
                    <a:lnTo>
                      <a:pt x="14" y="37"/>
                    </a:lnTo>
                    <a:lnTo>
                      <a:pt x="10" y="44"/>
                    </a:lnTo>
                    <a:lnTo>
                      <a:pt x="6" y="51"/>
                    </a:lnTo>
                    <a:lnTo>
                      <a:pt x="4" y="59"/>
                    </a:lnTo>
                    <a:lnTo>
                      <a:pt x="2" y="67"/>
                    </a:lnTo>
                    <a:lnTo>
                      <a:pt x="1" y="75"/>
                    </a:lnTo>
                    <a:lnTo>
                      <a:pt x="0" y="84"/>
                    </a:lnTo>
                    <a:lnTo>
                      <a:pt x="1" y="93"/>
                    </a:lnTo>
                    <a:lnTo>
                      <a:pt x="2" y="100"/>
                    </a:lnTo>
                    <a:lnTo>
                      <a:pt x="4" y="109"/>
                    </a:lnTo>
                    <a:lnTo>
                      <a:pt x="6" y="117"/>
                    </a:lnTo>
                    <a:lnTo>
                      <a:pt x="10" y="123"/>
                    </a:lnTo>
                    <a:lnTo>
                      <a:pt x="14" y="131"/>
                    </a:lnTo>
                    <a:lnTo>
                      <a:pt x="19" y="137"/>
                    </a:lnTo>
                    <a:lnTo>
                      <a:pt x="25" y="143"/>
                    </a:lnTo>
                    <a:lnTo>
                      <a:pt x="30" y="149"/>
                    </a:lnTo>
                    <a:lnTo>
                      <a:pt x="37" y="153"/>
                    </a:lnTo>
                    <a:lnTo>
                      <a:pt x="44" y="157"/>
                    </a:lnTo>
                    <a:lnTo>
                      <a:pt x="51" y="161"/>
                    </a:lnTo>
                    <a:lnTo>
                      <a:pt x="59" y="164"/>
                    </a:lnTo>
                    <a:lnTo>
                      <a:pt x="67" y="166"/>
                    </a:lnTo>
                    <a:lnTo>
                      <a:pt x="75" y="167"/>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1" name="Freeform 77"/>
              <p:cNvSpPr>
                <a:spLocks/>
              </p:cNvSpPr>
              <p:nvPr/>
            </p:nvSpPr>
            <p:spPr bwMode="auto">
              <a:xfrm>
                <a:off x="2497" y="3387"/>
                <a:ext cx="31" cy="7"/>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2" name="Freeform 78"/>
              <p:cNvSpPr>
                <a:spLocks/>
              </p:cNvSpPr>
              <p:nvPr/>
            </p:nvSpPr>
            <p:spPr bwMode="auto">
              <a:xfrm>
                <a:off x="2536" y="3387"/>
                <a:ext cx="30" cy="7"/>
              </a:xfrm>
              <a:custGeom>
                <a:avLst/>
                <a:gdLst>
                  <a:gd name="T0" fmla="*/ 611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1 w 695"/>
                  <a:gd name="T33" fmla="*/ 0 h 167"/>
                  <a:gd name="T34" fmla="*/ 74 w 695"/>
                  <a:gd name="T35" fmla="*/ 1 h 167"/>
                  <a:gd name="T36" fmla="*/ 58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8 w 695"/>
                  <a:gd name="T63" fmla="*/ 163 h 167"/>
                  <a:gd name="T64" fmla="*/ 74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1"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4" y="123"/>
                    </a:lnTo>
                    <a:lnTo>
                      <a:pt x="689" y="116"/>
                    </a:lnTo>
                    <a:lnTo>
                      <a:pt x="691" y="108"/>
                    </a:lnTo>
                    <a:lnTo>
                      <a:pt x="693" y="100"/>
                    </a:lnTo>
                    <a:lnTo>
                      <a:pt x="694" y="92"/>
                    </a:lnTo>
                    <a:lnTo>
                      <a:pt x="695" y="83"/>
                    </a:lnTo>
                    <a:lnTo>
                      <a:pt x="694" y="75"/>
                    </a:lnTo>
                    <a:lnTo>
                      <a:pt x="693" y="66"/>
                    </a:lnTo>
                    <a:lnTo>
                      <a:pt x="691" y="59"/>
                    </a:lnTo>
                    <a:lnTo>
                      <a:pt x="689" y="51"/>
                    </a:lnTo>
                    <a:lnTo>
                      <a:pt x="684" y="43"/>
                    </a:lnTo>
                    <a:lnTo>
                      <a:pt x="681" y="37"/>
                    </a:lnTo>
                    <a:lnTo>
                      <a:pt x="676" y="30"/>
                    </a:lnTo>
                    <a:lnTo>
                      <a:pt x="670" y="24"/>
                    </a:lnTo>
                    <a:lnTo>
                      <a:pt x="665" y="19"/>
                    </a:lnTo>
                    <a:lnTo>
                      <a:pt x="658" y="14"/>
                    </a:lnTo>
                    <a:lnTo>
                      <a:pt x="651" y="10"/>
                    </a:lnTo>
                    <a:lnTo>
                      <a:pt x="644" y="6"/>
                    </a:lnTo>
                    <a:lnTo>
                      <a:pt x="636" y="4"/>
                    </a:lnTo>
                    <a:lnTo>
                      <a:pt x="628" y="2"/>
                    </a:lnTo>
                    <a:lnTo>
                      <a:pt x="620" y="1"/>
                    </a:lnTo>
                    <a:lnTo>
                      <a:pt x="611" y="0"/>
                    </a:lnTo>
                    <a:lnTo>
                      <a:pt x="83" y="0"/>
                    </a:lnTo>
                    <a:lnTo>
                      <a:pt x="74" y="1"/>
                    </a:lnTo>
                    <a:lnTo>
                      <a:pt x="67" y="2"/>
                    </a:lnTo>
                    <a:lnTo>
                      <a:pt x="58" y="4"/>
                    </a:lnTo>
                    <a:lnTo>
                      <a:pt x="50" y="6"/>
                    </a:lnTo>
                    <a:lnTo>
                      <a:pt x="44" y="10"/>
                    </a:lnTo>
                    <a:lnTo>
                      <a:pt x="36" y="14"/>
                    </a:lnTo>
                    <a:lnTo>
                      <a:pt x="30" y="19"/>
                    </a:lnTo>
                    <a:lnTo>
                      <a:pt x="24" y="24"/>
                    </a:lnTo>
                    <a:lnTo>
                      <a:pt x="18" y="30"/>
                    </a:lnTo>
                    <a:lnTo>
                      <a:pt x="14" y="37"/>
                    </a:lnTo>
                    <a:lnTo>
                      <a:pt x="10" y="43"/>
                    </a:lnTo>
                    <a:lnTo>
                      <a:pt x="6" y="51"/>
                    </a:lnTo>
                    <a:lnTo>
                      <a:pt x="3" y="59"/>
                    </a:lnTo>
                    <a:lnTo>
                      <a:pt x="1" y="66"/>
                    </a:lnTo>
                    <a:lnTo>
                      <a:pt x="0" y="75"/>
                    </a:lnTo>
                    <a:lnTo>
                      <a:pt x="0" y="83"/>
                    </a:lnTo>
                    <a:lnTo>
                      <a:pt x="0" y="92"/>
                    </a:lnTo>
                    <a:lnTo>
                      <a:pt x="1" y="100"/>
                    </a:lnTo>
                    <a:lnTo>
                      <a:pt x="3" y="108"/>
                    </a:lnTo>
                    <a:lnTo>
                      <a:pt x="6" y="116"/>
                    </a:lnTo>
                    <a:lnTo>
                      <a:pt x="10" y="123"/>
                    </a:lnTo>
                    <a:lnTo>
                      <a:pt x="14" y="130"/>
                    </a:lnTo>
                    <a:lnTo>
                      <a:pt x="18" y="137"/>
                    </a:lnTo>
                    <a:lnTo>
                      <a:pt x="24" y="142"/>
                    </a:lnTo>
                    <a:lnTo>
                      <a:pt x="30" y="147"/>
                    </a:lnTo>
                    <a:lnTo>
                      <a:pt x="36" y="153"/>
                    </a:lnTo>
                    <a:lnTo>
                      <a:pt x="44" y="157"/>
                    </a:lnTo>
                    <a:lnTo>
                      <a:pt x="50" y="161"/>
                    </a:lnTo>
                    <a:lnTo>
                      <a:pt x="58" y="163"/>
                    </a:lnTo>
                    <a:lnTo>
                      <a:pt x="67" y="165"/>
                    </a:lnTo>
                    <a:lnTo>
                      <a:pt x="74"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3" name="Freeform 79"/>
              <p:cNvSpPr>
                <a:spLocks/>
              </p:cNvSpPr>
              <p:nvPr/>
            </p:nvSpPr>
            <p:spPr bwMode="auto">
              <a:xfrm>
                <a:off x="2574" y="3387"/>
                <a:ext cx="31" cy="7"/>
              </a:xfrm>
              <a:custGeom>
                <a:avLst/>
                <a:gdLst>
                  <a:gd name="T0" fmla="*/ 613 w 696"/>
                  <a:gd name="T1" fmla="*/ 167 h 167"/>
                  <a:gd name="T2" fmla="*/ 629 w 696"/>
                  <a:gd name="T3" fmla="*/ 165 h 167"/>
                  <a:gd name="T4" fmla="*/ 644 w 696"/>
                  <a:gd name="T5" fmla="*/ 161 h 167"/>
                  <a:gd name="T6" fmla="*/ 659 w 696"/>
                  <a:gd name="T7" fmla="*/ 153 h 167"/>
                  <a:gd name="T8" fmla="*/ 671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1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60 w 696"/>
                  <a:gd name="T37" fmla="*/ 4 h 167"/>
                  <a:gd name="T38" fmla="*/ 44 w 696"/>
                  <a:gd name="T39" fmla="*/ 10 h 167"/>
                  <a:gd name="T40" fmla="*/ 31 w 696"/>
                  <a:gd name="T41" fmla="*/ 19 h 167"/>
                  <a:gd name="T42" fmla="*/ 19 w 696"/>
                  <a:gd name="T43" fmla="*/ 30 h 167"/>
                  <a:gd name="T44" fmla="*/ 10 w 696"/>
                  <a:gd name="T45" fmla="*/ 43 h 167"/>
                  <a:gd name="T46" fmla="*/ 4 w 696"/>
                  <a:gd name="T47" fmla="*/ 59 h 167"/>
                  <a:gd name="T48" fmla="*/ 0 w 696"/>
                  <a:gd name="T49" fmla="*/ 75 h 167"/>
                  <a:gd name="T50" fmla="*/ 0 w 696"/>
                  <a:gd name="T51" fmla="*/ 92 h 167"/>
                  <a:gd name="T52" fmla="*/ 4 w 696"/>
                  <a:gd name="T53" fmla="*/ 108 h 167"/>
                  <a:gd name="T54" fmla="*/ 10 w 696"/>
                  <a:gd name="T55" fmla="*/ 123 h 167"/>
                  <a:gd name="T56" fmla="*/ 19 w 696"/>
                  <a:gd name="T57" fmla="*/ 137 h 167"/>
                  <a:gd name="T58" fmla="*/ 31 w 696"/>
                  <a:gd name="T59" fmla="*/ 147 h 167"/>
                  <a:gd name="T60" fmla="*/ 44 w 696"/>
                  <a:gd name="T61" fmla="*/ 157 h 167"/>
                  <a:gd name="T62" fmla="*/ 60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4" y="167"/>
                    </a:moveTo>
                    <a:lnTo>
                      <a:pt x="613" y="167"/>
                    </a:lnTo>
                    <a:lnTo>
                      <a:pt x="620" y="166"/>
                    </a:lnTo>
                    <a:lnTo>
                      <a:pt x="629" y="165"/>
                    </a:lnTo>
                    <a:lnTo>
                      <a:pt x="637" y="163"/>
                    </a:lnTo>
                    <a:lnTo>
                      <a:pt x="644" y="161"/>
                    </a:lnTo>
                    <a:lnTo>
                      <a:pt x="652" y="157"/>
                    </a:lnTo>
                    <a:lnTo>
                      <a:pt x="659" y="153"/>
                    </a:lnTo>
                    <a:lnTo>
                      <a:pt x="665" y="147"/>
                    </a:lnTo>
                    <a:lnTo>
                      <a:pt x="671" y="142"/>
                    </a:lnTo>
                    <a:lnTo>
                      <a:pt x="676" y="137"/>
                    </a:lnTo>
                    <a:lnTo>
                      <a:pt x="682" y="130"/>
                    </a:lnTo>
                    <a:lnTo>
                      <a:pt x="686" y="123"/>
                    </a:lnTo>
                    <a:lnTo>
                      <a:pt x="689" y="116"/>
                    </a:lnTo>
                    <a:lnTo>
                      <a:pt x="692" y="108"/>
                    </a:lnTo>
                    <a:lnTo>
                      <a:pt x="694" y="100"/>
                    </a:lnTo>
                    <a:lnTo>
                      <a:pt x="695" y="92"/>
                    </a:lnTo>
                    <a:lnTo>
                      <a:pt x="696" y="83"/>
                    </a:lnTo>
                    <a:lnTo>
                      <a:pt x="695" y="75"/>
                    </a:lnTo>
                    <a:lnTo>
                      <a:pt x="694" y="66"/>
                    </a:lnTo>
                    <a:lnTo>
                      <a:pt x="692" y="59"/>
                    </a:lnTo>
                    <a:lnTo>
                      <a:pt x="689" y="51"/>
                    </a:lnTo>
                    <a:lnTo>
                      <a:pt x="686" y="43"/>
                    </a:lnTo>
                    <a:lnTo>
                      <a:pt x="682" y="37"/>
                    </a:lnTo>
                    <a:lnTo>
                      <a:pt x="676" y="30"/>
                    </a:lnTo>
                    <a:lnTo>
                      <a:pt x="671" y="24"/>
                    </a:lnTo>
                    <a:lnTo>
                      <a:pt x="665" y="19"/>
                    </a:lnTo>
                    <a:lnTo>
                      <a:pt x="659" y="14"/>
                    </a:lnTo>
                    <a:lnTo>
                      <a:pt x="652" y="10"/>
                    </a:lnTo>
                    <a:lnTo>
                      <a:pt x="644" y="6"/>
                    </a:lnTo>
                    <a:lnTo>
                      <a:pt x="637" y="4"/>
                    </a:lnTo>
                    <a:lnTo>
                      <a:pt x="629" y="2"/>
                    </a:lnTo>
                    <a:lnTo>
                      <a:pt x="620" y="1"/>
                    </a:lnTo>
                    <a:lnTo>
                      <a:pt x="613" y="0"/>
                    </a:lnTo>
                    <a:lnTo>
                      <a:pt x="84" y="0"/>
                    </a:lnTo>
                    <a:lnTo>
                      <a:pt x="76" y="1"/>
                    </a:lnTo>
                    <a:lnTo>
                      <a:pt x="67" y="2"/>
                    </a:lnTo>
                    <a:lnTo>
                      <a:pt x="60" y="4"/>
                    </a:lnTo>
                    <a:lnTo>
                      <a:pt x="52" y="6"/>
                    </a:lnTo>
                    <a:lnTo>
                      <a:pt x="44" y="10"/>
                    </a:lnTo>
                    <a:lnTo>
                      <a:pt x="38" y="14"/>
                    </a:lnTo>
                    <a:lnTo>
                      <a:pt x="31" y="19"/>
                    </a:lnTo>
                    <a:lnTo>
                      <a:pt x="24" y="24"/>
                    </a:lnTo>
                    <a:lnTo>
                      <a:pt x="19" y="30"/>
                    </a:lnTo>
                    <a:lnTo>
                      <a:pt x="15" y="37"/>
                    </a:lnTo>
                    <a:lnTo>
                      <a:pt x="10" y="43"/>
                    </a:lnTo>
                    <a:lnTo>
                      <a:pt x="7" y="51"/>
                    </a:lnTo>
                    <a:lnTo>
                      <a:pt x="4" y="59"/>
                    </a:lnTo>
                    <a:lnTo>
                      <a:pt x="2" y="66"/>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4" name="Freeform 80"/>
              <p:cNvSpPr>
                <a:spLocks/>
              </p:cNvSpPr>
              <p:nvPr/>
            </p:nvSpPr>
            <p:spPr bwMode="auto">
              <a:xfrm>
                <a:off x="2613" y="3387"/>
                <a:ext cx="30" cy="7"/>
              </a:xfrm>
              <a:custGeom>
                <a:avLst/>
                <a:gdLst>
                  <a:gd name="T0" fmla="*/ 612 w 695"/>
                  <a:gd name="T1" fmla="*/ 167 h 167"/>
                  <a:gd name="T2" fmla="*/ 629 w 695"/>
                  <a:gd name="T3" fmla="*/ 165 h 167"/>
                  <a:gd name="T4" fmla="*/ 644 w 695"/>
                  <a:gd name="T5" fmla="*/ 161 h 167"/>
                  <a:gd name="T6" fmla="*/ 658 w 695"/>
                  <a:gd name="T7" fmla="*/ 153 h 167"/>
                  <a:gd name="T8" fmla="*/ 671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1 w 695"/>
                  <a:gd name="T25" fmla="*/ 24 h 167"/>
                  <a:gd name="T26" fmla="*/ 658 w 695"/>
                  <a:gd name="T27" fmla="*/ 14 h 167"/>
                  <a:gd name="T28" fmla="*/ 644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0 w 695"/>
                  <a:gd name="T45" fmla="*/ 43 h 167"/>
                  <a:gd name="T46" fmla="*/ 4 w 695"/>
                  <a:gd name="T47" fmla="*/ 59 h 167"/>
                  <a:gd name="T48" fmla="*/ 1 w 695"/>
                  <a:gd name="T49" fmla="*/ 75 h 167"/>
                  <a:gd name="T50" fmla="*/ 1 w 695"/>
                  <a:gd name="T51" fmla="*/ 92 h 167"/>
                  <a:gd name="T52" fmla="*/ 4 w 695"/>
                  <a:gd name="T53" fmla="*/ 108 h 167"/>
                  <a:gd name="T54" fmla="*/ 10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6" y="163"/>
                    </a:lnTo>
                    <a:lnTo>
                      <a:pt x="644" y="161"/>
                    </a:lnTo>
                    <a:lnTo>
                      <a:pt x="652" y="157"/>
                    </a:lnTo>
                    <a:lnTo>
                      <a:pt x="658" y="153"/>
                    </a:lnTo>
                    <a:lnTo>
                      <a:pt x="665" y="147"/>
                    </a:lnTo>
                    <a:lnTo>
                      <a:pt x="671" y="142"/>
                    </a:lnTo>
                    <a:lnTo>
                      <a:pt x="677" y="137"/>
                    </a:lnTo>
                    <a:lnTo>
                      <a:pt x="681" y="130"/>
                    </a:lnTo>
                    <a:lnTo>
                      <a:pt x="686" y="123"/>
                    </a:lnTo>
                    <a:lnTo>
                      <a:pt x="689" y="116"/>
                    </a:lnTo>
                    <a:lnTo>
                      <a:pt x="692" y="108"/>
                    </a:lnTo>
                    <a:lnTo>
                      <a:pt x="693" y="100"/>
                    </a:lnTo>
                    <a:lnTo>
                      <a:pt x="695" y="92"/>
                    </a:lnTo>
                    <a:lnTo>
                      <a:pt x="695" y="83"/>
                    </a:lnTo>
                    <a:lnTo>
                      <a:pt x="695" y="75"/>
                    </a:lnTo>
                    <a:lnTo>
                      <a:pt x="693" y="66"/>
                    </a:lnTo>
                    <a:lnTo>
                      <a:pt x="692" y="59"/>
                    </a:lnTo>
                    <a:lnTo>
                      <a:pt x="689" y="51"/>
                    </a:lnTo>
                    <a:lnTo>
                      <a:pt x="686" y="43"/>
                    </a:lnTo>
                    <a:lnTo>
                      <a:pt x="681" y="37"/>
                    </a:lnTo>
                    <a:lnTo>
                      <a:pt x="677" y="30"/>
                    </a:lnTo>
                    <a:lnTo>
                      <a:pt x="671" y="24"/>
                    </a:lnTo>
                    <a:lnTo>
                      <a:pt x="665" y="19"/>
                    </a:lnTo>
                    <a:lnTo>
                      <a:pt x="658" y="14"/>
                    </a:lnTo>
                    <a:lnTo>
                      <a:pt x="652" y="10"/>
                    </a:lnTo>
                    <a:lnTo>
                      <a:pt x="644" y="6"/>
                    </a:lnTo>
                    <a:lnTo>
                      <a:pt x="636"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0" y="43"/>
                    </a:lnTo>
                    <a:lnTo>
                      <a:pt x="6" y="51"/>
                    </a:lnTo>
                    <a:lnTo>
                      <a:pt x="4" y="59"/>
                    </a:lnTo>
                    <a:lnTo>
                      <a:pt x="2" y="66"/>
                    </a:lnTo>
                    <a:lnTo>
                      <a:pt x="1" y="75"/>
                    </a:lnTo>
                    <a:lnTo>
                      <a:pt x="0" y="83"/>
                    </a:lnTo>
                    <a:lnTo>
                      <a:pt x="1" y="92"/>
                    </a:lnTo>
                    <a:lnTo>
                      <a:pt x="2" y="100"/>
                    </a:lnTo>
                    <a:lnTo>
                      <a:pt x="4" y="108"/>
                    </a:lnTo>
                    <a:lnTo>
                      <a:pt x="6" y="116"/>
                    </a:lnTo>
                    <a:lnTo>
                      <a:pt x="10"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5" name="Freeform 81"/>
              <p:cNvSpPr>
                <a:spLocks/>
              </p:cNvSpPr>
              <p:nvPr/>
            </p:nvSpPr>
            <p:spPr bwMode="auto">
              <a:xfrm>
                <a:off x="2652" y="3387"/>
                <a:ext cx="30" cy="7"/>
              </a:xfrm>
              <a:custGeom>
                <a:avLst/>
                <a:gdLst>
                  <a:gd name="T0" fmla="*/ 611 w 694"/>
                  <a:gd name="T1" fmla="*/ 167 h 167"/>
                  <a:gd name="T2" fmla="*/ 627 w 694"/>
                  <a:gd name="T3" fmla="*/ 165 h 167"/>
                  <a:gd name="T4" fmla="*/ 644 w 694"/>
                  <a:gd name="T5" fmla="*/ 161 h 167"/>
                  <a:gd name="T6" fmla="*/ 658 w 694"/>
                  <a:gd name="T7" fmla="*/ 153 h 167"/>
                  <a:gd name="T8" fmla="*/ 670 w 694"/>
                  <a:gd name="T9" fmla="*/ 142 h 167"/>
                  <a:gd name="T10" fmla="*/ 680 w 694"/>
                  <a:gd name="T11" fmla="*/ 130 h 167"/>
                  <a:gd name="T12" fmla="*/ 687 w 694"/>
                  <a:gd name="T13" fmla="*/ 116 h 167"/>
                  <a:gd name="T14" fmla="*/ 693 w 694"/>
                  <a:gd name="T15" fmla="*/ 100 h 167"/>
                  <a:gd name="T16" fmla="*/ 694 w 694"/>
                  <a:gd name="T17" fmla="*/ 83 h 167"/>
                  <a:gd name="T18" fmla="*/ 693 w 694"/>
                  <a:gd name="T19" fmla="*/ 66 h 167"/>
                  <a:gd name="T20" fmla="*/ 687 w 694"/>
                  <a:gd name="T21" fmla="*/ 51 h 167"/>
                  <a:gd name="T22" fmla="*/ 680 w 694"/>
                  <a:gd name="T23" fmla="*/ 37 h 167"/>
                  <a:gd name="T24" fmla="*/ 670 w 694"/>
                  <a:gd name="T25" fmla="*/ 24 h 167"/>
                  <a:gd name="T26" fmla="*/ 658 w 694"/>
                  <a:gd name="T27" fmla="*/ 14 h 167"/>
                  <a:gd name="T28" fmla="*/ 644 w 694"/>
                  <a:gd name="T29" fmla="*/ 6 h 167"/>
                  <a:gd name="T30" fmla="*/ 627 w 694"/>
                  <a:gd name="T31" fmla="*/ 2 h 167"/>
                  <a:gd name="T32" fmla="*/ 611 w 694"/>
                  <a:gd name="T33" fmla="*/ 0 h 167"/>
                  <a:gd name="T34" fmla="*/ 74 w 694"/>
                  <a:gd name="T35" fmla="*/ 1 h 167"/>
                  <a:gd name="T36" fmla="*/ 58 w 694"/>
                  <a:gd name="T37" fmla="*/ 4 h 167"/>
                  <a:gd name="T38" fmla="*/ 42 w 694"/>
                  <a:gd name="T39" fmla="*/ 10 h 167"/>
                  <a:gd name="T40" fmla="*/ 29 w 694"/>
                  <a:gd name="T41" fmla="*/ 19 h 167"/>
                  <a:gd name="T42" fmla="*/ 18 w 694"/>
                  <a:gd name="T43" fmla="*/ 30 h 167"/>
                  <a:gd name="T44" fmla="*/ 9 w 694"/>
                  <a:gd name="T45" fmla="*/ 43 h 167"/>
                  <a:gd name="T46" fmla="*/ 3 w 694"/>
                  <a:gd name="T47" fmla="*/ 59 h 167"/>
                  <a:gd name="T48" fmla="*/ 0 w 694"/>
                  <a:gd name="T49" fmla="*/ 75 h 167"/>
                  <a:gd name="T50" fmla="*/ 0 w 694"/>
                  <a:gd name="T51" fmla="*/ 92 h 167"/>
                  <a:gd name="T52" fmla="*/ 3 w 694"/>
                  <a:gd name="T53" fmla="*/ 108 h 167"/>
                  <a:gd name="T54" fmla="*/ 9 w 694"/>
                  <a:gd name="T55" fmla="*/ 123 h 167"/>
                  <a:gd name="T56" fmla="*/ 18 w 694"/>
                  <a:gd name="T57" fmla="*/ 137 h 167"/>
                  <a:gd name="T58" fmla="*/ 29 w 694"/>
                  <a:gd name="T59" fmla="*/ 147 h 167"/>
                  <a:gd name="T60" fmla="*/ 42 w 694"/>
                  <a:gd name="T61" fmla="*/ 157 h 167"/>
                  <a:gd name="T62" fmla="*/ 58 w 694"/>
                  <a:gd name="T63" fmla="*/ 163 h 167"/>
                  <a:gd name="T64" fmla="*/ 74 w 694"/>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4" h="167">
                    <a:moveTo>
                      <a:pt x="83" y="167"/>
                    </a:moveTo>
                    <a:lnTo>
                      <a:pt x="611" y="167"/>
                    </a:lnTo>
                    <a:lnTo>
                      <a:pt x="619" y="166"/>
                    </a:lnTo>
                    <a:lnTo>
                      <a:pt x="627" y="165"/>
                    </a:lnTo>
                    <a:lnTo>
                      <a:pt x="636" y="163"/>
                    </a:lnTo>
                    <a:lnTo>
                      <a:pt x="644" y="161"/>
                    </a:lnTo>
                    <a:lnTo>
                      <a:pt x="650" y="157"/>
                    </a:lnTo>
                    <a:lnTo>
                      <a:pt x="658" y="153"/>
                    </a:lnTo>
                    <a:lnTo>
                      <a:pt x="663" y="147"/>
                    </a:lnTo>
                    <a:lnTo>
                      <a:pt x="670" y="142"/>
                    </a:lnTo>
                    <a:lnTo>
                      <a:pt x="675" y="137"/>
                    </a:lnTo>
                    <a:lnTo>
                      <a:pt x="680" y="130"/>
                    </a:lnTo>
                    <a:lnTo>
                      <a:pt x="684" y="123"/>
                    </a:lnTo>
                    <a:lnTo>
                      <a:pt x="687" y="116"/>
                    </a:lnTo>
                    <a:lnTo>
                      <a:pt x="691" y="108"/>
                    </a:lnTo>
                    <a:lnTo>
                      <a:pt x="693" y="100"/>
                    </a:lnTo>
                    <a:lnTo>
                      <a:pt x="694" y="92"/>
                    </a:lnTo>
                    <a:lnTo>
                      <a:pt x="694" y="83"/>
                    </a:lnTo>
                    <a:lnTo>
                      <a:pt x="694" y="75"/>
                    </a:lnTo>
                    <a:lnTo>
                      <a:pt x="693" y="66"/>
                    </a:lnTo>
                    <a:lnTo>
                      <a:pt x="691" y="59"/>
                    </a:lnTo>
                    <a:lnTo>
                      <a:pt x="687" y="51"/>
                    </a:lnTo>
                    <a:lnTo>
                      <a:pt x="684" y="43"/>
                    </a:lnTo>
                    <a:lnTo>
                      <a:pt x="680" y="37"/>
                    </a:lnTo>
                    <a:lnTo>
                      <a:pt x="675" y="30"/>
                    </a:lnTo>
                    <a:lnTo>
                      <a:pt x="670" y="24"/>
                    </a:lnTo>
                    <a:lnTo>
                      <a:pt x="663" y="19"/>
                    </a:lnTo>
                    <a:lnTo>
                      <a:pt x="658" y="14"/>
                    </a:lnTo>
                    <a:lnTo>
                      <a:pt x="650" y="10"/>
                    </a:lnTo>
                    <a:lnTo>
                      <a:pt x="644" y="6"/>
                    </a:lnTo>
                    <a:lnTo>
                      <a:pt x="636" y="4"/>
                    </a:lnTo>
                    <a:lnTo>
                      <a:pt x="627" y="2"/>
                    </a:lnTo>
                    <a:lnTo>
                      <a:pt x="619" y="1"/>
                    </a:lnTo>
                    <a:lnTo>
                      <a:pt x="611" y="0"/>
                    </a:lnTo>
                    <a:lnTo>
                      <a:pt x="83" y="0"/>
                    </a:lnTo>
                    <a:lnTo>
                      <a:pt x="74" y="1"/>
                    </a:lnTo>
                    <a:lnTo>
                      <a:pt x="65" y="2"/>
                    </a:lnTo>
                    <a:lnTo>
                      <a:pt x="58" y="4"/>
                    </a:lnTo>
                    <a:lnTo>
                      <a:pt x="50" y="6"/>
                    </a:lnTo>
                    <a:lnTo>
                      <a:pt x="42" y="10"/>
                    </a:lnTo>
                    <a:lnTo>
                      <a:pt x="36" y="14"/>
                    </a:lnTo>
                    <a:lnTo>
                      <a:pt x="29" y="19"/>
                    </a:lnTo>
                    <a:lnTo>
                      <a:pt x="24" y="24"/>
                    </a:lnTo>
                    <a:lnTo>
                      <a:pt x="18" y="30"/>
                    </a:lnTo>
                    <a:lnTo>
                      <a:pt x="14" y="37"/>
                    </a:lnTo>
                    <a:lnTo>
                      <a:pt x="9" y="43"/>
                    </a:lnTo>
                    <a:lnTo>
                      <a:pt x="5" y="51"/>
                    </a:lnTo>
                    <a:lnTo>
                      <a:pt x="3" y="59"/>
                    </a:lnTo>
                    <a:lnTo>
                      <a:pt x="1" y="66"/>
                    </a:lnTo>
                    <a:lnTo>
                      <a:pt x="0" y="75"/>
                    </a:lnTo>
                    <a:lnTo>
                      <a:pt x="0" y="83"/>
                    </a:lnTo>
                    <a:lnTo>
                      <a:pt x="0" y="92"/>
                    </a:lnTo>
                    <a:lnTo>
                      <a:pt x="1" y="100"/>
                    </a:lnTo>
                    <a:lnTo>
                      <a:pt x="3" y="108"/>
                    </a:lnTo>
                    <a:lnTo>
                      <a:pt x="5" y="116"/>
                    </a:lnTo>
                    <a:lnTo>
                      <a:pt x="9" y="123"/>
                    </a:lnTo>
                    <a:lnTo>
                      <a:pt x="14" y="130"/>
                    </a:lnTo>
                    <a:lnTo>
                      <a:pt x="18" y="137"/>
                    </a:lnTo>
                    <a:lnTo>
                      <a:pt x="24" y="142"/>
                    </a:lnTo>
                    <a:lnTo>
                      <a:pt x="29" y="147"/>
                    </a:lnTo>
                    <a:lnTo>
                      <a:pt x="36" y="153"/>
                    </a:lnTo>
                    <a:lnTo>
                      <a:pt x="42" y="157"/>
                    </a:lnTo>
                    <a:lnTo>
                      <a:pt x="50" y="161"/>
                    </a:lnTo>
                    <a:lnTo>
                      <a:pt x="58" y="163"/>
                    </a:lnTo>
                    <a:lnTo>
                      <a:pt x="65" y="165"/>
                    </a:lnTo>
                    <a:lnTo>
                      <a:pt x="74"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6" name="Freeform 82"/>
              <p:cNvSpPr>
                <a:spLocks/>
              </p:cNvSpPr>
              <p:nvPr/>
            </p:nvSpPr>
            <p:spPr bwMode="auto">
              <a:xfrm>
                <a:off x="2690" y="3387"/>
                <a:ext cx="30" cy="7"/>
              </a:xfrm>
              <a:custGeom>
                <a:avLst/>
                <a:gdLst>
                  <a:gd name="T0" fmla="*/ 611 w 696"/>
                  <a:gd name="T1" fmla="*/ 167 h 167"/>
                  <a:gd name="T2" fmla="*/ 629 w 696"/>
                  <a:gd name="T3" fmla="*/ 165 h 167"/>
                  <a:gd name="T4" fmla="*/ 644 w 696"/>
                  <a:gd name="T5" fmla="*/ 161 h 167"/>
                  <a:gd name="T6" fmla="*/ 658 w 696"/>
                  <a:gd name="T7" fmla="*/ 153 h 167"/>
                  <a:gd name="T8" fmla="*/ 671 w 696"/>
                  <a:gd name="T9" fmla="*/ 142 h 167"/>
                  <a:gd name="T10" fmla="*/ 681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1 w 696"/>
                  <a:gd name="T23" fmla="*/ 37 h 167"/>
                  <a:gd name="T24" fmla="*/ 671 w 696"/>
                  <a:gd name="T25" fmla="*/ 24 h 167"/>
                  <a:gd name="T26" fmla="*/ 658 w 696"/>
                  <a:gd name="T27" fmla="*/ 14 h 167"/>
                  <a:gd name="T28" fmla="*/ 644 w 696"/>
                  <a:gd name="T29" fmla="*/ 6 h 167"/>
                  <a:gd name="T30" fmla="*/ 629 w 696"/>
                  <a:gd name="T31" fmla="*/ 2 h 167"/>
                  <a:gd name="T32" fmla="*/ 611 w 696"/>
                  <a:gd name="T33" fmla="*/ 0 h 167"/>
                  <a:gd name="T34" fmla="*/ 75 w 696"/>
                  <a:gd name="T35" fmla="*/ 1 h 167"/>
                  <a:gd name="T36" fmla="*/ 58 w 696"/>
                  <a:gd name="T37" fmla="*/ 4 h 167"/>
                  <a:gd name="T38" fmla="*/ 44 w 696"/>
                  <a:gd name="T39" fmla="*/ 10 h 167"/>
                  <a:gd name="T40" fmla="*/ 30 w 696"/>
                  <a:gd name="T41" fmla="*/ 19 h 167"/>
                  <a:gd name="T42" fmla="*/ 19 w 696"/>
                  <a:gd name="T43" fmla="*/ 30 h 167"/>
                  <a:gd name="T44" fmla="*/ 10 w 696"/>
                  <a:gd name="T45" fmla="*/ 43 h 167"/>
                  <a:gd name="T46" fmla="*/ 3 w 696"/>
                  <a:gd name="T47" fmla="*/ 59 h 167"/>
                  <a:gd name="T48" fmla="*/ 0 w 696"/>
                  <a:gd name="T49" fmla="*/ 75 h 167"/>
                  <a:gd name="T50" fmla="*/ 0 w 696"/>
                  <a:gd name="T51" fmla="*/ 92 h 167"/>
                  <a:gd name="T52" fmla="*/ 3 w 696"/>
                  <a:gd name="T53" fmla="*/ 108 h 167"/>
                  <a:gd name="T54" fmla="*/ 10 w 696"/>
                  <a:gd name="T55" fmla="*/ 123 h 167"/>
                  <a:gd name="T56" fmla="*/ 19 w 696"/>
                  <a:gd name="T57" fmla="*/ 137 h 167"/>
                  <a:gd name="T58" fmla="*/ 30 w 696"/>
                  <a:gd name="T59" fmla="*/ 147 h 167"/>
                  <a:gd name="T60" fmla="*/ 44 w 696"/>
                  <a:gd name="T61" fmla="*/ 157 h 167"/>
                  <a:gd name="T62" fmla="*/ 58 w 696"/>
                  <a:gd name="T63" fmla="*/ 163 h 167"/>
                  <a:gd name="T64" fmla="*/ 75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3" y="167"/>
                    </a:moveTo>
                    <a:lnTo>
                      <a:pt x="611" y="167"/>
                    </a:lnTo>
                    <a:lnTo>
                      <a:pt x="620" y="166"/>
                    </a:lnTo>
                    <a:lnTo>
                      <a:pt x="629" y="165"/>
                    </a:lnTo>
                    <a:lnTo>
                      <a:pt x="636" y="163"/>
                    </a:lnTo>
                    <a:lnTo>
                      <a:pt x="644" y="161"/>
                    </a:lnTo>
                    <a:lnTo>
                      <a:pt x="652" y="157"/>
                    </a:lnTo>
                    <a:lnTo>
                      <a:pt x="658" y="153"/>
                    </a:lnTo>
                    <a:lnTo>
                      <a:pt x="665" y="147"/>
                    </a:lnTo>
                    <a:lnTo>
                      <a:pt x="671" y="142"/>
                    </a:lnTo>
                    <a:lnTo>
                      <a:pt x="676" y="137"/>
                    </a:lnTo>
                    <a:lnTo>
                      <a:pt x="681" y="130"/>
                    </a:lnTo>
                    <a:lnTo>
                      <a:pt x="685" y="123"/>
                    </a:lnTo>
                    <a:lnTo>
                      <a:pt x="689" y="116"/>
                    </a:lnTo>
                    <a:lnTo>
                      <a:pt x="691" y="108"/>
                    </a:lnTo>
                    <a:lnTo>
                      <a:pt x="694" y="100"/>
                    </a:lnTo>
                    <a:lnTo>
                      <a:pt x="695" y="92"/>
                    </a:lnTo>
                    <a:lnTo>
                      <a:pt x="696" y="83"/>
                    </a:lnTo>
                    <a:lnTo>
                      <a:pt x="695" y="75"/>
                    </a:lnTo>
                    <a:lnTo>
                      <a:pt x="694" y="66"/>
                    </a:lnTo>
                    <a:lnTo>
                      <a:pt x="691" y="59"/>
                    </a:lnTo>
                    <a:lnTo>
                      <a:pt x="689" y="51"/>
                    </a:lnTo>
                    <a:lnTo>
                      <a:pt x="685" y="43"/>
                    </a:lnTo>
                    <a:lnTo>
                      <a:pt x="681" y="37"/>
                    </a:lnTo>
                    <a:lnTo>
                      <a:pt x="676" y="30"/>
                    </a:lnTo>
                    <a:lnTo>
                      <a:pt x="671" y="24"/>
                    </a:lnTo>
                    <a:lnTo>
                      <a:pt x="665" y="19"/>
                    </a:lnTo>
                    <a:lnTo>
                      <a:pt x="658" y="14"/>
                    </a:lnTo>
                    <a:lnTo>
                      <a:pt x="652" y="10"/>
                    </a:lnTo>
                    <a:lnTo>
                      <a:pt x="644" y="6"/>
                    </a:lnTo>
                    <a:lnTo>
                      <a:pt x="636" y="4"/>
                    </a:lnTo>
                    <a:lnTo>
                      <a:pt x="629" y="2"/>
                    </a:lnTo>
                    <a:lnTo>
                      <a:pt x="620" y="1"/>
                    </a:lnTo>
                    <a:lnTo>
                      <a:pt x="611" y="0"/>
                    </a:lnTo>
                    <a:lnTo>
                      <a:pt x="83" y="0"/>
                    </a:lnTo>
                    <a:lnTo>
                      <a:pt x="75" y="1"/>
                    </a:lnTo>
                    <a:lnTo>
                      <a:pt x="67" y="2"/>
                    </a:lnTo>
                    <a:lnTo>
                      <a:pt x="58" y="4"/>
                    </a:lnTo>
                    <a:lnTo>
                      <a:pt x="51" y="6"/>
                    </a:lnTo>
                    <a:lnTo>
                      <a:pt x="44" y="10"/>
                    </a:lnTo>
                    <a:lnTo>
                      <a:pt x="36" y="14"/>
                    </a:lnTo>
                    <a:lnTo>
                      <a:pt x="30" y="19"/>
                    </a:lnTo>
                    <a:lnTo>
                      <a:pt x="24" y="24"/>
                    </a:lnTo>
                    <a:lnTo>
                      <a:pt x="19" y="30"/>
                    </a:lnTo>
                    <a:lnTo>
                      <a:pt x="14" y="37"/>
                    </a:lnTo>
                    <a:lnTo>
                      <a:pt x="10" y="43"/>
                    </a:lnTo>
                    <a:lnTo>
                      <a:pt x="7" y="51"/>
                    </a:lnTo>
                    <a:lnTo>
                      <a:pt x="3" y="59"/>
                    </a:lnTo>
                    <a:lnTo>
                      <a:pt x="1" y="66"/>
                    </a:lnTo>
                    <a:lnTo>
                      <a:pt x="0" y="75"/>
                    </a:lnTo>
                    <a:lnTo>
                      <a:pt x="0" y="83"/>
                    </a:lnTo>
                    <a:lnTo>
                      <a:pt x="0" y="92"/>
                    </a:lnTo>
                    <a:lnTo>
                      <a:pt x="1" y="100"/>
                    </a:lnTo>
                    <a:lnTo>
                      <a:pt x="3" y="108"/>
                    </a:lnTo>
                    <a:lnTo>
                      <a:pt x="7" y="116"/>
                    </a:lnTo>
                    <a:lnTo>
                      <a:pt x="10" y="123"/>
                    </a:lnTo>
                    <a:lnTo>
                      <a:pt x="14" y="130"/>
                    </a:lnTo>
                    <a:lnTo>
                      <a:pt x="19" y="137"/>
                    </a:lnTo>
                    <a:lnTo>
                      <a:pt x="24" y="142"/>
                    </a:lnTo>
                    <a:lnTo>
                      <a:pt x="30" y="147"/>
                    </a:lnTo>
                    <a:lnTo>
                      <a:pt x="36" y="153"/>
                    </a:lnTo>
                    <a:lnTo>
                      <a:pt x="44" y="157"/>
                    </a:lnTo>
                    <a:lnTo>
                      <a:pt x="51" y="161"/>
                    </a:lnTo>
                    <a:lnTo>
                      <a:pt x="58"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7" name="Freeform 83"/>
              <p:cNvSpPr>
                <a:spLocks/>
              </p:cNvSpPr>
              <p:nvPr/>
            </p:nvSpPr>
            <p:spPr bwMode="auto">
              <a:xfrm>
                <a:off x="2728" y="3387"/>
                <a:ext cx="31" cy="7"/>
              </a:xfrm>
              <a:custGeom>
                <a:avLst/>
                <a:gdLst>
                  <a:gd name="T0" fmla="*/ 612 w 695"/>
                  <a:gd name="T1" fmla="*/ 167 h 167"/>
                  <a:gd name="T2" fmla="*/ 628 w 695"/>
                  <a:gd name="T3" fmla="*/ 165 h 167"/>
                  <a:gd name="T4" fmla="*/ 644 w 695"/>
                  <a:gd name="T5" fmla="*/ 161 h 167"/>
                  <a:gd name="T6" fmla="*/ 658 w 695"/>
                  <a:gd name="T7" fmla="*/ 153 h 167"/>
                  <a:gd name="T8" fmla="*/ 670 w 695"/>
                  <a:gd name="T9" fmla="*/ 142 h 167"/>
                  <a:gd name="T10" fmla="*/ 681 w 695"/>
                  <a:gd name="T11" fmla="*/ 130 h 167"/>
                  <a:gd name="T12" fmla="*/ 689 w 695"/>
                  <a:gd name="T13" fmla="*/ 116 h 167"/>
                  <a:gd name="T14" fmla="*/ 693 w 695"/>
                  <a:gd name="T15" fmla="*/ 100 h 167"/>
                  <a:gd name="T16" fmla="*/ 695 w 695"/>
                  <a:gd name="T17" fmla="*/ 83 h 167"/>
                  <a:gd name="T18" fmla="*/ 693 w 695"/>
                  <a:gd name="T19" fmla="*/ 66 h 167"/>
                  <a:gd name="T20" fmla="*/ 689 w 695"/>
                  <a:gd name="T21" fmla="*/ 51 h 167"/>
                  <a:gd name="T22" fmla="*/ 681 w 695"/>
                  <a:gd name="T23" fmla="*/ 37 h 167"/>
                  <a:gd name="T24" fmla="*/ 670 w 695"/>
                  <a:gd name="T25" fmla="*/ 24 h 167"/>
                  <a:gd name="T26" fmla="*/ 658 w 695"/>
                  <a:gd name="T27" fmla="*/ 14 h 167"/>
                  <a:gd name="T28" fmla="*/ 644 w 695"/>
                  <a:gd name="T29" fmla="*/ 6 h 167"/>
                  <a:gd name="T30" fmla="*/ 628 w 695"/>
                  <a:gd name="T31" fmla="*/ 2 h 167"/>
                  <a:gd name="T32" fmla="*/ 612 w 695"/>
                  <a:gd name="T33" fmla="*/ 0 h 167"/>
                  <a:gd name="T34" fmla="*/ 75 w 695"/>
                  <a:gd name="T35" fmla="*/ 1 h 167"/>
                  <a:gd name="T36" fmla="*/ 59 w 695"/>
                  <a:gd name="T37" fmla="*/ 4 h 167"/>
                  <a:gd name="T38" fmla="*/ 44 w 695"/>
                  <a:gd name="T39" fmla="*/ 10 h 167"/>
                  <a:gd name="T40" fmla="*/ 30 w 695"/>
                  <a:gd name="T41" fmla="*/ 19 h 167"/>
                  <a:gd name="T42" fmla="*/ 18 w 695"/>
                  <a:gd name="T43" fmla="*/ 30 h 167"/>
                  <a:gd name="T44" fmla="*/ 10 w 695"/>
                  <a:gd name="T45" fmla="*/ 43 h 167"/>
                  <a:gd name="T46" fmla="*/ 3 w 695"/>
                  <a:gd name="T47" fmla="*/ 59 h 167"/>
                  <a:gd name="T48" fmla="*/ 0 w 695"/>
                  <a:gd name="T49" fmla="*/ 75 h 167"/>
                  <a:gd name="T50" fmla="*/ 0 w 695"/>
                  <a:gd name="T51" fmla="*/ 92 h 167"/>
                  <a:gd name="T52" fmla="*/ 3 w 695"/>
                  <a:gd name="T53" fmla="*/ 108 h 167"/>
                  <a:gd name="T54" fmla="*/ 10 w 695"/>
                  <a:gd name="T55" fmla="*/ 123 h 167"/>
                  <a:gd name="T56" fmla="*/ 18 w 695"/>
                  <a:gd name="T57" fmla="*/ 137 h 167"/>
                  <a:gd name="T58" fmla="*/ 30 w 695"/>
                  <a:gd name="T59" fmla="*/ 147 h 167"/>
                  <a:gd name="T60" fmla="*/ 44 w 695"/>
                  <a:gd name="T61" fmla="*/ 157 h 167"/>
                  <a:gd name="T62" fmla="*/ 59 w 695"/>
                  <a:gd name="T63" fmla="*/ 163 h 167"/>
                  <a:gd name="T64" fmla="*/ 75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3" y="167"/>
                    </a:moveTo>
                    <a:lnTo>
                      <a:pt x="612" y="167"/>
                    </a:lnTo>
                    <a:lnTo>
                      <a:pt x="620" y="166"/>
                    </a:lnTo>
                    <a:lnTo>
                      <a:pt x="628" y="165"/>
                    </a:lnTo>
                    <a:lnTo>
                      <a:pt x="636" y="163"/>
                    </a:lnTo>
                    <a:lnTo>
                      <a:pt x="644" y="161"/>
                    </a:lnTo>
                    <a:lnTo>
                      <a:pt x="651" y="157"/>
                    </a:lnTo>
                    <a:lnTo>
                      <a:pt x="658" y="153"/>
                    </a:lnTo>
                    <a:lnTo>
                      <a:pt x="665" y="147"/>
                    </a:lnTo>
                    <a:lnTo>
                      <a:pt x="670" y="142"/>
                    </a:lnTo>
                    <a:lnTo>
                      <a:pt x="676" y="137"/>
                    </a:lnTo>
                    <a:lnTo>
                      <a:pt x="681" y="130"/>
                    </a:lnTo>
                    <a:lnTo>
                      <a:pt x="685" y="123"/>
                    </a:lnTo>
                    <a:lnTo>
                      <a:pt x="689" y="116"/>
                    </a:lnTo>
                    <a:lnTo>
                      <a:pt x="691" y="108"/>
                    </a:lnTo>
                    <a:lnTo>
                      <a:pt x="693" y="100"/>
                    </a:lnTo>
                    <a:lnTo>
                      <a:pt x="694" y="92"/>
                    </a:lnTo>
                    <a:lnTo>
                      <a:pt x="695" y="83"/>
                    </a:lnTo>
                    <a:lnTo>
                      <a:pt x="694" y="75"/>
                    </a:lnTo>
                    <a:lnTo>
                      <a:pt x="693" y="66"/>
                    </a:lnTo>
                    <a:lnTo>
                      <a:pt x="691" y="59"/>
                    </a:lnTo>
                    <a:lnTo>
                      <a:pt x="689" y="51"/>
                    </a:lnTo>
                    <a:lnTo>
                      <a:pt x="685" y="43"/>
                    </a:lnTo>
                    <a:lnTo>
                      <a:pt x="681" y="37"/>
                    </a:lnTo>
                    <a:lnTo>
                      <a:pt x="676" y="30"/>
                    </a:lnTo>
                    <a:lnTo>
                      <a:pt x="670" y="24"/>
                    </a:lnTo>
                    <a:lnTo>
                      <a:pt x="665" y="19"/>
                    </a:lnTo>
                    <a:lnTo>
                      <a:pt x="658" y="14"/>
                    </a:lnTo>
                    <a:lnTo>
                      <a:pt x="651" y="10"/>
                    </a:lnTo>
                    <a:lnTo>
                      <a:pt x="644" y="6"/>
                    </a:lnTo>
                    <a:lnTo>
                      <a:pt x="636" y="4"/>
                    </a:lnTo>
                    <a:lnTo>
                      <a:pt x="628" y="2"/>
                    </a:lnTo>
                    <a:lnTo>
                      <a:pt x="620" y="1"/>
                    </a:lnTo>
                    <a:lnTo>
                      <a:pt x="612"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8" name="Freeform 84"/>
              <p:cNvSpPr>
                <a:spLocks/>
              </p:cNvSpPr>
              <p:nvPr/>
            </p:nvSpPr>
            <p:spPr bwMode="auto">
              <a:xfrm>
                <a:off x="2767" y="3387"/>
                <a:ext cx="30" cy="7"/>
              </a:xfrm>
              <a:custGeom>
                <a:avLst/>
                <a:gdLst>
                  <a:gd name="T0" fmla="*/ 613 w 696"/>
                  <a:gd name="T1" fmla="*/ 167 h 167"/>
                  <a:gd name="T2" fmla="*/ 629 w 696"/>
                  <a:gd name="T3" fmla="*/ 165 h 167"/>
                  <a:gd name="T4" fmla="*/ 644 w 696"/>
                  <a:gd name="T5" fmla="*/ 161 h 167"/>
                  <a:gd name="T6" fmla="*/ 659 w 696"/>
                  <a:gd name="T7" fmla="*/ 153 h 167"/>
                  <a:gd name="T8" fmla="*/ 672 w 696"/>
                  <a:gd name="T9" fmla="*/ 142 h 167"/>
                  <a:gd name="T10" fmla="*/ 682 w 696"/>
                  <a:gd name="T11" fmla="*/ 130 h 167"/>
                  <a:gd name="T12" fmla="*/ 689 w 696"/>
                  <a:gd name="T13" fmla="*/ 116 h 167"/>
                  <a:gd name="T14" fmla="*/ 694 w 696"/>
                  <a:gd name="T15" fmla="*/ 100 h 167"/>
                  <a:gd name="T16" fmla="*/ 696 w 696"/>
                  <a:gd name="T17" fmla="*/ 83 h 167"/>
                  <a:gd name="T18" fmla="*/ 694 w 696"/>
                  <a:gd name="T19" fmla="*/ 66 h 167"/>
                  <a:gd name="T20" fmla="*/ 689 w 696"/>
                  <a:gd name="T21" fmla="*/ 51 h 167"/>
                  <a:gd name="T22" fmla="*/ 682 w 696"/>
                  <a:gd name="T23" fmla="*/ 37 h 167"/>
                  <a:gd name="T24" fmla="*/ 672 w 696"/>
                  <a:gd name="T25" fmla="*/ 24 h 167"/>
                  <a:gd name="T26" fmla="*/ 659 w 696"/>
                  <a:gd name="T27" fmla="*/ 14 h 167"/>
                  <a:gd name="T28" fmla="*/ 644 w 696"/>
                  <a:gd name="T29" fmla="*/ 6 h 167"/>
                  <a:gd name="T30" fmla="*/ 629 w 696"/>
                  <a:gd name="T31" fmla="*/ 2 h 167"/>
                  <a:gd name="T32" fmla="*/ 613 w 696"/>
                  <a:gd name="T33" fmla="*/ 0 h 167"/>
                  <a:gd name="T34" fmla="*/ 76 w 696"/>
                  <a:gd name="T35" fmla="*/ 1 h 167"/>
                  <a:gd name="T36" fmla="*/ 59 w 696"/>
                  <a:gd name="T37" fmla="*/ 4 h 167"/>
                  <a:gd name="T38" fmla="*/ 44 w 696"/>
                  <a:gd name="T39" fmla="*/ 10 h 167"/>
                  <a:gd name="T40" fmla="*/ 31 w 696"/>
                  <a:gd name="T41" fmla="*/ 19 h 167"/>
                  <a:gd name="T42" fmla="*/ 20 w 696"/>
                  <a:gd name="T43" fmla="*/ 30 h 167"/>
                  <a:gd name="T44" fmla="*/ 10 w 696"/>
                  <a:gd name="T45" fmla="*/ 43 h 167"/>
                  <a:gd name="T46" fmla="*/ 5 w 696"/>
                  <a:gd name="T47" fmla="*/ 59 h 167"/>
                  <a:gd name="T48" fmla="*/ 1 w 696"/>
                  <a:gd name="T49" fmla="*/ 75 h 167"/>
                  <a:gd name="T50" fmla="*/ 1 w 696"/>
                  <a:gd name="T51" fmla="*/ 92 h 167"/>
                  <a:gd name="T52" fmla="*/ 5 w 696"/>
                  <a:gd name="T53" fmla="*/ 108 h 167"/>
                  <a:gd name="T54" fmla="*/ 10 w 696"/>
                  <a:gd name="T55" fmla="*/ 123 h 167"/>
                  <a:gd name="T56" fmla="*/ 20 w 696"/>
                  <a:gd name="T57" fmla="*/ 137 h 167"/>
                  <a:gd name="T58" fmla="*/ 31 w 696"/>
                  <a:gd name="T59" fmla="*/ 147 h 167"/>
                  <a:gd name="T60" fmla="*/ 44 w 696"/>
                  <a:gd name="T61" fmla="*/ 157 h 167"/>
                  <a:gd name="T62" fmla="*/ 59 w 696"/>
                  <a:gd name="T63" fmla="*/ 163 h 167"/>
                  <a:gd name="T64" fmla="*/ 76 w 696"/>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6" h="167">
                    <a:moveTo>
                      <a:pt x="85" y="167"/>
                    </a:moveTo>
                    <a:lnTo>
                      <a:pt x="613" y="167"/>
                    </a:lnTo>
                    <a:lnTo>
                      <a:pt x="620" y="166"/>
                    </a:lnTo>
                    <a:lnTo>
                      <a:pt x="629" y="165"/>
                    </a:lnTo>
                    <a:lnTo>
                      <a:pt x="637" y="163"/>
                    </a:lnTo>
                    <a:lnTo>
                      <a:pt x="644" y="161"/>
                    </a:lnTo>
                    <a:lnTo>
                      <a:pt x="652" y="157"/>
                    </a:lnTo>
                    <a:lnTo>
                      <a:pt x="659" y="153"/>
                    </a:lnTo>
                    <a:lnTo>
                      <a:pt x="665" y="147"/>
                    </a:lnTo>
                    <a:lnTo>
                      <a:pt x="672" y="142"/>
                    </a:lnTo>
                    <a:lnTo>
                      <a:pt x="677" y="137"/>
                    </a:lnTo>
                    <a:lnTo>
                      <a:pt x="682" y="130"/>
                    </a:lnTo>
                    <a:lnTo>
                      <a:pt x="686" y="123"/>
                    </a:lnTo>
                    <a:lnTo>
                      <a:pt x="689" y="116"/>
                    </a:lnTo>
                    <a:lnTo>
                      <a:pt x="693" y="108"/>
                    </a:lnTo>
                    <a:lnTo>
                      <a:pt x="694" y="100"/>
                    </a:lnTo>
                    <a:lnTo>
                      <a:pt x="696" y="92"/>
                    </a:lnTo>
                    <a:lnTo>
                      <a:pt x="696" y="83"/>
                    </a:lnTo>
                    <a:lnTo>
                      <a:pt x="696" y="75"/>
                    </a:lnTo>
                    <a:lnTo>
                      <a:pt x="694" y="66"/>
                    </a:lnTo>
                    <a:lnTo>
                      <a:pt x="693" y="59"/>
                    </a:lnTo>
                    <a:lnTo>
                      <a:pt x="689" y="51"/>
                    </a:lnTo>
                    <a:lnTo>
                      <a:pt x="686" y="43"/>
                    </a:lnTo>
                    <a:lnTo>
                      <a:pt x="682" y="37"/>
                    </a:lnTo>
                    <a:lnTo>
                      <a:pt x="677" y="30"/>
                    </a:lnTo>
                    <a:lnTo>
                      <a:pt x="672" y="24"/>
                    </a:lnTo>
                    <a:lnTo>
                      <a:pt x="665" y="19"/>
                    </a:lnTo>
                    <a:lnTo>
                      <a:pt x="659" y="14"/>
                    </a:lnTo>
                    <a:lnTo>
                      <a:pt x="652" y="10"/>
                    </a:lnTo>
                    <a:lnTo>
                      <a:pt x="644" y="6"/>
                    </a:lnTo>
                    <a:lnTo>
                      <a:pt x="637" y="4"/>
                    </a:lnTo>
                    <a:lnTo>
                      <a:pt x="629" y="2"/>
                    </a:lnTo>
                    <a:lnTo>
                      <a:pt x="620" y="1"/>
                    </a:lnTo>
                    <a:lnTo>
                      <a:pt x="613" y="0"/>
                    </a:lnTo>
                    <a:lnTo>
                      <a:pt x="85" y="0"/>
                    </a:lnTo>
                    <a:lnTo>
                      <a:pt x="76" y="1"/>
                    </a:lnTo>
                    <a:lnTo>
                      <a:pt x="67" y="2"/>
                    </a:lnTo>
                    <a:lnTo>
                      <a:pt x="59" y="4"/>
                    </a:lnTo>
                    <a:lnTo>
                      <a:pt x="52" y="6"/>
                    </a:lnTo>
                    <a:lnTo>
                      <a:pt x="44" y="10"/>
                    </a:lnTo>
                    <a:lnTo>
                      <a:pt x="38" y="14"/>
                    </a:lnTo>
                    <a:lnTo>
                      <a:pt x="31" y="19"/>
                    </a:lnTo>
                    <a:lnTo>
                      <a:pt x="25" y="24"/>
                    </a:lnTo>
                    <a:lnTo>
                      <a:pt x="20" y="30"/>
                    </a:lnTo>
                    <a:lnTo>
                      <a:pt x="15" y="37"/>
                    </a:lnTo>
                    <a:lnTo>
                      <a:pt x="10" y="43"/>
                    </a:lnTo>
                    <a:lnTo>
                      <a:pt x="7" y="51"/>
                    </a:lnTo>
                    <a:lnTo>
                      <a:pt x="5" y="59"/>
                    </a:lnTo>
                    <a:lnTo>
                      <a:pt x="2" y="66"/>
                    </a:lnTo>
                    <a:lnTo>
                      <a:pt x="1" y="75"/>
                    </a:lnTo>
                    <a:lnTo>
                      <a:pt x="0" y="83"/>
                    </a:lnTo>
                    <a:lnTo>
                      <a:pt x="1" y="92"/>
                    </a:lnTo>
                    <a:lnTo>
                      <a:pt x="2" y="100"/>
                    </a:lnTo>
                    <a:lnTo>
                      <a:pt x="5" y="108"/>
                    </a:lnTo>
                    <a:lnTo>
                      <a:pt x="7" y="116"/>
                    </a:lnTo>
                    <a:lnTo>
                      <a:pt x="10" y="123"/>
                    </a:lnTo>
                    <a:lnTo>
                      <a:pt x="15" y="130"/>
                    </a:lnTo>
                    <a:lnTo>
                      <a:pt x="20" y="137"/>
                    </a:lnTo>
                    <a:lnTo>
                      <a:pt x="25" y="142"/>
                    </a:lnTo>
                    <a:lnTo>
                      <a:pt x="31" y="147"/>
                    </a:lnTo>
                    <a:lnTo>
                      <a:pt x="38" y="153"/>
                    </a:lnTo>
                    <a:lnTo>
                      <a:pt x="44" y="157"/>
                    </a:lnTo>
                    <a:lnTo>
                      <a:pt x="52" y="161"/>
                    </a:lnTo>
                    <a:lnTo>
                      <a:pt x="59" y="163"/>
                    </a:lnTo>
                    <a:lnTo>
                      <a:pt x="67" y="165"/>
                    </a:lnTo>
                    <a:lnTo>
                      <a:pt x="76" y="166"/>
                    </a:lnTo>
                    <a:lnTo>
                      <a:pt x="85"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89" name="Freeform 85"/>
              <p:cNvSpPr>
                <a:spLocks/>
              </p:cNvSpPr>
              <p:nvPr/>
            </p:nvSpPr>
            <p:spPr bwMode="auto">
              <a:xfrm>
                <a:off x="2805" y="3387"/>
                <a:ext cx="30" cy="7"/>
              </a:xfrm>
              <a:custGeom>
                <a:avLst/>
                <a:gdLst>
                  <a:gd name="T0" fmla="*/ 612 w 695"/>
                  <a:gd name="T1" fmla="*/ 167 h 167"/>
                  <a:gd name="T2" fmla="*/ 629 w 695"/>
                  <a:gd name="T3" fmla="*/ 165 h 167"/>
                  <a:gd name="T4" fmla="*/ 645 w 695"/>
                  <a:gd name="T5" fmla="*/ 161 h 167"/>
                  <a:gd name="T6" fmla="*/ 659 w 695"/>
                  <a:gd name="T7" fmla="*/ 153 h 167"/>
                  <a:gd name="T8" fmla="*/ 671 w 695"/>
                  <a:gd name="T9" fmla="*/ 142 h 167"/>
                  <a:gd name="T10" fmla="*/ 681 w 695"/>
                  <a:gd name="T11" fmla="*/ 130 h 167"/>
                  <a:gd name="T12" fmla="*/ 689 w 695"/>
                  <a:gd name="T13" fmla="*/ 116 h 167"/>
                  <a:gd name="T14" fmla="*/ 694 w 695"/>
                  <a:gd name="T15" fmla="*/ 100 h 167"/>
                  <a:gd name="T16" fmla="*/ 695 w 695"/>
                  <a:gd name="T17" fmla="*/ 83 h 167"/>
                  <a:gd name="T18" fmla="*/ 694 w 695"/>
                  <a:gd name="T19" fmla="*/ 66 h 167"/>
                  <a:gd name="T20" fmla="*/ 689 w 695"/>
                  <a:gd name="T21" fmla="*/ 51 h 167"/>
                  <a:gd name="T22" fmla="*/ 681 w 695"/>
                  <a:gd name="T23" fmla="*/ 37 h 167"/>
                  <a:gd name="T24" fmla="*/ 671 w 695"/>
                  <a:gd name="T25" fmla="*/ 24 h 167"/>
                  <a:gd name="T26" fmla="*/ 659 w 695"/>
                  <a:gd name="T27" fmla="*/ 14 h 167"/>
                  <a:gd name="T28" fmla="*/ 645 w 695"/>
                  <a:gd name="T29" fmla="*/ 6 h 167"/>
                  <a:gd name="T30" fmla="*/ 629 w 695"/>
                  <a:gd name="T31" fmla="*/ 2 h 167"/>
                  <a:gd name="T32" fmla="*/ 612 w 695"/>
                  <a:gd name="T33" fmla="*/ 0 h 167"/>
                  <a:gd name="T34" fmla="*/ 76 w 695"/>
                  <a:gd name="T35" fmla="*/ 1 h 167"/>
                  <a:gd name="T36" fmla="*/ 59 w 695"/>
                  <a:gd name="T37" fmla="*/ 4 h 167"/>
                  <a:gd name="T38" fmla="*/ 44 w 695"/>
                  <a:gd name="T39" fmla="*/ 10 h 167"/>
                  <a:gd name="T40" fmla="*/ 31 w 695"/>
                  <a:gd name="T41" fmla="*/ 19 h 167"/>
                  <a:gd name="T42" fmla="*/ 20 w 695"/>
                  <a:gd name="T43" fmla="*/ 30 h 167"/>
                  <a:gd name="T44" fmla="*/ 11 w 695"/>
                  <a:gd name="T45" fmla="*/ 43 h 167"/>
                  <a:gd name="T46" fmla="*/ 4 w 695"/>
                  <a:gd name="T47" fmla="*/ 59 h 167"/>
                  <a:gd name="T48" fmla="*/ 1 w 695"/>
                  <a:gd name="T49" fmla="*/ 75 h 167"/>
                  <a:gd name="T50" fmla="*/ 1 w 695"/>
                  <a:gd name="T51" fmla="*/ 92 h 167"/>
                  <a:gd name="T52" fmla="*/ 4 w 695"/>
                  <a:gd name="T53" fmla="*/ 108 h 167"/>
                  <a:gd name="T54" fmla="*/ 11 w 695"/>
                  <a:gd name="T55" fmla="*/ 123 h 167"/>
                  <a:gd name="T56" fmla="*/ 20 w 695"/>
                  <a:gd name="T57" fmla="*/ 137 h 167"/>
                  <a:gd name="T58" fmla="*/ 31 w 695"/>
                  <a:gd name="T59" fmla="*/ 147 h 167"/>
                  <a:gd name="T60" fmla="*/ 44 w 695"/>
                  <a:gd name="T61" fmla="*/ 157 h 167"/>
                  <a:gd name="T62" fmla="*/ 59 w 695"/>
                  <a:gd name="T63" fmla="*/ 163 h 167"/>
                  <a:gd name="T64" fmla="*/ 76 w 695"/>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5" h="167">
                    <a:moveTo>
                      <a:pt x="84" y="167"/>
                    </a:moveTo>
                    <a:lnTo>
                      <a:pt x="612" y="167"/>
                    </a:lnTo>
                    <a:lnTo>
                      <a:pt x="621" y="166"/>
                    </a:lnTo>
                    <a:lnTo>
                      <a:pt x="629" y="165"/>
                    </a:lnTo>
                    <a:lnTo>
                      <a:pt x="637" y="163"/>
                    </a:lnTo>
                    <a:lnTo>
                      <a:pt x="645" y="161"/>
                    </a:lnTo>
                    <a:lnTo>
                      <a:pt x="652" y="157"/>
                    </a:lnTo>
                    <a:lnTo>
                      <a:pt x="659" y="153"/>
                    </a:lnTo>
                    <a:lnTo>
                      <a:pt x="665" y="147"/>
                    </a:lnTo>
                    <a:lnTo>
                      <a:pt x="671" y="142"/>
                    </a:lnTo>
                    <a:lnTo>
                      <a:pt x="677" y="137"/>
                    </a:lnTo>
                    <a:lnTo>
                      <a:pt x="681" y="130"/>
                    </a:lnTo>
                    <a:lnTo>
                      <a:pt x="686" y="123"/>
                    </a:lnTo>
                    <a:lnTo>
                      <a:pt x="689" y="116"/>
                    </a:lnTo>
                    <a:lnTo>
                      <a:pt x="692" y="108"/>
                    </a:lnTo>
                    <a:lnTo>
                      <a:pt x="694" y="100"/>
                    </a:lnTo>
                    <a:lnTo>
                      <a:pt x="695" y="92"/>
                    </a:lnTo>
                    <a:lnTo>
                      <a:pt x="695" y="83"/>
                    </a:lnTo>
                    <a:lnTo>
                      <a:pt x="695" y="75"/>
                    </a:lnTo>
                    <a:lnTo>
                      <a:pt x="694" y="66"/>
                    </a:lnTo>
                    <a:lnTo>
                      <a:pt x="692" y="59"/>
                    </a:lnTo>
                    <a:lnTo>
                      <a:pt x="689" y="51"/>
                    </a:lnTo>
                    <a:lnTo>
                      <a:pt x="686" y="43"/>
                    </a:lnTo>
                    <a:lnTo>
                      <a:pt x="681" y="37"/>
                    </a:lnTo>
                    <a:lnTo>
                      <a:pt x="677" y="30"/>
                    </a:lnTo>
                    <a:lnTo>
                      <a:pt x="671" y="24"/>
                    </a:lnTo>
                    <a:lnTo>
                      <a:pt x="665" y="19"/>
                    </a:lnTo>
                    <a:lnTo>
                      <a:pt x="659" y="14"/>
                    </a:lnTo>
                    <a:lnTo>
                      <a:pt x="652" y="10"/>
                    </a:lnTo>
                    <a:lnTo>
                      <a:pt x="645" y="6"/>
                    </a:lnTo>
                    <a:lnTo>
                      <a:pt x="637" y="4"/>
                    </a:lnTo>
                    <a:lnTo>
                      <a:pt x="629" y="2"/>
                    </a:lnTo>
                    <a:lnTo>
                      <a:pt x="621" y="1"/>
                    </a:lnTo>
                    <a:lnTo>
                      <a:pt x="612" y="0"/>
                    </a:lnTo>
                    <a:lnTo>
                      <a:pt x="84" y="0"/>
                    </a:lnTo>
                    <a:lnTo>
                      <a:pt x="76" y="1"/>
                    </a:lnTo>
                    <a:lnTo>
                      <a:pt x="67" y="2"/>
                    </a:lnTo>
                    <a:lnTo>
                      <a:pt x="59" y="4"/>
                    </a:lnTo>
                    <a:lnTo>
                      <a:pt x="51" y="6"/>
                    </a:lnTo>
                    <a:lnTo>
                      <a:pt x="44" y="10"/>
                    </a:lnTo>
                    <a:lnTo>
                      <a:pt x="37" y="14"/>
                    </a:lnTo>
                    <a:lnTo>
                      <a:pt x="31" y="19"/>
                    </a:lnTo>
                    <a:lnTo>
                      <a:pt x="25" y="24"/>
                    </a:lnTo>
                    <a:lnTo>
                      <a:pt x="20" y="30"/>
                    </a:lnTo>
                    <a:lnTo>
                      <a:pt x="14" y="37"/>
                    </a:lnTo>
                    <a:lnTo>
                      <a:pt x="11" y="43"/>
                    </a:lnTo>
                    <a:lnTo>
                      <a:pt x="6" y="51"/>
                    </a:lnTo>
                    <a:lnTo>
                      <a:pt x="4" y="59"/>
                    </a:lnTo>
                    <a:lnTo>
                      <a:pt x="2" y="66"/>
                    </a:lnTo>
                    <a:lnTo>
                      <a:pt x="1" y="75"/>
                    </a:lnTo>
                    <a:lnTo>
                      <a:pt x="0" y="83"/>
                    </a:lnTo>
                    <a:lnTo>
                      <a:pt x="1" y="92"/>
                    </a:lnTo>
                    <a:lnTo>
                      <a:pt x="2" y="100"/>
                    </a:lnTo>
                    <a:lnTo>
                      <a:pt x="4" y="108"/>
                    </a:lnTo>
                    <a:lnTo>
                      <a:pt x="6" y="116"/>
                    </a:lnTo>
                    <a:lnTo>
                      <a:pt x="11" y="123"/>
                    </a:lnTo>
                    <a:lnTo>
                      <a:pt x="14" y="130"/>
                    </a:lnTo>
                    <a:lnTo>
                      <a:pt x="20" y="137"/>
                    </a:lnTo>
                    <a:lnTo>
                      <a:pt x="25" y="142"/>
                    </a:lnTo>
                    <a:lnTo>
                      <a:pt x="31" y="147"/>
                    </a:lnTo>
                    <a:lnTo>
                      <a:pt x="37" y="153"/>
                    </a:lnTo>
                    <a:lnTo>
                      <a:pt x="44" y="157"/>
                    </a:lnTo>
                    <a:lnTo>
                      <a:pt x="51" y="161"/>
                    </a:lnTo>
                    <a:lnTo>
                      <a:pt x="59"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0" name="Freeform 86"/>
              <p:cNvSpPr>
                <a:spLocks/>
              </p:cNvSpPr>
              <p:nvPr/>
            </p:nvSpPr>
            <p:spPr bwMode="auto">
              <a:xfrm>
                <a:off x="2854" y="3387"/>
                <a:ext cx="18" cy="7"/>
              </a:xfrm>
              <a:custGeom>
                <a:avLst/>
                <a:gdLst>
                  <a:gd name="T0" fmla="*/ 327 w 410"/>
                  <a:gd name="T1" fmla="*/ 166 h 166"/>
                  <a:gd name="T2" fmla="*/ 343 w 410"/>
                  <a:gd name="T3" fmla="*/ 165 h 166"/>
                  <a:gd name="T4" fmla="*/ 358 w 410"/>
                  <a:gd name="T5" fmla="*/ 160 h 166"/>
                  <a:gd name="T6" fmla="*/ 373 w 410"/>
                  <a:gd name="T7" fmla="*/ 152 h 166"/>
                  <a:gd name="T8" fmla="*/ 386 w 410"/>
                  <a:gd name="T9" fmla="*/ 142 h 166"/>
                  <a:gd name="T10" fmla="*/ 396 w 410"/>
                  <a:gd name="T11" fmla="*/ 130 h 166"/>
                  <a:gd name="T12" fmla="*/ 403 w 410"/>
                  <a:gd name="T13" fmla="*/ 116 h 166"/>
                  <a:gd name="T14" fmla="*/ 409 w 410"/>
                  <a:gd name="T15" fmla="*/ 99 h 166"/>
                  <a:gd name="T16" fmla="*/ 410 w 410"/>
                  <a:gd name="T17" fmla="*/ 83 h 166"/>
                  <a:gd name="T18" fmla="*/ 409 w 410"/>
                  <a:gd name="T19" fmla="*/ 67 h 166"/>
                  <a:gd name="T20" fmla="*/ 403 w 410"/>
                  <a:gd name="T21" fmla="*/ 50 h 166"/>
                  <a:gd name="T22" fmla="*/ 396 w 410"/>
                  <a:gd name="T23" fmla="*/ 36 h 166"/>
                  <a:gd name="T24" fmla="*/ 386 w 410"/>
                  <a:gd name="T25" fmla="*/ 24 h 166"/>
                  <a:gd name="T26" fmla="*/ 373 w 410"/>
                  <a:gd name="T27" fmla="*/ 14 h 166"/>
                  <a:gd name="T28" fmla="*/ 358 w 410"/>
                  <a:gd name="T29" fmla="*/ 6 h 166"/>
                  <a:gd name="T30" fmla="*/ 343 w 410"/>
                  <a:gd name="T31" fmla="*/ 1 h 166"/>
                  <a:gd name="T32" fmla="*/ 327 w 410"/>
                  <a:gd name="T33" fmla="*/ 0 h 166"/>
                  <a:gd name="T34" fmla="*/ 75 w 410"/>
                  <a:gd name="T35" fmla="*/ 0 h 166"/>
                  <a:gd name="T36" fmla="*/ 59 w 410"/>
                  <a:gd name="T37" fmla="*/ 3 h 166"/>
                  <a:gd name="T38" fmla="*/ 43 w 410"/>
                  <a:gd name="T39" fmla="*/ 10 h 166"/>
                  <a:gd name="T40" fmla="*/ 30 w 410"/>
                  <a:gd name="T41" fmla="*/ 18 h 166"/>
                  <a:gd name="T42" fmla="*/ 19 w 410"/>
                  <a:gd name="T43" fmla="*/ 30 h 166"/>
                  <a:gd name="T44" fmla="*/ 11 w 410"/>
                  <a:gd name="T45" fmla="*/ 44 h 166"/>
                  <a:gd name="T46" fmla="*/ 4 w 410"/>
                  <a:gd name="T47" fmla="*/ 58 h 166"/>
                  <a:gd name="T48" fmla="*/ 1 w 410"/>
                  <a:gd name="T49" fmla="*/ 74 h 166"/>
                  <a:gd name="T50" fmla="*/ 1 w 410"/>
                  <a:gd name="T51" fmla="*/ 92 h 166"/>
                  <a:gd name="T52" fmla="*/ 4 w 410"/>
                  <a:gd name="T53" fmla="*/ 108 h 166"/>
                  <a:gd name="T54" fmla="*/ 11 w 410"/>
                  <a:gd name="T55" fmla="*/ 122 h 166"/>
                  <a:gd name="T56" fmla="*/ 19 w 410"/>
                  <a:gd name="T57" fmla="*/ 137 h 166"/>
                  <a:gd name="T58" fmla="*/ 30 w 410"/>
                  <a:gd name="T59" fmla="*/ 148 h 166"/>
                  <a:gd name="T60" fmla="*/ 43 w 410"/>
                  <a:gd name="T61" fmla="*/ 156 h 166"/>
                  <a:gd name="T62" fmla="*/ 59 w 410"/>
                  <a:gd name="T63" fmla="*/ 163 h 166"/>
                  <a:gd name="T64" fmla="*/ 75 w 410"/>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6">
                    <a:moveTo>
                      <a:pt x="84" y="166"/>
                    </a:moveTo>
                    <a:lnTo>
                      <a:pt x="327" y="166"/>
                    </a:lnTo>
                    <a:lnTo>
                      <a:pt x="335" y="166"/>
                    </a:lnTo>
                    <a:lnTo>
                      <a:pt x="343" y="165"/>
                    </a:lnTo>
                    <a:lnTo>
                      <a:pt x="351" y="163"/>
                    </a:lnTo>
                    <a:lnTo>
                      <a:pt x="358" y="160"/>
                    </a:lnTo>
                    <a:lnTo>
                      <a:pt x="366" y="156"/>
                    </a:lnTo>
                    <a:lnTo>
                      <a:pt x="373" y="152"/>
                    </a:lnTo>
                    <a:lnTo>
                      <a:pt x="379" y="148"/>
                    </a:lnTo>
                    <a:lnTo>
                      <a:pt x="386" y="142"/>
                    </a:lnTo>
                    <a:lnTo>
                      <a:pt x="391" y="137"/>
                    </a:lnTo>
                    <a:lnTo>
                      <a:pt x="396" y="130"/>
                    </a:lnTo>
                    <a:lnTo>
                      <a:pt x="400" y="122"/>
                    </a:lnTo>
                    <a:lnTo>
                      <a:pt x="403" y="116"/>
                    </a:lnTo>
                    <a:lnTo>
                      <a:pt x="407" y="108"/>
                    </a:lnTo>
                    <a:lnTo>
                      <a:pt x="409" y="99"/>
                    </a:lnTo>
                    <a:lnTo>
                      <a:pt x="410" y="92"/>
                    </a:lnTo>
                    <a:lnTo>
                      <a:pt x="410" y="83"/>
                    </a:lnTo>
                    <a:lnTo>
                      <a:pt x="410" y="74"/>
                    </a:lnTo>
                    <a:lnTo>
                      <a:pt x="409" y="67"/>
                    </a:lnTo>
                    <a:lnTo>
                      <a:pt x="407" y="58"/>
                    </a:lnTo>
                    <a:lnTo>
                      <a:pt x="403" y="50"/>
                    </a:lnTo>
                    <a:lnTo>
                      <a:pt x="400" y="44"/>
                    </a:lnTo>
                    <a:lnTo>
                      <a:pt x="396" y="36"/>
                    </a:lnTo>
                    <a:lnTo>
                      <a:pt x="391" y="30"/>
                    </a:lnTo>
                    <a:lnTo>
                      <a:pt x="386" y="24"/>
                    </a:lnTo>
                    <a:lnTo>
                      <a:pt x="379" y="18"/>
                    </a:lnTo>
                    <a:lnTo>
                      <a:pt x="373" y="14"/>
                    </a:lnTo>
                    <a:lnTo>
                      <a:pt x="366" y="10"/>
                    </a:lnTo>
                    <a:lnTo>
                      <a:pt x="358" y="6"/>
                    </a:lnTo>
                    <a:lnTo>
                      <a:pt x="351" y="3"/>
                    </a:lnTo>
                    <a:lnTo>
                      <a:pt x="343" y="1"/>
                    </a:lnTo>
                    <a:lnTo>
                      <a:pt x="335" y="0"/>
                    </a:lnTo>
                    <a:lnTo>
                      <a:pt x="327" y="0"/>
                    </a:lnTo>
                    <a:lnTo>
                      <a:pt x="84" y="0"/>
                    </a:lnTo>
                    <a:lnTo>
                      <a:pt x="75" y="0"/>
                    </a:lnTo>
                    <a:lnTo>
                      <a:pt x="67" y="1"/>
                    </a:lnTo>
                    <a:lnTo>
                      <a:pt x="59" y="3"/>
                    </a:lnTo>
                    <a:lnTo>
                      <a:pt x="51" y="6"/>
                    </a:lnTo>
                    <a:lnTo>
                      <a:pt x="43" y="10"/>
                    </a:lnTo>
                    <a:lnTo>
                      <a:pt x="37" y="14"/>
                    </a:lnTo>
                    <a:lnTo>
                      <a:pt x="30" y="18"/>
                    </a:lnTo>
                    <a:lnTo>
                      <a:pt x="25" y="24"/>
                    </a:lnTo>
                    <a:lnTo>
                      <a:pt x="19" y="30"/>
                    </a:lnTo>
                    <a:lnTo>
                      <a:pt x="14" y="36"/>
                    </a:lnTo>
                    <a:lnTo>
                      <a:pt x="11" y="44"/>
                    </a:lnTo>
                    <a:lnTo>
                      <a:pt x="6" y="50"/>
                    </a:lnTo>
                    <a:lnTo>
                      <a:pt x="4" y="58"/>
                    </a:lnTo>
                    <a:lnTo>
                      <a:pt x="2" y="67"/>
                    </a:lnTo>
                    <a:lnTo>
                      <a:pt x="1" y="74"/>
                    </a:lnTo>
                    <a:lnTo>
                      <a:pt x="0" y="83"/>
                    </a:lnTo>
                    <a:lnTo>
                      <a:pt x="1" y="92"/>
                    </a:lnTo>
                    <a:lnTo>
                      <a:pt x="2" y="99"/>
                    </a:lnTo>
                    <a:lnTo>
                      <a:pt x="4" y="108"/>
                    </a:lnTo>
                    <a:lnTo>
                      <a:pt x="6" y="116"/>
                    </a:lnTo>
                    <a:lnTo>
                      <a:pt x="11" y="122"/>
                    </a:lnTo>
                    <a:lnTo>
                      <a:pt x="14" y="130"/>
                    </a:lnTo>
                    <a:lnTo>
                      <a:pt x="19" y="137"/>
                    </a:lnTo>
                    <a:lnTo>
                      <a:pt x="25" y="142"/>
                    </a:lnTo>
                    <a:lnTo>
                      <a:pt x="30" y="148"/>
                    </a:lnTo>
                    <a:lnTo>
                      <a:pt x="37" y="152"/>
                    </a:lnTo>
                    <a:lnTo>
                      <a:pt x="43" y="156"/>
                    </a:lnTo>
                    <a:lnTo>
                      <a:pt x="51" y="160"/>
                    </a:lnTo>
                    <a:lnTo>
                      <a:pt x="59" y="163"/>
                    </a:lnTo>
                    <a:lnTo>
                      <a:pt x="67" y="165"/>
                    </a:lnTo>
                    <a:lnTo>
                      <a:pt x="75" y="166"/>
                    </a:lnTo>
                    <a:lnTo>
                      <a:pt x="84"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1" name="Freeform 87"/>
              <p:cNvSpPr>
                <a:spLocks/>
              </p:cNvSpPr>
              <p:nvPr/>
            </p:nvSpPr>
            <p:spPr bwMode="auto">
              <a:xfrm>
                <a:off x="2880" y="3387"/>
                <a:ext cx="18" cy="7"/>
              </a:xfrm>
              <a:custGeom>
                <a:avLst/>
                <a:gdLst>
                  <a:gd name="T0" fmla="*/ 326 w 409"/>
                  <a:gd name="T1" fmla="*/ 167 h 167"/>
                  <a:gd name="T2" fmla="*/ 342 w 409"/>
                  <a:gd name="T3" fmla="*/ 165 h 167"/>
                  <a:gd name="T4" fmla="*/ 359 w 409"/>
                  <a:gd name="T5" fmla="*/ 161 h 167"/>
                  <a:gd name="T6" fmla="*/ 372 w 409"/>
                  <a:gd name="T7" fmla="*/ 153 h 167"/>
                  <a:gd name="T8" fmla="*/ 385 w 409"/>
                  <a:gd name="T9" fmla="*/ 142 h 167"/>
                  <a:gd name="T10" fmla="*/ 395 w 409"/>
                  <a:gd name="T11" fmla="*/ 130 h 167"/>
                  <a:gd name="T12" fmla="*/ 403 w 409"/>
                  <a:gd name="T13" fmla="*/ 116 h 167"/>
                  <a:gd name="T14" fmla="*/ 408 w 409"/>
                  <a:gd name="T15" fmla="*/ 100 h 167"/>
                  <a:gd name="T16" fmla="*/ 409 w 409"/>
                  <a:gd name="T17" fmla="*/ 83 h 167"/>
                  <a:gd name="T18" fmla="*/ 408 w 409"/>
                  <a:gd name="T19" fmla="*/ 66 h 167"/>
                  <a:gd name="T20" fmla="*/ 403 w 409"/>
                  <a:gd name="T21" fmla="*/ 51 h 167"/>
                  <a:gd name="T22" fmla="*/ 395 w 409"/>
                  <a:gd name="T23" fmla="*/ 37 h 167"/>
                  <a:gd name="T24" fmla="*/ 385 w 409"/>
                  <a:gd name="T25" fmla="*/ 24 h 167"/>
                  <a:gd name="T26" fmla="*/ 372 w 409"/>
                  <a:gd name="T27" fmla="*/ 14 h 167"/>
                  <a:gd name="T28" fmla="*/ 359 w 409"/>
                  <a:gd name="T29" fmla="*/ 6 h 167"/>
                  <a:gd name="T30" fmla="*/ 342 w 409"/>
                  <a:gd name="T31" fmla="*/ 2 h 167"/>
                  <a:gd name="T32" fmla="*/ 326 w 409"/>
                  <a:gd name="T33" fmla="*/ 0 h 167"/>
                  <a:gd name="T34" fmla="*/ 75 w 409"/>
                  <a:gd name="T35" fmla="*/ 1 h 167"/>
                  <a:gd name="T36" fmla="*/ 58 w 409"/>
                  <a:gd name="T37" fmla="*/ 4 h 167"/>
                  <a:gd name="T38" fmla="*/ 43 w 409"/>
                  <a:gd name="T39" fmla="*/ 10 h 167"/>
                  <a:gd name="T40" fmla="*/ 30 w 409"/>
                  <a:gd name="T41" fmla="*/ 19 h 167"/>
                  <a:gd name="T42" fmla="*/ 19 w 409"/>
                  <a:gd name="T43" fmla="*/ 30 h 167"/>
                  <a:gd name="T44" fmla="*/ 10 w 409"/>
                  <a:gd name="T45" fmla="*/ 43 h 167"/>
                  <a:gd name="T46" fmla="*/ 3 w 409"/>
                  <a:gd name="T47" fmla="*/ 59 h 167"/>
                  <a:gd name="T48" fmla="*/ 0 w 409"/>
                  <a:gd name="T49" fmla="*/ 75 h 167"/>
                  <a:gd name="T50" fmla="*/ 0 w 409"/>
                  <a:gd name="T51" fmla="*/ 92 h 167"/>
                  <a:gd name="T52" fmla="*/ 3 w 409"/>
                  <a:gd name="T53" fmla="*/ 108 h 167"/>
                  <a:gd name="T54" fmla="*/ 10 w 409"/>
                  <a:gd name="T55" fmla="*/ 123 h 167"/>
                  <a:gd name="T56" fmla="*/ 19 w 409"/>
                  <a:gd name="T57" fmla="*/ 137 h 167"/>
                  <a:gd name="T58" fmla="*/ 30 w 409"/>
                  <a:gd name="T59" fmla="*/ 147 h 167"/>
                  <a:gd name="T60" fmla="*/ 43 w 409"/>
                  <a:gd name="T61" fmla="*/ 157 h 167"/>
                  <a:gd name="T62" fmla="*/ 58 w 409"/>
                  <a:gd name="T63" fmla="*/ 163 h 167"/>
                  <a:gd name="T64" fmla="*/ 75 w 40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9" h="167">
                    <a:moveTo>
                      <a:pt x="83" y="167"/>
                    </a:moveTo>
                    <a:lnTo>
                      <a:pt x="326" y="167"/>
                    </a:lnTo>
                    <a:lnTo>
                      <a:pt x="335" y="166"/>
                    </a:lnTo>
                    <a:lnTo>
                      <a:pt x="342" y="165"/>
                    </a:lnTo>
                    <a:lnTo>
                      <a:pt x="350" y="163"/>
                    </a:lnTo>
                    <a:lnTo>
                      <a:pt x="359" y="161"/>
                    </a:lnTo>
                    <a:lnTo>
                      <a:pt x="365" y="157"/>
                    </a:lnTo>
                    <a:lnTo>
                      <a:pt x="372" y="153"/>
                    </a:lnTo>
                    <a:lnTo>
                      <a:pt x="379" y="147"/>
                    </a:lnTo>
                    <a:lnTo>
                      <a:pt x="385" y="142"/>
                    </a:lnTo>
                    <a:lnTo>
                      <a:pt x="391" y="137"/>
                    </a:lnTo>
                    <a:lnTo>
                      <a:pt x="395" y="130"/>
                    </a:lnTo>
                    <a:lnTo>
                      <a:pt x="399" y="123"/>
                    </a:lnTo>
                    <a:lnTo>
                      <a:pt x="403" y="116"/>
                    </a:lnTo>
                    <a:lnTo>
                      <a:pt x="406" y="108"/>
                    </a:lnTo>
                    <a:lnTo>
                      <a:pt x="408" y="100"/>
                    </a:lnTo>
                    <a:lnTo>
                      <a:pt x="409" y="92"/>
                    </a:lnTo>
                    <a:lnTo>
                      <a:pt x="409" y="83"/>
                    </a:lnTo>
                    <a:lnTo>
                      <a:pt x="409" y="75"/>
                    </a:lnTo>
                    <a:lnTo>
                      <a:pt x="408" y="66"/>
                    </a:lnTo>
                    <a:lnTo>
                      <a:pt x="406" y="59"/>
                    </a:lnTo>
                    <a:lnTo>
                      <a:pt x="403" y="51"/>
                    </a:lnTo>
                    <a:lnTo>
                      <a:pt x="399" y="43"/>
                    </a:lnTo>
                    <a:lnTo>
                      <a:pt x="395" y="37"/>
                    </a:lnTo>
                    <a:lnTo>
                      <a:pt x="391" y="30"/>
                    </a:lnTo>
                    <a:lnTo>
                      <a:pt x="385" y="24"/>
                    </a:lnTo>
                    <a:lnTo>
                      <a:pt x="379" y="19"/>
                    </a:lnTo>
                    <a:lnTo>
                      <a:pt x="372" y="14"/>
                    </a:lnTo>
                    <a:lnTo>
                      <a:pt x="365" y="10"/>
                    </a:lnTo>
                    <a:lnTo>
                      <a:pt x="359" y="6"/>
                    </a:lnTo>
                    <a:lnTo>
                      <a:pt x="350" y="4"/>
                    </a:lnTo>
                    <a:lnTo>
                      <a:pt x="342" y="2"/>
                    </a:lnTo>
                    <a:lnTo>
                      <a:pt x="335" y="1"/>
                    </a:lnTo>
                    <a:lnTo>
                      <a:pt x="326" y="0"/>
                    </a:lnTo>
                    <a:lnTo>
                      <a:pt x="83" y="0"/>
                    </a:lnTo>
                    <a:lnTo>
                      <a:pt x="75" y="1"/>
                    </a:lnTo>
                    <a:lnTo>
                      <a:pt x="66" y="2"/>
                    </a:lnTo>
                    <a:lnTo>
                      <a:pt x="58" y="4"/>
                    </a:lnTo>
                    <a:lnTo>
                      <a:pt x="50" y="6"/>
                    </a:lnTo>
                    <a:lnTo>
                      <a:pt x="43" y="10"/>
                    </a:lnTo>
                    <a:lnTo>
                      <a:pt x="36" y="14"/>
                    </a:lnTo>
                    <a:lnTo>
                      <a:pt x="30" y="19"/>
                    </a:lnTo>
                    <a:lnTo>
                      <a:pt x="24" y="24"/>
                    </a:lnTo>
                    <a:lnTo>
                      <a:pt x="19" y="30"/>
                    </a:lnTo>
                    <a:lnTo>
                      <a:pt x="14" y="37"/>
                    </a:lnTo>
                    <a:lnTo>
                      <a:pt x="10" y="43"/>
                    </a:lnTo>
                    <a:lnTo>
                      <a:pt x="5" y="51"/>
                    </a:lnTo>
                    <a:lnTo>
                      <a:pt x="3" y="59"/>
                    </a:lnTo>
                    <a:lnTo>
                      <a:pt x="1" y="66"/>
                    </a:lnTo>
                    <a:lnTo>
                      <a:pt x="0" y="75"/>
                    </a:lnTo>
                    <a:lnTo>
                      <a:pt x="0" y="83"/>
                    </a:lnTo>
                    <a:lnTo>
                      <a:pt x="0" y="92"/>
                    </a:lnTo>
                    <a:lnTo>
                      <a:pt x="1" y="100"/>
                    </a:lnTo>
                    <a:lnTo>
                      <a:pt x="3" y="108"/>
                    </a:lnTo>
                    <a:lnTo>
                      <a:pt x="5" y="116"/>
                    </a:lnTo>
                    <a:lnTo>
                      <a:pt x="10" y="123"/>
                    </a:lnTo>
                    <a:lnTo>
                      <a:pt x="14" y="130"/>
                    </a:lnTo>
                    <a:lnTo>
                      <a:pt x="19" y="137"/>
                    </a:lnTo>
                    <a:lnTo>
                      <a:pt x="24" y="142"/>
                    </a:lnTo>
                    <a:lnTo>
                      <a:pt x="30" y="147"/>
                    </a:lnTo>
                    <a:lnTo>
                      <a:pt x="36" y="153"/>
                    </a:lnTo>
                    <a:lnTo>
                      <a:pt x="43" y="157"/>
                    </a:lnTo>
                    <a:lnTo>
                      <a:pt x="50" y="161"/>
                    </a:lnTo>
                    <a:lnTo>
                      <a:pt x="58" y="163"/>
                    </a:lnTo>
                    <a:lnTo>
                      <a:pt x="66"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2" name="Freeform 88"/>
              <p:cNvSpPr>
                <a:spLocks/>
              </p:cNvSpPr>
              <p:nvPr/>
            </p:nvSpPr>
            <p:spPr bwMode="auto">
              <a:xfrm>
                <a:off x="2495" y="3402"/>
                <a:ext cx="30" cy="8"/>
              </a:xfrm>
              <a:custGeom>
                <a:avLst/>
                <a:gdLst>
                  <a:gd name="T0" fmla="*/ 615 w 699"/>
                  <a:gd name="T1" fmla="*/ 167 h 167"/>
                  <a:gd name="T2" fmla="*/ 632 w 699"/>
                  <a:gd name="T3" fmla="*/ 165 h 167"/>
                  <a:gd name="T4" fmla="*/ 647 w 699"/>
                  <a:gd name="T5" fmla="*/ 161 h 167"/>
                  <a:gd name="T6" fmla="*/ 662 w 699"/>
                  <a:gd name="T7" fmla="*/ 153 h 167"/>
                  <a:gd name="T8" fmla="*/ 674 w 699"/>
                  <a:gd name="T9" fmla="*/ 142 h 167"/>
                  <a:gd name="T10" fmla="*/ 685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5 w 699"/>
                  <a:gd name="T23" fmla="*/ 37 h 167"/>
                  <a:gd name="T24" fmla="*/ 674 w 699"/>
                  <a:gd name="T25" fmla="*/ 24 h 167"/>
                  <a:gd name="T26" fmla="*/ 662 w 699"/>
                  <a:gd name="T27" fmla="*/ 14 h 167"/>
                  <a:gd name="T28" fmla="*/ 647 w 699"/>
                  <a:gd name="T29" fmla="*/ 6 h 167"/>
                  <a:gd name="T30" fmla="*/ 632 w 699"/>
                  <a:gd name="T31" fmla="*/ 2 h 167"/>
                  <a:gd name="T32" fmla="*/ 615 w 699"/>
                  <a:gd name="T33" fmla="*/ 0 h 167"/>
                  <a:gd name="T34" fmla="*/ 76 w 699"/>
                  <a:gd name="T35" fmla="*/ 0 h 167"/>
                  <a:gd name="T36" fmla="*/ 59 w 699"/>
                  <a:gd name="T37" fmla="*/ 3 h 167"/>
                  <a:gd name="T38" fmla="*/ 44 w 699"/>
                  <a:gd name="T39" fmla="*/ 10 h 167"/>
                  <a:gd name="T40" fmla="*/ 31 w 699"/>
                  <a:gd name="T41" fmla="*/ 18 h 167"/>
                  <a:gd name="T42" fmla="*/ 19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9 w 699"/>
                  <a:gd name="T57" fmla="*/ 137 h 167"/>
                  <a:gd name="T58" fmla="*/ 31 w 699"/>
                  <a:gd name="T59" fmla="*/ 147 h 167"/>
                  <a:gd name="T60" fmla="*/ 44 w 699"/>
                  <a:gd name="T61" fmla="*/ 157 h 167"/>
                  <a:gd name="T62" fmla="*/ 59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5" y="167"/>
                    </a:lnTo>
                    <a:lnTo>
                      <a:pt x="623" y="166"/>
                    </a:lnTo>
                    <a:lnTo>
                      <a:pt x="632" y="165"/>
                    </a:lnTo>
                    <a:lnTo>
                      <a:pt x="640" y="163"/>
                    </a:lnTo>
                    <a:lnTo>
                      <a:pt x="647" y="161"/>
                    </a:lnTo>
                    <a:lnTo>
                      <a:pt x="655" y="157"/>
                    </a:lnTo>
                    <a:lnTo>
                      <a:pt x="662" y="153"/>
                    </a:lnTo>
                    <a:lnTo>
                      <a:pt x="668" y="147"/>
                    </a:lnTo>
                    <a:lnTo>
                      <a:pt x="674" y="142"/>
                    </a:lnTo>
                    <a:lnTo>
                      <a:pt x="679" y="137"/>
                    </a:lnTo>
                    <a:lnTo>
                      <a:pt x="685" y="130"/>
                    </a:lnTo>
                    <a:lnTo>
                      <a:pt x="688" y="123"/>
                    </a:lnTo>
                    <a:lnTo>
                      <a:pt x="692" y="116"/>
                    </a:lnTo>
                    <a:lnTo>
                      <a:pt x="695" y="108"/>
                    </a:lnTo>
                    <a:lnTo>
                      <a:pt x="697" y="100"/>
                    </a:lnTo>
                    <a:lnTo>
                      <a:pt x="698" y="92"/>
                    </a:lnTo>
                    <a:lnTo>
                      <a:pt x="699" y="83"/>
                    </a:lnTo>
                    <a:lnTo>
                      <a:pt x="698" y="75"/>
                    </a:lnTo>
                    <a:lnTo>
                      <a:pt x="697" y="67"/>
                    </a:lnTo>
                    <a:lnTo>
                      <a:pt x="695" y="59"/>
                    </a:lnTo>
                    <a:lnTo>
                      <a:pt x="692" y="51"/>
                    </a:lnTo>
                    <a:lnTo>
                      <a:pt x="688" y="44"/>
                    </a:lnTo>
                    <a:lnTo>
                      <a:pt x="685" y="37"/>
                    </a:lnTo>
                    <a:lnTo>
                      <a:pt x="679" y="30"/>
                    </a:lnTo>
                    <a:lnTo>
                      <a:pt x="674" y="24"/>
                    </a:lnTo>
                    <a:lnTo>
                      <a:pt x="668" y="18"/>
                    </a:lnTo>
                    <a:lnTo>
                      <a:pt x="662" y="14"/>
                    </a:lnTo>
                    <a:lnTo>
                      <a:pt x="655" y="10"/>
                    </a:lnTo>
                    <a:lnTo>
                      <a:pt x="647" y="6"/>
                    </a:lnTo>
                    <a:lnTo>
                      <a:pt x="640" y="3"/>
                    </a:lnTo>
                    <a:lnTo>
                      <a:pt x="632" y="2"/>
                    </a:lnTo>
                    <a:lnTo>
                      <a:pt x="623" y="0"/>
                    </a:lnTo>
                    <a:lnTo>
                      <a:pt x="615" y="0"/>
                    </a:lnTo>
                    <a:lnTo>
                      <a:pt x="83" y="0"/>
                    </a:lnTo>
                    <a:lnTo>
                      <a:pt x="76" y="0"/>
                    </a:lnTo>
                    <a:lnTo>
                      <a:pt x="67" y="2"/>
                    </a:lnTo>
                    <a:lnTo>
                      <a:pt x="59" y="3"/>
                    </a:lnTo>
                    <a:lnTo>
                      <a:pt x="52" y="6"/>
                    </a:lnTo>
                    <a:lnTo>
                      <a:pt x="44" y="10"/>
                    </a:lnTo>
                    <a:lnTo>
                      <a:pt x="37" y="14"/>
                    </a:lnTo>
                    <a:lnTo>
                      <a:pt x="31" y="18"/>
                    </a:lnTo>
                    <a:lnTo>
                      <a:pt x="24" y="24"/>
                    </a:lnTo>
                    <a:lnTo>
                      <a:pt x="19" y="30"/>
                    </a:lnTo>
                    <a:lnTo>
                      <a:pt x="14" y="37"/>
                    </a:lnTo>
                    <a:lnTo>
                      <a:pt x="10" y="44"/>
                    </a:lnTo>
                    <a:lnTo>
                      <a:pt x="7" y="51"/>
                    </a:lnTo>
                    <a:lnTo>
                      <a:pt x="3" y="59"/>
                    </a:lnTo>
                    <a:lnTo>
                      <a:pt x="2" y="67"/>
                    </a:lnTo>
                    <a:lnTo>
                      <a:pt x="0" y="75"/>
                    </a:lnTo>
                    <a:lnTo>
                      <a:pt x="0" y="83"/>
                    </a:lnTo>
                    <a:lnTo>
                      <a:pt x="0" y="92"/>
                    </a:lnTo>
                    <a:lnTo>
                      <a:pt x="2" y="100"/>
                    </a:lnTo>
                    <a:lnTo>
                      <a:pt x="3" y="108"/>
                    </a:lnTo>
                    <a:lnTo>
                      <a:pt x="7" y="116"/>
                    </a:lnTo>
                    <a:lnTo>
                      <a:pt x="10" y="123"/>
                    </a:lnTo>
                    <a:lnTo>
                      <a:pt x="14" y="130"/>
                    </a:lnTo>
                    <a:lnTo>
                      <a:pt x="19" y="137"/>
                    </a:lnTo>
                    <a:lnTo>
                      <a:pt x="24" y="142"/>
                    </a:lnTo>
                    <a:lnTo>
                      <a:pt x="31" y="147"/>
                    </a:lnTo>
                    <a:lnTo>
                      <a:pt x="37" y="153"/>
                    </a:lnTo>
                    <a:lnTo>
                      <a:pt x="44" y="157"/>
                    </a:lnTo>
                    <a:lnTo>
                      <a:pt x="52" y="161"/>
                    </a:lnTo>
                    <a:lnTo>
                      <a:pt x="59" y="163"/>
                    </a:lnTo>
                    <a:lnTo>
                      <a:pt x="67" y="165"/>
                    </a:lnTo>
                    <a:lnTo>
                      <a:pt x="76"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3" name="Freeform 89"/>
              <p:cNvSpPr>
                <a:spLocks/>
              </p:cNvSpPr>
              <p:nvPr/>
            </p:nvSpPr>
            <p:spPr bwMode="auto">
              <a:xfrm>
                <a:off x="2534" y="3402"/>
                <a:ext cx="30" cy="8"/>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79"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79"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4" y="24"/>
                    </a:lnTo>
                    <a:lnTo>
                      <a:pt x="19" y="30"/>
                    </a:lnTo>
                    <a:lnTo>
                      <a:pt x="15" y="37"/>
                    </a:lnTo>
                    <a:lnTo>
                      <a:pt x="10" y="44"/>
                    </a:lnTo>
                    <a:lnTo>
                      <a:pt x="7" y="51"/>
                    </a:lnTo>
                    <a:lnTo>
                      <a:pt x="4" y="59"/>
                    </a:lnTo>
                    <a:lnTo>
                      <a:pt x="2" y="67"/>
                    </a:lnTo>
                    <a:lnTo>
                      <a:pt x="0" y="75"/>
                    </a:lnTo>
                    <a:lnTo>
                      <a:pt x="0" y="83"/>
                    </a:lnTo>
                    <a:lnTo>
                      <a:pt x="0" y="92"/>
                    </a:lnTo>
                    <a:lnTo>
                      <a:pt x="2" y="100"/>
                    </a:lnTo>
                    <a:lnTo>
                      <a:pt x="4" y="108"/>
                    </a:lnTo>
                    <a:lnTo>
                      <a:pt x="7" y="116"/>
                    </a:lnTo>
                    <a:lnTo>
                      <a:pt x="10" y="123"/>
                    </a:lnTo>
                    <a:lnTo>
                      <a:pt x="15" y="130"/>
                    </a:lnTo>
                    <a:lnTo>
                      <a:pt x="19" y="137"/>
                    </a:lnTo>
                    <a:lnTo>
                      <a:pt x="24" y="142"/>
                    </a:lnTo>
                    <a:lnTo>
                      <a:pt x="31" y="147"/>
                    </a:lnTo>
                    <a:lnTo>
                      <a:pt x="38" y="153"/>
                    </a:lnTo>
                    <a:lnTo>
                      <a:pt x="44" y="157"/>
                    </a:lnTo>
                    <a:lnTo>
                      <a:pt x="52" y="161"/>
                    </a:lnTo>
                    <a:lnTo>
                      <a:pt x="60"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4" name="Freeform 90"/>
              <p:cNvSpPr>
                <a:spLocks/>
              </p:cNvSpPr>
              <p:nvPr/>
            </p:nvSpPr>
            <p:spPr bwMode="auto">
              <a:xfrm>
                <a:off x="2573" y="3402"/>
                <a:ext cx="30" cy="8"/>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5" name="Freeform 91"/>
              <p:cNvSpPr>
                <a:spLocks/>
              </p:cNvSpPr>
              <p:nvPr/>
            </p:nvSpPr>
            <p:spPr bwMode="auto">
              <a:xfrm>
                <a:off x="2611" y="3402"/>
                <a:ext cx="31" cy="8"/>
              </a:xfrm>
              <a:custGeom>
                <a:avLst/>
                <a:gdLst>
                  <a:gd name="T0" fmla="*/ 615 w 699"/>
                  <a:gd name="T1" fmla="*/ 167 h 167"/>
                  <a:gd name="T2" fmla="*/ 632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2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2" y="165"/>
                    </a:lnTo>
                    <a:lnTo>
                      <a:pt x="640" y="163"/>
                    </a:lnTo>
                    <a:lnTo>
                      <a:pt x="648" y="161"/>
                    </a:lnTo>
                    <a:lnTo>
                      <a:pt x="655"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5" y="10"/>
                    </a:lnTo>
                    <a:lnTo>
                      <a:pt x="648" y="6"/>
                    </a:lnTo>
                    <a:lnTo>
                      <a:pt x="640" y="3"/>
                    </a:lnTo>
                    <a:lnTo>
                      <a:pt x="632"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6" name="Freeform 92"/>
              <p:cNvSpPr>
                <a:spLocks/>
              </p:cNvSpPr>
              <p:nvPr/>
            </p:nvSpPr>
            <p:spPr bwMode="auto">
              <a:xfrm>
                <a:off x="2650" y="3402"/>
                <a:ext cx="30" cy="8"/>
              </a:xfrm>
              <a:custGeom>
                <a:avLst/>
                <a:gdLst>
                  <a:gd name="T0" fmla="*/ 615 w 699"/>
                  <a:gd name="T1" fmla="*/ 167 h 167"/>
                  <a:gd name="T2" fmla="*/ 633 w 699"/>
                  <a:gd name="T3" fmla="*/ 165 h 167"/>
                  <a:gd name="T4" fmla="*/ 648 w 699"/>
                  <a:gd name="T5" fmla="*/ 161 h 167"/>
                  <a:gd name="T6" fmla="*/ 662 w 699"/>
                  <a:gd name="T7" fmla="*/ 153 h 167"/>
                  <a:gd name="T8" fmla="*/ 674 w 699"/>
                  <a:gd name="T9" fmla="*/ 142 h 167"/>
                  <a:gd name="T10" fmla="*/ 685 w 699"/>
                  <a:gd name="T11" fmla="*/ 130 h 167"/>
                  <a:gd name="T12" fmla="*/ 693 w 699"/>
                  <a:gd name="T13" fmla="*/ 116 h 167"/>
                  <a:gd name="T14" fmla="*/ 697 w 699"/>
                  <a:gd name="T15" fmla="*/ 100 h 167"/>
                  <a:gd name="T16" fmla="*/ 699 w 699"/>
                  <a:gd name="T17" fmla="*/ 83 h 167"/>
                  <a:gd name="T18" fmla="*/ 697 w 699"/>
                  <a:gd name="T19" fmla="*/ 67 h 167"/>
                  <a:gd name="T20" fmla="*/ 693 w 699"/>
                  <a:gd name="T21" fmla="*/ 51 h 167"/>
                  <a:gd name="T22" fmla="*/ 685 w 699"/>
                  <a:gd name="T23" fmla="*/ 37 h 167"/>
                  <a:gd name="T24" fmla="*/ 674 w 699"/>
                  <a:gd name="T25" fmla="*/ 24 h 167"/>
                  <a:gd name="T26" fmla="*/ 662 w 699"/>
                  <a:gd name="T27" fmla="*/ 14 h 167"/>
                  <a:gd name="T28" fmla="*/ 648 w 699"/>
                  <a:gd name="T29" fmla="*/ 6 h 167"/>
                  <a:gd name="T30" fmla="*/ 633 w 699"/>
                  <a:gd name="T31" fmla="*/ 2 h 167"/>
                  <a:gd name="T32" fmla="*/ 615 w 699"/>
                  <a:gd name="T33" fmla="*/ 0 h 167"/>
                  <a:gd name="T34" fmla="*/ 76 w 699"/>
                  <a:gd name="T35" fmla="*/ 0 h 167"/>
                  <a:gd name="T36" fmla="*/ 60 w 699"/>
                  <a:gd name="T37" fmla="*/ 3 h 167"/>
                  <a:gd name="T38" fmla="*/ 44 w 699"/>
                  <a:gd name="T39" fmla="*/ 10 h 167"/>
                  <a:gd name="T40" fmla="*/ 31 w 699"/>
                  <a:gd name="T41" fmla="*/ 18 h 167"/>
                  <a:gd name="T42" fmla="*/ 19 w 699"/>
                  <a:gd name="T43" fmla="*/ 30 h 167"/>
                  <a:gd name="T44" fmla="*/ 10 w 699"/>
                  <a:gd name="T45" fmla="*/ 44 h 167"/>
                  <a:gd name="T46" fmla="*/ 4 w 699"/>
                  <a:gd name="T47" fmla="*/ 59 h 167"/>
                  <a:gd name="T48" fmla="*/ 0 w 699"/>
                  <a:gd name="T49" fmla="*/ 75 h 167"/>
                  <a:gd name="T50" fmla="*/ 0 w 699"/>
                  <a:gd name="T51" fmla="*/ 92 h 167"/>
                  <a:gd name="T52" fmla="*/ 4 w 699"/>
                  <a:gd name="T53" fmla="*/ 108 h 167"/>
                  <a:gd name="T54" fmla="*/ 10 w 699"/>
                  <a:gd name="T55" fmla="*/ 123 h 167"/>
                  <a:gd name="T56" fmla="*/ 19 w 699"/>
                  <a:gd name="T57" fmla="*/ 137 h 167"/>
                  <a:gd name="T58" fmla="*/ 31 w 699"/>
                  <a:gd name="T59" fmla="*/ 147 h 167"/>
                  <a:gd name="T60" fmla="*/ 44 w 699"/>
                  <a:gd name="T61" fmla="*/ 157 h 167"/>
                  <a:gd name="T62" fmla="*/ 60 w 699"/>
                  <a:gd name="T63" fmla="*/ 163 h 167"/>
                  <a:gd name="T64" fmla="*/ 76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4" y="167"/>
                    </a:moveTo>
                    <a:lnTo>
                      <a:pt x="615" y="167"/>
                    </a:lnTo>
                    <a:lnTo>
                      <a:pt x="624" y="166"/>
                    </a:lnTo>
                    <a:lnTo>
                      <a:pt x="633" y="165"/>
                    </a:lnTo>
                    <a:lnTo>
                      <a:pt x="640" y="163"/>
                    </a:lnTo>
                    <a:lnTo>
                      <a:pt x="648" y="161"/>
                    </a:lnTo>
                    <a:lnTo>
                      <a:pt x="656" y="157"/>
                    </a:lnTo>
                    <a:lnTo>
                      <a:pt x="662" y="153"/>
                    </a:lnTo>
                    <a:lnTo>
                      <a:pt x="669" y="147"/>
                    </a:lnTo>
                    <a:lnTo>
                      <a:pt x="674" y="142"/>
                    </a:lnTo>
                    <a:lnTo>
                      <a:pt x="680" y="137"/>
                    </a:lnTo>
                    <a:lnTo>
                      <a:pt x="685" y="130"/>
                    </a:lnTo>
                    <a:lnTo>
                      <a:pt x="688" y="123"/>
                    </a:lnTo>
                    <a:lnTo>
                      <a:pt x="693" y="116"/>
                    </a:lnTo>
                    <a:lnTo>
                      <a:pt x="695" y="108"/>
                    </a:lnTo>
                    <a:lnTo>
                      <a:pt x="697" y="100"/>
                    </a:lnTo>
                    <a:lnTo>
                      <a:pt x="698" y="92"/>
                    </a:lnTo>
                    <a:lnTo>
                      <a:pt x="699" y="83"/>
                    </a:lnTo>
                    <a:lnTo>
                      <a:pt x="698" y="75"/>
                    </a:lnTo>
                    <a:lnTo>
                      <a:pt x="697" y="67"/>
                    </a:lnTo>
                    <a:lnTo>
                      <a:pt x="695" y="59"/>
                    </a:lnTo>
                    <a:lnTo>
                      <a:pt x="693" y="51"/>
                    </a:lnTo>
                    <a:lnTo>
                      <a:pt x="688" y="44"/>
                    </a:lnTo>
                    <a:lnTo>
                      <a:pt x="685" y="37"/>
                    </a:lnTo>
                    <a:lnTo>
                      <a:pt x="680" y="30"/>
                    </a:lnTo>
                    <a:lnTo>
                      <a:pt x="674" y="24"/>
                    </a:lnTo>
                    <a:lnTo>
                      <a:pt x="669" y="18"/>
                    </a:lnTo>
                    <a:lnTo>
                      <a:pt x="662" y="14"/>
                    </a:lnTo>
                    <a:lnTo>
                      <a:pt x="656" y="10"/>
                    </a:lnTo>
                    <a:lnTo>
                      <a:pt x="648" y="6"/>
                    </a:lnTo>
                    <a:lnTo>
                      <a:pt x="640" y="3"/>
                    </a:lnTo>
                    <a:lnTo>
                      <a:pt x="633" y="2"/>
                    </a:lnTo>
                    <a:lnTo>
                      <a:pt x="624" y="0"/>
                    </a:lnTo>
                    <a:lnTo>
                      <a:pt x="615"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5"/>
                    </a:lnTo>
                    <a:lnTo>
                      <a:pt x="0" y="83"/>
                    </a:lnTo>
                    <a:lnTo>
                      <a:pt x="0" y="92"/>
                    </a:lnTo>
                    <a:lnTo>
                      <a:pt x="3" y="100"/>
                    </a:lnTo>
                    <a:lnTo>
                      <a:pt x="4" y="108"/>
                    </a:lnTo>
                    <a:lnTo>
                      <a:pt x="7" y="116"/>
                    </a:lnTo>
                    <a:lnTo>
                      <a:pt x="10" y="123"/>
                    </a:lnTo>
                    <a:lnTo>
                      <a:pt x="15" y="130"/>
                    </a:lnTo>
                    <a:lnTo>
                      <a:pt x="19" y="137"/>
                    </a:lnTo>
                    <a:lnTo>
                      <a:pt x="25" y="142"/>
                    </a:lnTo>
                    <a:lnTo>
                      <a:pt x="31" y="147"/>
                    </a:lnTo>
                    <a:lnTo>
                      <a:pt x="38" y="153"/>
                    </a:lnTo>
                    <a:lnTo>
                      <a:pt x="44" y="157"/>
                    </a:lnTo>
                    <a:lnTo>
                      <a:pt x="52" y="161"/>
                    </a:lnTo>
                    <a:lnTo>
                      <a:pt x="60"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7" name="Freeform 93"/>
              <p:cNvSpPr>
                <a:spLocks/>
              </p:cNvSpPr>
              <p:nvPr/>
            </p:nvSpPr>
            <p:spPr bwMode="auto">
              <a:xfrm>
                <a:off x="2689" y="3402"/>
                <a:ext cx="30" cy="8"/>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3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3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6" y="2"/>
                    </a:lnTo>
                    <a:lnTo>
                      <a:pt x="59" y="3"/>
                    </a:lnTo>
                    <a:lnTo>
                      <a:pt x="51" y="6"/>
                    </a:lnTo>
                    <a:lnTo>
                      <a:pt x="43"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3" y="157"/>
                    </a:lnTo>
                    <a:lnTo>
                      <a:pt x="51" y="161"/>
                    </a:lnTo>
                    <a:lnTo>
                      <a:pt x="59" y="163"/>
                    </a:lnTo>
                    <a:lnTo>
                      <a:pt x="66"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8" name="Freeform 94"/>
              <p:cNvSpPr>
                <a:spLocks/>
              </p:cNvSpPr>
              <p:nvPr/>
            </p:nvSpPr>
            <p:spPr bwMode="auto">
              <a:xfrm>
                <a:off x="2728" y="3402"/>
                <a:ext cx="30" cy="8"/>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9 w 699"/>
                  <a:gd name="T45" fmla="*/ 44 h 167"/>
                  <a:gd name="T46" fmla="*/ 3 w 699"/>
                  <a:gd name="T47" fmla="*/ 59 h 167"/>
                  <a:gd name="T48" fmla="*/ 0 w 699"/>
                  <a:gd name="T49" fmla="*/ 75 h 167"/>
                  <a:gd name="T50" fmla="*/ 0 w 699"/>
                  <a:gd name="T51" fmla="*/ 92 h 167"/>
                  <a:gd name="T52" fmla="*/ 3 w 699"/>
                  <a:gd name="T53" fmla="*/ 108 h 167"/>
                  <a:gd name="T54" fmla="*/ 9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7" y="92"/>
                    </a:lnTo>
                    <a:lnTo>
                      <a:pt x="699" y="83"/>
                    </a:lnTo>
                    <a:lnTo>
                      <a:pt x="697"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9" y="44"/>
                    </a:lnTo>
                    <a:lnTo>
                      <a:pt x="6" y="51"/>
                    </a:lnTo>
                    <a:lnTo>
                      <a:pt x="3" y="59"/>
                    </a:lnTo>
                    <a:lnTo>
                      <a:pt x="2" y="67"/>
                    </a:lnTo>
                    <a:lnTo>
                      <a:pt x="0" y="75"/>
                    </a:lnTo>
                    <a:lnTo>
                      <a:pt x="0" y="83"/>
                    </a:lnTo>
                    <a:lnTo>
                      <a:pt x="0" y="92"/>
                    </a:lnTo>
                    <a:lnTo>
                      <a:pt x="2" y="100"/>
                    </a:lnTo>
                    <a:lnTo>
                      <a:pt x="3" y="108"/>
                    </a:lnTo>
                    <a:lnTo>
                      <a:pt x="6" y="116"/>
                    </a:lnTo>
                    <a:lnTo>
                      <a:pt x="9"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799" name="Freeform 95"/>
              <p:cNvSpPr>
                <a:spLocks/>
              </p:cNvSpPr>
              <p:nvPr/>
            </p:nvSpPr>
            <p:spPr bwMode="auto">
              <a:xfrm>
                <a:off x="2766" y="3402"/>
                <a:ext cx="31" cy="8"/>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6 w 699"/>
                  <a:gd name="T15" fmla="*/ 100 h 167"/>
                  <a:gd name="T16" fmla="*/ 699 w 699"/>
                  <a:gd name="T17" fmla="*/ 83 h 167"/>
                  <a:gd name="T18" fmla="*/ 696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6" y="100"/>
                    </a:lnTo>
                    <a:lnTo>
                      <a:pt x="698" y="92"/>
                    </a:lnTo>
                    <a:lnTo>
                      <a:pt x="699" y="83"/>
                    </a:lnTo>
                    <a:lnTo>
                      <a:pt x="698" y="75"/>
                    </a:lnTo>
                    <a:lnTo>
                      <a:pt x="696"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0" name="Freeform 96"/>
              <p:cNvSpPr>
                <a:spLocks/>
              </p:cNvSpPr>
              <p:nvPr/>
            </p:nvSpPr>
            <p:spPr bwMode="auto">
              <a:xfrm>
                <a:off x="2805" y="3402"/>
                <a:ext cx="30" cy="8"/>
              </a:xfrm>
              <a:custGeom>
                <a:avLst/>
                <a:gdLst>
                  <a:gd name="T0" fmla="*/ 614 w 699"/>
                  <a:gd name="T1" fmla="*/ 167 h 167"/>
                  <a:gd name="T2" fmla="*/ 632 w 699"/>
                  <a:gd name="T3" fmla="*/ 165 h 167"/>
                  <a:gd name="T4" fmla="*/ 647 w 699"/>
                  <a:gd name="T5" fmla="*/ 161 h 167"/>
                  <a:gd name="T6" fmla="*/ 661 w 699"/>
                  <a:gd name="T7" fmla="*/ 153 h 167"/>
                  <a:gd name="T8" fmla="*/ 673 w 699"/>
                  <a:gd name="T9" fmla="*/ 142 h 167"/>
                  <a:gd name="T10" fmla="*/ 684 w 699"/>
                  <a:gd name="T11" fmla="*/ 130 h 167"/>
                  <a:gd name="T12" fmla="*/ 692 w 699"/>
                  <a:gd name="T13" fmla="*/ 116 h 167"/>
                  <a:gd name="T14" fmla="*/ 697 w 699"/>
                  <a:gd name="T15" fmla="*/ 100 h 167"/>
                  <a:gd name="T16" fmla="*/ 699 w 699"/>
                  <a:gd name="T17" fmla="*/ 83 h 167"/>
                  <a:gd name="T18" fmla="*/ 697 w 699"/>
                  <a:gd name="T19" fmla="*/ 67 h 167"/>
                  <a:gd name="T20" fmla="*/ 692 w 699"/>
                  <a:gd name="T21" fmla="*/ 51 h 167"/>
                  <a:gd name="T22" fmla="*/ 684 w 699"/>
                  <a:gd name="T23" fmla="*/ 37 h 167"/>
                  <a:gd name="T24" fmla="*/ 673 w 699"/>
                  <a:gd name="T25" fmla="*/ 24 h 167"/>
                  <a:gd name="T26" fmla="*/ 661 w 699"/>
                  <a:gd name="T27" fmla="*/ 14 h 167"/>
                  <a:gd name="T28" fmla="*/ 647 w 699"/>
                  <a:gd name="T29" fmla="*/ 6 h 167"/>
                  <a:gd name="T30" fmla="*/ 632 w 699"/>
                  <a:gd name="T31" fmla="*/ 2 h 167"/>
                  <a:gd name="T32" fmla="*/ 614 w 699"/>
                  <a:gd name="T33" fmla="*/ 0 h 167"/>
                  <a:gd name="T34" fmla="*/ 75 w 699"/>
                  <a:gd name="T35" fmla="*/ 0 h 167"/>
                  <a:gd name="T36" fmla="*/ 59 w 699"/>
                  <a:gd name="T37" fmla="*/ 3 h 167"/>
                  <a:gd name="T38" fmla="*/ 44 w 699"/>
                  <a:gd name="T39" fmla="*/ 10 h 167"/>
                  <a:gd name="T40" fmla="*/ 30 w 699"/>
                  <a:gd name="T41" fmla="*/ 18 h 167"/>
                  <a:gd name="T42" fmla="*/ 18 w 699"/>
                  <a:gd name="T43" fmla="*/ 30 h 167"/>
                  <a:gd name="T44" fmla="*/ 10 w 699"/>
                  <a:gd name="T45" fmla="*/ 44 h 167"/>
                  <a:gd name="T46" fmla="*/ 3 w 699"/>
                  <a:gd name="T47" fmla="*/ 59 h 167"/>
                  <a:gd name="T48" fmla="*/ 0 w 699"/>
                  <a:gd name="T49" fmla="*/ 75 h 167"/>
                  <a:gd name="T50" fmla="*/ 0 w 699"/>
                  <a:gd name="T51" fmla="*/ 92 h 167"/>
                  <a:gd name="T52" fmla="*/ 3 w 699"/>
                  <a:gd name="T53" fmla="*/ 108 h 167"/>
                  <a:gd name="T54" fmla="*/ 10 w 699"/>
                  <a:gd name="T55" fmla="*/ 123 h 167"/>
                  <a:gd name="T56" fmla="*/ 18 w 699"/>
                  <a:gd name="T57" fmla="*/ 137 h 167"/>
                  <a:gd name="T58" fmla="*/ 30 w 699"/>
                  <a:gd name="T59" fmla="*/ 147 h 167"/>
                  <a:gd name="T60" fmla="*/ 44 w 699"/>
                  <a:gd name="T61" fmla="*/ 157 h 167"/>
                  <a:gd name="T62" fmla="*/ 59 w 699"/>
                  <a:gd name="T63" fmla="*/ 163 h 167"/>
                  <a:gd name="T64" fmla="*/ 75 w 699"/>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699" h="167">
                    <a:moveTo>
                      <a:pt x="83" y="167"/>
                    </a:moveTo>
                    <a:lnTo>
                      <a:pt x="614" y="167"/>
                    </a:lnTo>
                    <a:lnTo>
                      <a:pt x="623" y="166"/>
                    </a:lnTo>
                    <a:lnTo>
                      <a:pt x="632" y="165"/>
                    </a:lnTo>
                    <a:lnTo>
                      <a:pt x="639" y="163"/>
                    </a:lnTo>
                    <a:lnTo>
                      <a:pt x="647" y="161"/>
                    </a:lnTo>
                    <a:lnTo>
                      <a:pt x="655" y="157"/>
                    </a:lnTo>
                    <a:lnTo>
                      <a:pt x="661" y="153"/>
                    </a:lnTo>
                    <a:lnTo>
                      <a:pt x="668" y="147"/>
                    </a:lnTo>
                    <a:lnTo>
                      <a:pt x="673" y="142"/>
                    </a:lnTo>
                    <a:lnTo>
                      <a:pt x="679" y="137"/>
                    </a:lnTo>
                    <a:lnTo>
                      <a:pt x="684" y="130"/>
                    </a:lnTo>
                    <a:lnTo>
                      <a:pt x="688" y="123"/>
                    </a:lnTo>
                    <a:lnTo>
                      <a:pt x="692" y="116"/>
                    </a:lnTo>
                    <a:lnTo>
                      <a:pt x="694" y="108"/>
                    </a:lnTo>
                    <a:lnTo>
                      <a:pt x="697" y="100"/>
                    </a:lnTo>
                    <a:lnTo>
                      <a:pt x="698" y="92"/>
                    </a:lnTo>
                    <a:lnTo>
                      <a:pt x="699" y="83"/>
                    </a:lnTo>
                    <a:lnTo>
                      <a:pt x="698" y="75"/>
                    </a:lnTo>
                    <a:lnTo>
                      <a:pt x="697" y="67"/>
                    </a:lnTo>
                    <a:lnTo>
                      <a:pt x="694" y="59"/>
                    </a:lnTo>
                    <a:lnTo>
                      <a:pt x="692" y="51"/>
                    </a:lnTo>
                    <a:lnTo>
                      <a:pt x="688" y="44"/>
                    </a:lnTo>
                    <a:lnTo>
                      <a:pt x="684" y="37"/>
                    </a:lnTo>
                    <a:lnTo>
                      <a:pt x="679" y="30"/>
                    </a:lnTo>
                    <a:lnTo>
                      <a:pt x="673" y="24"/>
                    </a:lnTo>
                    <a:lnTo>
                      <a:pt x="668" y="18"/>
                    </a:lnTo>
                    <a:lnTo>
                      <a:pt x="661" y="14"/>
                    </a:lnTo>
                    <a:lnTo>
                      <a:pt x="655" y="10"/>
                    </a:lnTo>
                    <a:lnTo>
                      <a:pt x="647" y="6"/>
                    </a:lnTo>
                    <a:lnTo>
                      <a:pt x="639" y="3"/>
                    </a:lnTo>
                    <a:lnTo>
                      <a:pt x="632" y="2"/>
                    </a:lnTo>
                    <a:lnTo>
                      <a:pt x="623" y="0"/>
                    </a:lnTo>
                    <a:lnTo>
                      <a:pt x="614" y="0"/>
                    </a:lnTo>
                    <a:lnTo>
                      <a:pt x="83" y="0"/>
                    </a:lnTo>
                    <a:lnTo>
                      <a:pt x="75" y="0"/>
                    </a:lnTo>
                    <a:lnTo>
                      <a:pt x="67" y="2"/>
                    </a:lnTo>
                    <a:lnTo>
                      <a:pt x="59" y="3"/>
                    </a:lnTo>
                    <a:lnTo>
                      <a:pt x="51" y="6"/>
                    </a:lnTo>
                    <a:lnTo>
                      <a:pt x="44" y="10"/>
                    </a:lnTo>
                    <a:lnTo>
                      <a:pt x="37" y="14"/>
                    </a:lnTo>
                    <a:lnTo>
                      <a:pt x="30" y="18"/>
                    </a:lnTo>
                    <a:lnTo>
                      <a:pt x="24" y="24"/>
                    </a:lnTo>
                    <a:lnTo>
                      <a:pt x="18" y="30"/>
                    </a:lnTo>
                    <a:lnTo>
                      <a:pt x="14" y="37"/>
                    </a:lnTo>
                    <a:lnTo>
                      <a:pt x="10" y="44"/>
                    </a:lnTo>
                    <a:lnTo>
                      <a:pt x="6" y="51"/>
                    </a:lnTo>
                    <a:lnTo>
                      <a:pt x="3" y="59"/>
                    </a:lnTo>
                    <a:lnTo>
                      <a:pt x="2" y="67"/>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1" name="Freeform 97"/>
              <p:cNvSpPr>
                <a:spLocks/>
              </p:cNvSpPr>
              <p:nvPr/>
            </p:nvSpPr>
            <p:spPr bwMode="auto">
              <a:xfrm>
                <a:off x="2856" y="3402"/>
                <a:ext cx="18" cy="8"/>
              </a:xfrm>
              <a:custGeom>
                <a:avLst/>
                <a:gdLst>
                  <a:gd name="T0" fmla="*/ 327 w 412"/>
                  <a:gd name="T1" fmla="*/ 166 h 166"/>
                  <a:gd name="T2" fmla="*/ 345 w 412"/>
                  <a:gd name="T3" fmla="*/ 165 h 166"/>
                  <a:gd name="T4" fmla="*/ 360 w 412"/>
                  <a:gd name="T5" fmla="*/ 160 h 166"/>
                  <a:gd name="T6" fmla="*/ 375 w 412"/>
                  <a:gd name="T7" fmla="*/ 152 h 166"/>
                  <a:gd name="T8" fmla="*/ 387 w 412"/>
                  <a:gd name="T9" fmla="*/ 142 h 166"/>
                  <a:gd name="T10" fmla="*/ 398 w 412"/>
                  <a:gd name="T11" fmla="*/ 130 h 166"/>
                  <a:gd name="T12" fmla="*/ 405 w 412"/>
                  <a:gd name="T13" fmla="*/ 116 h 166"/>
                  <a:gd name="T14" fmla="*/ 410 w 412"/>
                  <a:gd name="T15" fmla="*/ 99 h 166"/>
                  <a:gd name="T16" fmla="*/ 412 w 412"/>
                  <a:gd name="T17" fmla="*/ 83 h 166"/>
                  <a:gd name="T18" fmla="*/ 410 w 412"/>
                  <a:gd name="T19" fmla="*/ 67 h 166"/>
                  <a:gd name="T20" fmla="*/ 405 w 412"/>
                  <a:gd name="T21" fmla="*/ 50 h 166"/>
                  <a:gd name="T22" fmla="*/ 398 w 412"/>
                  <a:gd name="T23" fmla="*/ 36 h 166"/>
                  <a:gd name="T24" fmla="*/ 387 w 412"/>
                  <a:gd name="T25" fmla="*/ 24 h 166"/>
                  <a:gd name="T26" fmla="*/ 375 w 412"/>
                  <a:gd name="T27" fmla="*/ 14 h 166"/>
                  <a:gd name="T28" fmla="*/ 360 w 412"/>
                  <a:gd name="T29" fmla="*/ 6 h 166"/>
                  <a:gd name="T30" fmla="*/ 345 w 412"/>
                  <a:gd name="T31" fmla="*/ 1 h 166"/>
                  <a:gd name="T32" fmla="*/ 327 w 412"/>
                  <a:gd name="T33" fmla="*/ 0 h 166"/>
                  <a:gd name="T34" fmla="*/ 75 w 412"/>
                  <a:gd name="T35" fmla="*/ 0 h 166"/>
                  <a:gd name="T36" fmla="*/ 59 w 412"/>
                  <a:gd name="T37" fmla="*/ 3 h 166"/>
                  <a:gd name="T38" fmla="*/ 44 w 412"/>
                  <a:gd name="T39" fmla="*/ 10 h 166"/>
                  <a:gd name="T40" fmla="*/ 31 w 412"/>
                  <a:gd name="T41" fmla="*/ 18 h 166"/>
                  <a:gd name="T42" fmla="*/ 19 w 412"/>
                  <a:gd name="T43" fmla="*/ 29 h 166"/>
                  <a:gd name="T44" fmla="*/ 10 w 412"/>
                  <a:gd name="T45" fmla="*/ 44 h 166"/>
                  <a:gd name="T46" fmla="*/ 4 w 412"/>
                  <a:gd name="T47" fmla="*/ 58 h 166"/>
                  <a:gd name="T48" fmla="*/ 0 w 412"/>
                  <a:gd name="T49" fmla="*/ 74 h 166"/>
                  <a:gd name="T50" fmla="*/ 0 w 412"/>
                  <a:gd name="T51" fmla="*/ 92 h 166"/>
                  <a:gd name="T52" fmla="*/ 4 w 412"/>
                  <a:gd name="T53" fmla="*/ 108 h 166"/>
                  <a:gd name="T54" fmla="*/ 10 w 412"/>
                  <a:gd name="T55" fmla="*/ 122 h 166"/>
                  <a:gd name="T56" fmla="*/ 19 w 412"/>
                  <a:gd name="T57" fmla="*/ 137 h 166"/>
                  <a:gd name="T58" fmla="*/ 31 w 412"/>
                  <a:gd name="T59" fmla="*/ 148 h 166"/>
                  <a:gd name="T60" fmla="*/ 44 w 412"/>
                  <a:gd name="T61" fmla="*/ 156 h 166"/>
                  <a:gd name="T62" fmla="*/ 59 w 412"/>
                  <a:gd name="T63" fmla="*/ 163 h 166"/>
                  <a:gd name="T64" fmla="*/ 75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4" y="166"/>
                    </a:moveTo>
                    <a:lnTo>
                      <a:pt x="327" y="166"/>
                    </a:lnTo>
                    <a:lnTo>
                      <a:pt x="336" y="166"/>
                    </a:lnTo>
                    <a:lnTo>
                      <a:pt x="345" y="165"/>
                    </a:lnTo>
                    <a:lnTo>
                      <a:pt x="353" y="163"/>
                    </a:lnTo>
                    <a:lnTo>
                      <a:pt x="360" y="160"/>
                    </a:lnTo>
                    <a:lnTo>
                      <a:pt x="368" y="156"/>
                    </a:lnTo>
                    <a:lnTo>
                      <a:pt x="375" y="152"/>
                    </a:lnTo>
                    <a:lnTo>
                      <a:pt x="381" y="148"/>
                    </a:lnTo>
                    <a:lnTo>
                      <a:pt x="387" y="142"/>
                    </a:lnTo>
                    <a:lnTo>
                      <a:pt x="392" y="137"/>
                    </a:lnTo>
                    <a:lnTo>
                      <a:pt x="398" y="130"/>
                    </a:lnTo>
                    <a:lnTo>
                      <a:pt x="402" y="122"/>
                    </a:lnTo>
                    <a:lnTo>
                      <a:pt x="405" y="116"/>
                    </a:lnTo>
                    <a:lnTo>
                      <a:pt x="407" y="108"/>
                    </a:lnTo>
                    <a:lnTo>
                      <a:pt x="410" y="99"/>
                    </a:lnTo>
                    <a:lnTo>
                      <a:pt x="411" y="92"/>
                    </a:lnTo>
                    <a:lnTo>
                      <a:pt x="412" y="83"/>
                    </a:lnTo>
                    <a:lnTo>
                      <a:pt x="411" y="74"/>
                    </a:lnTo>
                    <a:lnTo>
                      <a:pt x="410" y="67"/>
                    </a:lnTo>
                    <a:lnTo>
                      <a:pt x="407" y="58"/>
                    </a:lnTo>
                    <a:lnTo>
                      <a:pt x="405" y="50"/>
                    </a:lnTo>
                    <a:lnTo>
                      <a:pt x="402" y="44"/>
                    </a:lnTo>
                    <a:lnTo>
                      <a:pt x="398" y="36"/>
                    </a:lnTo>
                    <a:lnTo>
                      <a:pt x="392" y="29"/>
                    </a:lnTo>
                    <a:lnTo>
                      <a:pt x="387" y="24"/>
                    </a:lnTo>
                    <a:lnTo>
                      <a:pt x="381" y="18"/>
                    </a:lnTo>
                    <a:lnTo>
                      <a:pt x="375" y="14"/>
                    </a:lnTo>
                    <a:lnTo>
                      <a:pt x="368" y="10"/>
                    </a:lnTo>
                    <a:lnTo>
                      <a:pt x="360" y="6"/>
                    </a:lnTo>
                    <a:lnTo>
                      <a:pt x="353" y="3"/>
                    </a:lnTo>
                    <a:lnTo>
                      <a:pt x="345" y="1"/>
                    </a:lnTo>
                    <a:lnTo>
                      <a:pt x="336" y="0"/>
                    </a:lnTo>
                    <a:lnTo>
                      <a:pt x="327" y="0"/>
                    </a:lnTo>
                    <a:lnTo>
                      <a:pt x="84" y="0"/>
                    </a:lnTo>
                    <a:lnTo>
                      <a:pt x="75" y="0"/>
                    </a:lnTo>
                    <a:lnTo>
                      <a:pt x="67" y="1"/>
                    </a:lnTo>
                    <a:lnTo>
                      <a:pt x="59" y="3"/>
                    </a:lnTo>
                    <a:lnTo>
                      <a:pt x="51" y="6"/>
                    </a:lnTo>
                    <a:lnTo>
                      <a:pt x="44" y="10"/>
                    </a:lnTo>
                    <a:lnTo>
                      <a:pt x="37" y="14"/>
                    </a:lnTo>
                    <a:lnTo>
                      <a:pt x="31" y="18"/>
                    </a:lnTo>
                    <a:lnTo>
                      <a:pt x="25" y="24"/>
                    </a:lnTo>
                    <a:lnTo>
                      <a:pt x="19" y="29"/>
                    </a:lnTo>
                    <a:lnTo>
                      <a:pt x="15" y="36"/>
                    </a:lnTo>
                    <a:lnTo>
                      <a:pt x="10" y="44"/>
                    </a:lnTo>
                    <a:lnTo>
                      <a:pt x="7" y="50"/>
                    </a:lnTo>
                    <a:lnTo>
                      <a:pt x="4" y="58"/>
                    </a:lnTo>
                    <a:lnTo>
                      <a:pt x="1" y="67"/>
                    </a:lnTo>
                    <a:lnTo>
                      <a:pt x="0" y="74"/>
                    </a:lnTo>
                    <a:lnTo>
                      <a:pt x="0" y="83"/>
                    </a:lnTo>
                    <a:lnTo>
                      <a:pt x="0" y="92"/>
                    </a:lnTo>
                    <a:lnTo>
                      <a:pt x="1" y="99"/>
                    </a:lnTo>
                    <a:lnTo>
                      <a:pt x="4" y="108"/>
                    </a:lnTo>
                    <a:lnTo>
                      <a:pt x="7" y="116"/>
                    </a:lnTo>
                    <a:lnTo>
                      <a:pt x="10" y="122"/>
                    </a:lnTo>
                    <a:lnTo>
                      <a:pt x="15" y="130"/>
                    </a:lnTo>
                    <a:lnTo>
                      <a:pt x="19" y="137"/>
                    </a:lnTo>
                    <a:lnTo>
                      <a:pt x="25" y="142"/>
                    </a:lnTo>
                    <a:lnTo>
                      <a:pt x="31" y="148"/>
                    </a:lnTo>
                    <a:lnTo>
                      <a:pt x="37" y="152"/>
                    </a:lnTo>
                    <a:lnTo>
                      <a:pt x="44" y="156"/>
                    </a:lnTo>
                    <a:lnTo>
                      <a:pt x="51" y="160"/>
                    </a:lnTo>
                    <a:lnTo>
                      <a:pt x="59" y="163"/>
                    </a:lnTo>
                    <a:lnTo>
                      <a:pt x="67" y="165"/>
                    </a:lnTo>
                    <a:lnTo>
                      <a:pt x="75" y="166"/>
                    </a:lnTo>
                    <a:lnTo>
                      <a:pt x="84"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2" name="Freeform 98"/>
              <p:cNvSpPr>
                <a:spLocks/>
              </p:cNvSpPr>
              <p:nvPr/>
            </p:nvSpPr>
            <p:spPr bwMode="auto">
              <a:xfrm>
                <a:off x="2493" y="3417"/>
                <a:ext cx="31" cy="7"/>
              </a:xfrm>
              <a:custGeom>
                <a:avLst/>
                <a:gdLst>
                  <a:gd name="T0" fmla="*/ 619 w 703"/>
                  <a:gd name="T1" fmla="*/ 166 h 166"/>
                  <a:gd name="T2" fmla="*/ 636 w 703"/>
                  <a:gd name="T3" fmla="*/ 165 h 166"/>
                  <a:gd name="T4" fmla="*/ 651 w 703"/>
                  <a:gd name="T5" fmla="*/ 160 h 166"/>
                  <a:gd name="T6" fmla="*/ 665 w 703"/>
                  <a:gd name="T7" fmla="*/ 152 h 166"/>
                  <a:gd name="T8" fmla="*/ 679 w 703"/>
                  <a:gd name="T9" fmla="*/ 142 h 166"/>
                  <a:gd name="T10" fmla="*/ 688 w 703"/>
                  <a:gd name="T11" fmla="*/ 130 h 166"/>
                  <a:gd name="T12" fmla="*/ 696 w 703"/>
                  <a:gd name="T13" fmla="*/ 116 h 166"/>
                  <a:gd name="T14" fmla="*/ 700 w 703"/>
                  <a:gd name="T15" fmla="*/ 100 h 166"/>
                  <a:gd name="T16" fmla="*/ 703 w 703"/>
                  <a:gd name="T17" fmla="*/ 83 h 166"/>
                  <a:gd name="T18" fmla="*/ 700 w 703"/>
                  <a:gd name="T19" fmla="*/ 67 h 166"/>
                  <a:gd name="T20" fmla="*/ 696 w 703"/>
                  <a:gd name="T21" fmla="*/ 50 h 166"/>
                  <a:gd name="T22" fmla="*/ 688 w 703"/>
                  <a:gd name="T23" fmla="*/ 36 h 166"/>
                  <a:gd name="T24" fmla="*/ 679 w 703"/>
                  <a:gd name="T25" fmla="*/ 24 h 166"/>
                  <a:gd name="T26" fmla="*/ 665 w 703"/>
                  <a:gd name="T27" fmla="*/ 14 h 166"/>
                  <a:gd name="T28" fmla="*/ 651 w 703"/>
                  <a:gd name="T29" fmla="*/ 7 h 166"/>
                  <a:gd name="T30" fmla="*/ 636 w 703"/>
                  <a:gd name="T31" fmla="*/ 1 h 166"/>
                  <a:gd name="T32" fmla="*/ 619 w 703"/>
                  <a:gd name="T33" fmla="*/ 0 h 166"/>
                  <a:gd name="T34" fmla="*/ 76 w 703"/>
                  <a:gd name="T35" fmla="*/ 0 h 166"/>
                  <a:gd name="T36" fmla="*/ 60 w 703"/>
                  <a:gd name="T37" fmla="*/ 3 h 166"/>
                  <a:gd name="T38" fmla="*/ 44 w 703"/>
                  <a:gd name="T39" fmla="*/ 10 h 166"/>
                  <a:gd name="T40" fmla="*/ 31 w 703"/>
                  <a:gd name="T41" fmla="*/ 19 h 166"/>
                  <a:gd name="T42" fmla="*/ 20 w 703"/>
                  <a:gd name="T43" fmla="*/ 30 h 166"/>
                  <a:gd name="T44" fmla="*/ 11 w 703"/>
                  <a:gd name="T45" fmla="*/ 44 h 166"/>
                  <a:gd name="T46" fmla="*/ 5 w 703"/>
                  <a:gd name="T47" fmla="*/ 58 h 166"/>
                  <a:gd name="T48" fmla="*/ 2 w 703"/>
                  <a:gd name="T49" fmla="*/ 75 h 166"/>
                  <a:gd name="T50" fmla="*/ 2 w 703"/>
                  <a:gd name="T51" fmla="*/ 92 h 166"/>
                  <a:gd name="T52" fmla="*/ 5 w 703"/>
                  <a:gd name="T53" fmla="*/ 108 h 166"/>
                  <a:gd name="T54" fmla="*/ 11 w 703"/>
                  <a:gd name="T55" fmla="*/ 123 h 166"/>
                  <a:gd name="T56" fmla="*/ 20 w 703"/>
                  <a:gd name="T57" fmla="*/ 137 h 166"/>
                  <a:gd name="T58" fmla="*/ 31 w 703"/>
                  <a:gd name="T59" fmla="*/ 148 h 166"/>
                  <a:gd name="T60" fmla="*/ 44 w 703"/>
                  <a:gd name="T61" fmla="*/ 157 h 166"/>
                  <a:gd name="T62" fmla="*/ 60 w 703"/>
                  <a:gd name="T63" fmla="*/ 163 h 166"/>
                  <a:gd name="T64" fmla="*/ 76 w 703"/>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3" h="166">
                    <a:moveTo>
                      <a:pt x="85" y="166"/>
                    </a:moveTo>
                    <a:lnTo>
                      <a:pt x="619" y="166"/>
                    </a:lnTo>
                    <a:lnTo>
                      <a:pt x="627" y="166"/>
                    </a:lnTo>
                    <a:lnTo>
                      <a:pt x="636" y="165"/>
                    </a:lnTo>
                    <a:lnTo>
                      <a:pt x="643" y="163"/>
                    </a:lnTo>
                    <a:lnTo>
                      <a:pt x="651" y="160"/>
                    </a:lnTo>
                    <a:lnTo>
                      <a:pt x="659" y="157"/>
                    </a:lnTo>
                    <a:lnTo>
                      <a:pt x="665" y="152"/>
                    </a:lnTo>
                    <a:lnTo>
                      <a:pt x="672" y="148"/>
                    </a:lnTo>
                    <a:lnTo>
                      <a:pt x="679" y="142"/>
                    </a:lnTo>
                    <a:lnTo>
                      <a:pt x="683" y="137"/>
                    </a:lnTo>
                    <a:lnTo>
                      <a:pt x="688" y="130"/>
                    </a:lnTo>
                    <a:lnTo>
                      <a:pt x="693" y="123"/>
                    </a:lnTo>
                    <a:lnTo>
                      <a:pt x="696" y="116"/>
                    </a:lnTo>
                    <a:lnTo>
                      <a:pt x="698" y="108"/>
                    </a:lnTo>
                    <a:lnTo>
                      <a:pt x="700" y="100"/>
                    </a:lnTo>
                    <a:lnTo>
                      <a:pt x="702" y="92"/>
                    </a:lnTo>
                    <a:lnTo>
                      <a:pt x="703" y="83"/>
                    </a:lnTo>
                    <a:lnTo>
                      <a:pt x="702" y="75"/>
                    </a:lnTo>
                    <a:lnTo>
                      <a:pt x="700" y="67"/>
                    </a:lnTo>
                    <a:lnTo>
                      <a:pt x="698" y="58"/>
                    </a:lnTo>
                    <a:lnTo>
                      <a:pt x="696" y="50"/>
                    </a:lnTo>
                    <a:lnTo>
                      <a:pt x="693" y="44"/>
                    </a:lnTo>
                    <a:lnTo>
                      <a:pt x="688" y="36"/>
                    </a:lnTo>
                    <a:lnTo>
                      <a:pt x="683" y="30"/>
                    </a:lnTo>
                    <a:lnTo>
                      <a:pt x="679" y="24"/>
                    </a:lnTo>
                    <a:lnTo>
                      <a:pt x="672" y="19"/>
                    </a:lnTo>
                    <a:lnTo>
                      <a:pt x="665" y="14"/>
                    </a:lnTo>
                    <a:lnTo>
                      <a:pt x="659" y="10"/>
                    </a:lnTo>
                    <a:lnTo>
                      <a:pt x="651" y="7"/>
                    </a:lnTo>
                    <a:lnTo>
                      <a:pt x="643" y="3"/>
                    </a:lnTo>
                    <a:lnTo>
                      <a:pt x="636" y="1"/>
                    </a:lnTo>
                    <a:lnTo>
                      <a:pt x="627" y="0"/>
                    </a:lnTo>
                    <a:lnTo>
                      <a:pt x="619" y="0"/>
                    </a:lnTo>
                    <a:lnTo>
                      <a:pt x="85" y="0"/>
                    </a:lnTo>
                    <a:lnTo>
                      <a:pt x="76" y="0"/>
                    </a:lnTo>
                    <a:lnTo>
                      <a:pt x="67" y="1"/>
                    </a:lnTo>
                    <a:lnTo>
                      <a:pt x="60" y="3"/>
                    </a:lnTo>
                    <a:lnTo>
                      <a:pt x="52" y="7"/>
                    </a:lnTo>
                    <a:lnTo>
                      <a:pt x="44" y="10"/>
                    </a:lnTo>
                    <a:lnTo>
                      <a:pt x="38" y="14"/>
                    </a:lnTo>
                    <a:lnTo>
                      <a:pt x="31" y="19"/>
                    </a:lnTo>
                    <a:lnTo>
                      <a:pt x="26" y="24"/>
                    </a:lnTo>
                    <a:lnTo>
                      <a:pt x="20" y="30"/>
                    </a:lnTo>
                    <a:lnTo>
                      <a:pt x="15" y="36"/>
                    </a:lnTo>
                    <a:lnTo>
                      <a:pt x="11" y="44"/>
                    </a:lnTo>
                    <a:lnTo>
                      <a:pt x="7" y="50"/>
                    </a:lnTo>
                    <a:lnTo>
                      <a:pt x="5" y="58"/>
                    </a:lnTo>
                    <a:lnTo>
                      <a:pt x="3" y="67"/>
                    </a:lnTo>
                    <a:lnTo>
                      <a:pt x="2" y="75"/>
                    </a:lnTo>
                    <a:lnTo>
                      <a:pt x="0" y="83"/>
                    </a:lnTo>
                    <a:lnTo>
                      <a:pt x="2" y="92"/>
                    </a:lnTo>
                    <a:lnTo>
                      <a:pt x="3" y="100"/>
                    </a:lnTo>
                    <a:lnTo>
                      <a:pt x="5" y="108"/>
                    </a:lnTo>
                    <a:lnTo>
                      <a:pt x="7" y="116"/>
                    </a:lnTo>
                    <a:lnTo>
                      <a:pt x="11" y="123"/>
                    </a:lnTo>
                    <a:lnTo>
                      <a:pt x="15" y="130"/>
                    </a:lnTo>
                    <a:lnTo>
                      <a:pt x="20" y="137"/>
                    </a:lnTo>
                    <a:lnTo>
                      <a:pt x="26" y="142"/>
                    </a:lnTo>
                    <a:lnTo>
                      <a:pt x="31" y="148"/>
                    </a:lnTo>
                    <a:lnTo>
                      <a:pt x="38" y="152"/>
                    </a:lnTo>
                    <a:lnTo>
                      <a:pt x="44" y="157"/>
                    </a:lnTo>
                    <a:lnTo>
                      <a:pt x="52" y="160"/>
                    </a:lnTo>
                    <a:lnTo>
                      <a:pt x="60" y="163"/>
                    </a:lnTo>
                    <a:lnTo>
                      <a:pt x="67" y="165"/>
                    </a:lnTo>
                    <a:lnTo>
                      <a:pt x="76" y="166"/>
                    </a:lnTo>
                    <a:lnTo>
                      <a:pt x="85"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3" name="Freeform 99"/>
              <p:cNvSpPr>
                <a:spLocks/>
              </p:cNvSpPr>
              <p:nvPr/>
            </p:nvSpPr>
            <p:spPr bwMode="auto">
              <a:xfrm>
                <a:off x="2532" y="3417"/>
                <a:ext cx="31" cy="7"/>
              </a:xfrm>
              <a:custGeom>
                <a:avLst/>
                <a:gdLst>
                  <a:gd name="T0" fmla="*/ 618 w 702"/>
                  <a:gd name="T1" fmla="*/ 166 h 166"/>
                  <a:gd name="T2" fmla="*/ 635 w 702"/>
                  <a:gd name="T3" fmla="*/ 165 h 166"/>
                  <a:gd name="T4" fmla="*/ 651 w 702"/>
                  <a:gd name="T5" fmla="*/ 160 h 166"/>
                  <a:gd name="T6" fmla="*/ 665 w 702"/>
                  <a:gd name="T7" fmla="*/ 152 h 166"/>
                  <a:gd name="T8" fmla="*/ 677 w 702"/>
                  <a:gd name="T9" fmla="*/ 142 h 166"/>
                  <a:gd name="T10" fmla="*/ 688 w 702"/>
                  <a:gd name="T11" fmla="*/ 130 h 166"/>
                  <a:gd name="T12" fmla="*/ 696 w 702"/>
                  <a:gd name="T13" fmla="*/ 116 h 166"/>
                  <a:gd name="T14" fmla="*/ 700 w 702"/>
                  <a:gd name="T15" fmla="*/ 100 h 166"/>
                  <a:gd name="T16" fmla="*/ 702 w 702"/>
                  <a:gd name="T17" fmla="*/ 83 h 166"/>
                  <a:gd name="T18" fmla="*/ 700 w 702"/>
                  <a:gd name="T19" fmla="*/ 67 h 166"/>
                  <a:gd name="T20" fmla="*/ 696 w 702"/>
                  <a:gd name="T21" fmla="*/ 50 h 166"/>
                  <a:gd name="T22" fmla="*/ 688 w 702"/>
                  <a:gd name="T23" fmla="*/ 36 h 166"/>
                  <a:gd name="T24" fmla="*/ 677 w 702"/>
                  <a:gd name="T25" fmla="*/ 24 h 166"/>
                  <a:gd name="T26" fmla="*/ 665 w 702"/>
                  <a:gd name="T27" fmla="*/ 14 h 166"/>
                  <a:gd name="T28" fmla="*/ 651 w 702"/>
                  <a:gd name="T29" fmla="*/ 7 h 166"/>
                  <a:gd name="T30" fmla="*/ 635 w 702"/>
                  <a:gd name="T31" fmla="*/ 1 h 166"/>
                  <a:gd name="T32" fmla="*/ 618 w 702"/>
                  <a:gd name="T33" fmla="*/ 0 h 166"/>
                  <a:gd name="T34" fmla="*/ 76 w 702"/>
                  <a:gd name="T35" fmla="*/ 0 h 166"/>
                  <a:gd name="T36" fmla="*/ 59 w 702"/>
                  <a:gd name="T37" fmla="*/ 3 h 166"/>
                  <a:gd name="T38" fmla="*/ 44 w 702"/>
                  <a:gd name="T39" fmla="*/ 10 h 166"/>
                  <a:gd name="T40" fmla="*/ 31 w 702"/>
                  <a:gd name="T41" fmla="*/ 19 h 166"/>
                  <a:gd name="T42" fmla="*/ 20 w 702"/>
                  <a:gd name="T43" fmla="*/ 30 h 166"/>
                  <a:gd name="T44" fmla="*/ 10 w 702"/>
                  <a:gd name="T45" fmla="*/ 44 h 166"/>
                  <a:gd name="T46" fmla="*/ 5 w 702"/>
                  <a:gd name="T47" fmla="*/ 58 h 166"/>
                  <a:gd name="T48" fmla="*/ 1 w 702"/>
                  <a:gd name="T49" fmla="*/ 75 h 166"/>
                  <a:gd name="T50" fmla="*/ 1 w 702"/>
                  <a:gd name="T51" fmla="*/ 92 h 166"/>
                  <a:gd name="T52" fmla="*/ 5 w 702"/>
                  <a:gd name="T53" fmla="*/ 108 h 166"/>
                  <a:gd name="T54" fmla="*/ 10 w 702"/>
                  <a:gd name="T55" fmla="*/ 123 h 166"/>
                  <a:gd name="T56" fmla="*/ 20 w 702"/>
                  <a:gd name="T57" fmla="*/ 137 h 166"/>
                  <a:gd name="T58" fmla="*/ 31 w 702"/>
                  <a:gd name="T59" fmla="*/ 148 h 166"/>
                  <a:gd name="T60" fmla="*/ 44 w 702"/>
                  <a:gd name="T61" fmla="*/ 157 h 166"/>
                  <a:gd name="T62" fmla="*/ 59 w 702"/>
                  <a:gd name="T63" fmla="*/ 163 h 166"/>
                  <a:gd name="T64" fmla="*/ 76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5" y="166"/>
                    </a:moveTo>
                    <a:lnTo>
                      <a:pt x="618" y="166"/>
                    </a:lnTo>
                    <a:lnTo>
                      <a:pt x="627" y="166"/>
                    </a:lnTo>
                    <a:lnTo>
                      <a:pt x="635" y="165"/>
                    </a:lnTo>
                    <a:lnTo>
                      <a:pt x="643" y="163"/>
                    </a:lnTo>
                    <a:lnTo>
                      <a:pt x="651" y="160"/>
                    </a:lnTo>
                    <a:lnTo>
                      <a:pt x="659" y="157"/>
                    </a:lnTo>
                    <a:lnTo>
                      <a:pt x="665" y="152"/>
                    </a:lnTo>
                    <a:lnTo>
                      <a:pt x="672" y="148"/>
                    </a:lnTo>
                    <a:lnTo>
                      <a:pt x="677" y="142"/>
                    </a:lnTo>
                    <a:lnTo>
                      <a:pt x="683" y="137"/>
                    </a:lnTo>
                    <a:lnTo>
                      <a:pt x="688" y="130"/>
                    </a:lnTo>
                    <a:lnTo>
                      <a:pt x="691" y="123"/>
                    </a:lnTo>
                    <a:lnTo>
                      <a:pt x="696" y="116"/>
                    </a:lnTo>
                    <a:lnTo>
                      <a:pt x="698" y="108"/>
                    </a:lnTo>
                    <a:lnTo>
                      <a:pt x="700" y="100"/>
                    </a:lnTo>
                    <a:lnTo>
                      <a:pt x="701" y="92"/>
                    </a:lnTo>
                    <a:lnTo>
                      <a:pt x="702" y="83"/>
                    </a:lnTo>
                    <a:lnTo>
                      <a:pt x="701" y="75"/>
                    </a:lnTo>
                    <a:lnTo>
                      <a:pt x="700" y="67"/>
                    </a:lnTo>
                    <a:lnTo>
                      <a:pt x="698" y="58"/>
                    </a:lnTo>
                    <a:lnTo>
                      <a:pt x="696" y="50"/>
                    </a:lnTo>
                    <a:lnTo>
                      <a:pt x="691" y="44"/>
                    </a:lnTo>
                    <a:lnTo>
                      <a:pt x="688" y="36"/>
                    </a:lnTo>
                    <a:lnTo>
                      <a:pt x="683" y="30"/>
                    </a:lnTo>
                    <a:lnTo>
                      <a:pt x="677" y="24"/>
                    </a:lnTo>
                    <a:lnTo>
                      <a:pt x="672" y="19"/>
                    </a:lnTo>
                    <a:lnTo>
                      <a:pt x="665" y="14"/>
                    </a:lnTo>
                    <a:lnTo>
                      <a:pt x="659" y="10"/>
                    </a:lnTo>
                    <a:lnTo>
                      <a:pt x="651" y="7"/>
                    </a:lnTo>
                    <a:lnTo>
                      <a:pt x="643" y="3"/>
                    </a:lnTo>
                    <a:lnTo>
                      <a:pt x="635" y="1"/>
                    </a:lnTo>
                    <a:lnTo>
                      <a:pt x="627" y="0"/>
                    </a:lnTo>
                    <a:lnTo>
                      <a:pt x="618" y="0"/>
                    </a:lnTo>
                    <a:lnTo>
                      <a:pt x="85" y="0"/>
                    </a:lnTo>
                    <a:lnTo>
                      <a:pt x="76" y="0"/>
                    </a:lnTo>
                    <a:lnTo>
                      <a:pt x="67" y="1"/>
                    </a:lnTo>
                    <a:lnTo>
                      <a:pt x="59" y="3"/>
                    </a:lnTo>
                    <a:lnTo>
                      <a:pt x="52" y="7"/>
                    </a:lnTo>
                    <a:lnTo>
                      <a:pt x="44" y="10"/>
                    </a:lnTo>
                    <a:lnTo>
                      <a:pt x="37" y="14"/>
                    </a:lnTo>
                    <a:lnTo>
                      <a:pt x="31" y="19"/>
                    </a:lnTo>
                    <a:lnTo>
                      <a:pt x="25" y="24"/>
                    </a:lnTo>
                    <a:lnTo>
                      <a:pt x="20" y="30"/>
                    </a:lnTo>
                    <a:lnTo>
                      <a:pt x="14" y="36"/>
                    </a:lnTo>
                    <a:lnTo>
                      <a:pt x="10" y="44"/>
                    </a:lnTo>
                    <a:lnTo>
                      <a:pt x="7" y="50"/>
                    </a:lnTo>
                    <a:lnTo>
                      <a:pt x="5" y="58"/>
                    </a:lnTo>
                    <a:lnTo>
                      <a:pt x="2" y="67"/>
                    </a:lnTo>
                    <a:lnTo>
                      <a:pt x="1" y="75"/>
                    </a:lnTo>
                    <a:lnTo>
                      <a:pt x="0" y="83"/>
                    </a:lnTo>
                    <a:lnTo>
                      <a:pt x="1" y="92"/>
                    </a:lnTo>
                    <a:lnTo>
                      <a:pt x="2" y="100"/>
                    </a:lnTo>
                    <a:lnTo>
                      <a:pt x="5" y="108"/>
                    </a:lnTo>
                    <a:lnTo>
                      <a:pt x="7" y="116"/>
                    </a:lnTo>
                    <a:lnTo>
                      <a:pt x="10" y="123"/>
                    </a:lnTo>
                    <a:lnTo>
                      <a:pt x="14" y="130"/>
                    </a:lnTo>
                    <a:lnTo>
                      <a:pt x="20" y="137"/>
                    </a:lnTo>
                    <a:lnTo>
                      <a:pt x="25" y="142"/>
                    </a:lnTo>
                    <a:lnTo>
                      <a:pt x="31" y="148"/>
                    </a:lnTo>
                    <a:lnTo>
                      <a:pt x="37" y="152"/>
                    </a:lnTo>
                    <a:lnTo>
                      <a:pt x="44" y="157"/>
                    </a:lnTo>
                    <a:lnTo>
                      <a:pt x="52" y="160"/>
                    </a:lnTo>
                    <a:lnTo>
                      <a:pt x="59" y="163"/>
                    </a:lnTo>
                    <a:lnTo>
                      <a:pt x="67" y="165"/>
                    </a:lnTo>
                    <a:lnTo>
                      <a:pt x="76" y="166"/>
                    </a:lnTo>
                    <a:lnTo>
                      <a:pt x="85"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4" name="Freeform 100"/>
              <p:cNvSpPr>
                <a:spLocks/>
              </p:cNvSpPr>
              <p:nvPr/>
            </p:nvSpPr>
            <p:spPr bwMode="auto">
              <a:xfrm>
                <a:off x="2575" y="3417"/>
                <a:ext cx="101" cy="7"/>
              </a:xfrm>
              <a:custGeom>
                <a:avLst/>
                <a:gdLst>
                  <a:gd name="T0" fmla="*/ 83 w 2316"/>
                  <a:gd name="T1" fmla="*/ 0 h 166"/>
                  <a:gd name="T2" fmla="*/ 66 w 2316"/>
                  <a:gd name="T3" fmla="*/ 1 h 166"/>
                  <a:gd name="T4" fmla="*/ 50 w 2316"/>
                  <a:gd name="T5" fmla="*/ 7 h 166"/>
                  <a:gd name="T6" fmla="*/ 36 w 2316"/>
                  <a:gd name="T7" fmla="*/ 14 h 166"/>
                  <a:gd name="T8" fmla="*/ 24 w 2316"/>
                  <a:gd name="T9" fmla="*/ 24 h 166"/>
                  <a:gd name="T10" fmla="*/ 14 w 2316"/>
                  <a:gd name="T11" fmla="*/ 36 h 166"/>
                  <a:gd name="T12" fmla="*/ 6 w 2316"/>
                  <a:gd name="T13" fmla="*/ 50 h 166"/>
                  <a:gd name="T14" fmla="*/ 1 w 2316"/>
                  <a:gd name="T15" fmla="*/ 67 h 166"/>
                  <a:gd name="T16" fmla="*/ 0 w 2316"/>
                  <a:gd name="T17" fmla="*/ 83 h 166"/>
                  <a:gd name="T18" fmla="*/ 1 w 2316"/>
                  <a:gd name="T19" fmla="*/ 100 h 166"/>
                  <a:gd name="T20" fmla="*/ 6 w 2316"/>
                  <a:gd name="T21" fmla="*/ 116 h 166"/>
                  <a:gd name="T22" fmla="*/ 14 w 2316"/>
                  <a:gd name="T23" fmla="*/ 130 h 166"/>
                  <a:gd name="T24" fmla="*/ 24 w 2316"/>
                  <a:gd name="T25" fmla="*/ 142 h 166"/>
                  <a:gd name="T26" fmla="*/ 36 w 2316"/>
                  <a:gd name="T27" fmla="*/ 152 h 166"/>
                  <a:gd name="T28" fmla="*/ 50 w 2316"/>
                  <a:gd name="T29" fmla="*/ 160 h 166"/>
                  <a:gd name="T30" fmla="*/ 66 w 2316"/>
                  <a:gd name="T31" fmla="*/ 165 h 166"/>
                  <a:gd name="T32" fmla="*/ 83 w 2316"/>
                  <a:gd name="T33" fmla="*/ 166 h 166"/>
                  <a:gd name="T34" fmla="*/ 2240 w 2316"/>
                  <a:gd name="T35" fmla="*/ 166 h 166"/>
                  <a:gd name="T36" fmla="*/ 2257 w 2316"/>
                  <a:gd name="T37" fmla="*/ 163 h 166"/>
                  <a:gd name="T38" fmla="*/ 2272 w 2316"/>
                  <a:gd name="T39" fmla="*/ 157 h 166"/>
                  <a:gd name="T40" fmla="*/ 2285 w 2316"/>
                  <a:gd name="T41" fmla="*/ 148 h 166"/>
                  <a:gd name="T42" fmla="*/ 2296 w 2316"/>
                  <a:gd name="T43" fmla="*/ 137 h 166"/>
                  <a:gd name="T44" fmla="*/ 2305 w 2316"/>
                  <a:gd name="T45" fmla="*/ 123 h 166"/>
                  <a:gd name="T46" fmla="*/ 2312 w 2316"/>
                  <a:gd name="T47" fmla="*/ 108 h 166"/>
                  <a:gd name="T48" fmla="*/ 2315 w 2316"/>
                  <a:gd name="T49" fmla="*/ 92 h 166"/>
                  <a:gd name="T50" fmla="*/ 2315 w 2316"/>
                  <a:gd name="T51" fmla="*/ 75 h 166"/>
                  <a:gd name="T52" fmla="*/ 2312 w 2316"/>
                  <a:gd name="T53" fmla="*/ 58 h 166"/>
                  <a:gd name="T54" fmla="*/ 2305 w 2316"/>
                  <a:gd name="T55" fmla="*/ 44 h 166"/>
                  <a:gd name="T56" fmla="*/ 2296 w 2316"/>
                  <a:gd name="T57" fmla="*/ 30 h 166"/>
                  <a:gd name="T58" fmla="*/ 2285 w 2316"/>
                  <a:gd name="T59" fmla="*/ 19 h 166"/>
                  <a:gd name="T60" fmla="*/ 2272 w 2316"/>
                  <a:gd name="T61" fmla="*/ 10 h 166"/>
                  <a:gd name="T62" fmla="*/ 2257 w 2316"/>
                  <a:gd name="T63" fmla="*/ 3 h 166"/>
                  <a:gd name="T64" fmla="*/ 2240 w 2316"/>
                  <a:gd name="T65" fmla="*/ 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316" h="166">
                    <a:moveTo>
                      <a:pt x="2232" y="0"/>
                    </a:move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lnTo>
                      <a:pt x="2232" y="166"/>
                    </a:lnTo>
                    <a:lnTo>
                      <a:pt x="2240" y="166"/>
                    </a:lnTo>
                    <a:lnTo>
                      <a:pt x="2249" y="165"/>
                    </a:lnTo>
                    <a:lnTo>
                      <a:pt x="2257" y="163"/>
                    </a:lnTo>
                    <a:lnTo>
                      <a:pt x="2264" y="160"/>
                    </a:lnTo>
                    <a:lnTo>
                      <a:pt x="2272" y="157"/>
                    </a:lnTo>
                    <a:lnTo>
                      <a:pt x="2279" y="152"/>
                    </a:lnTo>
                    <a:lnTo>
                      <a:pt x="2285" y="148"/>
                    </a:lnTo>
                    <a:lnTo>
                      <a:pt x="2291" y="142"/>
                    </a:lnTo>
                    <a:lnTo>
                      <a:pt x="2296" y="137"/>
                    </a:lnTo>
                    <a:lnTo>
                      <a:pt x="2302" y="130"/>
                    </a:lnTo>
                    <a:lnTo>
                      <a:pt x="2305" y="123"/>
                    </a:lnTo>
                    <a:lnTo>
                      <a:pt x="2309" y="116"/>
                    </a:lnTo>
                    <a:lnTo>
                      <a:pt x="2312" y="108"/>
                    </a:lnTo>
                    <a:lnTo>
                      <a:pt x="2314" y="100"/>
                    </a:lnTo>
                    <a:lnTo>
                      <a:pt x="2315" y="92"/>
                    </a:lnTo>
                    <a:lnTo>
                      <a:pt x="2316" y="83"/>
                    </a:lnTo>
                    <a:lnTo>
                      <a:pt x="2315" y="75"/>
                    </a:lnTo>
                    <a:lnTo>
                      <a:pt x="2314" y="67"/>
                    </a:lnTo>
                    <a:lnTo>
                      <a:pt x="2312" y="58"/>
                    </a:lnTo>
                    <a:lnTo>
                      <a:pt x="2309" y="50"/>
                    </a:lnTo>
                    <a:lnTo>
                      <a:pt x="2305" y="44"/>
                    </a:lnTo>
                    <a:lnTo>
                      <a:pt x="2302" y="36"/>
                    </a:lnTo>
                    <a:lnTo>
                      <a:pt x="2296" y="30"/>
                    </a:lnTo>
                    <a:lnTo>
                      <a:pt x="2291" y="24"/>
                    </a:lnTo>
                    <a:lnTo>
                      <a:pt x="2285" y="19"/>
                    </a:lnTo>
                    <a:lnTo>
                      <a:pt x="2279" y="14"/>
                    </a:lnTo>
                    <a:lnTo>
                      <a:pt x="2272" y="10"/>
                    </a:lnTo>
                    <a:lnTo>
                      <a:pt x="2264" y="7"/>
                    </a:lnTo>
                    <a:lnTo>
                      <a:pt x="2257" y="3"/>
                    </a:lnTo>
                    <a:lnTo>
                      <a:pt x="2249" y="1"/>
                    </a:lnTo>
                    <a:lnTo>
                      <a:pt x="2240" y="0"/>
                    </a:lnTo>
                    <a:lnTo>
                      <a:pt x="2232" y="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5" name="Freeform 101"/>
              <p:cNvSpPr>
                <a:spLocks/>
              </p:cNvSpPr>
              <p:nvPr/>
            </p:nvSpPr>
            <p:spPr bwMode="auto">
              <a:xfrm>
                <a:off x="2688" y="3417"/>
                <a:ext cx="30" cy="7"/>
              </a:xfrm>
              <a:custGeom>
                <a:avLst/>
                <a:gdLst>
                  <a:gd name="T0" fmla="*/ 618 w 701"/>
                  <a:gd name="T1" fmla="*/ 166 h 166"/>
                  <a:gd name="T2" fmla="*/ 635 w 701"/>
                  <a:gd name="T3" fmla="*/ 165 h 166"/>
                  <a:gd name="T4" fmla="*/ 650 w 701"/>
                  <a:gd name="T5" fmla="*/ 160 h 166"/>
                  <a:gd name="T6" fmla="*/ 664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4 w 701"/>
                  <a:gd name="T27" fmla="*/ 14 h 166"/>
                  <a:gd name="T28" fmla="*/ 650 w 701"/>
                  <a:gd name="T29" fmla="*/ 7 h 166"/>
                  <a:gd name="T30" fmla="*/ 635 w 701"/>
                  <a:gd name="T31" fmla="*/ 1 h 166"/>
                  <a:gd name="T32" fmla="*/ 618 w 701"/>
                  <a:gd name="T33" fmla="*/ 0 h 166"/>
                  <a:gd name="T34" fmla="*/ 75 w 701"/>
                  <a:gd name="T35" fmla="*/ 0 h 166"/>
                  <a:gd name="T36" fmla="*/ 58 w 701"/>
                  <a:gd name="T37" fmla="*/ 3 h 166"/>
                  <a:gd name="T38" fmla="*/ 44 w 701"/>
                  <a:gd name="T39" fmla="*/ 10 h 166"/>
                  <a:gd name="T40" fmla="*/ 30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0 w 701"/>
                  <a:gd name="T59" fmla="*/ 148 h 166"/>
                  <a:gd name="T60" fmla="*/ 44 w 701"/>
                  <a:gd name="T61" fmla="*/ 157 h 166"/>
                  <a:gd name="T62" fmla="*/ 58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2" y="163"/>
                    </a:lnTo>
                    <a:lnTo>
                      <a:pt x="650" y="160"/>
                    </a:lnTo>
                    <a:lnTo>
                      <a:pt x="658" y="157"/>
                    </a:lnTo>
                    <a:lnTo>
                      <a:pt x="664" y="152"/>
                    </a:lnTo>
                    <a:lnTo>
                      <a:pt x="671"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1" y="19"/>
                    </a:lnTo>
                    <a:lnTo>
                      <a:pt x="664" y="14"/>
                    </a:lnTo>
                    <a:lnTo>
                      <a:pt x="658" y="10"/>
                    </a:lnTo>
                    <a:lnTo>
                      <a:pt x="650" y="7"/>
                    </a:lnTo>
                    <a:lnTo>
                      <a:pt x="642" y="3"/>
                    </a:lnTo>
                    <a:lnTo>
                      <a:pt x="635" y="1"/>
                    </a:lnTo>
                    <a:lnTo>
                      <a:pt x="627" y="0"/>
                    </a:lnTo>
                    <a:lnTo>
                      <a:pt x="618" y="0"/>
                    </a:lnTo>
                    <a:lnTo>
                      <a:pt x="84" y="0"/>
                    </a:lnTo>
                    <a:lnTo>
                      <a:pt x="75" y="0"/>
                    </a:lnTo>
                    <a:lnTo>
                      <a:pt x="67" y="1"/>
                    </a:lnTo>
                    <a:lnTo>
                      <a:pt x="58" y="3"/>
                    </a:lnTo>
                    <a:lnTo>
                      <a:pt x="51" y="7"/>
                    </a:lnTo>
                    <a:lnTo>
                      <a:pt x="44" y="10"/>
                    </a:lnTo>
                    <a:lnTo>
                      <a:pt x="37" y="14"/>
                    </a:lnTo>
                    <a:lnTo>
                      <a:pt x="30"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0" y="148"/>
                    </a:lnTo>
                    <a:lnTo>
                      <a:pt x="37" y="152"/>
                    </a:lnTo>
                    <a:lnTo>
                      <a:pt x="44" y="157"/>
                    </a:lnTo>
                    <a:lnTo>
                      <a:pt x="51" y="160"/>
                    </a:lnTo>
                    <a:lnTo>
                      <a:pt x="58" y="163"/>
                    </a:lnTo>
                    <a:lnTo>
                      <a:pt x="67" y="165"/>
                    </a:lnTo>
                    <a:lnTo>
                      <a:pt x="75" y="166"/>
                    </a:lnTo>
                    <a:lnTo>
                      <a:pt x="84"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6" name="Freeform 102"/>
              <p:cNvSpPr>
                <a:spLocks/>
              </p:cNvSpPr>
              <p:nvPr/>
            </p:nvSpPr>
            <p:spPr bwMode="auto">
              <a:xfrm>
                <a:off x="2727" y="3417"/>
                <a:ext cx="30" cy="7"/>
              </a:xfrm>
              <a:custGeom>
                <a:avLst/>
                <a:gdLst>
                  <a:gd name="T0" fmla="*/ 617 w 702"/>
                  <a:gd name="T1" fmla="*/ 166 h 166"/>
                  <a:gd name="T2" fmla="*/ 635 w 702"/>
                  <a:gd name="T3" fmla="*/ 165 h 166"/>
                  <a:gd name="T4" fmla="*/ 650 w 702"/>
                  <a:gd name="T5" fmla="*/ 160 h 166"/>
                  <a:gd name="T6" fmla="*/ 665 w 702"/>
                  <a:gd name="T7" fmla="*/ 152 h 166"/>
                  <a:gd name="T8" fmla="*/ 677 w 702"/>
                  <a:gd name="T9" fmla="*/ 142 h 166"/>
                  <a:gd name="T10" fmla="*/ 688 w 702"/>
                  <a:gd name="T11" fmla="*/ 130 h 166"/>
                  <a:gd name="T12" fmla="*/ 695 w 702"/>
                  <a:gd name="T13" fmla="*/ 116 h 166"/>
                  <a:gd name="T14" fmla="*/ 700 w 702"/>
                  <a:gd name="T15" fmla="*/ 100 h 166"/>
                  <a:gd name="T16" fmla="*/ 702 w 702"/>
                  <a:gd name="T17" fmla="*/ 83 h 166"/>
                  <a:gd name="T18" fmla="*/ 700 w 702"/>
                  <a:gd name="T19" fmla="*/ 67 h 166"/>
                  <a:gd name="T20" fmla="*/ 695 w 702"/>
                  <a:gd name="T21" fmla="*/ 50 h 166"/>
                  <a:gd name="T22" fmla="*/ 688 w 702"/>
                  <a:gd name="T23" fmla="*/ 36 h 166"/>
                  <a:gd name="T24" fmla="*/ 677 w 702"/>
                  <a:gd name="T25" fmla="*/ 24 h 166"/>
                  <a:gd name="T26" fmla="*/ 665 w 702"/>
                  <a:gd name="T27" fmla="*/ 14 h 166"/>
                  <a:gd name="T28" fmla="*/ 650 w 702"/>
                  <a:gd name="T29" fmla="*/ 7 h 166"/>
                  <a:gd name="T30" fmla="*/ 635 w 702"/>
                  <a:gd name="T31" fmla="*/ 1 h 166"/>
                  <a:gd name="T32" fmla="*/ 617 w 702"/>
                  <a:gd name="T33" fmla="*/ 0 h 166"/>
                  <a:gd name="T34" fmla="*/ 75 w 702"/>
                  <a:gd name="T35" fmla="*/ 0 h 166"/>
                  <a:gd name="T36" fmla="*/ 59 w 702"/>
                  <a:gd name="T37" fmla="*/ 3 h 166"/>
                  <a:gd name="T38" fmla="*/ 44 w 702"/>
                  <a:gd name="T39" fmla="*/ 10 h 166"/>
                  <a:gd name="T40" fmla="*/ 30 w 702"/>
                  <a:gd name="T41" fmla="*/ 19 h 166"/>
                  <a:gd name="T42" fmla="*/ 19 w 702"/>
                  <a:gd name="T43" fmla="*/ 30 h 166"/>
                  <a:gd name="T44" fmla="*/ 10 w 702"/>
                  <a:gd name="T45" fmla="*/ 44 h 166"/>
                  <a:gd name="T46" fmla="*/ 4 w 702"/>
                  <a:gd name="T47" fmla="*/ 58 h 166"/>
                  <a:gd name="T48" fmla="*/ 1 w 702"/>
                  <a:gd name="T49" fmla="*/ 75 h 166"/>
                  <a:gd name="T50" fmla="*/ 1 w 702"/>
                  <a:gd name="T51" fmla="*/ 92 h 166"/>
                  <a:gd name="T52" fmla="*/ 4 w 702"/>
                  <a:gd name="T53" fmla="*/ 108 h 166"/>
                  <a:gd name="T54" fmla="*/ 10 w 702"/>
                  <a:gd name="T55" fmla="*/ 123 h 166"/>
                  <a:gd name="T56" fmla="*/ 19 w 702"/>
                  <a:gd name="T57" fmla="*/ 137 h 166"/>
                  <a:gd name="T58" fmla="*/ 30 w 702"/>
                  <a:gd name="T59" fmla="*/ 148 h 166"/>
                  <a:gd name="T60" fmla="*/ 44 w 702"/>
                  <a:gd name="T61" fmla="*/ 157 h 166"/>
                  <a:gd name="T62" fmla="*/ 59 w 702"/>
                  <a:gd name="T63" fmla="*/ 163 h 166"/>
                  <a:gd name="T64" fmla="*/ 75 w 70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2" h="166">
                    <a:moveTo>
                      <a:pt x="84" y="166"/>
                    </a:moveTo>
                    <a:lnTo>
                      <a:pt x="617" y="166"/>
                    </a:lnTo>
                    <a:lnTo>
                      <a:pt x="626" y="166"/>
                    </a:lnTo>
                    <a:lnTo>
                      <a:pt x="635" y="165"/>
                    </a:lnTo>
                    <a:lnTo>
                      <a:pt x="643" y="163"/>
                    </a:lnTo>
                    <a:lnTo>
                      <a:pt x="650" y="160"/>
                    </a:lnTo>
                    <a:lnTo>
                      <a:pt x="658" y="157"/>
                    </a:lnTo>
                    <a:lnTo>
                      <a:pt x="665" y="152"/>
                    </a:lnTo>
                    <a:lnTo>
                      <a:pt x="671" y="148"/>
                    </a:lnTo>
                    <a:lnTo>
                      <a:pt x="677" y="142"/>
                    </a:lnTo>
                    <a:lnTo>
                      <a:pt x="682" y="137"/>
                    </a:lnTo>
                    <a:lnTo>
                      <a:pt x="688" y="130"/>
                    </a:lnTo>
                    <a:lnTo>
                      <a:pt x="691" y="123"/>
                    </a:lnTo>
                    <a:lnTo>
                      <a:pt x="695" y="116"/>
                    </a:lnTo>
                    <a:lnTo>
                      <a:pt x="698" y="108"/>
                    </a:lnTo>
                    <a:lnTo>
                      <a:pt x="700" y="100"/>
                    </a:lnTo>
                    <a:lnTo>
                      <a:pt x="701" y="92"/>
                    </a:lnTo>
                    <a:lnTo>
                      <a:pt x="702" y="83"/>
                    </a:lnTo>
                    <a:lnTo>
                      <a:pt x="701" y="75"/>
                    </a:lnTo>
                    <a:lnTo>
                      <a:pt x="700" y="67"/>
                    </a:lnTo>
                    <a:lnTo>
                      <a:pt x="698" y="58"/>
                    </a:lnTo>
                    <a:lnTo>
                      <a:pt x="695" y="50"/>
                    </a:lnTo>
                    <a:lnTo>
                      <a:pt x="691" y="44"/>
                    </a:lnTo>
                    <a:lnTo>
                      <a:pt x="688" y="36"/>
                    </a:lnTo>
                    <a:lnTo>
                      <a:pt x="682" y="30"/>
                    </a:lnTo>
                    <a:lnTo>
                      <a:pt x="677" y="24"/>
                    </a:lnTo>
                    <a:lnTo>
                      <a:pt x="671" y="19"/>
                    </a:lnTo>
                    <a:lnTo>
                      <a:pt x="665" y="14"/>
                    </a:lnTo>
                    <a:lnTo>
                      <a:pt x="658" y="10"/>
                    </a:lnTo>
                    <a:lnTo>
                      <a:pt x="650" y="7"/>
                    </a:lnTo>
                    <a:lnTo>
                      <a:pt x="643" y="3"/>
                    </a:lnTo>
                    <a:lnTo>
                      <a:pt x="635" y="1"/>
                    </a:lnTo>
                    <a:lnTo>
                      <a:pt x="626" y="0"/>
                    </a:lnTo>
                    <a:lnTo>
                      <a:pt x="617" y="0"/>
                    </a:lnTo>
                    <a:lnTo>
                      <a:pt x="84" y="0"/>
                    </a:lnTo>
                    <a:lnTo>
                      <a:pt x="75" y="0"/>
                    </a:lnTo>
                    <a:lnTo>
                      <a:pt x="67" y="1"/>
                    </a:lnTo>
                    <a:lnTo>
                      <a:pt x="59" y="3"/>
                    </a:lnTo>
                    <a:lnTo>
                      <a:pt x="51" y="7"/>
                    </a:lnTo>
                    <a:lnTo>
                      <a:pt x="44" y="10"/>
                    </a:lnTo>
                    <a:lnTo>
                      <a:pt x="37" y="14"/>
                    </a:lnTo>
                    <a:lnTo>
                      <a:pt x="30" y="19"/>
                    </a:lnTo>
                    <a:lnTo>
                      <a:pt x="25" y="24"/>
                    </a:lnTo>
                    <a:lnTo>
                      <a:pt x="19" y="30"/>
                    </a:lnTo>
                    <a:lnTo>
                      <a:pt x="14" y="36"/>
                    </a:lnTo>
                    <a:lnTo>
                      <a:pt x="10" y="44"/>
                    </a:lnTo>
                    <a:lnTo>
                      <a:pt x="6" y="50"/>
                    </a:lnTo>
                    <a:lnTo>
                      <a:pt x="4" y="58"/>
                    </a:lnTo>
                    <a:lnTo>
                      <a:pt x="2" y="67"/>
                    </a:lnTo>
                    <a:lnTo>
                      <a:pt x="1" y="75"/>
                    </a:lnTo>
                    <a:lnTo>
                      <a:pt x="0" y="83"/>
                    </a:lnTo>
                    <a:lnTo>
                      <a:pt x="1" y="92"/>
                    </a:lnTo>
                    <a:lnTo>
                      <a:pt x="2" y="100"/>
                    </a:lnTo>
                    <a:lnTo>
                      <a:pt x="4" y="108"/>
                    </a:lnTo>
                    <a:lnTo>
                      <a:pt x="6" y="116"/>
                    </a:lnTo>
                    <a:lnTo>
                      <a:pt x="10" y="123"/>
                    </a:lnTo>
                    <a:lnTo>
                      <a:pt x="14" y="130"/>
                    </a:lnTo>
                    <a:lnTo>
                      <a:pt x="19" y="137"/>
                    </a:lnTo>
                    <a:lnTo>
                      <a:pt x="25" y="142"/>
                    </a:lnTo>
                    <a:lnTo>
                      <a:pt x="30" y="148"/>
                    </a:lnTo>
                    <a:lnTo>
                      <a:pt x="37" y="152"/>
                    </a:lnTo>
                    <a:lnTo>
                      <a:pt x="44" y="157"/>
                    </a:lnTo>
                    <a:lnTo>
                      <a:pt x="51" y="160"/>
                    </a:lnTo>
                    <a:lnTo>
                      <a:pt x="59" y="163"/>
                    </a:lnTo>
                    <a:lnTo>
                      <a:pt x="67" y="165"/>
                    </a:lnTo>
                    <a:lnTo>
                      <a:pt x="75" y="166"/>
                    </a:lnTo>
                    <a:lnTo>
                      <a:pt x="84"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7" name="Freeform 103"/>
              <p:cNvSpPr>
                <a:spLocks/>
              </p:cNvSpPr>
              <p:nvPr/>
            </p:nvSpPr>
            <p:spPr bwMode="auto">
              <a:xfrm>
                <a:off x="2766" y="3417"/>
                <a:ext cx="30" cy="7"/>
              </a:xfrm>
              <a:custGeom>
                <a:avLst/>
                <a:gdLst>
                  <a:gd name="T0" fmla="*/ 618 w 701"/>
                  <a:gd name="T1" fmla="*/ 166 h 166"/>
                  <a:gd name="T2" fmla="*/ 635 w 701"/>
                  <a:gd name="T3" fmla="*/ 165 h 166"/>
                  <a:gd name="T4" fmla="*/ 651 w 701"/>
                  <a:gd name="T5" fmla="*/ 160 h 166"/>
                  <a:gd name="T6" fmla="*/ 665 w 701"/>
                  <a:gd name="T7" fmla="*/ 152 h 166"/>
                  <a:gd name="T8" fmla="*/ 677 w 701"/>
                  <a:gd name="T9" fmla="*/ 142 h 166"/>
                  <a:gd name="T10" fmla="*/ 687 w 701"/>
                  <a:gd name="T11" fmla="*/ 130 h 166"/>
                  <a:gd name="T12" fmla="*/ 695 w 701"/>
                  <a:gd name="T13" fmla="*/ 116 h 166"/>
                  <a:gd name="T14" fmla="*/ 700 w 701"/>
                  <a:gd name="T15" fmla="*/ 100 h 166"/>
                  <a:gd name="T16" fmla="*/ 701 w 701"/>
                  <a:gd name="T17" fmla="*/ 83 h 166"/>
                  <a:gd name="T18" fmla="*/ 700 w 701"/>
                  <a:gd name="T19" fmla="*/ 67 h 166"/>
                  <a:gd name="T20" fmla="*/ 695 w 701"/>
                  <a:gd name="T21" fmla="*/ 50 h 166"/>
                  <a:gd name="T22" fmla="*/ 687 w 701"/>
                  <a:gd name="T23" fmla="*/ 36 h 166"/>
                  <a:gd name="T24" fmla="*/ 677 w 701"/>
                  <a:gd name="T25" fmla="*/ 24 h 166"/>
                  <a:gd name="T26" fmla="*/ 665 w 701"/>
                  <a:gd name="T27" fmla="*/ 14 h 166"/>
                  <a:gd name="T28" fmla="*/ 651 w 701"/>
                  <a:gd name="T29" fmla="*/ 7 h 166"/>
                  <a:gd name="T30" fmla="*/ 635 w 701"/>
                  <a:gd name="T31" fmla="*/ 1 h 166"/>
                  <a:gd name="T32" fmla="*/ 618 w 701"/>
                  <a:gd name="T33" fmla="*/ 0 h 166"/>
                  <a:gd name="T34" fmla="*/ 75 w 701"/>
                  <a:gd name="T35" fmla="*/ 0 h 166"/>
                  <a:gd name="T36" fmla="*/ 60 w 701"/>
                  <a:gd name="T37" fmla="*/ 3 h 166"/>
                  <a:gd name="T38" fmla="*/ 44 w 701"/>
                  <a:gd name="T39" fmla="*/ 10 h 166"/>
                  <a:gd name="T40" fmla="*/ 31 w 701"/>
                  <a:gd name="T41" fmla="*/ 19 h 166"/>
                  <a:gd name="T42" fmla="*/ 19 w 701"/>
                  <a:gd name="T43" fmla="*/ 30 h 166"/>
                  <a:gd name="T44" fmla="*/ 10 w 701"/>
                  <a:gd name="T45" fmla="*/ 44 h 166"/>
                  <a:gd name="T46" fmla="*/ 4 w 701"/>
                  <a:gd name="T47" fmla="*/ 58 h 166"/>
                  <a:gd name="T48" fmla="*/ 0 w 701"/>
                  <a:gd name="T49" fmla="*/ 75 h 166"/>
                  <a:gd name="T50" fmla="*/ 0 w 701"/>
                  <a:gd name="T51" fmla="*/ 92 h 166"/>
                  <a:gd name="T52" fmla="*/ 4 w 701"/>
                  <a:gd name="T53" fmla="*/ 108 h 166"/>
                  <a:gd name="T54" fmla="*/ 10 w 701"/>
                  <a:gd name="T55" fmla="*/ 123 h 166"/>
                  <a:gd name="T56" fmla="*/ 19 w 701"/>
                  <a:gd name="T57" fmla="*/ 137 h 166"/>
                  <a:gd name="T58" fmla="*/ 31 w 701"/>
                  <a:gd name="T59" fmla="*/ 148 h 166"/>
                  <a:gd name="T60" fmla="*/ 44 w 701"/>
                  <a:gd name="T61" fmla="*/ 157 h 166"/>
                  <a:gd name="T62" fmla="*/ 60 w 701"/>
                  <a:gd name="T63" fmla="*/ 163 h 166"/>
                  <a:gd name="T64" fmla="*/ 75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4" y="166"/>
                    </a:moveTo>
                    <a:lnTo>
                      <a:pt x="618" y="166"/>
                    </a:lnTo>
                    <a:lnTo>
                      <a:pt x="627" y="166"/>
                    </a:lnTo>
                    <a:lnTo>
                      <a:pt x="635" y="165"/>
                    </a:lnTo>
                    <a:lnTo>
                      <a:pt x="643" y="163"/>
                    </a:lnTo>
                    <a:lnTo>
                      <a:pt x="651" y="160"/>
                    </a:lnTo>
                    <a:lnTo>
                      <a:pt x="658" y="157"/>
                    </a:lnTo>
                    <a:lnTo>
                      <a:pt x="665" y="152"/>
                    </a:lnTo>
                    <a:lnTo>
                      <a:pt x="672" y="148"/>
                    </a:lnTo>
                    <a:lnTo>
                      <a:pt x="677" y="142"/>
                    </a:lnTo>
                    <a:lnTo>
                      <a:pt x="683" y="137"/>
                    </a:lnTo>
                    <a:lnTo>
                      <a:pt x="687" y="130"/>
                    </a:lnTo>
                    <a:lnTo>
                      <a:pt x="692" y="123"/>
                    </a:lnTo>
                    <a:lnTo>
                      <a:pt x="695" y="116"/>
                    </a:lnTo>
                    <a:lnTo>
                      <a:pt x="698" y="108"/>
                    </a:lnTo>
                    <a:lnTo>
                      <a:pt x="700" y="100"/>
                    </a:lnTo>
                    <a:lnTo>
                      <a:pt x="701" y="92"/>
                    </a:lnTo>
                    <a:lnTo>
                      <a:pt x="701" y="83"/>
                    </a:lnTo>
                    <a:lnTo>
                      <a:pt x="701" y="75"/>
                    </a:lnTo>
                    <a:lnTo>
                      <a:pt x="700" y="67"/>
                    </a:lnTo>
                    <a:lnTo>
                      <a:pt x="698" y="58"/>
                    </a:lnTo>
                    <a:lnTo>
                      <a:pt x="695" y="50"/>
                    </a:lnTo>
                    <a:lnTo>
                      <a:pt x="692" y="44"/>
                    </a:lnTo>
                    <a:lnTo>
                      <a:pt x="687" y="36"/>
                    </a:lnTo>
                    <a:lnTo>
                      <a:pt x="683" y="30"/>
                    </a:lnTo>
                    <a:lnTo>
                      <a:pt x="677" y="24"/>
                    </a:lnTo>
                    <a:lnTo>
                      <a:pt x="672" y="19"/>
                    </a:lnTo>
                    <a:lnTo>
                      <a:pt x="665" y="14"/>
                    </a:lnTo>
                    <a:lnTo>
                      <a:pt x="658" y="10"/>
                    </a:lnTo>
                    <a:lnTo>
                      <a:pt x="651" y="7"/>
                    </a:lnTo>
                    <a:lnTo>
                      <a:pt x="643" y="3"/>
                    </a:lnTo>
                    <a:lnTo>
                      <a:pt x="635" y="1"/>
                    </a:lnTo>
                    <a:lnTo>
                      <a:pt x="627" y="0"/>
                    </a:lnTo>
                    <a:lnTo>
                      <a:pt x="618" y="0"/>
                    </a:lnTo>
                    <a:lnTo>
                      <a:pt x="84" y="0"/>
                    </a:lnTo>
                    <a:lnTo>
                      <a:pt x="75" y="0"/>
                    </a:lnTo>
                    <a:lnTo>
                      <a:pt x="67" y="1"/>
                    </a:lnTo>
                    <a:lnTo>
                      <a:pt x="60" y="3"/>
                    </a:lnTo>
                    <a:lnTo>
                      <a:pt x="52" y="7"/>
                    </a:lnTo>
                    <a:lnTo>
                      <a:pt x="44" y="10"/>
                    </a:lnTo>
                    <a:lnTo>
                      <a:pt x="38" y="14"/>
                    </a:lnTo>
                    <a:lnTo>
                      <a:pt x="31" y="19"/>
                    </a:lnTo>
                    <a:lnTo>
                      <a:pt x="24" y="24"/>
                    </a:lnTo>
                    <a:lnTo>
                      <a:pt x="19" y="30"/>
                    </a:lnTo>
                    <a:lnTo>
                      <a:pt x="15" y="36"/>
                    </a:lnTo>
                    <a:lnTo>
                      <a:pt x="10" y="44"/>
                    </a:lnTo>
                    <a:lnTo>
                      <a:pt x="7" y="50"/>
                    </a:lnTo>
                    <a:lnTo>
                      <a:pt x="4" y="58"/>
                    </a:lnTo>
                    <a:lnTo>
                      <a:pt x="1" y="67"/>
                    </a:lnTo>
                    <a:lnTo>
                      <a:pt x="0" y="75"/>
                    </a:lnTo>
                    <a:lnTo>
                      <a:pt x="0" y="83"/>
                    </a:lnTo>
                    <a:lnTo>
                      <a:pt x="0" y="92"/>
                    </a:lnTo>
                    <a:lnTo>
                      <a:pt x="1" y="100"/>
                    </a:lnTo>
                    <a:lnTo>
                      <a:pt x="4" y="108"/>
                    </a:lnTo>
                    <a:lnTo>
                      <a:pt x="7" y="116"/>
                    </a:lnTo>
                    <a:lnTo>
                      <a:pt x="10" y="123"/>
                    </a:lnTo>
                    <a:lnTo>
                      <a:pt x="15" y="130"/>
                    </a:lnTo>
                    <a:lnTo>
                      <a:pt x="19" y="137"/>
                    </a:lnTo>
                    <a:lnTo>
                      <a:pt x="24" y="142"/>
                    </a:lnTo>
                    <a:lnTo>
                      <a:pt x="31" y="148"/>
                    </a:lnTo>
                    <a:lnTo>
                      <a:pt x="38" y="152"/>
                    </a:lnTo>
                    <a:lnTo>
                      <a:pt x="44" y="157"/>
                    </a:lnTo>
                    <a:lnTo>
                      <a:pt x="52" y="160"/>
                    </a:lnTo>
                    <a:lnTo>
                      <a:pt x="60" y="163"/>
                    </a:lnTo>
                    <a:lnTo>
                      <a:pt x="67" y="165"/>
                    </a:lnTo>
                    <a:lnTo>
                      <a:pt x="75" y="166"/>
                    </a:lnTo>
                    <a:lnTo>
                      <a:pt x="84"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8" name="Freeform 104"/>
              <p:cNvSpPr>
                <a:spLocks/>
              </p:cNvSpPr>
              <p:nvPr/>
            </p:nvSpPr>
            <p:spPr bwMode="auto">
              <a:xfrm>
                <a:off x="2805" y="3417"/>
                <a:ext cx="30" cy="7"/>
              </a:xfrm>
              <a:custGeom>
                <a:avLst/>
                <a:gdLst>
                  <a:gd name="T0" fmla="*/ 618 w 701"/>
                  <a:gd name="T1" fmla="*/ 166 h 166"/>
                  <a:gd name="T2" fmla="*/ 634 w 701"/>
                  <a:gd name="T3" fmla="*/ 165 h 166"/>
                  <a:gd name="T4" fmla="*/ 649 w 701"/>
                  <a:gd name="T5" fmla="*/ 160 h 166"/>
                  <a:gd name="T6" fmla="*/ 664 w 701"/>
                  <a:gd name="T7" fmla="*/ 152 h 166"/>
                  <a:gd name="T8" fmla="*/ 677 w 701"/>
                  <a:gd name="T9" fmla="*/ 142 h 166"/>
                  <a:gd name="T10" fmla="*/ 687 w 701"/>
                  <a:gd name="T11" fmla="*/ 130 h 166"/>
                  <a:gd name="T12" fmla="*/ 694 w 701"/>
                  <a:gd name="T13" fmla="*/ 116 h 166"/>
                  <a:gd name="T14" fmla="*/ 699 w 701"/>
                  <a:gd name="T15" fmla="*/ 100 h 166"/>
                  <a:gd name="T16" fmla="*/ 701 w 701"/>
                  <a:gd name="T17" fmla="*/ 83 h 166"/>
                  <a:gd name="T18" fmla="*/ 699 w 701"/>
                  <a:gd name="T19" fmla="*/ 67 h 166"/>
                  <a:gd name="T20" fmla="*/ 694 w 701"/>
                  <a:gd name="T21" fmla="*/ 50 h 166"/>
                  <a:gd name="T22" fmla="*/ 687 w 701"/>
                  <a:gd name="T23" fmla="*/ 36 h 166"/>
                  <a:gd name="T24" fmla="*/ 677 w 701"/>
                  <a:gd name="T25" fmla="*/ 24 h 166"/>
                  <a:gd name="T26" fmla="*/ 664 w 701"/>
                  <a:gd name="T27" fmla="*/ 14 h 166"/>
                  <a:gd name="T28" fmla="*/ 649 w 701"/>
                  <a:gd name="T29" fmla="*/ 7 h 166"/>
                  <a:gd name="T30" fmla="*/ 634 w 701"/>
                  <a:gd name="T31" fmla="*/ 1 h 166"/>
                  <a:gd name="T32" fmla="*/ 618 w 701"/>
                  <a:gd name="T33" fmla="*/ 0 h 166"/>
                  <a:gd name="T34" fmla="*/ 74 w 701"/>
                  <a:gd name="T35" fmla="*/ 0 h 166"/>
                  <a:gd name="T36" fmla="*/ 58 w 701"/>
                  <a:gd name="T37" fmla="*/ 3 h 166"/>
                  <a:gd name="T38" fmla="*/ 43 w 701"/>
                  <a:gd name="T39" fmla="*/ 10 h 166"/>
                  <a:gd name="T40" fmla="*/ 29 w 701"/>
                  <a:gd name="T41" fmla="*/ 19 h 166"/>
                  <a:gd name="T42" fmla="*/ 18 w 701"/>
                  <a:gd name="T43" fmla="*/ 30 h 166"/>
                  <a:gd name="T44" fmla="*/ 10 w 701"/>
                  <a:gd name="T45" fmla="*/ 44 h 166"/>
                  <a:gd name="T46" fmla="*/ 3 w 701"/>
                  <a:gd name="T47" fmla="*/ 58 h 166"/>
                  <a:gd name="T48" fmla="*/ 0 w 701"/>
                  <a:gd name="T49" fmla="*/ 75 h 166"/>
                  <a:gd name="T50" fmla="*/ 0 w 701"/>
                  <a:gd name="T51" fmla="*/ 92 h 166"/>
                  <a:gd name="T52" fmla="*/ 3 w 701"/>
                  <a:gd name="T53" fmla="*/ 108 h 166"/>
                  <a:gd name="T54" fmla="*/ 10 w 701"/>
                  <a:gd name="T55" fmla="*/ 123 h 166"/>
                  <a:gd name="T56" fmla="*/ 18 w 701"/>
                  <a:gd name="T57" fmla="*/ 137 h 166"/>
                  <a:gd name="T58" fmla="*/ 29 w 701"/>
                  <a:gd name="T59" fmla="*/ 148 h 166"/>
                  <a:gd name="T60" fmla="*/ 43 w 701"/>
                  <a:gd name="T61" fmla="*/ 157 h 166"/>
                  <a:gd name="T62" fmla="*/ 58 w 701"/>
                  <a:gd name="T63" fmla="*/ 163 h 166"/>
                  <a:gd name="T64" fmla="*/ 74 w 701"/>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701" h="166">
                    <a:moveTo>
                      <a:pt x="83" y="166"/>
                    </a:moveTo>
                    <a:lnTo>
                      <a:pt x="618" y="166"/>
                    </a:lnTo>
                    <a:lnTo>
                      <a:pt x="625" y="166"/>
                    </a:lnTo>
                    <a:lnTo>
                      <a:pt x="634" y="165"/>
                    </a:lnTo>
                    <a:lnTo>
                      <a:pt x="642" y="163"/>
                    </a:lnTo>
                    <a:lnTo>
                      <a:pt x="649" y="160"/>
                    </a:lnTo>
                    <a:lnTo>
                      <a:pt x="657" y="157"/>
                    </a:lnTo>
                    <a:lnTo>
                      <a:pt x="664" y="152"/>
                    </a:lnTo>
                    <a:lnTo>
                      <a:pt x="670" y="148"/>
                    </a:lnTo>
                    <a:lnTo>
                      <a:pt x="677" y="142"/>
                    </a:lnTo>
                    <a:lnTo>
                      <a:pt x="681" y="137"/>
                    </a:lnTo>
                    <a:lnTo>
                      <a:pt x="687" y="130"/>
                    </a:lnTo>
                    <a:lnTo>
                      <a:pt x="691" y="123"/>
                    </a:lnTo>
                    <a:lnTo>
                      <a:pt x="694" y="116"/>
                    </a:lnTo>
                    <a:lnTo>
                      <a:pt x="697" y="108"/>
                    </a:lnTo>
                    <a:lnTo>
                      <a:pt x="699" y="100"/>
                    </a:lnTo>
                    <a:lnTo>
                      <a:pt x="701" y="92"/>
                    </a:lnTo>
                    <a:lnTo>
                      <a:pt x="701" y="83"/>
                    </a:lnTo>
                    <a:lnTo>
                      <a:pt x="701" y="75"/>
                    </a:lnTo>
                    <a:lnTo>
                      <a:pt x="699" y="67"/>
                    </a:lnTo>
                    <a:lnTo>
                      <a:pt x="697" y="58"/>
                    </a:lnTo>
                    <a:lnTo>
                      <a:pt x="694" y="50"/>
                    </a:lnTo>
                    <a:lnTo>
                      <a:pt x="691" y="44"/>
                    </a:lnTo>
                    <a:lnTo>
                      <a:pt x="687" y="36"/>
                    </a:lnTo>
                    <a:lnTo>
                      <a:pt x="681" y="30"/>
                    </a:lnTo>
                    <a:lnTo>
                      <a:pt x="677" y="24"/>
                    </a:lnTo>
                    <a:lnTo>
                      <a:pt x="670" y="19"/>
                    </a:lnTo>
                    <a:lnTo>
                      <a:pt x="664" y="14"/>
                    </a:lnTo>
                    <a:lnTo>
                      <a:pt x="657" y="10"/>
                    </a:lnTo>
                    <a:lnTo>
                      <a:pt x="649" y="7"/>
                    </a:lnTo>
                    <a:lnTo>
                      <a:pt x="642" y="3"/>
                    </a:lnTo>
                    <a:lnTo>
                      <a:pt x="634" y="1"/>
                    </a:lnTo>
                    <a:lnTo>
                      <a:pt x="625" y="0"/>
                    </a:lnTo>
                    <a:lnTo>
                      <a:pt x="618" y="0"/>
                    </a:lnTo>
                    <a:lnTo>
                      <a:pt x="83" y="0"/>
                    </a:lnTo>
                    <a:lnTo>
                      <a:pt x="74" y="0"/>
                    </a:lnTo>
                    <a:lnTo>
                      <a:pt x="66" y="1"/>
                    </a:lnTo>
                    <a:lnTo>
                      <a:pt x="58" y="3"/>
                    </a:lnTo>
                    <a:lnTo>
                      <a:pt x="50" y="7"/>
                    </a:lnTo>
                    <a:lnTo>
                      <a:pt x="43" y="10"/>
                    </a:lnTo>
                    <a:lnTo>
                      <a:pt x="36" y="14"/>
                    </a:lnTo>
                    <a:lnTo>
                      <a:pt x="29" y="19"/>
                    </a:lnTo>
                    <a:lnTo>
                      <a:pt x="24" y="24"/>
                    </a:lnTo>
                    <a:lnTo>
                      <a:pt x="18" y="30"/>
                    </a:lnTo>
                    <a:lnTo>
                      <a:pt x="14" y="36"/>
                    </a:lnTo>
                    <a:lnTo>
                      <a:pt x="10" y="44"/>
                    </a:lnTo>
                    <a:lnTo>
                      <a:pt x="6" y="50"/>
                    </a:lnTo>
                    <a:lnTo>
                      <a:pt x="3" y="58"/>
                    </a:lnTo>
                    <a:lnTo>
                      <a:pt x="1" y="67"/>
                    </a:lnTo>
                    <a:lnTo>
                      <a:pt x="0" y="75"/>
                    </a:lnTo>
                    <a:lnTo>
                      <a:pt x="0" y="83"/>
                    </a:lnTo>
                    <a:lnTo>
                      <a:pt x="0" y="92"/>
                    </a:lnTo>
                    <a:lnTo>
                      <a:pt x="1" y="100"/>
                    </a:lnTo>
                    <a:lnTo>
                      <a:pt x="3" y="108"/>
                    </a:lnTo>
                    <a:lnTo>
                      <a:pt x="6" y="116"/>
                    </a:lnTo>
                    <a:lnTo>
                      <a:pt x="10" y="123"/>
                    </a:lnTo>
                    <a:lnTo>
                      <a:pt x="14" y="130"/>
                    </a:lnTo>
                    <a:lnTo>
                      <a:pt x="18" y="137"/>
                    </a:lnTo>
                    <a:lnTo>
                      <a:pt x="24" y="142"/>
                    </a:lnTo>
                    <a:lnTo>
                      <a:pt x="29" y="148"/>
                    </a:lnTo>
                    <a:lnTo>
                      <a:pt x="36" y="152"/>
                    </a:lnTo>
                    <a:lnTo>
                      <a:pt x="43" y="157"/>
                    </a:lnTo>
                    <a:lnTo>
                      <a:pt x="50" y="160"/>
                    </a:lnTo>
                    <a:lnTo>
                      <a:pt x="58" y="163"/>
                    </a:lnTo>
                    <a:lnTo>
                      <a:pt x="66" y="165"/>
                    </a:lnTo>
                    <a:lnTo>
                      <a:pt x="74" y="166"/>
                    </a:lnTo>
                    <a:lnTo>
                      <a:pt x="83"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09" name="Freeform 105"/>
              <p:cNvSpPr>
                <a:spLocks/>
              </p:cNvSpPr>
              <p:nvPr/>
            </p:nvSpPr>
            <p:spPr bwMode="auto">
              <a:xfrm>
                <a:off x="2858" y="3417"/>
                <a:ext cx="42" cy="7"/>
              </a:xfrm>
              <a:custGeom>
                <a:avLst/>
                <a:gdLst>
                  <a:gd name="T0" fmla="*/ 84 w 966"/>
                  <a:gd name="T1" fmla="*/ 0 h 168"/>
                  <a:gd name="T2" fmla="*/ 66 w 966"/>
                  <a:gd name="T3" fmla="*/ 2 h 168"/>
                  <a:gd name="T4" fmla="*/ 51 w 966"/>
                  <a:gd name="T5" fmla="*/ 7 h 168"/>
                  <a:gd name="T6" fmla="*/ 37 w 966"/>
                  <a:gd name="T7" fmla="*/ 14 h 168"/>
                  <a:gd name="T8" fmla="*/ 24 w 966"/>
                  <a:gd name="T9" fmla="*/ 25 h 168"/>
                  <a:gd name="T10" fmla="*/ 15 w 966"/>
                  <a:gd name="T11" fmla="*/ 37 h 168"/>
                  <a:gd name="T12" fmla="*/ 7 w 966"/>
                  <a:gd name="T13" fmla="*/ 52 h 168"/>
                  <a:gd name="T14" fmla="*/ 1 w 966"/>
                  <a:gd name="T15" fmla="*/ 67 h 168"/>
                  <a:gd name="T16" fmla="*/ 0 w 966"/>
                  <a:gd name="T17" fmla="*/ 84 h 168"/>
                  <a:gd name="T18" fmla="*/ 1 w 966"/>
                  <a:gd name="T19" fmla="*/ 101 h 168"/>
                  <a:gd name="T20" fmla="*/ 7 w 966"/>
                  <a:gd name="T21" fmla="*/ 116 h 168"/>
                  <a:gd name="T22" fmla="*/ 15 w 966"/>
                  <a:gd name="T23" fmla="*/ 130 h 168"/>
                  <a:gd name="T24" fmla="*/ 24 w 966"/>
                  <a:gd name="T25" fmla="*/ 144 h 168"/>
                  <a:gd name="T26" fmla="*/ 37 w 966"/>
                  <a:gd name="T27" fmla="*/ 153 h 168"/>
                  <a:gd name="T28" fmla="*/ 51 w 966"/>
                  <a:gd name="T29" fmla="*/ 161 h 168"/>
                  <a:gd name="T30" fmla="*/ 67 w 966"/>
                  <a:gd name="T31" fmla="*/ 165 h 168"/>
                  <a:gd name="T32" fmla="*/ 84 w 966"/>
                  <a:gd name="T33" fmla="*/ 168 h 168"/>
                  <a:gd name="T34" fmla="*/ 891 w 966"/>
                  <a:gd name="T35" fmla="*/ 166 h 168"/>
                  <a:gd name="T36" fmla="*/ 908 w 966"/>
                  <a:gd name="T37" fmla="*/ 163 h 168"/>
                  <a:gd name="T38" fmla="*/ 922 w 966"/>
                  <a:gd name="T39" fmla="*/ 157 h 168"/>
                  <a:gd name="T40" fmla="*/ 935 w 966"/>
                  <a:gd name="T41" fmla="*/ 148 h 168"/>
                  <a:gd name="T42" fmla="*/ 947 w 966"/>
                  <a:gd name="T43" fmla="*/ 137 h 168"/>
                  <a:gd name="T44" fmla="*/ 956 w 966"/>
                  <a:gd name="T45" fmla="*/ 123 h 168"/>
                  <a:gd name="T46" fmla="*/ 963 w 966"/>
                  <a:gd name="T47" fmla="*/ 108 h 168"/>
                  <a:gd name="T48" fmla="*/ 966 w 966"/>
                  <a:gd name="T49" fmla="*/ 92 h 168"/>
                  <a:gd name="T50" fmla="*/ 966 w 966"/>
                  <a:gd name="T51" fmla="*/ 75 h 168"/>
                  <a:gd name="T52" fmla="*/ 963 w 966"/>
                  <a:gd name="T53" fmla="*/ 58 h 168"/>
                  <a:gd name="T54" fmla="*/ 956 w 966"/>
                  <a:gd name="T55" fmla="*/ 44 h 168"/>
                  <a:gd name="T56" fmla="*/ 947 w 966"/>
                  <a:gd name="T57" fmla="*/ 30 h 168"/>
                  <a:gd name="T58" fmla="*/ 935 w 966"/>
                  <a:gd name="T59" fmla="*/ 19 h 168"/>
                  <a:gd name="T60" fmla="*/ 922 w 966"/>
                  <a:gd name="T61" fmla="*/ 10 h 168"/>
                  <a:gd name="T62" fmla="*/ 907 w 966"/>
                  <a:gd name="T63" fmla="*/ 3 h 168"/>
                  <a:gd name="T64" fmla="*/ 891 w 966"/>
                  <a:gd name="T65" fmla="*/ 0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66" h="168">
                    <a:moveTo>
                      <a:pt x="883" y="0"/>
                    </a:moveTo>
                    <a:lnTo>
                      <a:pt x="84" y="0"/>
                    </a:lnTo>
                    <a:lnTo>
                      <a:pt x="75" y="1"/>
                    </a:lnTo>
                    <a:lnTo>
                      <a:pt x="66" y="2"/>
                    </a:lnTo>
                    <a:lnTo>
                      <a:pt x="59" y="5"/>
                    </a:lnTo>
                    <a:lnTo>
                      <a:pt x="51" y="7"/>
                    </a:lnTo>
                    <a:lnTo>
                      <a:pt x="43" y="11"/>
                    </a:lnTo>
                    <a:lnTo>
                      <a:pt x="37" y="14"/>
                    </a:lnTo>
                    <a:lnTo>
                      <a:pt x="30" y="20"/>
                    </a:lnTo>
                    <a:lnTo>
                      <a:pt x="24" y="25"/>
                    </a:lnTo>
                    <a:lnTo>
                      <a:pt x="19" y="31"/>
                    </a:lnTo>
                    <a:lnTo>
                      <a:pt x="15" y="37"/>
                    </a:lnTo>
                    <a:lnTo>
                      <a:pt x="10" y="44"/>
                    </a:lnTo>
                    <a:lnTo>
                      <a:pt x="7" y="52"/>
                    </a:lnTo>
                    <a:lnTo>
                      <a:pt x="4" y="59"/>
                    </a:lnTo>
                    <a:lnTo>
                      <a:pt x="1" y="67"/>
                    </a:lnTo>
                    <a:lnTo>
                      <a:pt x="0" y="76"/>
                    </a:lnTo>
                    <a:lnTo>
                      <a:pt x="0" y="84"/>
                    </a:lnTo>
                    <a:lnTo>
                      <a:pt x="0" y="92"/>
                    </a:lnTo>
                    <a:lnTo>
                      <a:pt x="1" y="101"/>
                    </a:lnTo>
                    <a:lnTo>
                      <a:pt x="4" y="108"/>
                    </a:lnTo>
                    <a:lnTo>
                      <a:pt x="7" y="116"/>
                    </a:lnTo>
                    <a:lnTo>
                      <a:pt x="10" y="124"/>
                    </a:lnTo>
                    <a:lnTo>
                      <a:pt x="15" y="130"/>
                    </a:lnTo>
                    <a:lnTo>
                      <a:pt x="19" y="137"/>
                    </a:lnTo>
                    <a:lnTo>
                      <a:pt x="24" y="144"/>
                    </a:lnTo>
                    <a:lnTo>
                      <a:pt x="30" y="149"/>
                    </a:lnTo>
                    <a:lnTo>
                      <a:pt x="37" y="153"/>
                    </a:lnTo>
                    <a:lnTo>
                      <a:pt x="44" y="158"/>
                    </a:lnTo>
                    <a:lnTo>
                      <a:pt x="51" y="161"/>
                    </a:lnTo>
                    <a:lnTo>
                      <a:pt x="59" y="164"/>
                    </a:lnTo>
                    <a:lnTo>
                      <a:pt x="67" y="165"/>
                    </a:lnTo>
                    <a:lnTo>
                      <a:pt x="75" y="168"/>
                    </a:lnTo>
                    <a:lnTo>
                      <a:pt x="84" y="168"/>
                    </a:lnTo>
                    <a:lnTo>
                      <a:pt x="883" y="166"/>
                    </a:lnTo>
                    <a:lnTo>
                      <a:pt x="891" y="166"/>
                    </a:lnTo>
                    <a:lnTo>
                      <a:pt x="899" y="165"/>
                    </a:lnTo>
                    <a:lnTo>
                      <a:pt x="908" y="163"/>
                    </a:lnTo>
                    <a:lnTo>
                      <a:pt x="915" y="160"/>
                    </a:lnTo>
                    <a:lnTo>
                      <a:pt x="922" y="157"/>
                    </a:lnTo>
                    <a:lnTo>
                      <a:pt x="929" y="152"/>
                    </a:lnTo>
                    <a:lnTo>
                      <a:pt x="935" y="148"/>
                    </a:lnTo>
                    <a:lnTo>
                      <a:pt x="942" y="142"/>
                    </a:lnTo>
                    <a:lnTo>
                      <a:pt x="947" y="137"/>
                    </a:lnTo>
                    <a:lnTo>
                      <a:pt x="952" y="130"/>
                    </a:lnTo>
                    <a:lnTo>
                      <a:pt x="956" y="123"/>
                    </a:lnTo>
                    <a:lnTo>
                      <a:pt x="959" y="116"/>
                    </a:lnTo>
                    <a:lnTo>
                      <a:pt x="963" y="108"/>
                    </a:lnTo>
                    <a:lnTo>
                      <a:pt x="965" y="100"/>
                    </a:lnTo>
                    <a:lnTo>
                      <a:pt x="966" y="92"/>
                    </a:lnTo>
                    <a:lnTo>
                      <a:pt x="966" y="83"/>
                    </a:lnTo>
                    <a:lnTo>
                      <a:pt x="966" y="75"/>
                    </a:lnTo>
                    <a:lnTo>
                      <a:pt x="965" y="67"/>
                    </a:lnTo>
                    <a:lnTo>
                      <a:pt x="963" y="58"/>
                    </a:lnTo>
                    <a:lnTo>
                      <a:pt x="959" y="50"/>
                    </a:lnTo>
                    <a:lnTo>
                      <a:pt x="956" y="44"/>
                    </a:lnTo>
                    <a:lnTo>
                      <a:pt x="952" y="36"/>
                    </a:lnTo>
                    <a:lnTo>
                      <a:pt x="947" y="30"/>
                    </a:lnTo>
                    <a:lnTo>
                      <a:pt x="942" y="24"/>
                    </a:lnTo>
                    <a:lnTo>
                      <a:pt x="935" y="19"/>
                    </a:lnTo>
                    <a:lnTo>
                      <a:pt x="929" y="14"/>
                    </a:lnTo>
                    <a:lnTo>
                      <a:pt x="922" y="10"/>
                    </a:lnTo>
                    <a:lnTo>
                      <a:pt x="914" y="7"/>
                    </a:lnTo>
                    <a:lnTo>
                      <a:pt x="907" y="3"/>
                    </a:lnTo>
                    <a:lnTo>
                      <a:pt x="899" y="1"/>
                    </a:lnTo>
                    <a:lnTo>
                      <a:pt x="891" y="0"/>
                    </a:lnTo>
                    <a:lnTo>
                      <a:pt x="883" y="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0" name="Freeform 106"/>
              <p:cNvSpPr>
                <a:spLocks/>
              </p:cNvSpPr>
              <p:nvPr/>
            </p:nvSpPr>
            <p:spPr bwMode="auto">
              <a:xfrm>
                <a:off x="2906" y="3387"/>
                <a:ext cx="18" cy="7"/>
              </a:xfrm>
              <a:custGeom>
                <a:avLst/>
                <a:gdLst>
                  <a:gd name="T0" fmla="*/ 326 w 410"/>
                  <a:gd name="T1" fmla="*/ 167 h 167"/>
                  <a:gd name="T2" fmla="*/ 343 w 410"/>
                  <a:gd name="T3" fmla="*/ 165 h 167"/>
                  <a:gd name="T4" fmla="*/ 358 w 410"/>
                  <a:gd name="T5" fmla="*/ 161 h 167"/>
                  <a:gd name="T6" fmla="*/ 373 w 410"/>
                  <a:gd name="T7" fmla="*/ 153 h 167"/>
                  <a:gd name="T8" fmla="*/ 385 w 410"/>
                  <a:gd name="T9" fmla="*/ 142 h 167"/>
                  <a:gd name="T10" fmla="*/ 396 w 410"/>
                  <a:gd name="T11" fmla="*/ 130 h 167"/>
                  <a:gd name="T12" fmla="*/ 403 w 410"/>
                  <a:gd name="T13" fmla="*/ 116 h 167"/>
                  <a:gd name="T14" fmla="*/ 408 w 410"/>
                  <a:gd name="T15" fmla="*/ 100 h 167"/>
                  <a:gd name="T16" fmla="*/ 410 w 410"/>
                  <a:gd name="T17" fmla="*/ 83 h 167"/>
                  <a:gd name="T18" fmla="*/ 408 w 410"/>
                  <a:gd name="T19" fmla="*/ 66 h 167"/>
                  <a:gd name="T20" fmla="*/ 403 w 410"/>
                  <a:gd name="T21" fmla="*/ 51 h 167"/>
                  <a:gd name="T22" fmla="*/ 396 w 410"/>
                  <a:gd name="T23" fmla="*/ 37 h 167"/>
                  <a:gd name="T24" fmla="*/ 385 w 410"/>
                  <a:gd name="T25" fmla="*/ 24 h 167"/>
                  <a:gd name="T26" fmla="*/ 373 w 410"/>
                  <a:gd name="T27" fmla="*/ 14 h 167"/>
                  <a:gd name="T28" fmla="*/ 358 w 410"/>
                  <a:gd name="T29" fmla="*/ 6 h 167"/>
                  <a:gd name="T30" fmla="*/ 343 w 410"/>
                  <a:gd name="T31" fmla="*/ 2 h 167"/>
                  <a:gd name="T32" fmla="*/ 326 w 410"/>
                  <a:gd name="T33" fmla="*/ 0 h 167"/>
                  <a:gd name="T34" fmla="*/ 75 w 410"/>
                  <a:gd name="T35" fmla="*/ 1 h 167"/>
                  <a:gd name="T36" fmla="*/ 59 w 410"/>
                  <a:gd name="T37" fmla="*/ 4 h 167"/>
                  <a:gd name="T38" fmla="*/ 44 w 410"/>
                  <a:gd name="T39" fmla="*/ 10 h 167"/>
                  <a:gd name="T40" fmla="*/ 30 w 410"/>
                  <a:gd name="T41" fmla="*/ 19 h 167"/>
                  <a:gd name="T42" fmla="*/ 18 w 410"/>
                  <a:gd name="T43" fmla="*/ 30 h 167"/>
                  <a:gd name="T44" fmla="*/ 10 w 410"/>
                  <a:gd name="T45" fmla="*/ 43 h 167"/>
                  <a:gd name="T46" fmla="*/ 3 w 410"/>
                  <a:gd name="T47" fmla="*/ 59 h 167"/>
                  <a:gd name="T48" fmla="*/ 0 w 410"/>
                  <a:gd name="T49" fmla="*/ 75 h 167"/>
                  <a:gd name="T50" fmla="*/ 0 w 410"/>
                  <a:gd name="T51" fmla="*/ 92 h 167"/>
                  <a:gd name="T52" fmla="*/ 3 w 410"/>
                  <a:gd name="T53" fmla="*/ 108 h 167"/>
                  <a:gd name="T54" fmla="*/ 10 w 410"/>
                  <a:gd name="T55" fmla="*/ 123 h 167"/>
                  <a:gd name="T56" fmla="*/ 18 w 410"/>
                  <a:gd name="T57" fmla="*/ 137 h 167"/>
                  <a:gd name="T58" fmla="*/ 30 w 410"/>
                  <a:gd name="T59" fmla="*/ 147 h 167"/>
                  <a:gd name="T60" fmla="*/ 44 w 410"/>
                  <a:gd name="T61" fmla="*/ 157 h 167"/>
                  <a:gd name="T62" fmla="*/ 59 w 410"/>
                  <a:gd name="T63" fmla="*/ 163 h 167"/>
                  <a:gd name="T64" fmla="*/ 75 w 410"/>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7">
                    <a:moveTo>
                      <a:pt x="83" y="167"/>
                    </a:moveTo>
                    <a:lnTo>
                      <a:pt x="326" y="167"/>
                    </a:lnTo>
                    <a:lnTo>
                      <a:pt x="334" y="166"/>
                    </a:lnTo>
                    <a:lnTo>
                      <a:pt x="343" y="165"/>
                    </a:lnTo>
                    <a:lnTo>
                      <a:pt x="351" y="163"/>
                    </a:lnTo>
                    <a:lnTo>
                      <a:pt x="358" y="161"/>
                    </a:lnTo>
                    <a:lnTo>
                      <a:pt x="366" y="157"/>
                    </a:lnTo>
                    <a:lnTo>
                      <a:pt x="373" y="153"/>
                    </a:lnTo>
                    <a:lnTo>
                      <a:pt x="379" y="147"/>
                    </a:lnTo>
                    <a:lnTo>
                      <a:pt x="385" y="142"/>
                    </a:lnTo>
                    <a:lnTo>
                      <a:pt x="390" y="137"/>
                    </a:lnTo>
                    <a:lnTo>
                      <a:pt x="396" y="130"/>
                    </a:lnTo>
                    <a:lnTo>
                      <a:pt x="399" y="123"/>
                    </a:lnTo>
                    <a:lnTo>
                      <a:pt x="403" y="116"/>
                    </a:lnTo>
                    <a:lnTo>
                      <a:pt x="406" y="108"/>
                    </a:lnTo>
                    <a:lnTo>
                      <a:pt x="408" y="100"/>
                    </a:lnTo>
                    <a:lnTo>
                      <a:pt x="409" y="92"/>
                    </a:lnTo>
                    <a:lnTo>
                      <a:pt x="410" y="83"/>
                    </a:lnTo>
                    <a:lnTo>
                      <a:pt x="409" y="75"/>
                    </a:lnTo>
                    <a:lnTo>
                      <a:pt x="408" y="66"/>
                    </a:lnTo>
                    <a:lnTo>
                      <a:pt x="406" y="59"/>
                    </a:lnTo>
                    <a:lnTo>
                      <a:pt x="403" y="51"/>
                    </a:lnTo>
                    <a:lnTo>
                      <a:pt x="399" y="43"/>
                    </a:lnTo>
                    <a:lnTo>
                      <a:pt x="396" y="37"/>
                    </a:lnTo>
                    <a:lnTo>
                      <a:pt x="390" y="30"/>
                    </a:lnTo>
                    <a:lnTo>
                      <a:pt x="385" y="24"/>
                    </a:lnTo>
                    <a:lnTo>
                      <a:pt x="379" y="19"/>
                    </a:lnTo>
                    <a:lnTo>
                      <a:pt x="373" y="14"/>
                    </a:lnTo>
                    <a:lnTo>
                      <a:pt x="366" y="10"/>
                    </a:lnTo>
                    <a:lnTo>
                      <a:pt x="358" y="6"/>
                    </a:lnTo>
                    <a:lnTo>
                      <a:pt x="351" y="4"/>
                    </a:lnTo>
                    <a:lnTo>
                      <a:pt x="343" y="2"/>
                    </a:lnTo>
                    <a:lnTo>
                      <a:pt x="334" y="1"/>
                    </a:lnTo>
                    <a:lnTo>
                      <a:pt x="326" y="0"/>
                    </a:lnTo>
                    <a:lnTo>
                      <a:pt x="83" y="0"/>
                    </a:lnTo>
                    <a:lnTo>
                      <a:pt x="75" y="1"/>
                    </a:lnTo>
                    <a:lnTo>
                      <a:pt x="67" y="2"/>
                    </a:lnTo>
                    <a:lnTo>
                      <a:pt x="59" y="4"/>
                    </a:lnTo>
                    <a:lnTo>
                      <a:pt x="51" y="6"/>
                    </a:lnTo>
                    <a:lnTo>
                      <a:pt x="44" y="10"/>
                    </a:lnTo>
                    <a:lnTo>
                      <a:pt x="37" y="14"/>
                    </a:lnTo>
                    <a:lnTo>
                      <a:pt x="30" y="19"/>
                    </a:lnTo>
                    <a:lnTo>
                      <a:pt x="24" y="24"/>
                    </a:lnTo>
                    <a:lnTo>
                      <a:pt x="18" y="30"/>
                    </a:lnTo>
                    <a:lnTo>
                      <a:pt x="14" y="37"/>
                    </a:lnTo>
                    <a:lnTo>
                      <a:pt x="10" y="43"/>
                    </a:lnTo>
                    <a:lnTo>
                      <a:pt x="6" y="51"/>
                    </a:lnTo>
                    <a:lnTo>
                      <a:pt x="3" y="59"/>
                    </a:lnTo>
                    <a:lnTo>
                      <a:pt x="2" y="66"/>
                    </a:lnTo>
                    <a:lnTo>
                      <a:pt x="0" y="75"/>
                    </a:lnTo>
                    <a:lnTo>
                      <a:pt x="0" y="83"/>
                    </a:lnTo>
                    <a:lnTo>
                      <a:pt x="0" y="92"/>
                    </a:lnTo>
                    <a:lnTo>
                      <a:pt x="2" y="100"/>
                    </a:lnTo>
                    <a:lnTo>
                      <a:pt x="3" y="108"/>
                    </a:lnTo>
                    <a:lnTo>
                      <a:pt x="6" y="116"/>
                    </a:lnTo>
                    <a:lnTo>
                      <a:pt x="10" y="123"/>
                    </a:lnTo>
                    <a:lnTo>
                      <a:pt x="14" y="130"/>
                    </a:lnTo>
                    <a:lnTo>
                      <a:pt x="18" y="137"/>
                    </a:lnTo>
                    <a:lnTo>
                      <a:pt x="24" y="142"/>
                    </a:lnTo>
                    <a:lnTo>
                      <a:pt x="30" y="147"/>
                    </a:lnTo>
                    <a:lnTo>
                      <a:pt x="37" y="153"/>
                    </a:lnTo>
                    <a:lnTo>
                      <a:pt x="44" y="157"/>
                    </a:lnTo>
                    <a:lnTo>
                      <a:pt x="51" y="161"/>
                    </a:lnTo>
                    <a:lnTo>
                      <a:pt x="59"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1" name="Freeform 107"/>
              <p:cNvSpPr>
                <a:spLocks/>
              </p:cNvSpPr>
              <p:nvPr/>
            </p:nvSpPr>
            <p:spPr bwMode="auto">
              <a:xfrm>
                <a:off x="2908" y="3402"/>
                <a:ext cx="18" cy="8"/>
              </a:xfrm>
              <a:custGeom>
                <a:avLst/>
                <a:gdLst>
                  <a:gd name="T0" fmla="*/ 327 w 412"/>
                  <a:gd name="T1" fmla="*/ 167 h 167"/>
                  <a:gd name="T2" fmla="*/ 345 w 412"/>
                  <a:gd name="T3" fmla="*/ 165 h 167"/>
                  <a:gd name="T4" fmla="*/ 360 w 412"/>
                  <a:gd name="T5" fmla="*/ 161 h 167"/>
                  <a:gd name="T6" fmla="*/ 374 w 412"/>
                  <a:gd name="T7" fmla="*/ 153 h 167"/>
                  <a:gd name="T8" fmla="*/ 386 w 412"/>
                  <a:gd name="T9" fmla="*/ 142 h 167"/>
                  <a:gd name="T10" fmla="*/ 397 w 412"/>
                  <a:gd name="T11" fmla="*/ 130 h 167"/>
                  <a:gd name="T12" fmla="*/ 405 w 412"/>
                  <a:gd name="T13" fmla="*/ 116 h 167"/>
                  <a:gd name="T14" fmla="*/ 409 w 412"/>
                  <a:gd name="T15" fmla="*/ 100 h 167"/>
                  <a:gd name="T16" fmla="*/ 412 w 412"/>
                  <a:gd name="T17" fmla="*/ 83 h 167"/>
                  <a:gd name="T18" fmla="*/ 409 w 412"/>
                  <a:gd name="T19" fmla="*/ 67 h 167"/>
                  <a:gd name="T20" fmla="*/ 405 w 412"/>
                  <a:gd name="T21" fmla="*/ 51 h 167"/>
                  <a:gd name="T22" fmla="*/ 397 w 412"/>
                  <a:gd name="T23" fmla="*/ 37 h 167"/>
                  <a:gd name="T24" fmla="*/ 386 w 412"/>
                  <a:gd name="T25" fmla="*/ 24 h 167"/>
                  <a:gd name="T26" fmla="*/ 374 w 412"/>
                  <a:gd name="T27" fmla="*/ 14 h 167"/>
                  <a:gd name="T28" fmla="*/ 360 w 412"/>
                  <a:gd name="T29" fmla="*/ 6 h 167"/>
                  <a:gd name="T30" fmla="*/ 345 w 412"/>
                  <a:gd name="T31" fmla="*/ 2 h 167"/>
                  <a:gd name="T32" fmla="*/ 327 w 412"/>
                  <a:gd name="T33" fmla="*/ 0 h 167"/>
                  <a:gd name="T34" fmla="*/ 75 w 412"/>
                  <a:gd name="T35" fmla="*/ 0 h 167"/>
                  <a:gd name="T36" fmla="*/ 58 w 412"/>
                  <a:gd name="T37" fmla="*/ 3 h 167"/>
                  <a:gd name="T38" fmla="*/ 44 w 412"/>
                  <a:gd name="T39" fmla="*/ 10 h 167"/>
                  <a:gd name="T40" fmla="*/ 31 w 412"/>
                  <a:gd name="T41" fmla="*/ 18 h 167"/>
                  <a:gd name="T42" fmla="*/ 19 w 412"/>
                  <a:gd name="T43" fmla="*/ 30 h 167"/>
                  <a:gd name="T44" fmla="*/ 10 w 412"/>
                  <a:gd name="T45" fmla="*/ 44 h 167"/>
                  <a:gd name="T46" fmla="*/ 3 w 412"/>
                  <a:gd name="T47" fmla="*/ 59 h 167"/>
                  <a:gd name="T48" fmla="*/ 0 w 412"/>
                  <a:gd name="T49" fmla="*/ 75 h 167"/>
                  <a:gd name="T50" fmla="*/ 0 w 412"/>
                  <a:gd name="T51" fmla="*/ 92 h 167"/>
                  <a:gd name="T52" fmla="*/ 3 w 412"/>
                  <a:gd name="T53" fmla="*/ 108 h 167"/>
                  <a:gd name="T54" fmla="*/ 10 w 412"/>
                  <a:gd name="T55" fmla="*/ 123 h 167"/>
                  <a:gd name="T56" fmla="*/ 19 w 412"/>
                  <a:gd name="T57" fmla="*/ 137 h 167"/>
                  <a:gd name="T58" fmla="*/ 31 w 412"/>
                  <a:gd name="T59" fmla="*/ 147 h 167"/>
                  <a:gd name="T60" fmla="*/ 44 w 412"/>
                  <a:gd name="T61" fmla="*/ 157 h 167"/>
                  <a:gd name="T62" fmla="*/ 58 w 412"/>
                  <a:gd name="T63" fmla="*/ 163 h 167"/>
                  <a:gd name="T64" fmla="*/ 75 w 412"/>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7">
                    <a:moveTo>
                      <a:pt x="83" y="167"/>
                    </a:moveTo>
                    <a:lnTo>
                      <a:pt x="327" y="167"/>
                    </a:lnTo>
                    <a:lnTo>
                      <a:pt x="336" y="166"/>
                    </a:lnTo>
                    <a:lnTo>
                      <a:pt x="345" y="165"/>
                    </a:lnTo>
                    <a:lnTo>
                      <a:pt x="352" y="163"/>
                    </a:lnTo>
                    <a:lnTo>
                      <a:pt x="360" y="161"/>
                    </a:lnTo>
                    <a:lnTo>
                      <a:pt x="368" y="157"/>
                    </a:lnTo>
                    <a:lnTo>
                      <a:pt x="374" y="153"/>
                    </a:lnTo>
                    <a:lnTo>
                      <a:pt x="381" y="147"/>
                    </a:lnTo>
                    <a:lnTo>
                      <a:pt x="386" y="142"/>
                    </a:lnTo>
                    <a:lnTo>
                      <a:pt x="392" y="137"/>
                    </a:lnTo>
                    <a:lnTo>
                      <a:pt x="397" y="130"/>
                    </a:lnTo>
                    <a:lnTo>
                      <a:pt x="401" y="123"/>
                    </a:lnTo>
                    <a:lnTo>
                      <a:pt x="405" y="116"/>
                    </a:lnTo>
                    <a:lnTo>
                      <a:pt x="407" y="108"/>
                    </a:lnTo>
                    <a:lnTo>
                      <a:pt x="409" y="100"/>
                    </a:lnTo>
                    <a:lnTo>
                      <a:pt x="410" y="92"/>
                    </a:lnTo>
                    <a:lnTo>
                      <a:pt x="412" y="83"/>
                    </a:lnTo>
                    <a:lnTo>
                      <a:pt x="410" y="75"/>
                    </a:lnTo>
                    <a:lnTo>
                      <a:pt x="409" y="67"/>
                    </a:lnTo>
                    <a:lnTo>
                      <a:pt x="407" y="59"/>
                    </a:lnTo>
                    <a:lnTo>
                      <a:pt x="405" y="51"/>
                    </a:lnTo>
                    <a:lnTo>
                      <a:pt x="401" y="44"/>
                    </a:lnTo>
                    <a:lnTo>
                      <a:pt x="397" y="37"/>
                    </a:lnTo>
                    <a:lnTo>
                      <a:pt x="392" y="30"/>
                    </a:lnTo>
                    <a:lnTo>
                      <a:pt x="386" y="24"/>
                    </a:lnTo>
                    <a:lnTo>
                      <a:pt x="381" y="18"/>
                    </a:lnTo>
                    <a:lnTo>
                      <a:pt x="374" y="14"/>
                    </a:lnTo>
                    <a:lnTo>
                      <a:pt x="368" y="10"/>
                    </a:lnTo>
                    <a:lnTo>
                      <a:pt x="360" y="6"/>
                    </a:lnTo>
                    <a:lnTo>
                      <a:pt x="352" y="3"/>
                    </a:lnTo>
                    <a:lnTo>
                      <a:pt x="345" y="2"/>
                    </a:lnTo>
                    <a:lnTo>
                      <a:pt x="336" y="0"/>
                    </a:lnTo>
                    <a:lnTo>
                      <a:pt x="327" y="0"/>
                    </a:lnTo>
                    <a:lnTo>
                      <a:pt x="83" y="0"/>
                    </a:lnTo>
                    <a:lnTo>
                      <a:pt x="75" y="0"/>
                    </a:lnTo>
                    <a:lnTo>
                      <a:pt x="67" y="2"/>
                    </a:lnTo>
                    <a:lnTo>
                      <a:pt x="58" y="3"/>
                    </a:lnTo>
                    <a:lnTo>
                      <a:pt x="51" y="6"/>
                    </a:lnTo>
                    <a:lnTo>
                      <a:pt x="44" y="10"/>
                    </a:lnTo>
                    <a:lnTo>
                      <a:pt x="36" y="14"/>
                    </a:lnTo>
                    <a:lnTo>
                      <a:pt x="31" y="18"/>
                    </a:lnTo>
                    <a:lnTo>
                      <a:pt x="24" y="24"/>
                    </a:lnTo>
                    <a:lnTo>
                      <a:pt x="19" y="30"/>
                    </a:lnTo>
                    <a:lnTo>
                      <a:pt x="14" y="37"/>
                    </a:lnTo>
                    <a:lnTo>
                      <a:pt x="10" y="44"/>
                    </a:lnTo>
                    <a:lnTo>
                      <a:pt x="7" y="51"/>
                    </a:lnTo>
                    <a:lnTo>
                      <a:pt x="3" y="59"/>
                    </a:lnTo>
                    <a:lnTo>
                      <a:pt x="1" y="67"/>
                    </a:lnTo>
                    <a:lnTo>
                      <a:pt x="0" y="75"/>
                    </a:lnTo>
                    <a:lnTo>
                      <a:pt x="0" y="83"/>
                    </a:lnTo>
                    <a:lnTo>
                      <a:pt x="0" y="92"/>
                    </a:lnTo>
                    <a:lnTo>
                      <a:pt x="1" y="100"/>
                    </a:lnTo>
                    <a:lnTo>
                      <a:pt x="3" y="108"/>
                    </a:lnTo>
                    <a:lnTo>
                      <a:pt x="7" y="116"/>
                    </a:lnTo>
                    <a:lnTo>
                      <a:pt x="10" y="123"/>
                    </a:lnTo>
                    <a:lnTo>
                      <a:pt x="14" y="130"/>
                    </a:lnTo>
                    <a:lnTo>
                      <a:pt x="19" y="137"/>
                    </a:lnTo>
                    <a:lnTo>
                      <a:pt x="24" y="142"/>
                    </a:lnTo>
                    <a:lnTo>
                      <a:pt x="31" y="147"/>
                    </a:lnTo>
                    <a:lnTo>
                      <a:pt x="36" y="153"/>
                    </a:lnTo>
                    <a:lnTo>
                      <a:pt x="44" y="157"/>
                    </a:lnTo>
                    <a:lnTo>
                      <a:pt x="51" y="161"/>
                    </a:lnTo>
                    <a:lnTo>
                      <a:pt x="58" y="163"/>
                    </a:lnTo>
                    <a:lnTo>
                      <a:pt x="67" y="165"/>
                    </a:lnTo>
                    <a:lnTo>
                      <a:pt x="75" y="166"/>
                    </a:lnTo>
                    <a:lnTo>
                      <a:pt x="83"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2" name="Freeform 108"/>
              <p:cNvSpPr>
                <a:spLocks/>
              </p:cNvSpPr>
              <p:nvPr/>
            </p:nvSpPr>
            <p:spPr bwMode="auto">
              <a:xfrm>
                <a:off x="2911" y="3417"/>
                <a:ext cx="18" cy="7"/>
              </a:xfrm>
              <a:custGeom>
                <a:avLst/>
                <a:gdLst>
                  <a:gd name="T0" fmla="*/ 329 w 412"/>
                  <a:gd name="T1" fmla="*/ 166 h 166"/>
                  <a:gd name="T2" fmla="*/ 345 w 412"/>
                  <a:gd name="T3" fmla="*/ 165 h 166"/>
                  <a:gd name="T4" fmla="*/ 361 w 412"/>
                  <a:gd name="T5" fmla="*/ 160 h 166"/>
                  <a:gd name="T6" fmla="*/ 375 w 412"/>
                  <a:gd name="T7" fmla="*/ 152 h 166"/>
                  <a:gd name="T8" fmla="*/ 388 w 412"/>
                  <a:gd name="T9" fmla="*/ 142 h 166"/>
                  <a:gd name="T10" fmla="*/ 398 w 412"/>
                  <a:gd name="T11" fmla="*/ 130 h 166"/>
                  <a:gd name="T12" fmla="*/ 406 w 412"/>
                  <a:gd name="T13" fmla="*/ 116 h 166"/>
                  <a:gd name="T14" fmla="*/ 410 w 412"/>
                  <a:gd name="T15" fmla="*/ 100 h 166"/>
                  <a:gd name="T16" fmla="*/ 412 w 412"/>
                  <a:gd name="T17" fmla="*/ 83 h 166"/>
                  <a:gd name="T18" fmla="*/ 410 w 412"/>
                  <a:gd name="T19" fmla="*/ 67 h 166"/>
                  <a:gd name="T20" fmla="*/ 406 w 412"/>
                  <a:gd name="T21" fmla="*/ 50 h 166"/>
                  <a:gd name="T22" fmla="*/ 398 w 412"/>
                  <a:gd name="T23" fmla="*/ 36 h 166"/>
                  <a:gd name="T24" fmla="*/ 388 w 412"/>
                  <a:gd name="T25" fmla="*/ 24 h 166"/>
                  <a:gd name="T26" fmla="*/ 375 w 412"/>
                  <a:gd name="T27" fmla="*/ 14 h 166"/>
                  <a:gd name="T28" fmla="*/ 361 w 412"/>
                  <a:gd name="T29" fmla="*/ 7 h 166"/>
                  <a:gd name="T30" fmla="*/ 345 w 412"/>
                  <a:gd name="T31" fmla="*/ 1 h 166"/>
                  <a:gd name="T32" fmla="*/ 329 w 412"/>
                  <a:gd name="T33" fmla="*/ 0 h 166"/>
                  <a:gd name="T34" fmla="*/ 74 w 412"/>
                  <a:gd name="T35" fmla="*/ 0 h 166"/>
                  <a:gd name="T36" fmla="*/ 58 w 412"/>
                  <a:gd name="T37" fmla="*/ 3 h 166"/>
                  <a:gd name="T38" fmla="*/ 44 w 412"/>
                  <a:gd name="T39" fmla="*/ 10 h 166"/>
                  <a:gd name="T40" fmla="*/ 30 w 412"/>
                  <a:gd name="T41" fmla="*/ 19 h 166"/>
                  <a:gd name="T42" fmla="*/ 18 w 412"/>
                  <a:gd name="T43" fmla="*/ 30 h 166"/>
                  <a:gd name="T44" fmla="*/ 9 w 412"/>
                  <a:gd name="T45" fmla="*/ 44 h 166"/>
                  <a:gd name="T46" fmla="*/ 3 w 412"/>
                  <a:gd name="T47" fmla="*/ 58 h 166"/>
                  <a:gd name="T48" fmla="*/ 0 w 412"/>
                  <a:gd name="T49" fmla="*/ 75 h 166"/>
                  <a:gd name="T50" fmla="*/ 0 w 412"/>
                  <a:gd name="T51" fmla="*/ 92 h 166"/>
                  <a:gd name="T52" fmla="*/ 3 w 412"/>
                  <a:gd name="T53" fmla="*/ 108 h 166"/>
                  <a:gd name="T54" fmla="*/ 9 w 412"/>
                  <a:gd name="T55" fmla="*/ 123 h 166"/>
                  <a:gd name="T56" fmla="*/ 18 w 412"/>
                  <a:gd name="T57" fmla="*/ 137 h 166"/>
                  <a:gd name="T58" fmla="*/ 30 w 412"/>
                  <a:gd name="T59" fmla="*/ 148 h 166"/>
                  <a:gd name="T60" fmla="*/ 44 w 412"/>
                  <a:gd name="T61" fmla="*/ 157 h 166"/>
                  <a:gd name="T62" fmla="*/ 58 w 412"/>
                  <a:gd name="T63" fmla="*/ 163 h 166"/>
                  <a:gd name="T64" fmla="*/ 74 w 412"/>
                  <a:gd name="T65" fmla="*/ 166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2" h="166">
                    <a:moveTo>
                      <a:pt x="83" y="166"/>
                    </a:moveTo>
                    <a:lnTo>
                      <a:pt x="329" y="166"/>
                    </a:lnTo>
                    <a:lnTo>
                      <a:pt x="336" y="166"/>
                    </a:lnTo>
                    <a:lnTo>
                      <a:pt x="345" y="165"/>
                    </a:lnTo>
                    <a:lnTo>
                      <a:pt x="353" y="163"/>
                    </a:lnTo>
                    <a:lnTo>
                      <a:pt x="361" y="160"/>
                    </a:lnTo>
                    <a:lnTo>
                      <a:pt x="368" y="157"/>
                    </a:lnTo>
                    <a:lnTo>
                      <a:pt x="375" y="152"/>
                    </a:lnTo>
                    <a:lnTo>
                      <a:pt x="381" y="148"/>
                    </a:lnTo>
                    <a:lnTo>
                      <a:pt x="388" y="142"/>
                    </a:lnTo>
                    <a:lnTo>
                      <a:pt x="392" y="137"/>
                    </a:lnTo>
                    <a:lnTo>
                      <a:pt x="398" y="130"/>
                    </a:lnTo>
                    <a:lnTo>
                      <a:pt x="402" y="123"/>
                    </a:lnTo>
                    <a:lnTo>
                      <a:pt x="406" y="116"/>
                    </a:lnTo>
                    <a:lnTo>
                      <a:pt x="408" y="108"/>
                    </a:lnTo>
                    <a:lnTo>
                      <a:pt x="410" y="100"/>
                    </a:lnTo>
                    <a:lnTo>
                      <a:pt x="412" y="92"/>
                    </a:lnTo>
                    <a:lnTo>
                      <a:pt x="412" y="83"/>
                    </a:lnTo>
                    <a:lnTo>
                      <a:pt x="412" y="75"/>
                    </a:lnTo>
                    <a:lnTo>
                      <a:pt x="410" y="67"/>
                    </a:lnTo>
                    <a:lnTo>
                      <a:pt x="408" y="58"/>
                    </a:lnTo>
                    <a:lnTo>
                      <a:pt x="406" y="50"/>
                    </a:lnTo>
                    <a:lnTo>
                      <a:pt x="402" y="44"/>
                    </a:lnTo>
                    <a:lnTo>
                      <a:pt x="398" y="36"/>
                    </a:lnTo>
                    <a:lnTo>
                      <a:pt x="392" y="30"/>
                    </a:lnTo>
                    <a:lnTo>
                      <a:pt x="388" y="24"/>
                    </a:lnTo>
                    <a:lnTo>
                      <a:pt x="381" y="19"/>
                    </a:lnTo>
                    <a:lnTo>
                      <a:pt x="375" y="14"/>
                    </a:lnTo>
                    <a:lnTo>
                      <a:pt x="368" y="10"/>
                    </a:lnTo>
                    <a:lnTo>
                      <a:pt x="361" y="7"/>
                    </a:lnTo>
                    <a:lnTo>
                      <a:pt x="353" y="3"/>
                    </a:lnTo>
                    <a:lnTo>
                      <a:pt x="345" y="1"/>
                    </a:lnTo>
                    <a:lnTo>
                      <a:pt x="336" y="0"/>
                    </a:lnTo>
                    <a:lnTo>
                      <a:pt x="329" y="0"/>
                    </a:lnTo>
                    <a:lnTo>
                      <a:pt x="83" y="0"/>
                    </a:lnTo>
                    <a:lnTo>
                      <a:pt x="74" y="0"/>
                    </a:lnTo>
                    <a:lnTo>
                      <a:pt x="67" y="1"/>
                    </a:lnTo>
                    <a:lnTo>
                      <a:pt x="58" y="3"/>
                    </a:lnTo>
                    <a:lnTo>
                      <a:pt x="50" y="7"/>
                    </a:lnTo>
                    <a:lnTo>
                      <a:pt x="44" y="10"/>
                    </a:lnTo>
                    <a:lnTo>
                      <a:pt x="36" y="14"/>
                    </a:lnTo>
                    <a:lnTo>
                      <a:pt x="30" y="19"/>
                    </a:lnTo>
                    <a:lnTo>
                      <a:pt x="24" y="24"/>
                    </a:lnTo>
                    <a:lnTo>
                      <a:pt x="18" y="30"/>
                    </a:lnTo>
                    <a:lnTo>
                      <a:pt x="14" y="36"/>
                    </a:lnTo>
                    <a:lnTo>
                      <a:pt x="9" y="44"/>
                    </a:lnTo>
                    <a:lnTo>
                      <a:pt x="6" y="50"/>
                    </a:lnTo>
                    <a:lnTo>
                      <a:pt x="3" y="58"/>
                    </a:lnTo>
                    <a:lnTo>
                      <a:pt x="1" y="67"/>
                    </a:lnTo>
                    <a:lnTo>
                      <a:pt x="0" y="75"/>
                    </a:lnTo>
                    <a:lnTo>
                      <a:pt x="0" y="83"/>
                    </a:lnTo>
                    <a:lnTo>
                      <a:pt x="0" y="92"/>
                    </a:lnTo>
                    <a:lnTo>
                      <a:pt x="1" y="100"/>
                    </a:lnTo>
                    <a:lnTo>
                      <a:pt x="3" y="108"/>
                    </a:lnTo>
                    <a:lnTo>
                      <a:pt x="6" y="116"/>
                    </a:lnTo>
                    <a:lnTo>
                      <a:pt x="9" y="123"/>
                    </a:lnTo>
                    <a:lnTo>
                      <a:pt x="14" y="130"/>
                    </a:lnTo>
                    <a:lnTo>
                      <a:pt x="18" y="137"/>
                    </a:lnTo>
                    <a:lnTo>
                      <a:pt x="24" y="142"/>
                    </a:lnTo>
                    <a:lnTo>
                      <a:pt x="30" y="148"/>
                    </a:lnTo>
                    <a:lnTo>
                      <a:pt x="36" y="152"/>
                    </a:lnTo>
                    <a:lnTo>
                      <a:pt x="44" y="157"/>
                    </a:lnTo>
                    <a:lnTo>
                      <a:pt x="50" y="160"/>
                    </a:lnTo>
                    <a:lnTo>
                      <a:pt x="58" y="163"/>
                    </a:lnTo>
                    <a:lnTo>
                      <a:pt x="67" y="165"/>
                    </a:lnTo>
                    <a:lnTo>
                      <a:pt x="74" y="166"/>
                    </a:lnTo>
                    <a:lnTo>
                      <a:pt x="83" y="166"/>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3" name="Freeform 109"/>
              <p:cNvSpPr>
                <a:spLocks/>
              </p:cNvSpPr>
              <p:nvPr/>
            </p:nvSpPr>
            <p:spPr bwMode="auto">
              <a:xfrm>
                <a:off x="2932" y="3387"/>
                <a:ext cx="18" cy="7"/>
              </a:xfrm>
              <a:custGeom>
                <a:avLst/>
                <a:gdLst>
                  <a:gd name="T0" fmla="*/ 326 w 410"/>
                  <a:gd name="T1" fmla="*/ 168 h 168"/>
                  <a:gd name="T2" fmla="*/ 343 w 410"/>
                  <a:gd name="T3" fmla="*/ 167 h 168"/>
                  <a:gd name="T4" fmla="*/ 359 w 410"/>
                  <a:gd name="T5" fmla="*/ 161 h 168"/>
                  <a:gd name="T6" fmla="*/ 373 w 410"/>
                  <a:gd name="T7" fmla="*/ 154 h 168"/>
                  <a:gd name="T8" fmla="*/ 385 w 410"/>
                  <a:gd name="T9" fmla="*/ 144 h 168"/>
                  <a:gd name="T10" fmla="*/ 395 w 410"/>
                  <a:gd name="T11" fmla="*/ 131 h 168"/>
                  <a:gd name="T12" fmla="*/ 404 w 410"/>
                  <a:gd name="T13" fmla="*/ 118 h 168"/>
                  <a:gd name="T14" fmla="*/ 408 w 410"/>
                  <a:gd name="T15" fmla="*/ 101 h 168"/>
                  <a:gd name="T16" fmla="*/ 410 w 410"/>
                  <a:gd name="T17" fmla="*/ 85 h 168"/>
                  <a:gd name="T18" fmla="*/ 408 w 410"/>
                  <a:gd name="T19" fmla="*/ 67 h 168"/>
                  <a:gd name="T20" fmla="*/ 404 w 410"/>
                  <a:gd name="T21" fmla="*/ 52 h 168"/>
                  <a:gd name="T22" fmla="*/ 395 w 410"/>
                  <a:gd name="T23" fmla="*/ 38 h 168"/>
                  <a:gd name="T24" fmla="*/ 385 w 410"/>
                  <a:gd name="T25" fmla="*/ 26 h 168"/>
                  <a:gd name="T26" fmla="*/ 373 w 410"/>
                  <a:gd name="T27" fmla="*/ 15 h 168"/>
                  <a:gd name="T28" fmla="*/ 359 w 410"/>
                  <a:gd name="T29" fmla="*/ 7 h 168"/>
                  <a:gd name="T30" fmla="*/ 343 w 410"/>
                  <a:gd name="T31" fmla="*/ 3 h 168"/>
                  <a:gd name="T32" fmla="*/ 326 w 410"/>
                  <a:gd name="T33" fmla="*/ 0 h 168"/>
                  <a:gd name="T34" fmla="*/ 75 w 410"/>
                  <a:gd name="T35" fmla="*/ 2 h 168"/>
                  <a:gd name="T36" fmla="*/ 59 w 410"/>
                  <a:gd name="T37" fmla="*/ 5 h 168"/>
                  <a:gd name="T38" fmla="*/ 44 w 410"/>
                  <a:gd name="T39" fmla="*/ 11 h 168"/>
                  <a:gd name="T40" fmla="*/ 31 w 410"/>
                  <a:gd name="T41" fmla="*/ 20 h 168"/>
                  <a:gd name="T42" fmla="*/ 19 w 410"/>
                  <a:gd name="T43" fmla="*/ 31 h 168"/>
                  <a:gd name="T44" fmla="*/ 10 w 410"/>
                  <a:gd name="T45" fmla="*/ 44 h 168"/>
                  <a:gd name="T46" fmla="*/ 3 w 410"/>
                  <a:gd name="T47" fmla="*/ 60 h 168"/>
                  <a:gd name="T48" fmla="*/ 0 w 410"/>
                  <a:gd name="T49" fmla="*/ 76 h 168"/>
                  <a:gd name="T50" fmla="*/ 0 w 410"/>
                  <a:gd name="T51" fmla="*/ 93 h 168"/>
                  <a:gd name="T52" fmla="*/ 3 w 410"/>
                  <a:gd name="T53" fmla="*/ 110 h 168"/>
                  <a:gd name="T54" fmla="*/ 10 w 410"/>
                  <a:gd name="T55" fmla="*/ 124 h 168"/>
                  <a:gd name="T56" fmla="*/ 19 w 410"/>
                  <a:gd name="T57" fmla="*/ 137 h 168"/>
                  <a:gd name="T58" fmla="*/ 31 w 410"/>
                  <a:gd name="T59" fmla="*/ 149 h 168"/>
                  <a:gd name="T60" fmla="*/ 44 w 410"/>
                  <a:gd name="T61" fmla="*/ 158 h 168"/>
                  <a:gd name="T62" fmla="*/ 59 w 410"/>
                  <a:gd name="T63" fmla="*/ 165 h 168"/>
                  <a:gd name="T64" fmla="*/ 75 w 410"/>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0" h="168">
                    <a:moveTo>
                      <a:pt x="83" y="168"/>
                    </a:moveTo>
                    <a:lnTo>
                      <a:pt x="326" y="168"/>
                    </a:lnTo>
                    <a:lnTo>
                      <a:pt x="335" y="168"/>
                    </a:lnTo>
                    <a:lnTo>
                      <a:pt x="343" y="167"/>
                    </a:lnTo>
                    <a:lnTo>
                      <a:pt x="351" y="165"/>
                    </a:lnTo>
                    <a:lnTo>
                      <a:pt x="359" y="161"/>
                    </a:lnTo>
                    <a:lnTo>
                      <a:pt x="366" y="158"/>
                    </a:lnTo>
                    <a:lnTo>
                      <a:pt x="373" y="154"/>
                    </a:lnTo>
                    <a:lnTo>
                      <a:pt x="380" y="149"/>
                    </a:lnTo>
                    <a:lnTo>
                      <a:pt x="385" y="144"/>
                    </a:lnTo>
                    <a:lnTo>
                      <a:pt x="391" y="137"/>
                    </a:lnTo>
                    <a:lnTo>
                      <a:pt x="395" y="131"/>
                    </a:lnTo>
                    <a:lnTo>
                      <a:pt x="399" y="124"/>
                    </a:lnTo>
                    <a:lnTo>
                      <a:pt x="404" y="118"/>
                    </a:lnTo>
                    <a:lnTo>
                      <a:pt x="406" y="110"/>
                    </a:lnTo>
                    <a:lnTo>
                      <a:pt x="408" y="101"/>
                    </a:lnTo>
                    <a:lnTo>
                      <a:pt x="409" y="93"/>
                    </a:lnTo>
                    <a:lnTo>
                      <a:pt x="410" y="85"/>
                    </a:lnTo>
                    <a:lnTo>
                      <a:pt x="409" y="76"/>
                    </a:lnTo>
                    <a:lnTo>
                      <a:pt x="408" y="67"/>
                    </a:lnTo>
                    <a:lnTo>
                      <a:pt x="406" y="60"/>
                    </a:lnTo>
                    <a:lnTo>
                      <a:pt x="404" y="52"/>
                    </a:lnTo>
                    <a:lnTo>
                      <a:pt x="399" y="44"/>
                    </a:lnTo>
                    <a:lnTo>
                      <a:pt x="395" y="38"/>
                    </a:lnTo>
                    <a:lnTo>
                      <a:pt x="391" y="31"/>
                    </a:lnTo>
                    <a:lnTo>
                      <a:pt x="385" y="26"/>
                    </a:lnTo>
                    <a:lnTo>
                      <a:pt x="380" y="20"/>
                    </a:lnTo>
                    <a:lnTo>
                      <a:pt x="373" y="15"/>
                    </a:lnTo>
                    <a:lnTo>
                      <a:pt x="366" y="11"/>
                    </a:lnTo>
                    <a:lnTo>
                      <a:pt x="359" y="7"/>
                    </a:lnTo>
                    <a:lnTo>
                      <a:pt x="351" y="5"/>
                    </a:lnTo>
                    <a:lnTo>
                      <a:pt x="343" y="3"/>
                    </a:lnTo>
                    <a:lnTo>
                      <a:pt x="335" y="2"/>
                    </a:lnTo>
                    <a:lnTo>
                      <a:pt x="326" y="0"/>
                    </a:lnTo>
                    <a:lnTo>
                      <a:pt x="83" y="0"/>
                    </a:lnTo>
                    <a:lnTo>
                      <a:pt x="75" y="2"/>
                    </a:lnTo>
                    <a:lnTo>
                      <a:pt x="67" y="3"/>
                    </a:lnTo>
                    <a:lnTo>
                      <a:pt x="59" y="5"/>
                    </a:lnTo>
                    <a:lnTo>
                      <a:pt x="52" y="7"/>
                    </a:lnTo>
                    <a:lnTo>
                      <a:pt x="44" y="11"/>
                    </a:lnTo>
                    <a:lnTo>
                      <a:pt x="37" y="15"/>
                    </a:lnTo>
                    <a:lnTo>
                      <a:pt x="31" y="20"/>
                    </a:lnTo>
                    <a:lnTo>
                      <a:pt x="24" y="26"/>
                    </a:lnTo>
                    <a:lnTo>
                      <a:pt x="19" y="31"/>
                    </a:lnTo>
                    <a:lnTo>
                      <a:pt x="14" y="38"/>
                    </a:lnTo>
                    <a:lnTo>
                      <a:pt x="10" y="44"/>
                    </a:lnTo>
                    <a:lnTo>
                      <a:pt x="7" y="52"/>
                    </a:lnTo>
                    <a:lnTo>
                      <a:pt x="3" y="60"/>
                    </a:lnTo>
                    <a:lnTo>
                      <a:pt x="1" y="67"/>
                    </a:lnTo>
                    <a:lnTo>
                      <a:pt x="0" y="76"/>
                    </a:lnTo>
                    <a:lnTo>
                      <a:pt x="0" y="85"/>
                    </a:lnTo>
                    <a:lnTo>
                      <a:pt x="0" y="93"/>
                    </a:lnTo>
                    <a:lnTo>
                      <a:pt x="1" y="101"/>
                    </a:lnTo>
                    <a:lnTo>
                      <a:pt x="3" y="110"/>
                    </a:lnTo>
                    <a:lnTo>
                      <a:pt x="7" y="118"/>
                    </a:lnTo>
                    <a:lnTo>
                      <a:pt x="10" y="124"/>
                    </a:lnTo>
                    <a:lnTo>
                      <a:pt x="14" y="131"/>
                    </a:lnTo>
                    <a:lnTo>
                      <a:pt x="19" y="137"/>
                    </a:lnTo>
                    <a:lnTo>
                      <a:pt x="24" y="144"/>
                    </a:lnTo>
                    <a:lnTo>
                      <a:pt x="31" y="149"/>
                    </a:lnTo>
                    <a:lnTo>
                      <a:pt x="37" y="154"/>
                    </a:lnTo>
                    <a:lnTo>
                      <a:pt x="44" y="158"/>
                    </a:lnTo>
                    <a:lnTo>
                      <a:pt x="52" y="161"/>
                    </a:lnTo>
                    <a:lnTo>
                      <a:pt x="59" y="165"/>
                    </a:lnTo>
                    <a:lnTo>
                      <a:pt x="67" y="167"/>
                    </a:lnTo>
                    <a:lnTo>
                      <a:pt x="75" y="168"/>
                    </a:lnTo>
                    <a:lnTo>
                      <a:pt x="83" y="168"/>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4" name="Freeform 110"/>
              <p:cNvSpPr>
                <a:spLocks/>
              </p:cNvSpPr>
              <p:nvPr/>
            </p:nvSpPr>
            <p:spPr bwMode="auto">
              <a:xfrm>
                <a:off x="2934" y="3402"/>
                <a:ext cx="18" cy="7"/>
              </a:xfrm>
              <a:custGeom>
                <a:avLst/>
                <a:gdLst>
                  <a:gd name="T0" fmla="*/ 327 w 411"/>
                  <a:gd name="T1" fmla="*/ 168 h 168"/>
                  <a:gd name="T2" fmla="*/ 344 w 411"/>
                  <a:gd name="T3" fmla="*/ 166 h 168"/>
                  <a:gd name="T4" fmla="*/ 360 w 411"/>
                  <a:gd name="T5" fmla="*/ 161 h 168"/>
                  <a:gd name="T6" fmla="*/ 374 w 411"/>
                  <a:gd name="T7" fmla="*/ 154 h 168"/>
                  <a:gd name="T8" fmla="*/ 386 w 411"/>
                  <a:gd name="T9" fmla="*/ 144 h 168"/>
                  <a:gd name="T10" fmla="*/ 397 w 411"/>
                  <a:gd name="T11" fmla="*/ 131 h 168"/>
                  <a:gd name="T12" fmla="*/ 405 w 411"/>
                  <a:gd name="T13" fmla="*/ 116 h 168"/>
                  <a:gd name="T14" fmla="*/ 409 w 411"/>
                  <a:gd name="T15" fmla="*/ 101 h 168"/>
                  <a:gd name="T16" fmla="*/ 411 w 411"/>
                  <a:gd name="T17" fmla="*/ 85 h 168"/>
                  <a:gd name="T18" fmla="*/ 409 w 411"/>
                  <a:gd name="T19" fmla="*/ 67 h 168"/>
                  <a:gd name="T20" fmla="*/ 405 w 411"/>
                  <a:gd name="T21" fmla="*/ 52 h 168"/>
                  <a:gd name="T22" fmla="*/ 397 w 411"/>
                  <a:gd name="T23" fmla="*/ 38 h 168"/>
                  <a:gd name="T24" fmla="*/ 386 w 411"/>
                  <a:gd name="T25" fmla="*/ 26 h 168"/>
                  <a:gd name="T26" fmla="*/ 374 w 411"/>
                  <a:gd name="T27" fmla="*/ 15 h 168"/>
                  <a:gd name="T28" fmla="*/ 360 w 411"/>
                  <a:gd name="T29" fmla="*/ 7 h 168"/>
                  <a:gd name="T30" fmla="*/ 344 w 411"/>
                  <a:gd name="T31" fmla="*/ 3 h 168"/>
                  <a:gd name="T32" fmla="*/ 327 w 411"/>
                  <a:gd name="T33" fmla="*/ 0 h 168"/>
                  <a:gd name="T34" fmla="*/ 74 w 411"/>
                  <a:gd name="T35" fmla="*/ 2 h 168"/>
                  <a:gd name="T36" fmla="*/ 59 w 411"/>
                  <a:gd name="T37" fmla="*/ 5 h 168"/>
                  <a:gd name="T38" fmla="*/ 44 w 411"/>
                  <a:gd name="T39" fmla="*/ 11 h 168"/>
                  <a:gd name="T40" fmla="*/ 30 w 411"/>
                  <a:gd name="T41" fmla="*/ 20 h 168"/>
                  <a:gd name="T42" fmla="*/ 18 w 411"/>
                  <a:gd name="T43" fmla="*/ 31 h 168"/>
                  <a:gd name="T44" fmla="*/ 10 w 411"/>
                  <a:gd name="T45" fmla="*/ 44 h 168"/>
                  <a:gd name="T46" fmla="*/ 3 w 411"/>
                  <a:gd name="T47" fmla="*/ 60 h 168"/>
                  <a:gd name="T48" fmla="*/ 0 w 411"/>
                  <a:gd name="T49" fmla="*/ 76 h 168"/>
                  <a:gd name="T50" fmla="*/ 0 w 411"/>
                  <a:gd name="T51" fmla="*/ 92 h 168"/>
                  <a:gd name="T52" fmla="*/ 3 w 411"/>
                  <a:gd name="T53" fmla="*/ 109 h 168"/>
                  <a:gd name="T54" fmla="*/ 10 w 411"/>
                  <a:gd name="T55" fmla="*/ 124 h 168"/>
                  <a:gd name="T56" fmla="*/ 18 w 411"/>
                  <a:gd name="T57" fmla="*/ 137 h 168"/>
                  <a:gd name="T58" fmla="*/ 30 w 411"/>
                  <a:gd name="T59" fmla="*/ 149 h 168"/>
                  <a:gd name="T60" fmla="*/ 44 w 411"/>
                  <a:gd name="T61" fmla="*/ 158 h 168"/>
                  <a:gd name="T62" fmla="*/ 59 w 411"/>
                  <a:gd name="T63" fmla="*/ 165 h 168"/>
                  <a:gd name="T64" fmla="*/ 74 w 411"/>
                  <a:gd name="T65" fmla="*/ 168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1" h="168">
                    <a:moveTo>
                      <a:pt x="83" y="168"/>
                    </a:moveTo>
                    <a:lnTo>
                      <a:pt x="327" y="168"/>
                    </a:lnTo>
                    <a:lnTo>
                      <a:pt x="335" y="168"/>
                    </a:lnTo>
                    <a:lnTo>
                      <a:pt x="344" y="166"/>
                    </a:lnTo>
                    <a:lnTo>
                      <a:pt x="352" y="165"/>
                    </a:lnTo>
                    <a:lnTo>
                      <a:pt x="360" y="161"/>
                    </a:lnTo>
                    <a:lnTo>
                      <a:pt x="367" y="158"/>
                    </a:lnTo>
                    <a:lnTo>
                      <a:pt x="374" y="154"/>
                    </a:lnTo>
                    <a:lnTo>
                      <a:pt x="380" y="149"/>
                    </a:lnTo>
                    <a:lnTo>
                      <a:pt x="386" y="144"/>
                    </a:lnTo>
                    <a:lnTo>
                      <a:pt x="391" y="137"/>
                    </a:lnTo>
                    <a:lnTo>
                      <a:pt x="397" y="131"/>
                    </a:lnTo>
                    <a:lnTo>
                      <a:pt x="401" y="124"/>
                    </a:lnTo>
                    <a:lnTo>
                      <a:pt x="405" y="116"/>
                    </a:lnTo>
                    <a:lnTo>
                      <a:pt x="407" y="109"/>
                    </a:lnTo>
                    <a:lnTo>
                      <a:pt x="409" y="101"/>
                    </a:lnTo>
                    <a:lnTo>
                      <a:pt x="410" y="92"/>
                    </a:lnTo>
                    <a:lnTo>
                      <a:pt x="411" y="85"/>
                    </a:lnTo>
                    <a:lnTo>
                      <a:pt x="410" y="76"/>
                    </a:lnTo>
                    <a:lnTo>
                      <a:pt x="409" y="67"/>
                    </a:lnTo>
                    <a:lnTo>
                      <a:pt x="407" y="60"/>
                    </a:lnTo>
                    <a:lnTo>
                      <a:pt x="405" y="52"/>
                    </a:lnTo>
                    <a:lnTo>
                      <a:pt x="401" y="44"/>
                    </a:lnTo>
                    <a:lnTo>
                      <a:pt x="397" y="38"/>
                    </a:lnTo>
                    <a:lnTo>
                      <a:pt x="391" y="31"/>
                    </a:lnTo>
                    <a:lnTo>
                      <a:pt x="386" y="26"/>
                    </a:lnTo>
                    <a:lnTo>
                      <a:pt x="380" y="20"/>
                    </a:lnTo>
                    <a:lnTo>
                      <a:pt x="374" y="15"/>
                    </a:lnTo>
                    <a:lnTo>
                      <a:pt x="367" y="11"/>
                    </a:lnTo>
                    <a:lnTo>
                      <a:pt x="360" y="7"/>
                    </a:lnTo>
                    <a:lnTo>
                      <a:pt x="352" y="5"/>
                    </a:lnTo>
                    <a:lnTo>
                      <a:pt x="344" y="3"/>
                    </a:lnTo>
                    <a:lnTo>
                      <a:pt x="335" y="2"/>
                    </a:lnTo>
                    <a:lnTo>
                      <a:pt x="327" y="0"/>
                    </a:lnTo>
                    <a:lnTo>
                      <a:pt x="83" y="0"/>
                    </a:lnTo>
                    <a:lnTo>
                      <a:pt x="74" y="2"/>
                    </a:lnTo>
                    <a:lnTo>
                      <a:pt x="67" y="3"/>
                    </a:lnTo>
                    <a:lnTo>
                      <a:pt x="59" y="5"/>
                    </a:lnTo>
                    <a:lnTo>
                      <a:pt x="51" y="7"/>
                    </a:lnTo>
                    <a:lnTo>
                      <a:pt x="44" y="11"/>
                    </a:lnTo>
                    <a:lnTo>
                      <a:pt x="37" y="15"/>
                    </a:lnTo>
                    <a:lnTo>
                      <a:pt x="30" y="20"/>
                    </a:lnTo>
                    <a:lnTo>
                      <a:pt x="24" y="26"/>
                    </a:lnTo>
                    <a:lnTo>
                      <a:pt x="18" y="31"/>
                    </a:lnTo>
                    <a:lnTo>
                      <a:pt x="14" y="38"/>
                    </a:lnTo>
                    <a:lnTo>
                      <a:pt x="10" y="44"/>
                    </a:lnTo>
                    <a:lnTo>
                      <a:pt x="6" y="52"/>
                    </a:lnTo>
                    <a:lnTo>
                      <a:pt x="3" y="60"/>
                    </a:lnTo>
                    <a:lnTo>
                      <a:pt x="1" y="67"/>
                    </a:lnTo>
                    <a:lnTo>
                      <a:pt x="0" y="76"/>
                    </a:lnTo>
                    <a:lnTo>
                      <a:pt x="0" y="85"/>
                    </a:lnTo>
                    <a:lnTo>
                      <a:pt x="0" y="92"/>
                    </a:lnTo>
                    <a:lnTo>
                      <a:pt x="1" y="101"/>
                    </a:lnTo>
                    <a:lnTo>
                      <a:pt x="3" y="109"/>
                    </a:lnTo>
                    <a:lnTo>
                      <a:pt x="6" y="116"/>
                    </a:lnTo>
                    <a:lnTo>
                      <a:pt x="10" y="124"/>
                    </a:lnTo>
                    <a:lnTo>
                      <a:pt x="14" y="131"/>
                    </a:lnTo>
                    <a:lnTo>
                      <a:pt x="18" y="137"/>
                    </a:lnTo>
                    <a:lnTo>
                      <a:pt x="24" y="144"/>
                    </a:lnTo>
                    <a:lnTo>
                      <a:pt x="30" y="149"/>
                    </a:lnTo>
                    <a:lnTo>
                      <a:pt x="37" y="154"/>
                    </a:lnTo>
                    <a:lnTo>
                      <a:pt x="44" y="158"/>
                    </a:lnTo>
                    <a:lnTo>
                      <a:pt x="51" y="161"/>
                    </a:lnTo>
                    <a:lnTo>
                      <a:pt x="59" y="165"/>
                    </a:lnTo>
                    <a:lnTo>
                      <a:pt x="67" y="166"/>
                    </a:lnTo>
                    <a:lnTo>
                      <a:pt x="74" y="168"/>
                    </a:lnTo>
                    <a:lnTo>
                      <a:pt x="83" y="168"/>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5" name="Freeform 111"/>
              <p:cNvSpPr>
                <a:spLocks/>
              </p:cNvSpPr>
              <p:nvPr/>
            </p:nvSpPr>
            <p:spPr bwMode="auto">
              <a:xfrm>
                <a:off x="2937" y="3417"/>
                <a:ext cx="18" cy="7"/>
              </a:xfrm>
              <a:custGeom>
                <a:avLst/>
                <a:gdLst>
                  <a:gd name="T0" fmla="*/ 330 w 413"/>
                  <a:gd name="T1" fmla="*/ 167 h 167"/>
                  <a:gd name="T2" fmla="*/ 346 w 413"/>
                  <a:gd name="T3" fmla="*/ 165 h 167"/>
                  <a:gd name="T4" fmla="*/ 363 w 413"/>
                  <a:gd name="T5" fmla="*/ 161 h 167"/>
                  <a:gd name="T6" fmla="*/ 377 w 413"/>
                  <a:gd name="T7" fmla="*/ 153 h 167"/>
                  <a:gd name="T8" fmla="*/ 389 w 413"/>
                  <a:gd name="T9" fmla="*/ 142 h 167"/>
                  <a:gd name="T10" fmla="*/ 399 w 413"/>
                  <a:gd name="T11" fmla="*/ 130 h 167"/>
                  <a:gd name="T12" fmla="*/ 406 w 413"/>
                  <a:gd name="T13" fmla="*/ 116 h 167"/>
                  <a:gd name="T14" fmla="*/ 412 w 413"/>
                  <a:gd name="T15" fmla="*/ 101 h 167"/>
                  <a:gd name="T16" fmla="*/ 413 w 413"/>
                  <a:gd name="T17" fmla="*/ 83 h 167"/>
                  <a:gd name="T18" fmla="*/ 412 w 413"/>
                  <a:gd name="T19" fmla="*/ 67 h 167"/>
                  <a:gd name="T20" fmla="*/ 406 w 413"/>
                  <a:gd name="T21" fmla="*/ 51 h 167"/>
                  <a:gd name="T22" fmla="*/ 399 w 413"/>
                  <a:gd name="T23" fmla="*/ 37 h 167"/>
                  <a:gd name="T24" fmla="*/ 389 w 413"/>
                  <a:gd name="T25" fmla="*/ 24 h 167"/>
                  <a:gd name="T26" fmla="*/ 377 w 413"/>
                  <a:gd name="T27" fmla="*/ 14 h 167"/>
                  <a:gd name="T28" fmla="*/ 363 w 413"/>
                  <a:gd name="T29" fmla="*/ 6 h 167"/>
                  <a:gd name="T30" fmla="*/ 346 w 413"/>
                  <a:gd name="T31" fmla="*/ 2 h 167"/>
                  <a:gd name="T32" fmla="*/ 330 w 413"/>
                  <a:gd name="T33" fmla="*/ 0 h 167"/>
                  <a:gd name="T34" fmla="*/ 76 w 413"/>
                  <a:gd name="T35" fmla="*/ 0 h 167"/>
                  <a:gd name="T36" fmla="*/ 60 w 413"/>
                  <a:gd name="T37" fmla="*/ 3 h 167"/>
                  <a:gd name="T38" fmla="*/ 44 w 413"/>
                  <a:gd name="T39" fmla="*/ 10 h 167"/>
                  <a:gd name="T40" fmla="*/ 31 w 413"/>
                  <a:gd name="T41" fmla="*/ 18 h 167"/>
                  <a:gd name="T42" fmla="*/ 19 w 413"/>
                  <a:gd name="T43" fmla="*/ 30 h 167"/>
                  <a:gd name="T44" fmla="*/ 10 w 413"/>
                  <a:gd name="T45" fmla="*/ 44 h 167"/>
                  <a:gd name="T46" fmla="*/ 4 w 413"/>
                  <a:gd name="T47" fmla="*/ 59 h 167"/>
                  <a:gd name="T48" fmla="*/ 0 w 413"/>
                  <a:gd name="T49" fmla="*/ 74 h 167"/>
                  <a:gd name="T50" fmla="*/ 0 w 413"/>
                  <a:gd name="T51" fmla="*/ 92 h 167"/>
                  <a:gd name="T52" fmla="*/ 4 w 413"/>
                  <a:gd name="T53" fmla="*/ 108 h 167"/>
                  <a:gd name="T54" fmla="*/ 10 w 413"/>
                  <a:gd name="T55" fmla="*/ 124 h 167"/>
                  <a:gd name="T56" fmla="*/ 19 w 413"/>
                  <a:gd name="T57" fmla="*/ 137 h 167"/>
                  <a:gd name="T58" fmla="*/ 31 w 413"/>
                  <a:gd name="T59" fmla="*/ 148 h 167"/>
                  <a:gd name="T60" fmla="*/ 44 w 413"/>
                  <a:gd name="T61" fmla="*/ 156 h 167"/>
                  <a:gd name="T62" fmla="*/ 60 w 413"/>
                  <a:gd name="T63" fmla="*/ 163 h 167"/>
                  <a:gd name="T64" fmla="*/ 76 w 413"/>
                  <a:gd name="T65" fmla="*/ 166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13" h="167">
                    <a:moveTo>
                      <a:pt x="84" y="167"/>
                    </a:moveTo>
                    <a:lnTo>
                      <a:pt x="330" y="167"/>
                    </a:lnTo>
                    <a:lnTo>
                      <a:pt x="338" y="166"/>
                    </a:lnTo>
                    <a:lnTo>
                      <a:pt x="346" y="165"/>
                    </a:lnTo>
                    <a:lnTo>
                      <a:pt x="355" y="163"/>
                    </a:lnTo>
                    <a:lnTo>
                      <a:pt x="363" y="161"/>
                    </a:lnTo>
                    <a:lnTo>
                      <a:pt x="369" y="156"/>
                    </a:lnTo>
                    <a:lnTo>
                      <a:pt x="377" y="153"/>
                    </a:lnTo>
                    <a:lnTo>
                      <a:pt x="382" y="148"/>
                    </a:lnTo>
                    <a:lnTo>
                      <a:pt x="389" y="142"/>
                    </a:lnTo>
                    <a:lnTo>
                      <a:pt x="394" y="137"/>
                    </a:lnTo>
                    <a:lnTo>
                      <a:pt x="399" y="130"/>
                    </a:lnTo>
                    <a:lnTo>
                      <a:pt x="403" y="124"/>
                    </a:lnTo>
                    <a:lnTo>
                      <a:pt x="406" y="116"/>
                    </a:lnTo>
                    <a:lnTo>
                      <a:pt x="410" y="108"/>
                    </a:lnTo>
                    <a:lnTo>
                      <a:pt x="412" y="101"/>
                    </a:lnTo>
                    <a:lnTo>
                      <a:pt x="413" y="92"/>
                    </a:lnTo>
                    <a:lnTo>
                      <a:pt x="413" y="83"/>
                    </a:lnTo>
                    <a:lnTo>
                      <a:pt x="413" y="74"/>
                    </a:lnTo>
                    <a:lnTo>
                      <a:pt x="412" y="67"/>
                    </a:lnTo>
                    <a:lnTo>
                      <a:pt x="410" y="59"/>
                    </a:lnTo>
                    <a:lnTo>
                      <a:pt x="406" y="51"/>
                    </a:lnTo>
                    <a:lnTo>
                      <a:pt x="403" y="44"/>
                    </a:lnTo>
                    <a:lnTo>
                      <a:pt x="399" y="37"/>
                    </a:lnTo>
                    <a:lnTo>
                      <a:pt x="394" y="30"/>
                    </a:lnTo>
                    <a:lnTo>
                      <a:pt x="389" y="24"/>
                    </a:lnTo>
                    <a:lnTo>
                      <a:pt x="382" y="18"/>
                    </a:lnTo>
                    <a:lnTo>
                      <a:pt x="377" y="14"/>
                    </a:lnTo>
                    <a:lnTo>
                      <a:pt x="369" y="10"/>
                    </a:lnTo>
                    <a:lnTo>
                      <a:pt x="363" y="6"/>
                    </a:lnTo>
                    <a:lnTo>
                      <a:pt x="355" y="3"/>
                    </a:lnTo>
                    <a:lnTo>
                      <a:pt x="346" y="2"/>
                    </a:lnTo>
                    <a:lnTo>
                      <a:pt x="338" y="0"/>
                    </a:lnTo>
                    <a:lnTo>
                      <a:pt x="330" y="0"/>
                    </a:lnTo>
                    <a:lnTo>
                      <a:pt x="84" y="0"/>
                    </a:lnTo>
                    <a:lnTo>
                      <a:pt x="76" y="0"/>
                    </a:lnTo>
                    <a:lnTo>
                      <a:pt x="67" y="2"/>
                    </a:lnTo>
                    <a:lnTo>
                      <a:pt x="60" y="3"/>
                    </a:lnTo>
                    <a:lnTo>
                      <a:pt x="52" y="6"/>
                    </a:lnTo>
                    <a:lnTo>
                      <a:pt x="44" y="10"/>
                    </a:lnTo>
                    <a:lnTo>
                      <a:pt x="38" y="14"/>
                    </a:lnTo>
                    <a:lnTo>
                      <a:pt x="31" y="18"/>
                    </a:lnTo>
                    <a:lnTo>
                      <a:pt x="25" y="24"/>
                    </a:lnTo>
                    <a:lnTo>
                      <a:pt x="19" y="30"/>
                    </a:lnTo>
                    <a:lnTo>
                      <a:pt x="15" y="37"/>
                    </a:lnTo>
                    <a:lnTo>
                      <a:pt x="10" y="44"/>
                    </a:lnTo>
                    <a:lnTo>
                      <a:pt x="7" y="51"/>
                    </a:lnTo>
                    <a:lnTo>
                      <a:pt x="4" y="59"/>
                    </a:lnTo>
                    <a:lnTo>
                      <a:pt x="3" y="67"/>
                    </a:lnTo>
                    <a:lnTo>
                      <a:pt x="0" y="74"/>
                    </a:lnTo>
                    <a:lnTo>
                      <a:pt x="0" y="83"/>
                    </a:lnTo>
                    <a:lnTo>
                      <a:pt x="0" y="92"/>
                    </a:lnTo>
                    <a:lnTo>
                      <a:pt x="3" y="101"/>
                    </a:lnTo>
                    <a:lnTo>
                      <a:pt x="4" y="108"/>
                    </a:lnTo>
                    <a:lnTo>
                      <a:pt x="7" y="116"/>
                    </a:lnTo>
                    <a:lnTo>
                      <a:pt x="10" y="124"/>
                    </a:lnTo>
                    <a:lnTo>
                      <a:pt x="15" y="130"/>
                    </a:lnTo>
                    <a:lnTo>
                      <a:pt x="19" y="137"/>
                    </a:lnTo>
                    <a:lnTo>
                      <a:pt x="25" y="142"/>
                    </a:lnTo>
                    <a:lnTo>
                      <a:pt x="31" y="148"/>
                    </a:lnTo>
                    <a:lnTo>
                      <a:pt x="38" y="153"/>
                    </a:lnTo>
                    <a:lnTo>
                      <a:pt x="44" y="156"/>
                    </a:lnTo>
                    <a:lnTo>
                      <a:pt x="52" y="161"/>
                    </a:lnTo>
                    <a:lnTo>
                      <a:pt x="60" y="163"/>
                    </a:lnTo>
                    <a:lnTo>
                      <a:pt x="67" y="165"/>
                    </a:lnTo>
                    <a:lnTo>
                      <a:pt x="76" y="166"/>
                    </a:lnTo>
                    <a:lnTo>
                      <a:pt x="84" y="167"/>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6" name="Freeform 112"/>
              <p:cNvSpPr>
                <a:spLocks/>
              </p:cNvSpPr>
              <p:nvPr/>
            </p:nvSpPr>
            <p:spPr bwMode="auto">
              <a:xfrm>
                <a:off x="2987" y="3384"/>
                <a:ext cx="93" cy="72"/>
              </a:xfrm>
              <a:custGeom>
                <a:avLst/>
                <a:gdLst>
                  <a:gd name="T0" fmla="*/ 269 w 2159"/>
                  <a:gd name="T1" fmla="*/ 216 h 1638"/>
                  <a:gd name="T2" fmla="*/ 730 w 2159"/>
                  <a:gd name="T3" fmla="*/ 170 h 1638"/>
                  <a:gd name="T4" fmla="*/ 1076 w 2159"/>
                  <a:gd name="T5" fmla="*/ 171 h 1638"/>
                  <a:gd name="T6" fmla="*/ 1253 w 2159"/>
                  <a:gd name="T7" fmla="*/ 190 h 1638"/>
                  <a:gd name="T8" fmla="*/ 1378 w 2159"/>
                  <a:gd name="T9" fmla="*/ 222 h 1638"/>
                  <a:gd name="T10" fmla="*/ 1487 w 2159"/>
                  <a:gd name="T11" fmla="*/ 288 h 1638"/>
                  <a:gd name="T12" fmla="*/ 1566 w 2159"/>
                  <a:gd name="T13" fmla="*/ 380 h 1638"/>
                  <a:gd name="T14" fmla="*/ 1605 w 2159"/>
                  <a:gd name="T15" fmla="*/ 487 h 1638"/>
                  <a:gd name="T16" fmla="*/ 1604 w 2159"/>
                  <a:gd name="T17" fmla="*/ 572 h 1638"/>
                  <a:gd name="T18" fmla="*/ 1575 w 2159"/>
                  <a:gd name="T19" fmla="*/ 642 h 1638"/>
                  <a:gd name="T20" fmla="*/ 1520 w 2159"/>
                  <a:gd name="T21" fmla="*/ 701 h 1638"/>
                  <a:gd name="T22" fmla="*/ 1440 w 2159"/>
                  <a:gd name="T23" fmla="*/ 751 h 1638"/>
                  <a:gd name="T24" fmla="*/ 1347 w 2159"/>
                  <a:gd name="T25" fmla="*/ 803 h 1638"/>
                  <a:gd name="T26" fmla="*/ 1085 w 2159"/>
                  <a:gd name="T27" fmla="*/ 960 h 1638"/>
                  <a:gd name="T28" fmla="*/ 967 w 2159"/>
                  <a:gd name="T29" fmla="*/ 1061 h 1638"/>
                  <a:gd name="T30" fmla="*/ 914 w 2159"/>
                  <a:gd name="T31" fmla="*/ 1129 h 1638"/>
                  <a:gd name="T32" fmla="*/ 883 w 2159"/>
                  <a:gd name="T33" fmla="*/ 1203 h 1638"/>
                  <a:gd name="T34" fmla="*/ 878 w 2159"/>
                  <a:gd name="T35" fmla="*/ 1264 h 1638"/>
                  <a:gd name="T36" fmla="*/ 888 w 2159"/>
                  <a:gd name="T37" fmla="*/ 1325 h 1638"/>
                  <a:gd name="T38" fmla="*/ 915 w 2159"/>
                  <a:gd name="T39" fmla="*/ 1384 h 1638"/>
                  <a:gd name="T40" fmla="*/ 1021 w 2159"/>
                  <a:gd name="T41" fmla="*/ 1488 h 1638"/>
                  <a:gd name="T42" fmla="*/ 1208 w 2159"/>
                  <a:gd name="T43" fmla="*/ 1567 h 1638"/>
                  <a:gd name="T44" fmla="*/ 1435 w 2159"/>
                  <a:gd name="T45" fmla="*/ 1613 h 1638"/>
                  <a:gd name="T46" fmla="*/ 1669 w 2159"/>
                  <a:gd name="T47" fmla="*/ 1635 h 1638"/>
                  <a:gd name="T48" fmla="*/ 2009 w 2159"/>
                  <a:gd name="T49" fmla="*/ 1635 h 1638"/>
                  <a:gd name="T50" fmla="*/ 2110 w 2159"/>
                  <a:gd name="T51" fmla="*/ 1622 h 1638"/>
                  <a:gd name="T52" fmla="*/ 2142 w 2159"/>
                  <a:gd name="T53" fmla="*/ 1596 h 1638"/>
                  <a:gd name="T54" fmla="*/ 2158 w 2159"/>
                  <a:gd name="T55" fmla="*/ 1560 h 1638"/>
                  <a:gd name="T56" fmla="*/ 2155 w 2159"/>
                  <a:gd name="T57" fmla="*/ 1519 h 1638"/>
                  <a:gd name="T58" fmla="*/ 2133 w 2159"/>
                  <a:gd name="T59" fmla="*/ 1485 h 1638"/>
                  <a:gd name="T60" fmla="*/ 2098 w 2159"/>
                  <a:gd name="T61" fmla="*/ 1465 h 1638"/>
                  <a:gd name="T62" fmla="*/ 2015 w 2159"/>
                  <a:gd name="T63" fmla="*/ 1467 h 1638"/>
                  <a:gd name="T64" fmla="*/ 1668 w 2159"/>
                  <a:gd name="T65" fmla="*/ 1468 h 1638"/>
                  <a:gd name="T66" fmla="*/ 1398 w 2159"/>
                  <a:gd name="T67" fmla="*/ 1439 h 1638"/>
                  <a:gd name="T68" fmla="*/ 1229 w 2159"/>
                  <a:gd name="T69" fmla="*/ 1400 h 1638"/>
                  <a:gd name="T70" fmla="*/ 1105 w 2159"/>
                  <a:gd name="T71" fmla="*/ 1345 h 1638"/>
                  <a:gd name="T72" fmla="*/ 1050 w 2159"/>
                  <a:gd name="T73" fmla="*/ 1283 h 1638"/>
                  <a:gd name="T74" fmla="*/ 1046 w 2159"/>
                  <a:gd name="T75" fmla="*/ 1247 h 1638"/>
                  <a:gd name="T76" fmla="*/ 1063 w 2159"/>
                  <a:gd name="T77" fmla="*/ 1207 h 1638"/>
                  <a:gd name="T78" fmla="*/ 1160 w 2159"/>
                  <a:gd name="T79" fmla="*/ 1113 h 1638"/>
                  <a:gd name="T80" fmla="*/ 1305 w 2159"/>
                  <a:gd name="T81" fmla="*/ 1020 h 1638"/>
                  <a:gd name="T82" fmla="*/ 1486 w 2159"/>
                  <a:gd name="T83" fmla="*/ 917 h 1638"/>
                  <a:gd name="T84" fmla="*/ 1577 w 2159"/>
                  <a:gd name="T85" fmla="*/ 864 h 1638"/>
                  <a:gd name="T86" fmla="*/ 1685 w 2159"/>
                  <a:gd name="T87" fmla="*/ 773 h 1638"/>
                  <a:gd name="T88" fmla="*/ 1753 w 2159"/>
                  <a:gd name="T89" fmla="*/ 657 h 1638"/>
                  <a:gd name="T90" fmla="*/ 1776 w 2159"/>
                  <a:gd name="T91" fmla="*/ 524 h 1638"/>
                  <a:gd name="T92" fmla="*/ 1764 w 2159"/>
                  <a:gd name="T93" fmla="*/ 429 h 1638"/>
                  <a:gd name="T94" fmla="*/ 1695 w 2159"/>
                  <a:gd name="T95" fmla="*/ 272 h 1638"/>
                  <a:gd name="T96" fmla="*/ 1572 w 2159"/>
                  <a:gd name="T97" fmla="*/ 142 h 1638"/>
                  <a:gd name="T98" fmla="*/ 1417 w 2159"/>
                  <a:gd name="T99" fmla="*/ 59 h 1638"/>
                  <a:gd name="T100" fmla="*/ 1255 w 2159"/>
                  <a:gd name="T101" fmla="*/ 21 h 1638"/>
                  <a:gd name="T102" fmla="*/ 1048 w 2159"/>
                  <a:gd name="T103" fmla="*/ 3 h 1638"/>
                  <a:gd name="T104" fmla="*/ 812 w 2159"/>
                  <a:gd name="T105" fmla="*/ 1 h 1638"/>
                  <a:gd name="T106" fmla="*/ 323 w 2159"/>
                  <a:gd name="T107" fmla="*/ 40 h 1638"/>
                  <a:gd name="T108" fmla="*/ 65 w 2159"/>
                  <a:gd name="T109" fmla="*/ 86 h 1638"/>
                  <a:gd name="T110" fmla="*/ 27 w 2159"/>
                  <a:gd name="T111" fmla="*/ 105 h 1638"/>
                  <a:gd name="T112" fmla="*/ 5 w 2159"/>
                  <a:gd name="T113" fmla="*/ 137 h 1638"/>
                  <a:gd name="T114" fmla="*/ 0 w 2159"/>
                  <a:gd name="T115" fmla="*/ 178 h 1638"/>
                  <a:gd name="T116" fmla="*/ 15 w 2159"/>
                  <a:gd name="T117" fmla="*/ 216 h 1638"/>
                  <a:gd name="T118" fmla="*/ 46 w 2159"/>
                  <a:gd name="T119" fmla="*/ 242 h 1638"/>
                  <a:gd name="T120" fmla="*/ 86 w 2159"/>
                  <a:gd name="T121" fmla="*/ 251 h 1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59" h="1638">
                    <a:moveTo>
                      <a:pt x="102" y="249"/>
                    </a:moveTo>
                    <a:lnTo>
                      <a:pt x="143" y="240"/>
                    </a:lnTo>
                    <a:lnTo>
                      <a:pt x="183" y="232"/>
                    </a:lnTo>
                    <a:lnTo>
                      <a:pt x="225" y="224"/>
                    </a:lnTo>
                    <a:lnTo>
                      <a:pt x="269" y="216"/>
                    </a:lnTo>
                    <a:lnTo>
                      <a:pt x="358" y="203"/>
                    </a:lnTo>
                    <a:lnTo>
                      <a:pt x="450" y="192"/>
                    </a:lnTo>
                    <a:lnTo>
                      <a:pt x="542" y="182"/>
                    </a:lnTo>
                    <a:lnTo>
                      <a:pt x="636" y="176"/>
                    </a:lnTo>
                    <a:lnTo>
                      <a:pt x="730" y="170"/>
                    </a:lnTo>
                    <a:lnTo>
                      <a:pt x="821" y="168"/>
                    </a:lnTo>
                    <a:lnTo>
                      <a:pt x="910" y="167"/>
                    </a:lnTo>
                    <a:lnTo>
                      <a:pt x="995" y="168"/>
                    </a:lnTo>
                    <a:lnTo>
                      <a:pt x="1037" y="169"/>
                    </a:lnTo>
                    <a:lnTo>
                      <a:pt x="1076" y="171"/>
                    </a:lnTo>
                    <a:lnTo>
                      <a:pt x="1115" y="175"/>
                    </a:lnTo>
                    <a:lnTo>
                      <a:pt x="1152" y="177"/>
                    </a:lnTo>
                    <a:lnTo>
                      <a:pt x="1187" y="181"/>
                    </a:lnTo>
                    <a:lnTo>
                      <a:pt x="1221" y="186"/>
                    </a:lnTo>
                    <a:lnTo>
                      <a:pt x="1253" y="190"/>
                    </a:lnTo>
                    <a:lnTo>
                      <a:pt x="1283" y="195"/>
                    </a:lnTo>
                    <a:lnTo>
                      <a:pt x="1310" y="201"/>
                    </a:lnTo>
                    <a:lnTo>
                      <a:pt x="1335" y="207"/>
                    </a:lnTo>
                    <a:lnTo>
                      <a:pt x="1358" y="214"/>
                    </a:lnTo>
                    <a:lnTo>
                      <a:pt x="1378" y="222"/>
                    </a:lnTo>
                    <a:lnTo>
                      <a:pt x="1402" y="233"/>
                    </a:lnTo>
                    <a:lnTo>
                      <a:pt x="1424" y="245"/>
                    </a:lnTo>
                    <a:lnTo>
                      <a:pt x="1446" y="258"/>
                    </a:lnTo>
                    <a:lnTo>
                      <a:pt x="1467" y="273"/>
                    </a:lnTo>
                    <a:lnTo>
                      <a:pt x="1487" y="288"/>
                    </a:lnTo>
                    <a:lnTo>
                      <a:pt x="1505" y="305"/>
                    </a:lnTo>
                    <a:lnTo>
                      <a:pt x="1522" y="322"/>
                    </a:lnTo>
                    <a:lnTo>
                      <a:pt x="1538" y="341"/>
                    </a:lnTo>
                    <a:lnTo>
                      <a:pt x="1553" y="361"/>
                    </a:lnTo>
                    <a:lnTo>
                      <a:pt x="1566" y="380"/>
                    </a:lnTo>
                    <a:lnTo>
                      <a:pt x="1577" y="400"/>
                    </a:lnTo>
                    <a:lnTo>
                      <a:pt x="1587" y="421"/>
                    </a:lnTo>
                    <a:lnTo>
                      <a:pt x="1594" y="443"/>
                    </a:lnTo>
                    <a:lnTo>
                      <a:pt x="1601" y="465"/>
                    </a:lnTo>
                    <a:lnTo>
                      <a:pt x="1605" y="487"/>
                    </a:lnTo>
                    <a:lnTo>
                      <a:pt x="1609" y="508"/>
                    </a:lnTo>
                    <a:lnTo>
                      <a:pt x="1609" y="525"/>
                    </a:lnTo>
                    <a:lnTo>
                      <a:pt x="1609" y="540"/>
                    </a:lnTo>
                    <a:lnTo>
                      <a:pt x="1606" y="557"/>
                    </a:lnTo>
                    <a:lnTo>
                      <a:pt x="1604" y="572"/>
                    </a:lnTo>
                    <a:lnTo>
                      <a:pt x="1600" y="586"/>
                    </a:lnTo>
                    <a:lnTo>
                      <a:pt x="1595" y="601"/>
                    </a:lnTo>
                    <a:lnTo>
                      <a:pt x="1590" y="616"/>
                    </a:lnTo>
                    <a:lnTo>
                      <a:pt x="1582" y="629"/>
                    </a:lnTo>
                    <a:lnTo>
                      <a:pt x="1575" y="642"/>
                    </a:lnTo>
                    <a:lnTo>
                      <a:pt x="1566" y="655"/>
                    </a:lnTo>
                    <a:lnTo>
                      <a:pt x="1556" y="667"/>
                    </a:lnTo>
                    <a:lnTo>
                      <a:pt x="1545" y="679"/>
                    </a:lnTo>
                    <a:lnTo>
                      <a:pt x="1532" y="691"/>
                    </a:lnTo>
                    <a:lnTo>
                      <a:pt x="1520" y="701"/>
                    </a:lnTo>
                    <a:lnTo>
                      <a:pt x="1505" y="712"/>
                    </a:lnTo>
                    <a:lnTo>
                      <a:pt x="1490" y="721"/>
                    </a:lnTo>
                    <a:lnTo>
                      <a:pt x="1474" y="732"/>
                    </a:lnTo>
                    <a:lnTo>
                      <a:pt x="1456" y="742"/>
                    </a:lnTo>
                    <a:lnTo>
                      <a:pt x="1440" y="751"/>
                    </a:lnTo>
                    <a:lnTo>
                      <a:pt x="1421" y="761"/>
                    </a:lnTo>
                    <a:lnTo>
                      <a:pt x="1403" y="771"/>
                    </a:lnTo>
                    <a:lnTo>
                      <a:pt x="1385" y="782"/>
                    </a:lnTo>
                    <a:lnTo>
                      <a:pt x="1366" y="792"/>
                    </a:lnTo>
                    <a:lnTo>
                      <a:pt x="1347" y="803"/>
                    </a:lnTo>
                    <a:lnTo>
                      <a:pt x="1269" y="847"/>
                    </a:lnTo>
                    <a:lnTo>
                      <a:pt x="1193" y="892"/>
                    </a:lnTo>
                    <a:lnTo>
                      <a:pt x="1155" y="914"/>
                    </a:lnTo>
                    <a:lnTo>
                      <a:pt x="1119" y="937"/>
                    </a:lnTo>
                    <a:lnTo>
                      <a:pt x="1085" y="960"/>
                    </a:lnTo>
                    <a:lnTo>
                      <a:pt x="1052" y="985"/>
                    </a:lnTo>
                    <a:lnTo>
                      <a:pt x="1021" y="1010"/>
                    </a:lnTo>
                    <a:lnTo>
                      <a:pt x="993" y="1035"/>
                    </a:lnTo>
                    <a:lnTo>
                      <a:pt x="980" y="1048"/>
                    </a:lnTo>
                    <a:lnTo>
                      <a:pt x="967" y="1061"/>
                    </a:lnTo>
                    <a:lnTo>
                      <a:pt x="955" y="1074"/>
                    </a:lnTo>
                    <a:lnTo>
                      <a:pt x="944" y="1087"/>
                    </a:lnTo>
                    <a:lnTo>
                      <a:pt x="933" y="1102"/>
                    </a:lnTo>
                    <a:lnTo>
                      <a:pt x="923" y="1115"/>
                    </a:lnTo>
                    <a:lnTo>
                      <a:pt x="914" y="1129"/>
                    </a:lnTo>
                    <a:lnTo>
                      <a:pt x="906" y="1143"/>
                    </a:lnTo>
                    <a:lnTo>
                      <a:pt x="900" y="1159"/>
                    </a:lnTo>
                    <a:lnTo>
                      <a:pt x="893" y="1173"/>
                    </a:lnTo>
                    <a:lnTo>
                      <a:pt x="888" y="1188"/>
                    </a:lnTo>
                    <a:lnTo>
                      <a:pt x="883" y="1203"/>
                    </a:lnTo>
                    <a:lnTo>
                      <a:pt x="881" y="1215"/>
                    </a:lnTo>
                    <a:lnTo>
                      <a:pt x="879" y="1228"/>
                    </a:lnTo>
                    <a:lnTo>
                      <a:pt x="878" y="1240"/>
                    </a:lnTo>
                    <a:lnTo>
                      <a:pt x="878" y="1252"/>
                    </a:lnTo>
                    <a:lnTo>
                      <a:pt x="878" y="1264"/>
                    </a:lnTo>
                    <a:lnTo>
                      <a:pt x="878" y="1277"/>
                    </a:lnTo>
                    <a:lnTo>
                      <a:pt x="880" y="1289"/>
                    </a:lnTo>
                    <a:lnTo>
                      <a:pt x="882" y="1301"/>
                    </a:lnTo>
                    <a:lnTo>
                      <a:pt x="884" y="1313"/>
                    </a:lnTo>
                    <a:lnTo>
                      <a:pt x="888" y="1325"/>
                    </a:lnTo>
                    <a:lnTo>
                      <a:pt x="892" y="1337"/>
                    </a:lnTo>
                    <a:lnTo>
                      <a:pt x="896" y="1349"/>
                    </a:lnTo>
                    <a:lnTo>
                      <a:pt x="902" y="1361"/>
                    </a:lnTo>
                    <a:lnTo>
                      <a:pt x="907" y="1372"/>
                    </a:lnTo>
                    <a:lnTo>
                      <a:pt x="915" y="1384"/>
                    </a:lnTo>
                    <a:lnTo>
                      <a:pt x="922" y="1395"/>
                    </a:lnTo>
                    <a:lnTo>
                      <a:pt x="941" y="1421"/>
                    </a:lnTo>
                    <a:lnTo>
                      <a:pt x="964" y="1445"/>
                    </a:lnTo>
                    <a:lnTo>
                      <a:pt x="992" y="1467"/>
                    </a:lnTo>
                    <a:lnTo>
                      <a:pt x="1021" y="1488"/>
                    </a:lnTo>
                    <a:lnTo>
                      <a:pt x="1054" y="1507"/>
                    </a:lnTo>
                    <a:lnTo>
                      <a:pt x="1090" y="1524"/>
                    </a:lnTo>
                    <a:lnTo>
                      <a:pt x="1127" y="1539"/>
                    </a:lnTo>
                    <a:lnTo>
                      <a:pt x="1166" y="1554"/>
                    </a:lnTo>
                    <a:lnTo>
                      <a:pt x="1208" y="1567"/>
                    </a:lnTo>
                    <a:lnTo>
                      <a:pt x="1252" y="1579"/>
                    </a:lnTo>
                    <a:lnTo>
                      <a:pt x="1296" y="1589"/>
                    </a:lnTo>
                    <a:lnTo>
                      <a:pt x="1342" y="1599"/>
                    </a:lnTo>
                    <a:lnTo>
                      <a:pt x="1388" y="1606"/>
                    </a:lnTo>
                    <a:lnTo>
                      <a:pt x="1435" y="1613"/>
                    </a:lnTo>
                    <a:lnTo>
                      <a:pt x="1482" y="1619"/>
                    </a:lnTo>
                    <a:lnTo>
                      <a:pt x="1530" y="1624"/>
                    </a:lnTo>
                    <a:lnTo>
                      <a:pt x="1577" y="1628"/>
                    </a:lnTo>
                    <a:lnTo>
                      <a:pt x="1623" y="1631"/>
                    </a:lnTo>
                    <a:lnTo>
                      <a:pt x="1669" y="1635"/>
                    </a:lnTo>
                    <a:lnTo>
                      <a:pt x="1714" y="1637"/>
                    </a:lnTo>
                    <a:lnTo>
                      <a:pt x="1801" y="1638"/>
                    </a:lnTo>
                    <a:lnTo>
                      <a:pt x="1880" y="1638"/>
                    </a:lnTo>
                    <a:lnTo>
                      <a:pt x="1950" y="1637"/>
                    </a:lnTo>
                    <a:lnTo>
                      <a:pt x="2009" y="1635"/>
                    </a:lnTo>
                    <a:lnTo>
                      <a:pt x="2055" y="1631"/>
                    </a:lnTo>
                    <a:lnTo>
                      <a:pt x="2086" y="1628"/>
                    </a:lnTo>
                    <a:lnTo>
                      <a:pt x="2095" y="1627"/>
                    </a:lnTo>
                    <a:lnTo>
                      <a:pt x="2102" y="1625"/>
                    </a:lnTo>
                    <a:lnTo>
                      <a:pt x="2110" y="1622"/>
                    </a:lnTo>
                    <a:lnTo>
                      <a:pt x="2118" y="1618"/>
                    </a:lnTo>
                    <a:lnTo>
                      <a:pt x="2124" y="1614"/>
                    </a:lnTo>
                    <a:lnTo>
                      <a:pt x="2131" y="1608"/>
                    </a:lnTo>
                    <a:lnTo>
                      <a:pt x="2136" y="1603"/>
                    </a:lnTo>
                    <a:lnTo>
                      <a:pt x="2142" y="1596"/>
                    </a:lnTo>
                    <a:lnTo>
                      <a:pt x="2146" y="1591"/>
                    </a:lnTo>
                    <a:lnTo>
                      <a:pt x="2151" y="1583"/>
                    </a:lnTo>
                    <a:lnTo>
                      <a:pt x="2154" y="1576"/>
                    </a:lnTo>
                    <a:lnTo>
                      <a:pt x="2156" y="1568"/>
                    </a:lnTo>
                    <a:lnTo>
                      <a:pt x="2158" y="1560"/>
                    </a:lnTo>
                    <a:lnTo>
                      <a:pt x="2159" y="1553"/>
                    </a:lnTo>
                    <a:lnTo>
                      <a:pt x="2159" y="1544"/>
                    </a:lnTo>
                    <a:lnTo>
                      <a:pt x="2158" y="1535"/>
                    </a:lnTo>
                    <a:lnTo>
                      <a:pt x="2157" y="1526"/>
                    </a:lnTo>
                    <a:lnTo>
                      <a:pt x="2155" y="1519"/>
                    </a:lnTo>
                    <a:lnTo>
                      <a:pt x="2152" y="1511"/>
                    </a:lnTo>
                    <a:lnTo>
                      <a:pt x="2148" y="1503"/>
                    </a:lnTo>
                    <a:lnTo>
                      <a:pt x="2144" y="1497"/>
                    </a:lnTo>
                    <a:lnTo>
                      <a:pt x="2138" y="1490"/>
                    </a:lnTo>
                    <a:lnTo>
                      <a:pt x="2133" y="1485"/>
                    </a:lnTo>
                    <a:lnTo>
                      <a:pt x="2126" y="1479"/>
                    </a:lnTo>
                    <a:lnTo>
                      <a:pt x="2120" y="1475"/>
                    </a:lnTo>
                    <a:lnTo>
                      <a:pt x="2113" y="1472"/>
                    </a:lnTo>
                    <a:lnTo>
                      <a:pt x="2106" y="1468"/>
                    </a:lnTo>
                    <a:lnTo>
                      <a:pt x="2098" y="1465"/>
                    </a:lnTo>
                    <a:lnTo>
                      <a:pt x="2090" y="1464"/>
                    </a:lnTo>
                    <a:lnTo>
                      <a:pt x="2083" y="1463"/>
                    </a:lnTo>
                    <a:lnTo>
                      <a:pt x="2074" y="1462"/>
                    </a:lnTo>
                    <a:lnTo>
                      <a:pt x="2065" y="1463"/>
                    </a:lnTo>
                    <a:lnTo>
                      <a:pt x="2015" y="1467"/>
                    </a:lnTo>
                    <a:lnTo>
                      <a:pt x="1956" y="1472"/>
                    </a:lnTo>
                    <a:lnTo>
                      <a:pt x="1891" y="1473"/>
                    </a:lnTo>
                    <a:lnTo>
                      <a:pt x="1819" y="1474"/>
                    </a:lnTo>
                    <a:lnTo>
                      <a:pt x="1745" y="1472"/>
                    </a:lnTo>
                    <a:lnTo>
                      <a:pt x="1668" y="1468"/>
                    </a:lnTo>
                    <a:lnTo>
                      <a:pt x="1590" y="1463"/>
                    </a:lnTo>
                    <a:lnTo>
                      <a:pt x="1512" y="1454"/>
                    </a:lnTo>
                    <a:lnTo>
                      <a:pt x="1472" y="1450"/>
                    </a:lnTo>
                    <a:lnTo>
                      <a:pt x="1435" y="1444"/>
                    </a:lnTo>
                    <a:lnTo>
                      <a:pt x="1398" y="1439"/>
                    </a:lnTo>
                    <a:lnTo>
                      <a:pt x="1362" y="1432"/>
                    </a:lnTo>
                    <a:lnTo>
                      <a:pt x="1327" y="1426"/>
                    </a:lnTo>
                    <a:lnTo>
                      <a:pt x="1293" y="1417"/>
                    </a:lnTo>
                    <a:lnTo>
                      <a:pt x="1260" y="1409"/>
                    </a:lnTo>
                    <a:lnTo>
                      <a:pt x="1229" y="1400"/>
                    </a:lnTo>
                    <a:lnTo>
                      <a:pt x="1200" y="1391"/>
                    </a:lnTo>
                    <a:lnTo>
                      <a:pt x="1173" y="1380"/>
                    </a:lnTo>
                    <a:lnTo>
                      <a:pt x="1148" y="1369"/>
                    </a:lnTo>
                    <a:lnTo>
                      <a:pt x="1126" y="1357"/>
                    </a:lnTo>
                    <a:lnTo>
                      <a:pt x="1105" y="1345"/>
                    </a:lnTo>
                    <a:lnTo>
                      <a:pt x="1087" y="1331"/>
                    </a:lnTo>
                    <a:lnTo>
                      <a:pt x="1073" y="1317"/>
                    </a:lnTo>
                    <a:lnTo>
                      <a:pt x="1061" y="1303"/>
                    </a:lnTo>
                    <a:lnTo>
                      <a:pt x="1056" y="1292"/>
                    </a:lnTo>
                    <a:lnTo>
                      <a:pt x="1050" y="1283"/>
                    </a:lnTo>
                    <a:lnTo>
                      <a:pt x="1048" y="1275"/>
                    </a:lnTo>
                    <a:lnTo>
                      <a:pt x="1046" y="1267"/>
                    </a:lnTo>
                    <a:lnTo>
                      <a:pt x="1045" y="1259"/>
                    </a:lnTo>
                    <a:lnTo>
                      <a:pt x="1045" y="1253"/>
                    </a:lnTo>
                    <a:lnTo>
                      <a:pt x="1046" y="1247"/>
                    </a:lnTo>
                    <a:lnTo>
                      <a:pt x="1047" y="1242"/>
                    </a:lnTo>
                    <a:lnTo>
                      <a:pt x="1049" y="1233"/>
                    </a:lnTo>
                    <a:lnTo>
                      <a:pt x="1052" y="1224"/>
                    </a:lnTo>
                    <a:lnTo>
                      <a:pt x="1058" y="1215"/>
                    </a:lnTo>
                    <a:lnTo>
                      <a:pt x="1063" y="1207"/>
                    </a:lnTo>
                    <a:lnTo>
                      <a:pt x="1076" y="1188"/>
                    </a:lnTo>
                    <a:lnTo>
                      <a:pt x="1093" y="1169"/>
                    </a:lnTo>
                    <a:lnTo>
                      <a:pt x="1113" y="1151"/>
                    </a:lnTo>
                    <a:lnTo>
                      <a:pt x="1136" y="1132"/>
                    </a:lnTo>
                    <a:lnTo>
                      <a:pt x="1160" y="1113"/>
                    </a:lnTo>
                    <a:lnTo>
                      <a:pt x="1186" y="1094"/>
                    </a:lnTo>
                    <a:lnTo>
                      <a:pt x="1214" y="1075"/>
                    </a:lnTo>
                    <a:lnTo>
                      <a:pt x="1243" y="1057"/>
                    </a:lnTo>
                    <a:lnTo>
                      <a:pt x="1274" y="1037"/>
                    </a:lnTo>
                    <a:lnTo>
                      <a:pt x="1305" y="1020"/>
                    </a:lnTo>
                    <a:lnTo>
                      <a:pt x="1367" y="983"/>
                    </a:lnTo>
                    <a:lnTo>
                      <a:pt x="1429" y="948"/>
                    </a:lnTo>
                    <a:lnTo>
                      <a:pt x="1447" y="939"/>
                    </a:lnTo>
                    <a:lnTo>
                      <a:pt x="1467" y="928"/>
                    </a:lnTo>
                    <a:lnTo>
                      <a:pt x="1486" y="917"/>
                    </a:lnTo>
                    <a:lnTo>
                      <a:pt x="1504" y="907"/>
                    </a:lnTo>
                    <a:lnTo>
                      <a:pt x="1523" y="896"/>
                    </a:lnTo>
                    <a:lnTo>
                      <a:pt x="1542" y="885"/>
                    </a:lnTo>
                    <a:lnTo>
                      <a:pt x="1559" y="875"/>
                    </a:lnTo>
                    <a:lnTo>
                      <a:pt x="1577" y="864"/>
                    </a:lnTo>
                    <a:lnTo>
                      <a:pt x="1602" y="848"/>
                    </a:lnTo>
                    <a:lnTo>
                      <a:pt x="1625" y="831"/>
                    </a:lnTo>
                    <a:lnTo>
                      <a:pt x="1647" y="813"/>
                    </a:lnTo>
                    <a:lnTo>
                      <a:pt x="1668" y="793"/>
                    </a:lnTo>
                    <a:lnTo>
                      <a:pt x="1685" y="773"/>
                    </a:lnTo>
                    <a:lnTo>
                      <a:pt x="1703" y="751"/>
                    </a:lnTo>
                    <a:lnTo>
                      <a:pt x="1718" y="730"/>
                    </a:lnTo>
                    <a:lnTo>
                      <a:pt x="1731" y="705"/>
                    </a:lnTo>
                    <a:lnTo>
                      <a:pt x="1743" y="682"/>
                    </a:lnTo>
                    <a:lnTo>
                      <a:pt x="1753" y="657"/>
                    </a:lnTo>
                    <a:lnTo>
                      <a:pt x="1762" y="632"/>
                    </a:lnTo>
                    <a:lnTo>
                      <a:pt x="1768" y="606"/>
                    </a:lnTo>
                    <a:lnTo>
                      <a:pt x="1773" y="578"/>
                    </a:lnTo>
                    <a:lnTo>
                      <a:pt x="1775" y="552"/>
                    </a:lnTo>
                    <a:lnTo>
                      <a:pt x="1776" y="524"/>
                    </a:lnTo>
                    <a:lnTo>
                      <a:pt x="1775" y="495"/>
                    </a:lnTo>
                    <a:lnTo>
                      <a:pt x="1773" y="479"/>
                    </a:lnTo>
                    <a:lnTo>
                      <a:pt x="1771" y="461"/>
                    </a:lnTo>
                    <a:lnTo>
                      <a:pt x="1768" y="445"/>
                    </a:lnTo>
                    <a:lnTo>
                      <a:pt x="1764" y="429"/>
                    </a:lnTo>
                    <a:lnTo>
                      <a:pt x="1756" y="396"/>
                    </a:lnTo>
                    <a:lnTo>
                      <a:pt x="1743" y="363"/>
                    </a:lnTo>
                    <a:lnTo>
                      <a:pt x="1730" y="332"/>
                    </a:lnTo>
                    <a:lnTo>
                      <a:pt x="1714" y="302"/>
                    </a:lnTo>
                    <a:lnTo>
                      <a:pt x="1695" y="272"/>
                    </a:lnTo>
                    <a:lnTo>
                      <a:pt x="1674" y="244"/>
                    </a:lnTo>
                    <a:lnTo>
                      <a:pt x="1651" y="216"/>
                    </a:lnTo>
                    <a:lnTo>
                      <a:pt x="1627" y="190"/>
                    </a:lnTo>
                    <a:lnTo>
                      <a:pt x="1601" y="165"/>
                    </a:lnTo>
                    <a:lnTo>
                      <a:pt x="1572" y="142"/>
                    </a:lnTo>
                    <a:lnTo>
                      <a:pt x="1542" y="121"/>
                    </a:lnTo>
                    <a:lnTo>
                      <a:pt x="1511" y="101"/>
                    </a:lnTo>
                    <a:lnTo>
                      <a:pt x="1477" y="84"/>
                    </a:lnTo>
                    <a:lnTo>
                      <a:pt x="1443" y="67"/>
                    </a:lnTo>
                    <a:lnTo>
                      <a:pt x="1417" y="59"/>
                    </a:lnTo>
                    <a:lnTo>
                      <a:pt x="1389" y="50"/>
                    </a:lnTo>
                    <a:lnTo>
                      <a:pt x="1358" y="41"/>
                    </a:lnTo>
                    <a:lnTo>
                      <a:pt x="1327" y="33"/>
                    </a:lnTo>
                    <a:lnTo>
                      <a:pt x="1291" y="27"/>
                    </a:lnTo>
                    <a:lnTo>
                      <a:pt x="1255" y="21"/>
                    </a:lnTo>
                    <a:lnTo>
                      <a:pt x="1217" y="16"/>
                    </a:lnTo>
                    <a:lnTo>
                      <a:pt x="1176" y="12"/>
                    </a:lnTo>
                    <a:lnTo>
                      <a:pt x="1135" y="8"/>
                    </a:lnTo>
                    <a:lnTo>
                      <a:pt x="1092" y="5"/>
                    </a:lnTo>
                    <a:lnTo>
                      <a:pt x="1048" y="3"/>
                    </a:lnTo>
                    <a:lnTo>
                      <a:pt x="1002" y="2"/>
                    </a:lnTo>
                    <a:lnTo>
                      <a:pt x="956" y="1"/>
                    </a:lnTo>
                    <a:lnTo>
                      <a:pt x="908" y="0"/>
                    </a:lnTo>
                    <a:lnTo>
                      <a:pt x="860" y="0"/>
                    </a:lnTo>
                    <a:lnTo>
                      <a:pt x="812" y="1"/>
                    </a:lnTo>
                    <a:lnTo>
                      <a:pt x="713" y="4"/>
                    </a:lnTo>
                    <a:lnTo>
                      <a:pt x="613" y="9"/>
                    </a:lnTo>
                    <a:lnTo>
                      <a:pt x="515" y="18"/>
                    </a:lnTo>
                    <a:lnTo>
                      <a:pt x="418" y="28"/>
                    </a:lnTo>
                    <a:lnTo>
                      <a:pt x="323" y="40"/>
                    </a:lnTo>
                    <a:lnTo>
                      <a:pt x="231" y="53"/>
                    </a:lnTo>
                    <a:lnTo>
                      <a:pt x="188" y="61"/>
                    </a:lnTo>
                    <a:lnTo>
                      <a:pt x="145" y="68"/>
                    </a:lnTo>
                    <a:lnTo>
                      <a:pt x="104" y="77"/>
                    </a:lnTo>
                    <a:lnTo>
                      <a:pt x="65" y="86"/>
                    </a:lnTo>
                    <a:lnTo>
                      <a:pt x="56" y="88"/>
                    </a:lnTo>
                    <a:lnTo>
                      <a:pt x="48" y="91"/>
                    </a:lnTo>
                    <a:lnTo>
                      <a:pt x="41" y="96"/>
                    </a:lnTo>
                    <a:lnTo>
                      <a:pt x="34" y="100"/>
                    </a:lnTo>
                    <a:lnTo>
                      <a:pt x="27" y="105"/>
                    </a:lnTo>
                    <a:lnTo>
                      <a:pt x="22" y="111"/>
                    </a:lnTo>
                    <a:lnTo>
                      <a:pt x="16" y="117"/>
                    </a:lnTo>
                    <a:lnTo>
                      <a:pt x="12" y="123"/>
                    </a:lnTo>
                    <a:lnTo>
                      <a:pt x="8" y="131"/>
                    </a:lnTo>
                    <a:lnTo>
                      <a:pt x="5" y="137"/>
                    </a:lnTo>
                    <a:lnTo>
                      <a:pt x="2" y="145"/>
                    </a:lnTo>
                    <a:lnTo>
                      <a:pt x="1" y="153"/>
                    </a:lnTo>
                    <a:lnTo>
                      <a:pt x="0" y="161"/>
                    </a:lnTo>
                    <a:lnTo>
                      <a:pt x="0" y="169"/>
                    </a:lnTo>
                    <a:lnTo>
                      <a:pt x="0" y="178"/>
                    </a:lnTo>
                    <a:lnTo>
                      <a:pt x="2" y="187"/>
                    </a:lnTo>
                    <a:lnTo>
                      <a:pt x="4" y="194"/>
                    </a:lnTo>
                    <a:lnTo>
                      <a:pt x="8" y="202"/>
                    </a:lnTo>
                    <a:lnTo>
                      <a:pt x="11" y="210"/>
                    </a:lnTo>
                    <a:lnTo>
                      <a:pt x="15" y="216"/>
                    </a:lnTo>
                    <a:lnTo>
                      <a:pt x="21" y="223"/>
                    </a:lnTo>
                    <a:lnTo>
                      <a:pt x="26" y="228"/>
                    </a:lnTo>
                    <a:lnTo>
                      <a:pt x="33" y="234"/>
                    </a:lnTo>
                    <a:lnTo>
                      <a:pt x="39" y="238"/>
                    </a:lnTo>
                    <a:lnTo>
                      <a:pt x="46" y="242"/>
                    </a:lnTo>
                    <a:lnTo>
                      <a:pt x="54" y="246"/>
                    </a:lnTo>
                    <a:lnTo>
                      <a:pt x="61" y="248"/>
                    </a:lnTo>
                    <a:lnTo>
                      <a:pt x="69" y="250"/>
                    </a:lnTo>
                    <a:lnTo>
                      <a:pt x="77" y="251"/>
                    </a:lnTo>
                    <a:lnTo>
                      <a:pt x="86" y="251"/>
                    </a:lnTo>
                    <a:lnTo>
                      <a:pt x="94" y="250"/>
                    </a:lnTo>
                    <a:lnTo>
                      <a:pt x="102" y="249"/>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7" name="Freeform 113"/>
              <p:cNvSpPr>
                <a:spLocks/>
              </p:cNvSpPr>
              <p:nvPr/>
            </p:nvSpPr>
            <p:spPr bwMode="auto">
              <a:xfrm>
                <a:off x="3069" y="3444"/>
                <a:ext cx="120" cy="93"/>
              </a:xfrm>
              <a:custGeom>
                <a:avLst/>
                <a:gdLst>
                  <a:gd name="T0" fmla="*/ 196 w 2766"/>
                  <a:gd name="T1" fmla="*/ 377 h 2111"/>
                  <a:gd name="T2" fmla="*/ 99 w 2766"/>
                  <a:gd name="T3" fmla="*/ 501 h 2111"/>
                  <a:gd name="T4" fmla="*/ 33 w 2766"/>
                  <a:gd name="T5" fmla="*/ 635 h 2111"/>
                  <a:gd name="T6" fmla="*/ 1 w 2766"/>
                  <a:gd name="T7" fmla="*/ 787 h 2111"/>
                  <a:gd name="T8" fmla="*/ 15 w 2766"/>
                  <a:gd name="T9" fmla="*/ 970 h 2111"/>
                  <a:gd name="T10" fmla="*/ 68 w 2766"/>
                  <a:gd name="T11" fmla="*/ 1122 h 2111"/>
                  <a:gd name="T12" fmla="*/ 170 w 2766"/>
                  <a:gd name="T13" fmla="*/ 1291 h 2111"/>
                  <a:gd name="T14" fmla="*/ 359 w 2766"/>
                  <a:gd name="T15" fmla="*/ 1496 h 2111"/>
                  <a:gd name="T16" fmla="*/ 795 w 2766"/>
                  <a:gd name="T17" fmla="*/ 1802 h 2111"/>
                  <a:gd name="T18" fmla="*/ 1313 w 2766"/>
                  <a:gd name="T19" fmla="*/ 2018 h 2111"/>
                  <a:gd name="T20" fmla="*/ 1843 w 2766"/>
                  <a:gd name="T21" fmla="*/ 2110 h 2111"/>
                  <a:gd name="T22" fmla="*/ 2316 w 2766"/>
                  <a:gd name="T23" fmla="*/ 2044 h 2111"/>
                  <a:gd name="T24" fmla="*/ 2601 w 2766"/>
                  <a:gd name="T25" fmla="*/ 1862 h 2111"/>
                  <a:gd name="T26" fmla="*/ 2732 w 2766"/>
                  <a:gd name="T27" fmla="*/ 1640 h 2111"/>
                  <a:gd name="T28" fmla="*/ 2765 w 2766"/>
                  <a:gd name="T29" fmla="*/ 1381 h 2111"/>
                  <a:gd name="T30" fmla="*/ 2718 w 2766"/>
                  <a:gd name="T31" fmla="*/ 1128 h 2111"/>
                  <a:gd name="T32" fmla="*/ 2605 w 2766"/>
                  <a:gd name="T33" fmla="*/ 871 h 2111"/>
                  <a:gd name="T34" fmla="*/ 2436 w 2766"/>
                  <a:gd name="T35" fmla="*/ 624 h 2111"/>
                  <a:gd name="T36" fmla="*/ 2217 w 2766"/>
                  <a:gd name="T37" fmla="*/ 400 h 2111"/>
                  <a:gd name="T38" fmla="*/ 1935 w 2766"/>
                  <a:gd name="T39" fmla="*/ 202 h 2111"/>
                  <a:gd name="T40" fmla="*/ 1616 w 2766"/>
                  <a:gd name="T41" fmla="*/ 67 h 2111"/>
                  <a:gd name="T42" fmla="*/ 1284 w 2766"/>
                  <a:gd name="T43" fmla="*/ 3 h 2111"/>
                  <a:gd name="T44" fmla="*/ 946 w 2766"/>
                  <a:gd name="T45" fmla="*/ 16 h 2111"/>
                  <a:gd name="T46" fmla="*/ 655 w 2766"/>
                  <a:gd name="T47" fmla="*/ 91 h 2111"/>
                  <a:gd name="T48" fmla="*/ 615 w 2766"/>
                  <a:gd name="T49" fmla="*/ 131 h 2111"/>
                  <a:gd name="T50" fmla="*/ 610 w 2766"/>
                  <a:gd name="T51" fmla="*/ 187 h 2111"/>
                  <a:gd name="T52" fmla="*/ 642 w 2766"/>
                  <a:gd name="T53" fmla="*/ 234 h 2111"/>
                  <a:gd name="T54" fmla="*/ 695 w 2766"/>
                  <a:gd name="T55" fmla="*/ 249 h 2111"/>
                  <a:gd name="T56" fmla="*/ 887 w 2766"/>
                  <a:gd name="T57" fmla="*/ 197 h 2111"/>
                  <a:gd name="T58" fmla="*/ 1186 w 2766"/>
                  <a:gd name="T59" fmla="*/ 166 h 2111"/>
                  <a:gd name="T60" fmla="*/ 1485 w 2766"/>
                  <a:gd name="T61" fmla="*/ 203 h 2111"/>
                  <a:gd name="T62" fmla="*/ 1775 w 2766"/>
                  <a:gd name="T63" fmla="*/ 307 h 2111"/>
                  <a:gd name="T64" fmla="*/ 2044 w 2766"/>
                  <a:gd name="T65" fmla="*/ 474 h 2111"/>
                  <a:gd name="T66" fmla="*/ 2250 w 2766"/>
                  <a:gd name="T67" fmla="*/ 665 h 2111"/>
                  <a:gd name="T68" fmla="*/ 2416 w 2766"/>
                  <a:gd name="T69" fmla="*/ 879 h 2111"/>
                  <a:gd name="T70" fmla="*/ 2531 w 2766"/>
                  <a:gd name="T71" fmla="*/ 1102 h 2111"/>
                  <a:gd name="T72" fmla="*/ 2592 w 2766"/>
                  <a:gd name="T73" fmla="*/ 1323 h 2111"/>
                  <a:gd name="T74" fmla="*/ 2588 w 2766"/>
                  <a:gd name="T75" fmla="*/ 1532 h 2111"/>
                  <a:gd name="T76" fmla="*/ 2513 w 2766"/>
                  <a:gd name="T77" fmla="*/ 1706 h 2111"/>
                  <a:gd name="T78" fmla="*/ 2345 w 2766"/>
                  <a:gd name="T79" fmla="*/ 1848 h 2111"/>
                  <a:gd name="T80" fmla="*/ 1953 w 2766"/>
                  <a:gd name="T81" fmla="*/ 1945 h 2111"/>
                  <a:gd name="T82" fmla="*/ 1483 w 2766"/>
                  <a:gd name="T83" fmla="*/ 1892 h 2111"/>
                  <a:gd name="T84" fmla="*/ 1003 w 2766"/>
                  <a:gd name="T85" fmla="*/ 1720 h 2111"/>
                  <a:gd name="T86" fmla="*/ 575 w 2766"/>
                  <a:gd name="T87" fmla="*/ 1460 h 2111"/>
                  <a:gd name="T88" fmla="*/ 302 w 2766"/>
                  <a:gd name="T89" fmla="*/ 1187 h 2111"/>
                  <a:gd name="T90" fmla="*/ 181 w 2766"/>
                  <a:gd name="T91" fmla="*/ 944 h 2111"/>
                  <a:gd name="T92" fmla="*/ 168 w 2766"/>
                  <a:gd name="T93" fmla="*/ 810 h 2111"/>
                  <a:gd name="T94" fmla="*/ 193 w 2766"/>
                  <a:gd name="T95" fmla="*/ 683 h 2111"/>
                  <a:gd name="T96" fmla="*/ 254 w 2766"/>
                  <a:gd name="T97" fmla="*/ 567 h 2111"/>
                  <a:gd name="T98" fmla="*/ 435 w 2766"/>
                  <a:gd name="T99" fmla="*/ 392 h 2111"/>
                  <a:gd name="T100" fmla="*/ 543 w 2766"/>
                  <a:gd name="T101" fmla="*/ 316 h 2111"/>
                  <a:gd name="T102" fmla="*/ 559 w 2766"/>
                  <a:gd name="T103" fmla="*/ 264 h 2111"/>
                  <a:gd name="T104" fmla="*/ 539 w 2766"/>
                  <a:gd name="T105" fmla="*/ 210 h 2111"/>
                  <a:gd name="T106" fmla="*/ 490 w 2766"/>
                  <a:gd name="T107" fmla="*/ 184 h 2111"/>
                  <a:gd name="T108" fmla="*/ 434 w 2766"/>
                  <a:gd name="T109" fmla="*/ 194 h 2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766" h="2111">
                    <a:moveTo>
                      <a:pt x="434" y="194"/>
                    </a:moveTo>
                    <a:lnTo>
                      <a:pt x="388" y="221"/>
                    </a:lnTo>
                    <a:lnTo>
                      <a:pt x="345" y="251"/>
                    </a:lnTo>
                    <a:lnTo>
                      <a:pt x="305" y="280"/>
                    </a:lnTo>
                    <a:lnTo>
                      <a:pt x="265" y="312"/>
                    </a:lnTo>
                    <a:lnTo>
                      <a:pt x="230" y="344"/>
                    </a:lnTo>
                    <a:lnTo>
                      <a:pt x="196" y="377"/>
                    </a:lnTo>
                    <a:lnTo>
                      <a:pt x="180" y="394"/>
                    </a:lnTo>
                    <a:lnTo>
                      <a:pt x="164" y="411"/>
                    </a:lnTo>
                    <a:lnTo>
                      <a:pt x="150" y="429"/>
                    </a:lnTo>
                    <a:lnTo>
                      <a:pt x="136" y="446"/>
                    </a:lnTo>
                    <a:lnTo>
                      <a:pt x="123" y="465"/>
                    </a:lnTo>
                    <a:lnTo>
                      <a:pt x="111" y="483"/>
                    </a:lnTo>
                    <a:lnTo>
                      <a:pt x="99" y="501"/>
                    </a:lnTo>
                    <a:lnTo>
                      <a:pt x="86" y="520"/>
                    </a:lnTo>
                    <a:lnTo>
                      <a:pt x="77" y="538"/>
                    </a:lnTo>
                    <a:lnTo>
                      <a:pt x="67" y="558"/>
                    </a:lnTo>
                    <a:lnTo>
                      <a:pt x="57" y="577"/>
                    </a:lnTo>
                    <a:lnTo>
                      <a:pt x="48" y="596"/>
                    </a:lnTo>
                    <a:lnTo>
                      <a:pt x="40" y="615"/>
                    </a:lnTo>
                    <a:lnTo>
                      <a:pt x="33" y="635"/>
                    </a:lnTo>
                    <a:lnTo>
                      <a:pt x="26" y="654"/>
                    </a:lnTo>
                    <a:lnTo>
                      <a:pt x="21" y="675"/>
                    </a:lnTo>
                    <a:lnTo>
                      <a:pt x="15" y="695"/>
                    </a:lnTo>
                    <a:lnTo>
                      <a:pt x="11" y="715"/>
                    </a:lnTo>
                    <a:lnTo>
                      <a:pt x="7" y="735"/>
                    </a:lnTo>
                    <a:lnTo>
                      <a:pt x="4" y="755"/>
                    </a:lnTo>
                    <a:lnTo>
                      <a:pt x="1" y="787"/>
                    </a:lnTo>
                    <a:lnTo>
                      <a:pt x="0" y="820"/>
                    </a:lnTo>
                    <a:lnTo>
                      <a:pt x="0" y="854"/>
                    </a:lnTo>
                    <a:lnTo>
                      <a:pt x="2" y="891"/>
                    </a:lnTo>
                    <a:lnTo>
                      <a:pt x="4" y="909"/>
                    </a:lnTo>
                    <a:lnTo>
                      <a:pt x="7" y="929"/>
                    </a:lnTo>
                    <a:lnTo>
                      <a:pt x="11" y="949"/>
                    </a:lnTo>
                    <a:lnTo>
                      <a:pt x="15" y="970"/>
                    </a:lnTo>
                    <a:lnTo>
                      <a:pt x="21" y="990"/>
                    </a:lnTo>
                    <a:lnTo>
                      <a:pt x="26" y="1011"/>
                    </a:lnTo>
                    <a:lnTo>
                      <a:pt x="33" y="1033"/>
                    </a:lnTo>
                    <a:lnTo>
                      <a:pt x="40" y="1054"/>
                    </a:lnTo>
                    <a:lnTo>
                      <a:pt x="48" y="1077"/>
                    </a:lnTo>
                    <a:lnTo>
                      <a:pt x="58" y="1099"/>
                    </a:lnTo>
                    <a:lnTo>
                      <a:pt x="68" y="1122"/>
                    </a:lnTo>
                    <a:lnTo>
                      <a:pt x="80" y="1146"/>
                    </a:lnTo>
                    <a:lnTo>
                      <a:pt x="92" y="1169"/>
                    </a:lnTo>
                    <a:lnTo>
                      <a:pt x="105" y="1193"/>
                    </a:lnTo>
                    <a:lnTo>
                      <a:pt x="119" y="1217"/>
                    </a:lnTo>
                    <a:lnTo>
                      <a:pt x="136" y="1241"/>
                    </a:lnTo>
                    <a:lnTo>
                      <a:pt x="152" y="1266"/>
                    </a:lnTo>
                    <a:lnTo>
                      <a:pt x="170" y="1291"/>
                    </a:lnTo>
                    <a:lnTo>
                      <a:pt x="190" y="1317"/>
                    </a:lnTo>
                    <a:lnTo>
                      <a:pt x="210" y="1343"/>
                    </a:lnTo>
                    <a:lnTo>
                      <a:pt x="232" y="1368"/>
                    </a:lnTo>
                    <a:lnTo>
                      <a:pt x="255" y="1394"/>
                    </a:lnTo>
                    <a:lnTo>
                      <a:pt x="281" y="1421"/>
                    </a:lnTo>
                    <a:lnTo>
                      <a:pt x="307" y="1447"/>
                    </a:lnTo>
                    <a:lnTo>
                      <a:pt x="359" y="1496"/>
                    </a:lnTo>
                    <a:lnTo>
                      <a:pt x="413" y="1544"/>
                    </a:lnTo>
                    <a:lnTo>
                      <a:pt x="472" y="1591"/>
                    </a:lnTo>
                    <a:lnTo>
                      <a:pt x="532" y="1636"/>
                    </a:lnTo>
                    <a:lnTo>
                      <a:pt x="595" y="1680"/>
                    </a:lnTo>
                    <a:lnTo>
                      <a:pt x="659" y="1723"/>
                    </a:lnTo>
                    <a:lnTo>
                      <a:pt x="726" y="1763"/>
                    </a:lnTo>
                    <a:lnTo>
                      <a:pt x="795" y="1802"/>
                    </a:lnTo>
                    <a:lnTo>
                      <a:pt x="867" y="1840"/>
                    </a:lnTo>
                    <a:lnTo>
                      <a:pt x="939" y="1875"/>
                    </a:lnTo>
                    <a:lnTo>
                      <a:pt x="1011" y="1908"/>
                    </a:lnTo>
                    <a:lnTo>
                      <a:pt x="1086" y="1939"/>
                    </a:lnTo>
                    <a:lnTo>
                      <a:pt x="1162" y="1968"/>
                    </a:lnTo>
                    <a:lnTo>
                      <a:pt x="1238" y="1994"/>
                    </a:lnTo>
                    <a:lnTo>
                      <a:pt x="1313" y="2018"/>
                    </a:lnTo>
                    <a:lnTo>
                      <a:pt x="1390" y="2039"/>
                    </a:lnTo>
                    <a:lnTo>
                      <a:pt x="1467" y="2059"/>
                    </a:lnTo>
                    <a:lnTo>
                      <a:pt x="1544" y="2074"/>
                    </a:lnTo>
                    <a:lnTo>
                      <a:pt x="1619" y="2088"/>
                    </a:lnTo>
                    <a:lnTo>
                      <a:pt x="1695" y="2098"/>
                    </a:lnTo>
                    <a:lnTo>
                      <a:pt x="1770" y="2106"/>
                    </a:lnTo>
                    <a:lnTo>
                      <a:pt x="1843" y="2110"/>
                    </a:lnTo>
                    <a:lnTo>
                      <a:pt x="1916" y="2111"/>
                    </a:lnTo>
                    <a:lnTo>
                      <a:pt x="1987" y="2109"/>
                    </a:lnTo>
                    <a:lnTo>
                      <a:pt x="2057" y="2102"/>
                    </a:lnTo>
                    <a:lnTo>
                      <a:pt x="2125" y="2094"/>
                    </a:lnTo>
                    <a:lnTo>
                      <a:pt x="2191" y="2080"/>
                    </a:lnTo>
                    <a:lnTo>
                      <a:pt x="2255" y="2064"/>
                    </a:lnTo>
                    <a:lnTo>
                      <a:pt x="2316" y="2044"/>
                    </a:lnTo>
                    <a:lnTo>
                      <a:pt x="2374" y="2020"/>
                    </a:lnTo>
                    <a:lnTo>
                      <a:pt x="2430" y="1992"/>
                    </a:lnTo>
                    <a:lnTo>
                      <a:pt x="2484" y="1960"/>
                    </a:lnTo>
                    <a:lnTo>
                      <a:pt x="2516" y="1937"/>
                    </a:lnTo>
                    <a:lnTo>
                      <a:pt x="2547" y="1913"/>
                    </a:lnTo>
                    <a:lnTo>
                      <a:pt x="2575" y="1888"/>
                    </a:lnTo>
                    <a:lnTo>
                      <a:pt x="2601" y="1862"/>
                    </a:lnTo>
                    <a:lnTo>
                      <a:pt x="2626" y="1833"/>
                    </a:lnTo>
                    <a:lnTo>
                      <a:pt x="2649" y="1805"/>
                    </a:lnTo>
                    <a:lnTo>
                      <a:pt x="2669" y="1774"/>
                    </a:lnTo>
                    <a:lnTo>
                      <a:pt x="2688" y="1742"/>
                    </a:lnTo>
                    <a:lnTo>
                      <a:pt x="2705" y="1709"/>
                    </a:lnTo>
                    <a:lnTo>
                      <a:pt x="2719" y="1676"/>
                    </a:lnTo>
                    <a:lnTo>
                      <a:pt x="2732" y="1640"/>
                    </a:lnTo>
                    <a:lnTo>
                      <a:pt x="2743" y="1604"/>
                    </a:lnTo>
                    <a:lnTo>
                      <a:pt x="2752" y="1567"/>
                    </a:lnTo>
                    <a:lnTo>
                      <a:pt x="2758" y="1530"/>
                    </a:lnTo>
                    <a:lnTo>
                      <a:pt x="2763" y="1491"/>
                    </a:lnTo>
                    <a:lnTo>
                      <a:pt x="2766" y="1450"/>
                    </a:lnTo>
                    <a:lnTo>
                      <a:pt x="2766" y="1416"/>
                    </a:lnTo>
                    <a:lnTo>
                      <a:pt x="2765" y="1381"/>
                    </a:lnTo>
                    <a:lnTo>
                      <a:pt x="2763" y="1346"/>
                    </a:lnTo>
                    <a:lnTo>
                      <a:pt x="2758" y="1310"/>
                    </a:lnTo>
                    <a:lnTo>
                      <a:pt x="2753" y="1274"/>
                    </a:lnTo>
                    <a:lnTo>
                      <a:pt x="2746" y="1238"/>
                    </a:lnTo>
                    <a:lnTo>
                      <a:pt x="2739" y="1202"/>
                    </a:lnTo>
                    <a:lnTo>
                      <a:pt x="2729" y="1165"/>
                    </a:lnTo>
                    <a:lnTo>
                      <a:pt x="2718" y="1128"/>
                    </a:lnTo>
                    <a:lnTo>
                      <a:pt x="2706" y="1092"/>
                    </a:lnTo>
                    <a:lnTo>
                      <a:pt x="2691" y="1055"/>
                    </a:lnTo>
                    <a:lnTo>
                      <a:pt x="2677" y="1018"/>
                    </a:lnTo>
                    <a:lnTo>
                      <a:pt x="2661" y="982"/>
                    </a:lnTo>
                    <a:lnTo>
                      <a:pt x="2643" y="944"/>
                    </a:lnTo>
                    <a:lnTo>
                      <a:pt x="2624" y="908"/>
                    </a:lnTo>
                    <a:lnTo>
                      <a:pt x="2605" y="871"/>
                    </a:lnTo>
                    <a:lnTo>
                      <a:pt x="2584" y="835"/>
                    </a:lnTo>
                    <a:lnTo>
                      <a:pt x="2562" y="799"/>
                    </a:lnTo>
                    <a:lnTo>
                      <a:pt x="2539" y="764"/>
                    </a:lnTo>
                    <a:lnTo>
                      <a:pt x="2515" y="728"/>
                    </a:lnTo>
                    <a:lnTo>
                      <a:pt x="2489" y="693"/>
                    </a:lnTo>
                    <a:lnTo>
                      <a:pt x="2463" y="659"/>
                    </a:lnTo>
                    <a:lnTo>
                      <a:pt x="2436" y="624"/>
                    </a:lnTo>
                    <a:lnTo>
                      <a:pt x="2407" y="590"/>
                    </a:lnTo>
                    <a:lnTo>
                      <a:pt x="2378" y="557"/>
                    </a:lnTo>
                    <a:lnTo>
                      <a:pt x="2348" y="524"/>
                    </a:lnTo>
                    <a:lnTo>
                      <a:pt x="2316" y="492"/>
                    </a:lnTo>
                    <a:lnTo>
                      <a:pt x="2284" y="461"/>
                    </a:lnTo>
                    <a:lnTo>
                      <a:pt x="2251" y="430"/>
                    </a:lnTo>
                    <a:lnTo>
                      <a:pt x="2217" y="400"/>
                    </a:lnTo>
                    <a:lnTo>
                      <a:pt x="2182" y="371"/>
                    </a:lnTo>
                    <a:lnTo>
                      <a:pt x="2147" y="342"/>
                    </a:lnTo>
                    <a:lnTo>
                      <a:pt x="2105" y="312"/>
                    </a:lnTo>
                    <a:lnTo>
                      <a:pt x="2064" y="282"/>
                    </a:lnTo>
                    <a:lnTo>
                      <a:pt x="2022" y="254"/>
                    </a:lnTo>
                    <a:lnTo>
                      <a:pt x="1978" y="228"/>
                    </a:lnTo>
                    <a:lnTo>
                      <a:pt x="1935" y="202"/>
                    </a:lnTo>
                    <a:lnTo>
                      <a:pt x="1890" y="178"/>
                    </a:lnTo>
                    <a:lnTo>
                      <a:pt x="1846" y="155"/>
                    </a:lnTo>
                    <a:lnTo>
                      <a:pt x="1801" y="134"/>
                    </a:lnTo>
                    <a:lnTo>
                      <a:pt x="1755" y="116"/>
                    </a:lnTo>
                    <a:lnTo>
                      <a:pt x="1709" y="97"/>
                    </a:lnTo>
                    <a:lnTo>
                      <a:pt x="1663" y="81"/>
                    </a:lnTo>
                    <a:lnTo>
                      <a:pt x="1616" y="67"/>
                    </a:lnTo>
                    <a:lnTo>
                      <a:pt x="1570" y="52"/>
                    </a:lnTo>
                    <a:lnTo>
                      <a:pt x="1523" y="40"/>
                    </a:lnTo>
                    <a:lnTo>
                      <a:pt x="1475" y="31"/>
                    </a:lnTo>
                    <a:lnTo>
                      <a:pt x="1427" y="21"/>
                    </a:lnTo>
                    <a:lnTo>
                      <a:pt x="1379" y="14"/>
                    </a:lnTo>
                    <a:lnTo>
                      <a:pt x="1331" y="8"/>
                    </a:lnTo>
                    <a:lnTo>
                      <a:pt x="1284" y="3"/>
                    </a:lnTo>
                    <a:lnTo>
                      <a:pt x="1235" y="1"/>
                    </a:lnTo>
                    <a:lnTo>
                      <a:pt x="1187" y="0"/>
                    </a:lnTo>
                    <a:lnTo>
                      <a:pt x="1139" y="0"/>
                    </a:lnTo>
                    <a:lnTo>
                      <a:pt x="1090" y="1"/>
                    </a:lnTo>
                    <a:lnTo>
                      <a:pt x="1042" y="4"/>
                    </a:lnTo>
                    <a:lnTo>
                      <a:pt x="994" y="10"/>
                    </a:lnTo>
                    <a:lnTo>
                      <a:pt x="946" y="16"/>
                    </a:lnTo>
                    <a:lnTo>
                      <a:pt x="898" y="24"/>
                    </a:lnTo>
                    <a:lnTo>
                      <a:pt x="850" y="34"/>
                    </a:lnTo>
                    <a:lnTo>
                      <a:pt x="803" y="45"/>
                    </a:lnTo>
                    <a:lnTo>
                      <a:pt x="756" y="58"/>
                    </a:lnTo>
                    <a:lnTo>
                      <a:pt x="709" y="72"/>
                    </a:lnTo>
                    <a:lnTo>
                      <a:pt x="663" y="87"/>
                    </a:lnTo>
                    <a:lnTo>
                      <a:pt x="655" y="91"/>
                    </a:lnTo>
                    <a:lnTo>
                      <a:pt x="647" y="95"/>
                    </a:lnTo>
                    <a:lnTo>
                      <a:pt x="641" y="99"/>
                    </a:lnTo>
                    <a:lnTo>
                      <a:pt x="634" y="105"/>
                    </a:lnTo>
                    <a:lnTo>
                      <a:pt x="629" y="110"/>
                    </a:lnTo>
                    <a:lnTo>
                      <a:pt x="623" y="117"/>
                    </a:lnTo>
                    <a:lnTo>
                      <a:pt x="619" y="124"/>
                    </a:lnTo>
                    <a:lnTo>
                      <a:pt x="615" y="131"/>
                    </a:lnTo>
                    <a:lnTo>
                      <a:pt x="612" y="139"/>
                    </a:lnTo>
                    <a:lnTo>
                      <a:pt x="610" y="145"/>
                    </a:lnTo>
                    <a:lnTo>
                      <a:pt x="609" y="154"/>
                    </a:lnTo>
                    <a:lnTo>
                      <a:pt x="608" y="162"/>
                    </a:lnTo>
                    <a:lnTo>
                      <a:pt x="608" y="171"/>
                    </a:lnTo>
                    <a:lnTo>
                      <a:pt x="609" y="178"/>
                    </a:lnTo>
                    <a:lnTo>
                      <a:pt x="610" y="187"/>
                    </a:lnTo>
                    <a:lnTo>
                      <a:pt x="612" y="195"/>
                    </a:lnTo>
                    <a:lnTo>
                      <a:pt x="615" y="202"/>
                    </a:lnTo>
                    <a:lnTo>
                      <a:pt x="620" y="210"/>
                    </a:lnTo>
                    <a:lnTo>
                      <a:pt x="624" y="217"/>
                    </a:lnTo>
                    <a:lnTo>
                      <a:pt x="630" y="223"/>
                    </a:lnTo>
                    <a:lnTo>
                      <a:pt x="635" y="229"/>
                    </a:lnTo>
                    <a:lnTo>
                      <a:pt x="642" y="234"/>
                    </a:lnTo>
                    <a:lnTo>
                      <a:pt x="648" y="238"/>
                    </a:lnTo>
                    <a:lnTo>
                      <a:pt x="656" y="242"/>
                    </a:lnTo>
                    <a:lnTo>
                      <a:pt x="663" y="245"/>
                    </a:lnTo>
                    <a:lnTo>
                      <a:pt x="671" y="247"/>
                    </a:lnTo>
                    <a:lnTo>
                      <a:pt x="679" y="249"/>
                    </a:lnTo>
                    <a:lnTo>
                      <a:pt x="687" y="249"/>
                    </a:lnTo>
                    <a:lnTo>
                      <a:pt x="695" y="249"/>
                    </a:lnTo>
                    <a:lnTo>
                      <a:pt x="703" y="249"/>
                    </a:lnTo>
                    <a:lnTo>
                      <a:pt x="712" y="247"/>
                    </a:lnTo>
                    <a:lnTo>
                      <a:pt x="720" y="245"/>
                    </a:lnTo>
                    <a:lnTo>
                      <a:pt x="761" y="231"/>
                    </a:lnTo>
                    <a:lnTo>
                      <a:pt x="803" y="218"/>
                    </a:lnTo>
                    <a:lnTo>
                      <a:pt x="845" y="207"/>
                    </a:lnTo>
                    <a:lnTo>
                      <a:pt x="887" y="197"/>
                    </a:lnTo>
                    <a:lnTo>
                      <a:pt x="929" y="188"/>
                    </a:lnTo>
                    <a:lnTo>
                      <a:pt x="972" y="182"/>
                    </a:lnTo>
                    <a:lnTo>
                      <a:pt x="1015" y="175"/>
                    </a:lnTo>
                    <a:lnTo>
                      <a:pt x="1058" y="171"/>
                    </a:lnTo>
                    <a:lnTo>
                      <a:pt x="1100" y="168"/>
                    </a:lnTo>
                    <a:lnTo>
                      <a:pt x="1143" y="166"/>
                    </a:lnTo>
                    <a:lnTo>
                      <a:pt x="1186" y="166"/>
                    </a:lnTo>
                    <a:lnTo>
                      <a:pt x="1230" y="167"/>
                    </a:lnTo>
                    <a:lnTo>
                      <a:pt x="1273" y="171"/>
                    </a:lnTo>
                    <a:lnTo>
                      <a:pt x="1315" y="174"/>
                    </a:lnTo>
                    <a:lnTo>
                      <a:pt x="1358" y="179"/>
                    </a:lnTo>
                    <a:lnTo>
                      <a:pt x="1401" y="186"/>
                    </a:lnTo>
                    <a:lnTo>
                      <a:pt x="1444" y="195"/>
                    </a:lnTo>
                    <a:lnTo>
                      <a:pt x="1485" y="203"/>
                    </a:lnTo>
                    <a:lnTo>
                      <a:pt x="1528" y="214"/>
                    </a:lnTo>
                    <a:lnTo>
                      <a:pt x="1570" y="226"/>
                    </a:lnTo>
                    <a:lnTo>
                      <a:pt x="1612" y="241"/>
                    </a:lnTo>
                    <a:lnTo>
                      <a:pt x="1653" y="255"/>
                    </a:lnTo>
                    <a:lnTo>
                      <a:pt x="1694" y="271"/>
                    </a:lnTo>
                    <a:lnTo>
                      <a:pt x="1735" y="289"/>
                    </a:lnTo>
                    <a:lnTo>
                      <a:pt x="1775" y="307"/>
                    </a:lnTo>
                    <a:lnTo>
                      <a:pt x="1815" y="327"/>
                    </a:lnTo>
                    <a:lnTo>
                      <a:pt x="1854" y="348"/>
                    </a:lnTo>
                    <a:lnTo>
                      <a:pt x="1894" y="371"/>
                    </a:lnTo>
                    <a:lnTo>
                      <a:pt x="1932" y="395"/>
                    </a:lnTo>
                    <a:lnTo>
                      <a:pt x="1969" y="420"/>
                    </a:lnTo>
                    <a:lnTo>
                      <a:pt x="2007" y="446"/>
                    </a:lnTo>
                    <a:lnTo>
                      <a:pt x="2044" y="474"/>
                    </a:lnTo>
                    <a:lnTo>
                      <a:pt x="2076" y="500"/>
                    </a:lnTo>
                    <a:lnTo>
                      <a:pt x="2107" y="525"/>
                    </a:lnTo>
                    <a:lnTo>
                      <a:pt x="2137" y="553"/>
                    </a:lnTo>
                    <a:lnTo>
                      <a:pt x="2167" y="580"/>
                    </a:lnTo>
                    <a:lnTo>
                      <a:pt x="2195" y="607"/>
                    </a:lnTo>
                    <a:lnTo>
                      <a:pt x="2224" y="636"/>
                    </a:lnTo>
                    <a:lnTo>
                      <a:pt x="2250" y="665"/>
                    </a:lnTo>
                    <a:lnTo>
                      <a:pt x="2277" y="694"/>
                    </a:lnTo>
                    <a:lnTo>
                      <a:pt x="2302" y="724"/>
                    </a:lnTo>
                    <a:lnTo>
                      <a:pt x="2327" y="754"/>
                    </a:lnTo>
                    <a:lnTo>
                      <a:pt x="2350" y="785"/>
                    </a:lnTo>
                    <a:lnTo>
                      <a:pt x="2373" y="815"/>
                    </a:lnTo>
                    <a:lnTo>
                      <a:pt x="2395" y="847"/>
                    </a:lnTo>
                    <a:lnTo>
                      <a:pt x="2416" y="879"/>
                    </a:lnTo>
                    <a:lnTo>
                      <a:pt x="2436" y="910"/>
                    </a:lnTo>
                    <a:lnTo>
                      <a:pt x="2454" y="942"/>
                    </a:lnTo>
                    <a:lnTo>
                      <a:pt x="2472" y="974"/>
                    </a:lnTo>
                    <a:lnTo>
                      <a:pt x="2488" y="1006"/>
                    </a:lnTo>
                    <a:lnTo>
                      <a:pt x="2504" y="1037"/>
                    </a:lnTo>
                    <a:lnTo>
                      <a:pt x="2518" y="1070"/>
                    </a:lnTo>
                    <a:lnTo>
                      <a:pt x="2531" y="1102"/>
                    </a:lnTo>
                    <a:lnTo>
                      <a:pt x="2544" y="1134"/>
                    </a:lnTo>
                    <a:lnTo>
                      <a:pt x="2555" y="1165"/>
                    </a:lnTo>
                    <a:lnTo>
                      <a:pt x="2565" y="1198"/>
                    </a:lnTo>
                    <a:lnTo>
                      <a:pt x="2573" y="1230"/>
                    </a:lnTo>
                    <a:lnTo>
                      <a:pt x="2581" y="1261"/>
                    </a:lnTo>
                    <a:lnTo>
                      <a:pt x="2587" y="1292"/>
                    </a:lnTo>
                    <a:lnTo>
                      <a:pt x="2592" y="1323"/>
                    </a:lnTo>
                    <a:lnTo>
                      <a:pt x="2595" y="1354"/>
                    </a:lnTo>
                    <a:lnTo>
                      <a:pt x="2598" y="1384"/>
                    </a:lnTo>
                    <a:lnTo>
                      <a:pt x="2598" y="1414"/>
                    </a:lnTo>
                    <a:lnTo>
                      <a:pt x="2598" y="1443"/>
                    </a:lnTo>
                    <a:lnTo>
                      <a:pt x="2596" y="1474"/>
                    </a:lnTo>
                    <a:lnTo>
                      <a:pt x="2593" y="1504"/>
                    </a:lnTo>
                    <a:lnTo>
                      <a:pt x="2588" y="1532"/>
                    </a:lnTo>
                    <a:lnTo>
                      <a:pt x="2582" y="1559"/>
                    </a:lnTo>
                    <a:lnTo>
                      <a:pt x="2574" y="1586"/>
                    </a:lnTo>
                    <a:lnTo>
                      <a:pt x="2564" y="1612"/>
                    </a:lnTo>
                    <a:lnTo>
                      <a:pt x="2553" y="1637"/>
                    </a:lnTo>
                    <a:lnTo>
                      <a:pt x="2541" y="1661"/>
                    </a:lnTo>
                    <a:lnTo>
                      <a:pt x="2528" y="1684"/>
                    </a:lnTo>
                    <a:lnTo>
                      <a:pt x="2513" y="1706"/>
                    </a:lnTo>
                    <a:lnTo>
                      <a:pt x="2496" y="1728"/>
                    </a:lnTo>
                    <a:lnTo>
                      <a:pt x="2477" y="1748"/>
                    </a:lnTo>
                    <a:lnTo>
                      <a:pt x="2459" y="1767"/>
                    </a:lnTo>
                    <a:lnTo>
                      <a:pt x="2438" y="1786"/>
                    </a:lnTo>
                    <a:lnTo>
                      <a:pt x="2415" y="1804"/>
                    </a:lnTo>
                    <a:lnTo>
                      <a:pt x="2391" y="1821"/>
                    </a:lnTo>
                    <a:lnTo>
                      <a:pt x="2345" y="1848"/>
                    </a:lnTo>
                    <a:lnTo>
                      <a:pt x="2296" y="1873"/>
                    </a:lnTo>
                    <a:lnTo>
                      <a:pt x="2245" y="1893"/>
                    </a:lnTo>
                    <a:lnTo>
                      <a:pt x="2191" y="1910"/>
                    </a:lnTo>
                    <a:lnTo>
                      <a:pt x="2134" y="1923"/>
                    </a:lnTo>
                    <a:lnTo>
                      <a:pt x="2076" y="1934"/>
                    </a:lnTo>
                    <a:lnTo>
                      <a:pt x="2015" y="1940"/>
                    </a:lnTo>
                    <a:lnTo>
                      <a:pt x="1953" y="1945"/>
                    </a:lnTo>
                    <a:lnTo>
                      <a:pt x="1889" y="1946"/>
                    </a:lnTo>
                    <a:lnTo>
                      <a:pt x="1823" y="1944"/>
                    </a:lnTo>
                    <a:lnTo>
                      <a:pt x="1758" y="1938"/>
                    </a:lnTo>
                    <a:lnTo>
                      <a:pt x="1690" y="1931"/>
                    </a:lnTo>
                    <a:lnTo>
                      <a:pt x="1622" y="1921"/>
                    </a:lnTo>
                    <a:lnTo>
                      <a:pt x="1552" y="1908"/>
                    </a:lnTo>
                    <a:lnTo>
                      <a:pt x="1483" y="1892"/>
                    </a:lnTo>
                    <a:lnTo>
                      <a:pt x="1414" y="1874"/>
                    </a:lnTo>
                    <a:lnTo>
                      <a:pt x="1344" y="1854"/>
                    </a:lnTo>
                    <a:lnTo>
                      <a:pt x="1275" y="1831"/>
                    </a:lnTo>
                    <a:lnTo>
                      <a:pt x="1206" y="1807"/>
                    </a:lnTo>
                    <a:lnTo>
                      <a:pt x="1137" y="1779"/>
                    </a:lnTo>
                    <a:lnTo>
                      <a:pt x="1070" y="1751"/>
                    </a:lnTo>
                    <a:lnTo>
                      <a:pt x="1003" y="1720"/>
                    </a:lnTo>
                    <a:lnTo>
                      <a:pt x="936" y="1688"/>
                    </a:lnTo>
                    <a:lnTo>
                      <a:pt x="872" y="1654"/>
                    </a:lnTo>
                    <a:lnTo>
                      <a:pt x="808" y="1618"/>
                    </a:lnTo>
                    <a:lnTo>
                      <a:pt x="747" y="1580"/>
                    </a:lnTo>
                    <a:lnTo>
                      <a:pt x="688" y="1542"/>
                    </a:lnTo>
                    <a:lnTo>
                      <a:pt x="630" y="1501"/>
                    </a:lnTo>
                    <a:lnTo>
                      <a:pt x="575" y="1460"/>
                    </a:lnTo>
                    <a:lnTo>
                      <a:pt x="522" y="1417"/>
                    </a:lnTo>
                    <a:lnTo>
                      <a:pt x="472" y="1373"/>
                    </a:lnTo>
                    <a:lnTo>
                      <a:pt x="424" y="1329"/>
                    </a:lnTo>
                    <a:lnTo>
                      <a:pt x="390" y="1294"/>
                    </a:lnTo>
                    <a:lnTo>
                      <a:pt x="359" y="1259"/>
                    </a:lnTo>
                    <a:lnTo>
                      <a:pt x="329" y="1223"/>
                    </a:lnTo>
                    <a:lnTo>
                      <a:pt x="302" y="1187"/>
                    </a:lnTo>
                    <a:lnTo>
                      <a:pt x="277" y="1152"/>
                    </a:lnTo>
                    <a:lnTo>
                      <a:pt x="255" y="1117"/>
                    </a:lnTo>
                    <a:lnTo>
                      <a:pt x="236" y="1082"/>
                    </a:lnTo>
                    <a:lnTo>
                      <a:pt x="218" y="1048"/>
                    </a:lnTo>
                    <a:lnTo>
                      <a:pt x="204" y="1013"/>
                    </a:lnTo>
                    <a:lnTo>
                      <a:pt x="191" y="978"/>
                    </a:lnTo>
                    <a:lnTo>
                      <a:pt x="181" y="944"/>
                    </a:lnTo>
                    <a:lnTo>
                      <a:pt x="174" y="910"/>
                    </a:lnTo>
                    <a:lnTo>
                      <a:pt x="171" y="893"/>
                    </a:lnTo>
                    <a:lnTo>
                      <a:pt x="169" y="877"/>
                    </a:lnTo>
                    <a:lnTo>
                      <a:pt x="168" y="860"/>
                    </a:lnTo>
                    <a:lnTo>
                      <a:pt x="167" y="843"/>
                    </a:lnTo>
                    <a:lnTo>
                      <a:pt x="167" y="826"/>
                    </a:lnTo>
                    <a:lnTo>
                      <a:pt x="168" y="810"/>
                    </a:lnTo>
                    <a:lnTo>
                      <a:pt x="169" y="793"/>
                    </a:lnTo>
                    <a:lnTo>
                      <a:pt x="171" y="777"/>
                    </a:lnTo>
                    <a:lnTo>
                      <a:pt x="173" y="757"/>
                    </a:lnTo>
                    <a:lnTo>
                      <a:pt x="178" y="738"/>
                    </a:lnTo>
                    <a:lnTo>
                      <a:pt x="182" y="719"/>
                    </a:lnTo>
                    <a:lnTo>
                      <a:pt x="187" y="700"/>
                    </a:lnTo>
                    <a:lnTo>
                      <a:pt x="193" y="683"/>
                    </a:lnTo>
                    <a:lnTo>
                      <a:pt x="201" y="665"/>
                    </a:lnTo>
                    <a:lnTo>
                      <a:pt x="208" y="648"/>
                    </a:lnTo>
                    <a:lnTo>
                      <a:pt x="216" y="630"/>
                    </a:lnTo>
                    <a:lnTo>
                      <a:pt x="225" y="614"/>
                    </a:lnTo>
                    <a:lnTo>
                      <a:pt x="235" y="597"/>
                    </a:lnTo>
                    <a:lnTo>
                      <a:pt x="244" y="582"/>
                    </a:lnTo>
                    <a:lnTo>
                      <a:pt x="254" y="567"/>
                    </a:lnTo>
                    <a:lnTo>
                      <a:pt x="276" y="537"/>
                    </a:lnTo>
                    <a:lnTo>
                      <a:pt x="300" y="509"/>
                    </a:lnTo>
                    <a:lnTo>
                      <a:pt x="326" y="483"/>
                    </a:lnTo>
                    <a:lnTo>
                      <a:pt x="352" y="457"/>
                    </a:lnTo>
                    <a:lnTo>
                      <a:pt x="379" y="434"/>
                    </a:lnTo>
                    <a:lnTo>
                      <a:pt x="407" y="412"/>
                    </a:lnTo>
                    <a:lnTo>
                      <a:pt x="435" y="392"/>
                    </a:lnTo>
                    <a:lnTo>
                      <a:pt x="463" y="372"/>
                    </a:lnTo>
                    <a:lnTo>
                      <a:pt x="491" y="354"/>
                    </a:lnTo>
                    <a:lnTo>
                      <a:pt x="518" y="338"/>
                    </a:lnTo>
                    <a:lnTo>
                      <a:pt x="525" y="334"/>
                    </a:lnTo>
                    <a:lnTo>
                      <a:pt x="532" y="328"/>
                    </a:lnTo>
                    <a:lnTo>
                      <a:pt x="537" y="323"/>
                    </a:lnTo>
                    <a:lnTo>
                      <a:pt x="543" y="316"/>
                    </a:lnTo>
                    <a:lnTo>
                      <a:pt x="547" y="310"/>
                    </a:lnTo>
                    <a:lnTo>
                      <a:pt x="552" y="303"/>
                    </a:lnTo>
                    <a:lnTo>
                      <a:pt x="555" y="295"/>
                    </a:lnTo>
                    <a:lnTo>
                      <a:pt x="557" y="288"/>
                    </a:lnTo>
                    <a:lnTo>
                      <a:pt x="558" y="280"/>
                    </a:lnTo>
                    <a:lnTo>
                      <a:pt x="559" y="271"/>
                    </a:lnTo>
                    <a:lnTo>
                      <a:pt x="559" y="264"/>
                    </a:lnTo>
                    <a:lnTo>
                      <a:pt x="559" y="256"/>
                    </a:lnTo>
                    <a:lnTo>
                      <a:pt x="558" y="247"/>
                    </a:lnTo>
                    <a:lnTo>
                      <a:pt x="556" y="240"/>
                    </a:lnTo>
                    <a:lnTo>
                      <a:pt x="553" y="232"/>
                    </a:lnTo>
                    <a:lnTo>
                      <a:pt x="548" y="224"/>
                    </a:lnTo>
                    <a:lnTo>
                      <a:pt x="544" y="217"/>
                    </a:lnTo>
                    <a:lnTo>
                      <a:pt x="539" y="210"/>
                    </a:lnTo>
                    <a:lnTo>
                      <a:pt x="533" y="205"/>
                    </a:lnTo>
                    <a:lnTo>
                      <a:pt x="526" y="199"/>
                    </a:lnTo>
                    <a:lnTo>
                      <a:pt x="520" y="195"/>
                    </a:lnTo>
                    <a:lnTo>
                      <a:pt x="512" y="191"/>
                    </a:lnTo>
                    <a:lnTo>
                      <a:pt x="506" y="188"/>
                    </a:lnTo>
                    <a:lnTo>
                      <a:pt x="498" y="185"/>
                    </a:lnTo>
                    <a:lnTo>
                      <a:pt x="490" y="184"/>
                    </a:lnTo>
                    <a:lnTo>
                      <a:pt x="481" y="183"/>
                    </a:lnTo>
                    <a:lnTo>
                      <a:pt x="474" y="183"/>
                    </a:lnTo>
                    <a:lnTo>
                      <a:pt x="466" y="183"/>
                    </a:lnTo>
                    <a:lnTo>
                      <a:pt x="457" y="185"/>
                    </a:lnTo>
                    <a:lnTo>
                      <a:pt x="450" y="187"/>
                    </a:lnTo>
                    <a:lnTo>
                      <a:pt x="442" y="190"/>
                    </a:lnTo>
                    <a:lnTo>
                      <a:pt x="434" y="194"/>
                    </a:lnTo>
                    <a:close/>
                  </a:path>
                </a:pathLst>
              </a:custGeom>
              <a:solidFill>
                <a:srgbClr val="FFCC00"/>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8" name="Freeform 114"/>
              <p:cNvSpPr>
                <a:spLocks/>
              </p:cNvSpPr>
              <p:nvPr/>
            </p:nvSpPr>
            <p:spPr bwMode="auto">
              <a:xfrm>
                <a:off x="3083" y="3455"/>
                <a:ext cx="66" cy="43"/>
              </a:xfrm>
              <a:custGeom>
                <a:avLst/>
                <a:gdLst>
                  <a:gd name="T0" fmla="*/ 1467 w 1529"/>
                  <a:gd name="T1" fmla="*/ 231 h 986"/>
                  <a:gd name="T2" fmla="*/ 1368 w 1529"/>
                  <a:gd name="T3" fmla="*/ 154 h 986"/>
                  <a:gd name="T4" fmla="*/ 1215 w 1529"/>
                  <a:gd name="T5" fmla="*/ 48 h 986"/>
                  <a:gd name="T6" fmla="*/ 1153 w 1529"/>
                  <a:gd name="T7" fmla="*/ 9 h 986"/>
                  <a:gd name="T8" fmla="*/ 1130 w 1529"/>
                  <a:gd name="T9" fmla="*/ 1 h 986"/>
                  <a:gd name="T10" fmla="*/ 1106 w 1529"/>
                  <a:gd name="T11" fmla="*/ 0 h 986"/>
                  <a:gd name="T12" fmla="*/ 1082 w 1529"/>
                  <a:gd name="T13" fmla="*/ 7 h 986"/>
                  <a:gd name="T14" fmla="*/ 1061 w 1529"/>
                  <a:gd name="T15" fmla="*/ 19 h 986"/>
                  <a:gd name="T16" fmla="*/ 1045 w 1529"/>
                  <a:gd name="T17" fmla="*/ 37 h 986"/>
                  <a:gd name="T18" fmla="*/ 1035 w 1529"/>
                  <a:gd name="T19" fmla="*/ 60 h 986"/>
                  <a:gd name="T20" fmla="*/ 1032 w 1529"/>
                  <a:gd name="T21" fmla="*/ 84 h 986"/>
                  <a:gd name="T22" fmla="*/ 1035 w 1529"/>
                  <a:gd name="T23" fmla="*/ 108 h 986"/>
                  <a:gd name="T24" fmla="*/ 1046 w 1529"/>
                  <a:gd name="T25" fmla="*/ 130 h 986"/>
                  <a:gd name="T26" fmla="*/ 1062 w 1529"/>
                  <a:gd name="T27" fmla="*/ 148 h 986"/>
                  <a:gd name="T28" fmla="*/ 1109 w 1529"/>
                  <a:gd name="T29" fmla="*/ 180 h 986"/>
                  <a:gd name="T30" fmla="*/ 1190 w 1529"/>
                  <a:gd name="T31" fmla="*/ 234 h 986"/>
                  <a:gd name="T32" fmla="*/ 1277 w 1529"/>
                  <a:gd name="T33" fmla="*/ 296 h 986"/>
                  <a:gd name="T34" fmla="*/ 1134 w 1529"/>
                  <a:gd name="T35" fmla="*/ 367 h 986"/>
                  <a:gd name="T36" fmla="*/ 973 w 1529"/>
                  <a:gd name="T37" fmla="*/ 456 h 986"/>
                  <a:gd name="T38" fmla="*/ 809 w 1529"/>
                  <a:gd name="T39" fmla="*/ 559 h 986"/>
                  <a:gd name="T40" fmla="*/ 652 w 1529"/>
                  <a:gd name="T41" fmla="*/ 665 h 986"/>
                  <a:gd name="T42" fmla="*/ 517 w 1529"/>
                  <a:gd name="T43" fmla="*/ 769 h 986"/>
                  <a:gd name="T44" fmla="*/ 409 w 1529"/>
                  <a:gd name="T45" fmla="*/ 761 h 986"/>
                  <a:gd name="T46" fmla="*/ 277 w 1529"/>
                  <a:gd name="T47" fmla="*/ 672 h 986"/>
                  <a:gd name="T48" fmla="*/ 134 w 1529"/>
                  <a:gd name="T49" fmla="*/ 571 h 986"/>
                  <a:gd name="T50" fmla="*/ 111 w 1529"/>
                  <a:gd name="T51" fmla="*/ 559 h 986"/>
                  <a:gd name="T52" fmla="*/ 87 w 1529"/>
                  <a:gd name="T53" fmla="*/ 556 h 986"/>
                  <a:gd name="T54" fmla="*/ 64 w 1529"/>
                  <a:gd name="T55" fmla="*/ 558 h 986"/>
                  <a:gd name="T56" fmla="*/ 41 w 1529"/>
                  <a:gd name="T57" fmla="*/ 567 h 986"/>
                  <a:gd name="T58" fmla="*/ 22 w 1529"/>
                  <a:gd name="T59" fmla="*/ 583 h 986"/>
                  <a:gd name="T60" fmla="*/ 8 w 1529"/>
                  <a:gd name="T61" fmla="*/ 604 h 986"/>
                  <a:gd name="T62" fmla="*/ 1 w 1529"/>
                  <a:gd name="T63" fmla="*/ 628 h 986"/>
                  <a:gd name="T64" fmla="*/ 1 w 1529"/>
                  <a:gd name="T65" fmla="*/ 652 h 986"/>
                  <a:gd name="T66" fmla="*/ 9 w 1529"/>
                  <a:gd name="T67" fmla="*/ 675 h 986"/>
                  <a:gd name="T68" fmla="*/ 22 w 1529"/>
                  <a:gd name="T69" fmla="*/ 695 h 986"/>
                  <a:gd name="T70" fmla="*/ 73 w 1529"/>
                  <a:gd name="T71" fmla="*/ 733 h 986"/>
                  <a:gd name="T72" fmla="*/ 248 w 1529"/>
                  <a:gd name="T73" fmla="*/ 855 h 986"/>
                  <a:gd name="T74" fmla="*/ 402 w 1529"/>
                  <a:gd name="T75" fmla="*/ 951 h 986"/>
                  <a:gd name="T76" fmla="*/ 468 w 1529"/>
                  <a:gd name="T77" fmla="*/ 982 h 986"/>
                  <a:gd name="T78" fmla="*/ 502 w 1529"/>
                  <a:gd name="T79" fmla="*/ 986 h 986"/>
                  <a:gd name="T80" fmla="*/ 534 w 1529"/>
                  <a:gd name="T81" fmla="*/ 975 h 986"/>
                  <a:gd name="T82" fmla="*/ 573 w 1529"/>
                  <a:gd name="T83" fmla="*/ 942 h 986"/>
                  <a:gd name="T84" fmla="*/ 644 w 1529"/>
                  <a:gd name="T85" fmla="*/ 881 h 986"/>
                  <a:gd name="T86" fmla="*/ 825 w 1529"/>
                  <a:gd name="T87" fmla="*/ 749 h 986"/>
                  <a:gd name="T88" fmla="*/ 1032 w 1529"/>
                  <a:gd name="T89" fmla="*/ 617 h 986"/>
                  <a:gd name="T90" fmla="*/ 1230 w 1529"/>
                  <a:gd name="T91" fmla="*/ 505 h 986"/>
                  <a:gd name="T92" fmla="*/ 1390 w 1529"/>
                  <a:gd name="T93" fmla="*/ 428 h 986"/>
                  <a:gd name="T94" fmla="*/ 1446 w 1529"/>
                  <a:gd name="T95" fmla="*/ 407 h 986"/>
                  <a:gd name="T96" fmla="*/ 1482 w 1529"/>
                  <a:gd name="T97" fmla="*/ 396 h 986"/>
                  <a:gd name="T98" fmla="*/ 1509 w 1529"/>
                  <a:gd name="T99" fmla="*/ 377 h 986"/>
                  <a:gd name="T100" fmla="*/ 1524 w 1529"/>
                  <a:gd name="T101" fmla="*/ 346 h 986"/>
                  <a:gd name="T102" fmla="*/ 1527 w 1529"/>
                  <a:gd name="T103" fmla="*/ 313 h 986"/>
                  <a:gd name="T104" fmla="*/ 1518 w 1529"/>
                  <a:gd name="T105" fmla="*/ 281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529" h="986">
                    <a:moveTo>
                      <a:pt x="1503" y="263"/>
                    </a:moveTo>
                    <a:lnTo>
                      <a:pt x="1487" y="247"/>
                    </a:lnTo>
                    <a:lnTo>
                      <a:pt x="1467" y="231"/>
                    </a:lnTo>
                    <a:lnTo>
                      <a:pt x="1445" y="212"/>
                    </a:lnTo>
                    <a:lnTo>
                      <a:pt x="1421" y="194"/>
                    </a:lnTo>
                    <a:lnTo>
                      <a:pt x="1368" y="154"/>
                    </a:lnTo>
                    <a:lnTo>
                      <a:pt x="1314" y="115"/>
                    </a:lnTo>
                    <a:lnTo>
                      <a:pt x="1261" y="80"/>
                    </a:lnTo>
                    <a:lnTo>
                      <a:pt x="1215" y="48"/>
                    </a:lnTo>
                    <a:lnTo>
                      <a:pt x="1180" y="25"/>
                    </a:lnTo>
                    <a:lnTo>
                      <a:pt x="1161" y="13"/>
                    </a:lnTo>
                    <a:lnTo>
                      <a:pt x="1153" y="9"/>
                    </a:lnTo>
                    <a:lnTo>
                      <a:pt x="1146" y="6"/>
                    </a:lnTo>
                    <a:lnTo>
                      <a:pt x="1138" y="2"/>
                    </a:lnTo>
                    <a:lnTo>
                      <a:pt x="1130" y="1"/>
                    </a:lnTo>
                    <a:lnTo>
                      <a:pt x="1121" y="0"/>
                    </a:lnTo>
                    <a:lnTo>
                      <a:pt x="1114" y="0"/>
                    </a:lnTo>
                    <a:lnTo>
                      <a:pt x="1106" y="0"/>
                    </a:lnTo>
                    <a:lnTo>
                      <a:pt x="1097" y="1"/>
                    </a:lnTo>
                    <a:lnTo>
                      <a:pt x="1090" y="3"/>
                    </a:lnTo>
                    <a:lnTo>
                      <a:pt x="1082" y="7"/>
                    </a:lnTo>
                    <a:lnTo>
                      <a:pt x="1075" y="10"/>
                    </a:lnTo>
                    <a:lnTo>
                      <a:pt x="1068" y="14"/>
                    </a:lnTo>
                    <a:lnTo>
                      <a:pt x="1061" y="19"/>
                    </a:lnTo>
                    <a:lnTo>
                      <a:pt x="1056" y="24"/>
                    </a:lnTo>
                    <a:lnTo>
                      <a:pt x="1050" y="31"/>
                    </a:lnTo>
                    <a:lnTo>
                      <a:pt x="1045" y="37"/>
                    </a:lnTo>
                    <a:lnTo>
                      <a:pt x="1040" y="45"/>
                    </a:lnTo>
                    <a:lnTo>
                      <a:pt x="1037" y="53"/>
                    </a:lnTo>
                    <a:lnTo>
                      <a:pt x="1035" y="60"/>
                    </a:lnTo>
                    <a:lnTo>
                      <a:pt x="1033" y="69"/>
                    </a:lnTo>
                    <a:lnTo>
                      <a:pt x="1032" y="77"/>
                    </a:lnTo>
                    <a:lnTo>
                      <a:pt x="1032" y="84"/>
                    </a:lnTo>
                    <a:lnTo>
                      <a:pt x="1032" y="93"/>
                    </a:lnTo>
                    <a:lnTo>
                      <a:pt x="1034" y="101"/>
                    </a:lnTo>
                    <a:lnTo>
                      <a:pt x="1035" y="108"/>
                    </a:lnTo>
                    <a:lnTo>
                      <a:pt x="1038" y="116"/>
                    </a:lnTo>
                    <a:lnTo>
                      <a:pt x="1041" y="123"/>
                    </a:lnTo>
                    <a:lnTo>
                      <a:pt x="1046" y="130"/>
                    </a:lnTo>
                    <a:lnTo>
                      <a:pt x="1050" y="137"/>
                    </a:lnTo>
                    <a:lnTo>
                      <a:pt x="1057" y="142"/>
                    </a:lnTo>
                    <a:lnTo>
                      <a:pt x="1062" y="148"/>
                    </a:lnTo>
                    <a:lnTo>
                      <a:pt x="1070" y="153"/>
                    </a:lnTo>
                    <a:lnTo>
                      <a:pt x="1087" y="165"/>
                    </a:lnTo>
                    <a:lnTo>
                      <a:pt x="1109" y="180"/>
                    </a:lnTo>
                    <a:lnTo>
                      <a:pt x="1135" y="196"/>
                    </a:lnTo>
                    <a:lnTo>
                      <a:pt x="1161" y="215"/>
                    </a:lnTo>
                    <a:lnTo>
                      <a:pt x="1190" y="234"/>
                    </a:lnTo>
                    <a:lnTo>
                      <a:pt x="1219" y="254"/>
                    </a:lnTo>
                    <a:lnTo>
                      <a:pt x="1249" y="275"/>
                    </a:lnTo>
                    <a:lnTo>
                      <a:pt x="1277" y="296"/>
                    </a:lnTo>
                    <a:lnTo>
                      <a:pt x="1232" y="316"/>
                    </a:lnTo>
                    <a:lnTo>
                      <a:pt x="1184" y="340"/>
                    </a:lnTo>
                    <a:lnTo>
                      <a:pt x="1134" y="367"/>
                    </a:lnTo>
                    <a:lnTo>
                      <a:pt x="1082" y="395"/>
                    </a:lnTo>
                    <a:lnTo>
                      <a:pt x="1028" y="425"/>
                    </a:lnTo>
                    <a:lnTo>
                      <a:pt x="973" y="456"/>
                    </a:lnTo>
                    <a:lnTo>
                      <a:pt x="919" y="490"/>
                    </a:lnTo>
                    <a:lnTo>
                      <a:pt x="864" y="524"/>
                    </a:lnTo>
                    <a:lnTo>
                      <a:pt x="809" y="559"/>
                    </a:lnTo>
                    <a:lnTo>
                      <a:pt x="755" y="594"/>
                    </a:lnTo>
                    <a:lnTo>
                      <a:pt x="702" y="629"/>
                    </a:lnTo>
                    <a:lnTo>
                      <a:pt x="652" y="665"/>
                    </a:lnTo>
                    <a:lnTo>
                      <a:pt x="604" y="701"/>
                    </a:lnTo>
                    <a:lnTo>
                      <a:pt x="559" y="736"/>
                    </a:lnTo>
                    <a:lnTo>
                      <a:pt x="517" y="769"/>
                    </a:lnTo>
                    <a:lnTo>
                      <a:pt x="479" y="802"/>
                    </a:lnTo>
                    <a:lnTo>
                      <a:pt x="447" y="784"/>
                    </a:lnTo>
                    <a:lnTo>
                      <a:pt x="409" y="761"/>
                    </a:lnTo>
                    <a:lnTo>
                      <a:pt x="369" y="734"/>
                    </a:lnTo>
                    <a:lnTo>
                      <a:pt x="324" y="704"/>
                    </a:lnTo>
                    <a:lnTo>
                      <a:pt x="277" y="672"/>
                    </a:lnTo>
                    <a:lnTo>
                      <a:pt x="228" y="639"/>
                    </a:lnTo>
                    <a:lnTo>
                      <a:pt x="180" y="605"/>
                    </a:lnTo>
                    <a:lnTo>
                      <a:pt x="134" y="571"/>
                    </a:lnTo>
                    <a:lnTo>
                      <a:pt x="126" y="567"/>
                    </a:lnTo>
                    <a:lnTo>
                      <a:pt x="119" y="563"/>
                    </a:lnTo>
                    <a:lnTo>
                      <a:pt x="111" y="559"/>
                    </a:lnTo>
                    <a:lnTo>
                      <a:pt x="103" y="557"/>
                    </a:lnTo>
                    <a:lnTo>
                      <a:pt x="96" y="556"/>
                    </a:lnTo>
                    <a:lnTo>
                      <a:pt x="87" y="556"/>
                    </a:lnTo>
                    <a:lnTo>
                      <a:pt x="79" y="556"/>
                    </a:lnTo>
                    <a:lnTo>
                      <a:pt x="71" y="556"/>
                    </a:lnTo>
                    <a:lnTo>
                      <a:pt x="64" y="558"/>
                    </a:lnTo>
                    <a:lnTo>
                      <a:pt x="56" y="560"/>
                    </a:lnTo>
                    <a:lnTo>
                      <a:pt x="48" y="564"/>
                    </a:lnTo>
                    <a:lnTo>
                      <a:pt x="41" y="567"/>
                    </a:lnTo>
                    <a:lnTo>
                      <a:pt x="34" y="572"/>
                    </a:lnTo>
                    <a:lnTo>
                      <a:pt x="28" y="577"/>
                    </a:lnTo>
                    <a:lnTo>
                      <a:pt x="22" y="583"/>
                    </a:lnTo>
                    <a:lnTo>
                      <a:pt x="17" y="590"/>
                    </a:lnTo>
                    <a:lnTo>
                      <a:pt x="12" y="597"/>
                    </a:lnTo>
                    <a:lnTo>
                      <a:pt x="8" y="604"/>
                    </a:lnTo>
                    <a:lnTo>
                      <a:pt x="4" y="612"/>
                    </a:lnTo>
                    <a:lnTo>
                      <a:pt x="2" y="620"/>
                    </a:lnTo>
                    <a:lnTo>
                      <a:pt x="1" y="628"/>
                    </a:lnTo>
                    <a:lnTo>
                      <a:pt x="0" y="636"/>
                    </a:lnTo>
                    <a:lnTo>
                      <a:pt x="0" y="644"/>
                    </a:lnTo>
                    <a:lnTo>
                      <a:pt x="1" y="652"/>
                    </a:lnTo>
                    <a:lnTo>
                      <a:pt x="3" y="660"/>
                    </a:lnTo>
                    <a:lnTo>
                      <a:pt x="6" y="668"/>
                    </a:lnTo>
                    <a:lnTo>
                      <a:pt x="9" y="675"/>
                    </a:lnTo>
                    <a:lnTo>
                      <a:pt x="12" y="682"/>
                    </a:lnTo>
                    <a:lnTo>
                      <a:pt x="17" y="688"/>
                    </a:lnTo>
                    <a:lnTo>
                      <a:pt x="22" y="695"/>
                    </a:lnTo>
                    <a:lnTo>
                      <a:pt x="29" y="702"/>
                    </a:lnTo>
                    <a:lnTo>
                      <a:pt x="35" y="706"/>
                    </a:lnTo>
                    <a:lnTo>
                      <a:pt x="73" y="733"/>
                    </a:lnTo>
                    <a:lnTo>
                      <a:pt x="123" y="769"/>
                    </a:lnTo>
                    <a:lnTo>
                      <a:pt x="183" y="811"/>
                    </a:lnTo>
                    <a:lnTo>
                      <a:pt x="248" y="855"/>
                    </a:lnTo>
                    <a:lnTo>
                      <a:pt x="313" y="898"/>
                    </a:lnTo>
                    <a:lnTo>
                      <a:pt x="373" y="935"/>
                    </a:lnTo>
                    <a:lnTo>
                      <a:pt x="402" y="951"/>
                    </a:lnTo>
                    <a:lnTo>
                      <a:pt x="427" y="964"/>
                    </a:lnTo>
                    <a:lnTo>
                      <a:pt x="449" y="975"/>
                    </a:lnTo>
                    <a:lnTo>
                      <a:pt x="468" y="982"/>
                    </a:lnTo>
                    <a:lnTo>
                      <a:pt x="479" y="985"/>
                    </a:lnTo>
                    <a:lnTo>
                      <a:pt x="491" y="986"/>
                    </a:lnTo>
                    <a:lnTo>
                      <a:pt x="502" y="986"/>
                    </a:lnTo>
                    <a:lnTo>
                      <a:pt x="513" y="984"/>
                    </a:lnTo>
                    <a:lnTo>
                      <a:pt x="523" y="981"/>
                    </a:lnTo>
                    <a:lnTo>
                      <a:pt x="534" y="975"/>
                    </a:lnTo>
                    <a:lnTo>
                      <a:pt x="544" y="970"/>
                    </a:lnTo>
                    <a:lnTo>
                      <a:pt x="553" y="962"/>
                    </a:lnTo>
                    <a:lnTo>
                      <a:pt x="573" y="942"/>
                    </a:lnTo>
                    <a:lnTo>
                      <a:pt x="595" y="923"/>
                    </a:lnTo>
                    <a:lnTo>
                      <a:pt x="619" y="902"/>
                    </a:lnTo>
                    <a:lnTo>
                      <a:pt x="644" y="881"/>
                    </a:lnTo>
                    <a:lnTo>
                      <a:pt x="700" y="837"/>
                    </a:lnTo>
                    <a:lnTo>
                      <a:pt x="761" y="794"/>
                    </a:lnTo>
                    <a:lnTo>
                      <a:pt x="825" y="749"/>
                    </a:lnTo>
                    <a:lnTo>
                      <a:pt x="892" y="704"/>
                    </a:lnTo>
                    <a:lnTo>
                      <a:pt x="961" y="660"/>
                    </a:lnTo>
                    <a:lnTo>
                      <a:pt x="1032" y="617"/>
                    </a:lnTo>
                    <a:lnTo>
                      <a:pt x="1100" y="577"/>
                    </a:lnTo>
                    <a:lnTo>
                      <a:pt x="1166" y="540"/>
                    </a:lnTo>
                    <a:lnTo>
                      <a:pt x="1230" y="505"/>
                    </a:lnTo>
                    <a:lnTo>
                      <a:pt x="1289" y="474"/>
                    </a:lnTo>
                    <a:lnTo>
                      <a:pt x="1343" y="449"/>
                    </a:lnTo>
                    <a:lnTo>
                      <a:pt x="1390" y="428"/>
                    </a:lnTo>
                    <a:lnTo>
                      <a:pt x="1411" y="419"/>
                    </a:lnTo>
                    <a:lnTo>
                      <a:pt x="1430" y="413"/>
                    </a:lnTo>
                    <a:lnTo>
                      <a:pt x="1446" y="407"/>
                    </a:lnTo>
                    <a:lnTo>
                      <a:pt x="1461" y="404"/>
                    </a:lnTo>
                    <a:lnTo>
                      <a:pt x="1472" y="401"/>
                    </a:lnTo>
                    <a:lnTo>
                      <a:pt x="1482" y="396"/>
                    </a:lnTo>
                    <a:lnTo>
                      <a:pt x="1492" y="391"/>
                    </a:lnTo>
                    <a:lnTo>
                      <a:pt x="1501" y="384"/>
                    </a:lnTo>
                    <a:lnTo>
                      <a:pt x="1509" y="377"/>
                    </a:lnTo>
                    <a:lnTo>
                      <a:pt x="1515" y="367"/>
                    </a:lnTo>
                    <a:lnTo>
                      <a:pt x="1521" y="357"/>
                    </a:lnTo>
                    <a:lnTo>
                      <a:pt x="1524" y="346"/>
                    </a:lnTo>
                    <a:lnTo>
                      <a:pt x="1527" y="335"/>
                    </a:lnTo>
                    <a:lnTo>
                      <a:pt x="1529" y="324"/>
                    </a:lnTo>
                    <a:lnTo>
                      <a:pt x="1527" y="313"/>
                    </a:lnTo>
                    <a:lnTo>
                      <a:pt x="1525" y="302"/>
                    </a:lnTo>
                    <a:lnTo>
                      <a:pt x="1522" y="291"/>
                    </a:lnTo>
                    <a:lnTo>
                      <a:pt x="1518" y="281"/>
                    </a:lnTo>
                    <a:lnTo>
                      <a:pt x="1511" y="271"/>
                    </a:lnTo>
                    <a:lnTo>
                      <a:pt x="1503" y="263"/>
                    </a:lnTo>
                    <a:close/>
                  </a:path>
                </a:pathLst>
              </a:custGeom>
              <a:solidFill>
                <a:srgbClr val="FFCC00"/>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19" name="Freeform 115"/>
              <p:cNvSpPr>
                <a:spLocks/>
              </p:cNvSpPr>
              <p:nvPr/>
            </p:nvSpPr>
            <p:spPr bwMode="auto">
              <a:xfrm>
                <a:off x="2999" y="2931"/>
                <a:ext cx="200" cy="418"/>
              </a:xfrm>
              <a:custGeom>
                <a:avLst/>
                <a:gdLst>
                  <a:gd name="T0" fmla="*/ 4615 w 4619"/>
                  <a:gd name="T1" fmla="*/ 546 h 9524"/>
                  <a:gd name="T2" fmla="*/ 4592 w 4619"/>
                  <a:gd name="T3" fmla="*/ 429 h 9524"/>
                  <a:gd name="T4" fmla="*/ 4547 w 4619"/>
                  <a:gd name="T5" fmla="*/ 321 h 9524"/>
                  <a:gd name="T6" fmla="*/ 4482 w 4619"/>
                  <a:gd name="T7" fmla="*/ 222 h 9524"/>
                  <a:gd name="T8" fmla="*/ 4396 w 4619"/>
                  <a:gd name="T9" fmla="*/ 137 h 9524"/>
                  <a:gd name="T10" fmla="*/ 4297 w 4619"/>
                  <a:gd name="T11" fmla="*/ 71 h 9524"/>
                  <a:gd name="T12" fmla="*/ 4187 w 4619"/>
                  <a:gd name="T13" fmla="*/ 26 h 9524"/>
                  <a:gd name="T14" fmla="*/ 4071 w 4619"/>
                  <a:gd name="T15" fmla="*/ 3 h 9524"/>
                  <a:gd name="T16" fmla="*/ 578 w 4619"/>
                  <a:gd name="T17" fmla="*/ 1 h 9524"/>
                  <a:gd name="T18" fmla="*/ 457 w 4619"/>
                  <a:gd name="T19" fmla="*/ 20 h 9524"/>
                  <a:gd name="T20" fmla="*/ 345 w 4619"/>
                  <a:gd name="T21" fmla="*/ 60 h 9524"/>
                  <a:gd name="T22" fmla="*/ 245 w 4619"/>
                  <a:gd name="T23" fmla="*/ 120 h 9524"/>
                  <a:gd name="T24" fmla="*/ 158 w 4619"/>
                  <a:gd name="T25" fmla="*/ 199 h 9524"/>
                  <a:gd name="T26" fmla="*/ 89 w 4619"/>
                  <a:gd name="T27" fmla="*/ 292 h 9524"/>
                  <a:gd name="T28" fmla="*/ 38 w 4619"/>
                  <a:gd name="T29" fmla="*/ 398 h 9524"/>
                  <a:gd name="T30" fmla="*/ 8 w 4619"/>
                  <a:gd name="T31" fmla="*/ 513 h 9524"/>
                  <a:gd name="T32" fmla="*/ 0 w 4619"/>
                  <a:gd name="T33" fmla="*/ 8918 h 9524"/>
                  <a:gd name="T34" fmla="*/ 12 w 4619"/>
                  <a:gd name="T35" fmla="*/ 9037 h 9524"/>
                  <a:gd name="T36" fmla="*/ 46 w 4619"/>
                  <a:gd name="T37" fmla="*/ 9150 h 9524"/>
                  <a:gd name="T38" fmla="*/ 102 w 4619"/>
                  <a:gd name="T39" fmla="*/ 9254 h 9524"/>
                  <a:gd name="T40" fmla="*/ 179 w 4619"/>
                  <a:gd name="T41" fmla="*/ 9346 h 9524"/>
                  <a:gd name="T42" fmla="*/ 271 w 4619"/>
                  <a:gd name="T43" fmla="*/ 9422 h 9524"/>
                  <a:gd name="T44" fmla="*/ 376 w 4619"/>
                  <a:gd name="T45" fmla="*/ 9478 h 9524"/>
                  <a:gd name="T46" fmla="*/ 489 w 4619"/>
                  <a:gd name="T47" fmla="*/ 9512 h 9524"/>
                  <a:gd name="T48" fmla="*/ 608 w 4619"/>
                  <a:gd name="T49" fmla="*/ 9524 h 9524"/>
                  <a:gd name="T50" fmla="*/ 3899 w 4619"/>
                  <a:gd name="T51" fmla="*/ 9514 h 9524"/>
                  <a:gd name="T52" fmla="*/ 3969 w 4619"/>
                  <a:gd name="T53" fmla="*/ 9476 h 9524"/>
                  <a:gd name="T54" fmla="*/ 4021 w 4619"/>
                  <a:gd name="T55" fmla="*/ 9414 h 9524"/>
                  <a:gd name="T56" fmla="*/ 4045 w 4619"/>
                  <a:gd name="T57" fmla="*/ 9336 h 9524"/>
                  <a:gd name="T58" fmla="*/ 4036 w 4619"/>
                  <a:gd name="T59" fmla="*/ 9252 h 9524"/>
                  <a:gd name="T60" fmla="*/ 3998 w 4619"/>
                  <a:gd name="T61" fmla="*/ 9180 h 9524"/>
                  <a:gd name="T62" fmla="*/ 3936 w 4619"/>
                  <a:gd name="T63" fmla="*/ 9130 h 9524"/>
                  <a:gd name="T64" fmla="*/ 3857 w 4619"/>
                  <a:gd name="T65" fmla="*/ 9106 h 9524"/>
                  <a:gd name="T66" fmla="*/ 572 w 4619"/>
                  <a:gd name="T67" fmla="*/ 9101 h 9524"/>
                  <a:gd name="T68" fmla="*/ 505 w 4619"/>
                  <a:gd name="T69" fmla="*/ 9073 h 9524"/>
                  <a:gd name="T70" fmla="*/ 452 w 4619"/>
                  <a:gd name="T71" fmla="*/ 9022 h 9524"/>
                  <a:gd name="T72" fmla="*/ 425 w 4619"/>
                  <a:gd name="T73" fmla="*/ 8955 h 9524"/>
                  <a:gd name="T74" fmla="*/ 422 w 4619"/>
                  <a:gd name="T75" fmla="*/ 588 h 9524"/>
                  <a:gd name="T76" fmla="*/ 444 w 4619"/>
                  <a:gd name="T77" fmla="*/ 518 h 9524"/>
                  <a:gd name="T78" fmla="*/ 490 w 4619"/>
                  <a:gd name="T79" fmla="*/ 462 h 9524"/>
                  <a:gd name="T80" fmla="*/ 553 w 4619"/>
                  <a:gd name="T81" fmla="*/ 428 h 9524"/>
                  <a:gd name="T82" fmla="*/ 4011 w 4619"/>
                  <a:gd name="T83" fmla="*/ 419 h 9524"/>
                  <a:gd name="T84" fmla="*/ 4082 w 4619"/>
                  <a:gd name="T85" fmla="*/ 433 h 9524"/>
                  <a:gd name="T86" fmla="*/ 4144 w 4619"/>
                  <a:gd name="T87" fmla="*/ 474 h 9524"/>
                  <a:gd name="T88" fmla="*/ 4184 w 4619"/>
                  <a:gd name="T89" fmla="*/ 534 h 9524"/>
                  <a:gd name="T90" fmla="*/ 4198 w 4619"/>
                  <a:gd name="T91" fmla="*/ 606 h 9524"/>
                  <a:gd name="T92" fmla="*/ 4207 w 4619"/>
                  <a:gd name="T93" fmla="*/ 8904 h 9524"/>
                  <a:gd name="T94" fmla="*/ 4246 w 4619"/>
                  <a:gd name="T95" fmla="*/ 8975 h 9524"/>
                  <a:gd name="T96" fmla="*/ 4308 w 4619"/>
                  <a:gd name="T97" fmla="*/ 9025 h 9524"/>
                  <a:gd name="T98" fmla="*/ 4387 w 4619"/>
                  <a:gd name="T99" fmla="*/ 9049 h 9524"/>
                  <a:gd name="T100" fmla="*/ 4471 w 4619"/>
                  <a:gd name="T101" fmla="*/ 9041 h 9524"/>
                  <a:gd name="T102" fmla="*/ 4542 w 4619"/>
                  <a:gd name="T103" fmla="*/ 9003 h 9524"/>
                  <a:gd name="T104" fmla="*/ 4593 w 4619"/>
                  <a:gd name="T105" fmla="*/ 8941 h 9524"/>
                  <a:gd name="T106" fmla="*/ 4618 w 4619"/>
                  <a:gd name="T107" fmla="*/ 8863 h 95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619" h="9524">
                    <a:moveTo>
                      <a:pt x="4619" y="8841"/>
                    </a:moveTo>
                    <a:lnTo>
                      <a:pt x="4619" y="606"/>
                    </a:lnTo>
                    <a:lnTo>
                      <a:pt x="4618" y="576"/>
                    </a:lnTo>
                    <a:lnTo>
                      <a:pt x="4615" y="546"/>
                    </a:lnTo>
                    <a:lnTo>
                      <a:pt x="4612" y="517"/>
                    </a:lnTo>
                    <a:lnTo>
                      <a:pt x="4607" y="487"/>
                    </a:lnTo>
                    <a:lnTo>
                      <a:pt x="4600" y="457"/>
                    </a:lnTo>
                    <a:lnTo>
                      <a:pt x="4592" y="429"/>
                    </a:lnTo>
                    <a:lnTo>
                      <a:pt x="4584" y="402"/>
                    </a:lnTo>
                    <a:lnTo>
                      <a:pt x="4573" y="374"/>
                    </a:lnTo>
                    <a:lnTo>
                      <a:pt x="4561" y="347"/>
                    </a:lnTo>
                    <a:lnTo>
                      <a:pt x="4547" y="321"/>
                    </a:lnTo>
                    <a:lnTo>
                      <a:pt x="4533" y="296"/>
                    </a:lnTo>
                    <a:lnTo>
                      <a:pt x="4517" y="270"/>
                    </a:lnTo>
                    <a:lnTo>
                      <a:pt x="4499" y="245"/>
                    </a:lnTo>
                    <a:lnTo>
                      <a:pt x="4482" y="222"/>
                    </a:lnTo>
                    <a:lnTo>
                      <a:pt x="4462" y="199"/>
                    </a:lnTo>
                    <a:lnTo>
                      <a:pt x="4441" y="177"/>
                    </a:lnTo>
                    <a:lnTo>
                      <a:pt x="4419" y="157"/>
                    </a:lnTo>
                    <a:lnTo>
                      <a:pt x="4396" y="137"/>
                    </a:lnTo>
                    <a:lnTo>
                      <a:pt x="4372" y="118"/>
                    </a:lnTo>
                    <a:lnTo>
                      <a:pt x="4348" y="102"/>
                    </a:lnTo>
                    <a:lnTo>
                      <a:pt x="4322" y="85"/>
                    </a:lnTo>
                    <a:lnTo>
                      <a:pt x="4297" y="71"/>
                    </a:lnTo>
                    <a:lnTo>
                      <a:pt x="4271" y="58"/>
                    </a:lnTo>
                    <a:lnTo>
                      <a:pt x="4243" y="46"/>
                    </a:lnTo>
                    <a:lnTo>
                      <a:pt x="4216" y="35"/>
                    </a:lnTo>
                    <a:lnTo>
                      <a:pt x="4187" y="26"/>
                    </a:lnTo>
                    <a:lnTo>
                      <a:pt x="4159" y="19"/>
                    </a:lnTo>
                    <a:lnTo>
                      <a:pt x="4130" y="12"/>
                    </a:lnTo>
                    <a:lnTo>
                      <a:pt x="4101" y="7"/>
                    </a:lnTo>
                    <a:lnTo>
                      <a:pt x="4071" y="3"/>
                    </a:lnTo>
                    <a:lnTo>
                      <a:pt x="4042" y="1"/>
                    </a:lnTo>
                    <a:lnTo>
                      <a:pt x="4011" y="0"/>
                    </a:lnTo>
                    <a:lnTo>
                      <a:pt x="608" y="0"/>
                    </a:lnTo>
                    <a:lnTo>
                      <a:pt x="578" y="1"/>
                    </a:lnTo>
                    <a:lnTo>
                      <a:pt x="547" y="3"/>
                    </a:lnTo>
                    <a:lnTo>
                      <a:pt x="516" y="7"/>
                    </a:lnTo>
                    <a:lnTo>
                      <a:pt x="486" y="12"/>
                    </a:lnTo>
                    <a:lnTo>
                      <a:pt x="457" y="20"/>
                    </a:lnTo>
                    <a:lnTo>
                      <a:pt x="428" y="27"/>
                    </a:lnTo>
                    <a:lnTo>
                      <a:pt x="400" y="37"/>
                    </a:lnTo>
                    <a:lnTo>
                      <a:pt x="372" y="48"/>
                    </a:lnTo>
                    <a:lnTo>
                      <a:pt x="345" y="60"/>
                    </a:lnTo>
                    <a:lnTo>
                      <a:pt x="319" y="73"/>
                    </a:lnTo>
                    <a:lnTo>
                      <a:pt x="293" y="88"/>
                    </a:lnTo>
                    <a:lnTo>
                      <a:pt x="269" y="104"/>
                    </a:lnTo>
                    <a:lnTo>
                      <a:pt x="245" y="120"/>
                    </a:lnTo>
                    <a:lnTo>
                      <a:pt x="222" y="139"/>
                    </a:lnTo>
                    <a:lnTo>
                      <a:pt x="200" y="158"/>
                    </a:lnTo>
                    <a:lnTo>
                      <a:pt x="179" y="177"/>
                    </a:lnTo>
                    <a:lnTo>
                      <a:pt x="158" y="199"/>
                    </a:lnTo>
                    <a:lnTo>
                      <a:pt x="140" y="221"/>
                    </a:lnTo>
                    <a:lnTo>
                      <a:pt x="122" y="244"/>
                    </a:lnTo>
                    <a:lnTo>
                      <a:pt x="105" y="267"/>
                    </a:lnTo>
                    <a:lnTo>
                      <a:pt x="89" y="292"/>
                    </a:lnTo>
                    <a:lnTo>
                      <a:pt x="74" y="317"/>
                    </a:lnTo>
                    <a:lnTo>
                      <a:pt x="61" y="344"/>
                    </a:lnTo>
                    <a:lnTo>
                      <a:pt x="49" y="370"/>
                    </a:lnTo>
                    <a:lnTo>
                      <a:pt x="38" y="398"/>
                    </a:lnTo>
                    <a:lnTo>
                      <a:pt x="28" y="426"/>
                    </a:lnTo>
                    <a:lnTo>
                      <a:pt x="20" y="455"/>
                    </a:lnTo>
                    <a:lnTo>
                      <a:pt x="14" y="484"/>
                    </a:lnTo>
                    <a:lnTo>
                      <a:pt x="8" y="513"/>
                    </a:lnTo>
                    <a:lnTo>
                      <a:pt x="4" y="544"/>
                    </a:lnTo>
                    <a:lnTo>
                      <a:pt x="1" y="575"/>
                    </a:lnTo>
                    <a:lnTo>
                      <a:pt x="0" y="606"/>
                    </a:lnTo>
                    <a:lnTo>
                      <a:pt x="0" y="8918"/>
                    </a:lnTo>
                    <a:lnTo>
                      <a:pt x="1" y="8948"/>
                    </a:lnTo>
                    <a:lnTo>
                      <a:pt x="4" y="8978"/>
                    </a:lnTo>
                    <a:lnTo>
                      <a:pt x="7" y="9007"/>
                    </a:lnTo>
                    <a:lnTo>
                      <a:pt x="12" y="9037"/>
                    </a:lnTo>
                    <a:lnTo>
                      <a:pt x="19" y="9065"/>
                    </a:lnTo>
                    <a:lnTo>
                      <a:pt x="27" y="9094"/>
                    </a:lnTo>
                    <a:lnTo>
                      <a:pt x="37" y="9122"/>
                    </a:lnTo>
                    <a:lnTo>
                      <a:pt x="46" y="9150"/>
                    </a:lnTo>
                    <a:lnTo>
                      <a:pt x="59" y="9177"/>
                    </a:lnTo>
                    <a:lnTo>
                      <a:pt x="72" y="9203"/>
                    </a:lnTo>
                    <a:lnTo>
                      <a:pt x="87" y="9229"/>
                    </a:lnTo>
                    <a:lnTo>
                      <a:pt x="102" y="9254"/>
                    </a:lnTo>
                    <a:lnTo>
                      <a:pt x="120" y="9278"/>
                    </a:lnTo>
                    <a:lnTo>
                      <a:pt x="139" y="9302"/>
                    </a:lnTo>
                    <a:lnTo>
                      <a:pt x="158" y="9325"/>
                    </a:lnTo>
                    <a:lnTo>
                      <a:pt x="179" y="9346"/>
                    </a:lnTo>
                    <a:lnTo>
                      <a:pt x="201" y="9368"/>
                    </a:lnTo>
                    <a:lnTo>
                      <a:pt x="223" y="9386"/>
                    </a:lnTo>
                    <a:lnTo>
                      <a:pt x="247" y="9405"/>
                    </a:lnTo>
                    <a:lnTo>
                      <a:pt x="271" y="9422"/>
                    </a:lnTo>
                    <a:lnTo>
                      <a:pt x="297" y="9438"/>
                    </a:lnTo>
                    <a:lnTo>
                      <a:pt x="322" y="9453"/>
                    </a:lnTo>
                    <a:lnTo>
                      <a:pt x="348" y="9466"/>
                    </a:lnTo>
                    <a:lnTo>
                      <a:pt x="376" y="9478"/>
                    </a:lnTo>
                    <a:lnTo>
                      <a:pt x="403" y="9489"/>
                    </a:lnTo>
                    <a:lnTo>
                      <a:pt x="432" y="9498"/>
                    </a:lnTo>
                    <a:lnTo>
                      <a:pt x="460" y="9505"/>
                    </a:lnTo>
                    <a:lnTo>
                      <a:pt x="489" y="9512"/>
                    </a:lnTo>
                    <a:lnTo>
                      <a:pt x="518" y="9518"/>
                    </a:lnTo>
                    <a:lnTo>
                      <a:pt x="548" y="9521"/>
                    </a:lnTo>
                    <a:lnTo>
                      <a:pt x="578" y="9523"/>
                    </a:lnTo>
                    <a:lnTo>
                      <a:pt x="608" y="9524"/>
                    </a:lnTo>
                    <a:lnTo>
                      <a:pt x="3836" y="9524"/>
                    </a:lnTo>
                    <a:lnTo>
                      <a:pt x="3857" y="9523"/>
                    </a:lnTo>
                    <a:lnTo>
                      <a:pt x="3878" y="9520"/>
                    </a:lnTo>
                    <a:lnTo>
                      <a:pt x="3899" y="9514"/>
                    </a:lnTo>
                    <a:lnTo>
                      <a:pt x="3918" y="9508"/>
                    </a:lnTo>
                    <a:lnTo>
                      <a:pt x="3936" y="9499"/>
                    </a:lnTo>
                    <a:lnTo>
                      <a:pt x="3954" y="9488"/>
                    </a:lnTo>
                    <a:lnTo>
                      <a:pt x="3969" y="9476"/>
                    </a:lnTo>
                    <a:lnTo>
                      <a:pt x="3984" y="9463"/>
                    </a:lnTo>
                    <a:lnTo>
                      <a:pt x="3998" y="9447"/>
                    </a:lnTo>
                    <a:lnTo>
                      <a:pt x="4010" y="9431"/>
                    </a:lnTo>
                    <a:lnTo>
                      <a:pt x="4021" y="9414"/>
                    </a:lnTo>
                    <a:lnTo>
                      <a:pt x="4029" y="9396"/>
                    </a:lnTo>
                    <a:lnTo>
                      <a:pt x="4036" y="9376"/>
                    </a:lnTo>
                    <a:lnTo>
                      <a:pt x="4042" y="9357"/>
                    </a:lnTo>
                    <a:lnTo>
                      <a:pt x="4045" y="9336"/>
                    </a:lnTo>
                    <a:lnTo>
                      <a:pt x="4046" y="9314"/>
                    </a:lnTo>
                    <a:lnTo>
                      <a:pt x="4045" y="9292"/>
                    </a:lnTo>
                    <a:lnTo>
                      <a:pt x="4042" y="9271"/>
                    </a:lnTo>
                    <a:lnTo>
                      <a:pt x="4036" y="9252"/>
                    </a:lnTo>
                    <a:lnTo>
                      <a:pt x="4029" y="9233"/>
                    </a:lnTo>
                    <a:lnTo>
                      <a:pt x="4021" y="9214"/>
                    </a:lnTo>
                    <a:lnTo>
                      <a:pt x="4010" y="9197"/>
                    </a:lnTo>
                    <a:lnTo>
                      <a:pt x="3998" y="9180"/>
                    </a:lnTo>
                    <a:lnTo>
                      <a:pt x="3984" y="9166"/>
                    </a:lnTo>
                    <a:lnTo>
                      <a:pt x="3969" y="9152"/>
                    </a:lnTo>
                    <a:lnTo>
                      <a:pt x="3954" y="9140"/>
                    </a:lnTo>
                    <a:lnTo>
                      <a:pt x="3936" y="9130"/>
                    </a:lnTo>
                    <a:lnTo>
                      <a:pt x="3918" y="9121"/>
                    </a:lnTo>
                    <a:lnTo>
                      <a:pt x="3899" y="9114"/>
                    </a:lnTo>
                    <a:lnTo>
                      <a:pt x="3878" y="9108"/>
                    </a:lnTo>
                    <a:lnTo>
                      <a:pt x="3857" y="9106"/>
                    </a:lnTo>
                    <a:lnTo>
                      <a:pt x="3836" y="9104"/>
                    </a:lnTo>
                    <a:lnTo>
                      <a:pt x="608" y="9104"/>
                    </a:lnTo>
                    <a:lnTo>
                      <a:pt x="590" y="9104"/>
                    </a:lnTo>
                    <a:lnTo>
                      <a:pt x="572" y="9101"/>
                    </a:lnTo>
                    <a:lnTo>
                      <a:pt x="553" y="9096"/>
                    </a:lnTo>
                    <a:lnTo>
                      <a:pt x="537" y="9091"/>
                    </a:lnTo>
                    <a:lnTo>
                      <a:pt x="520" y="9083"/>
                    </a:lnTo>
                    <a:lnTo>
                      <a:pt x="505" y="9073"/>
                    </a:lnTo>
                    <a:lnTo>
                      <a:pt x="490" y="9062"/>
                    </a:lnTo>
                    <a:lnTo>
                      <a:pt x="477" y="9050"/>
                    </a:lnTo>
                    <a:lnTo>
                      <a:pt x="463" y="9036"/>
                    </a:lnTo>
                    <a:lnTo>
                      <a:pt x="452" y="9022"/>
                    </a:lnTo>
                    <a:lnTo>
                      <a:pt x="444" y="9005"/>
                    </a:lnTo>
                    <a:lnTo>
                      <a:pt x="436" y="8989"/>
                    </a:lnTo>
                    <a:lnTo>
                      <a:pt x="429" y="8972"/>
                    </a:lnTo>
                    <a:lnTo>
                      <a:pt x="425" y="8955"/>
                    </a:lnTo>
                    <a:lnTo>
                      <a:pt x="422" y="8936"/>
                    </a:lnTo>
                    <a:lnTo>
                      <a:pt x="422" y="8918"/>
                    </a:lnTo>
                    <a:lnTo>
                      <a:pt x="422" y="606"/>
                    </a:lnTo>
                    <a:lnTo>
                      <a:pt x="422" y="588"/>
                    </a:lnTo>
                    <a:lnTo>
                      <a:pt x="425" y="569"/>
                    </a:lnTo>
                    <a:lnTo>
                      <a:pt x="429" y="552"/>
                    </a:lnTo>
                    <a:lnTo>
                      <a:pt x="436" y="534"/>
                    </a:lnTo>
                    <a:lnTo>
                      <a:pt x="444" y="518"/>
                    </a:lnTo>
                    <a:lnTo>
                      <a:pt x="452" y="502"/>
                    </a:lnTo>
                    <a:lnTo>
                      <a:pt x="463" y="488"/>
                    </a:lnTo>
                    <a:lnTo>
                      <a:pt x="477" y="474"/>
                    </a:lnTo>
                    <a:lnTo>
                      <a:pt x="490" y="462"/>
                    </a:lnTo>
                    <a:lnTo>
                      <a:pt x="505" y="451"/>
                    </a:lnTo>
                    <a:lnTo>
                      <a:pt x="520" y="441"/>
                    </a:lnTo>
                    <a:lnTo>
                      <a:pt x="537" y="433"/>
                    </a:lnTo>
                    <a:lnTo>
                      <a:pt x="553" y="428"/>
                    </a:lnTo>
                    <a:lnTo>
                      <a:pt x="572" y="422"/>
                    </a:lnTo>
                    <a:lnTo>
                      <a:pt x="590" y="420"/>
                    </a:lnTo>
                    <a:lnTo>
                      <a:pt x="608" y="419"/>
                    </a:lnTo>
                    <a:lnTo>
                      <a:pt x="4011" y="419"/>
                    </a:lnTo>
                    <a:lnTo>
                      <a:pt x="4029" y="420"/>
                    </a:lnTo>
                    <a:lnTo>
                      <a:pt x="4048" y="422"/>
                    </a:lnTo>
                    <a:lnTo>
                      <a:pt x="4066" y="428"/>
                    </a:lnTo>
                    <a:lnTo>
                      <a:pt x="4082" y="433"/>
                    </a:lnTo>
                    <a:lnTo>
                      <a:pt x="4099" y="441"/>
                    </a:lnTo>
                    <a:lnTo>
                      <a:pt x="4115" y="451"/>
                    </a:lnTo>
                    <a:lnTo>
                      <a:pt x="4129" y="462"/>
                    </a:lnTo>
                    <a:lnTo>
                      <a:pt x="4144" y="474"/>
                    </a:lnTo>
                    <a:lnTo>
                      <a:pt x="4156" y="488"/>
                    </a:lnTo>
                    <a:lnTo>
                      <a:pt x="4167" y="502"/>
                    </a:lnTo>
                    <a:lnTo>
                      <a:pt x="4176" y="518"/>
                    </a:lnTo>
                    <a:lnTo>
                      <a:pt x="4184" y="534"/>
                    </a:lnTo>
                    <a:lnTo>
                      <a:pt x="4190" y="552"/>
                    </a:lnTo>
                    <a:lnTo>
                      <a:pt x="4194" y="569"/>
                    </a:lnTo>
                    <a:lnTo>
                      <a:pt x="4197" y="588"/>
                    </a:lnTo>
                    <a:lnTo>
                      <a:pt x="4198" y="606"/>
                    </a:lnTo>
                    <a:lnTo>
                      <a:pt x="4198" y="8841"/>
                    </a:lnTo>
                    <a:lnTo>
                      <a:pt x="4200" y="8863"/>
                    </a:lnTo>
                    <a:lnTo>
                      <a:pt x="4203" y="8884"/>
                    </a:lnTo>
                    <a:lnTo>
                      <a:pt x="4207" y="8904"/>
                    </a:lnTo>
                    <a:lnTo>
                      <a:pt x="4215" y="8922"/>
                    </a:lnTo>
                    <a:lnTo>
                      <a:pt x="4224" y="8941"/>
                    </a:lnTo>
                    <a:lnTo>
                      <a:pt x="4234" y="8958"/>
                    </a:lnTo>
                    <a:lnTo>
                      <a:pt x="4246" y="8975"/>
                    </a:lnTo>
                    <a:lnTo>
                      <a:pt x="4260" y="8989"/>
                    </a:lnTo>
                    <a:lnTo>
                      <a:pt x="4274" y="9003"/>
                    </a:lnTo>
                    <a:lnTo>
                      <a:pt x="4291" y="9015"/>
                    </a:lnTo>
                    <a:lnTo>
                      <a:pt x="4308" y="9025"/>
                    </a:lnTo>
                    <a:lnTo>
                      <a:pt x="4327" y="9034"/>
                    </a:lnTo>
                    <a:lnTo>
                      <a:pt x="4345" y="9041"/>
                    </a:lnTo>
                    <a:lnTo>
                      <a:pt x="4366" y="9047"/>
                    </a:lnTo>
                    <a:lnTo>
                      <a:pt x="4387" y="9049"/>
                    </a:lnTo>
                    <a:lnTo>
                      <a:pt x="4408" y="9050"/>
                    </a:lnTo>
                    <a:lnTo>
                      <a:pt x="4430" y="9049"/>
                    </a:lnTo>
                    <a:lnTo>
                      <a:pt x="4451" y="9047"/>
                    </a:lnTo>
                    <a:lnTo>
                      <a:pt x="4471" y="9041"/>
                    </a:lnTo>
                    <a:lnTo>
                      <a:pt x="4490" y="9034"/>
                    </a:lnTo>
                    <a:lnTo>
                      <a:pt x="4509" y="9025"/>
                    </a:lnTo>
                    <a:lnTo>
                      <a:pt x="4525" y="9015"/>
                    </a:lnTo>
                    <a:lnTo>
                      <a:pt x="4542" y="9003"/>
                    </a:lnTo>
                    <a:lnTo>
                      <a:pt x="4557" y="8989"/>
                    </a:lnTo>
                    <a:lnTo>
                      <a:pt x="4570" y="8975"/>
                    </a:lnTo>
                    <a:lnTo>
                      <a:pt x="4582" y="8958"/>
                    </a:lnTo>
                    <a:lnTo>
                      <a:pt x="4593" y="8941"/>
                    </a:lnTo>
                    <a:lnTo>
                      <a:pt x="4602" y="8922"/>
                    </a:lnTo>
                    <a:lnTo>
                      <a:pt x="4609" y="8904"/>
                    </a:lnTo>
                    <a:lnTo>
                      <a:pt x="4614" y="8884"/>
                    </a:lnTo>
                    <a:lnTo>
                      <a:pt x="4618" y="8863"/>
                    </a:lnTo>
                    <a:lnTo>
                      <a:pt x="4619" y="8841"/>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0" name="Freeform 116"/>
              <p:cNvSpPr>
                <a:spLocks/>
              </p:cNvSpPr>
              <p:nvPr/>
            </p:nvSpPr>
            <p:spPr bwMode="auto">
              <a:xfrm>
                <a:off x="3041" y="2983"/>
                <a:ext cx="114" cy="15"/>
              </a:xfrm>
              <a:custGeom>
                <a:avLst/>
                <a:gdLst>
                  <a:gd name="T0" fmla="*/ 2443 w 2618"/>
                  <a:gd name="T1" fmla="*/ 349 h 349"/>
                  <a:gd name="T2" fmla="*/ 2479 w 2618"/>
                  <a:gd name="T3" fmla="*/ 345 h 349"/>
                  <a:gd name="T4" fmla="*/ 2512 w 2618"/>
                  <a:gd name="T5" fmla="*/ 336 h 349"/>
                  <a:gd name="T6" fmla="*/ 2541 w 2618"/>
                  <a:gd name="T7" fmla="*/ 319 h 349"/>
                  <a:gd name="T8" fmla="*/ 2567 w 2618"/>
                  <a:gd name="T9" fmla="*/ 298 h 349"/>
                  <a:gd name="T10" fmla="*/ 2588 w 2618"/>
                  <a:gd name="T11" fmla="*/ 272 h 349"/>
                  <a:gd name="T12" fmla="*/ 2605 w 2618"/>
                  <a:gd name="T13" fmla="*/ 243 h 349"/>
                  <a:gd name="T14" fmla="*/ 2615 w 2618"/>
                  <a:gd name="T15" fmla="*/ 210 h 349"/>
                  <a:gd name="T16" fmla="*/ 2618 w 2618"/>
                  <a:gd name="T17" fmla="*/ 175 h 349"/>
                  <a:gd name="T18" fmla="*/ 2615 w 2618"/>
                  <a:gd name="T19" fmla="*/ 140 h 349"/>
                  <a:gd name="T20" fmla="*/ 2605 w 2618"/>
                  <a:gd name="T21" fmla="*/ 107 h 349"/>
                  <a:gd name="T22" fmla="*/ 2588 w 2618"/>
                  <a:gd name="T23" fmla="*/ 77 h 349"/>
                  <a:gd name="T24" fmla="*/ 2567 w 2618"/>
                  <a:gd name="T25" fmla="*/ 51 h 349"/>
                  <a:gd name="T26" fmla="*/ 2541 w 2618"/>
                  <a:gd name="T27" fmla="*/ 29 h 349"/>
                  <a:gd name="T28" fmla="*/ 2512 w 2618"/>
                  <a:gd name="T29" fmla="*/ 14 h 349"/>
                  <a:gd name="T30" fmla="*/ 2479 w 2618"/>
                  <a:gd name="T31" fmla="*/ 3 h 349"/>
                  <a:gd name="T32" fmla="*/ 2443 w 2618"/>
                  <a:gd name="T33" fmla="*/ 0 h 349"/>
                  <a:gd name="T34" fmla="*/ 157 w 2618"/>
                  <a:gd name="T35" fmla="*/ 1 h 349"/>
                  <a:gd name="T36" fmla="*/ 123 w 2618"/>
                  <a:gd name="T37" fmla="*/ 7 h 349"/>
                  <a:gd name="T38" fmla="*/ 92 w 2618"/>
                  <a:gd name="T39" fmla="*/ 20 h 349"/>
                  <a:gd name="T40" fmla="*/ 64 w 2618"/>
                  <a:gd name="T41" fmla="*/ 40 h 349"/>
                  <a:gd name="T42" fmla="*/ 41 w 2618"/>
                  <a:gd name="T43" fmla="*/ 63 h 349"/>
                  <a:gd name="T44" fmla="*/ 21 w 2618"/>
                  <a:gd name="T45" fmla="*/ 91 h 349"/>
                  <a:gd name="T46" fmla="*/ 8 w 2618"/>
                  <a:gd name="T47" fmla="*/ 122 h 349"/>
                  <a:gd name="T48" fmla="*/ 1 w 2618"/>
                  <a:gd name="T49" fmla="*/ 156 h 349"/>
                  <a:gd name="T50" fmla="*/ 1 w 2618"/>
                  <a:gd name="T51" fmla="*/ 192 h 349"/>
                  <a:gd name="T52" fmla="*/ 8 w 2618"/>
                  <a:gd name="T53" fmla="*/ 226 h 349"/>
                  <a:gd name="T54" fmla="*/ 21 w 2618"/>
                  <a:gd name="T55" fmla="*/ 258 h 349"/>
                  <a:gd name="T56" fmla="*/ 41 w 2618"/>
                  <a:gd name="T57" fmla="*/ 285 h 349"/>
                  <a:gd name="T58" fmla="*/ 64 w 2618"/>
                  <a:gd name="T59" fmla="*/ 309 h 349"/>
                  <a:gd name="T60" fmla="*/ 92 w 2618"/>
                  <a:gd name="T61" fmla="*/ 328 h 349"/>
                  <a:gd name="T62" fmla="*/ 123 w 2618"/>
                  <a:gd name="T63" fmla="*/ 341 h 349"/>
                  <a:gd name="T64" fmla="*/ 157 w 2618"/>
                  <a:gd name="T65" fmla="*/ 349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18" h="349">
                    <a:moveTo>
                      <a:pt x="175" y="349"/>
                    </a:moveTo>
                    <a:lnTo>
                      <a:pt x="2443" y="349"/>
                    </a:lnTo>
                    <a:lnTo>
                      <a:pt x="2461" y="349"/>
                    </a:lnTo>
                    <a:lnTo>
                      <a:pt x="2479" y="345"/>
                    </a:lnTo>
                    <a:lnTo>
                      <a:pt x="2495" y="341"/>
                    </a:lnTo>
                    <a:lnTo>
                      <a:pt x="2512" y="336"/>
                    </a:lnTo>
                    <a:lnTo>
                      <a:pt x="2527" y="328"/>
                    </a:lnTo>
                    <a:lnTo>
                      <a:pt x="2541" y="319"/>
                    </a:lnTo>
                    <a:lnTo>
                      <a:pt x="2554" y="309"/>
                    </a:lnTo>
                    <a:lnTo>
                      <a:pt x="2567" y="298"/>
                    </a:lnTo>
                    <a:lnTo>
                      <a:pt x="2578" y="285"/>
                    </a:lnTo>
                    <a:lnTo>
                      <a:pt x="2588" y="272"/>
                    </a:lnTo>
                    <a:lnTo>
                      <a:pt x="2597" y="258"/>
                    </a:lnTo>
                    <a:lnTo>
                      <a:pt x="2605" y="243"/>
                    </a:lnTo>
                    <a:lnTo>
                      <a:pt x="2610" y="226"/>
                    </a:lnTo>
                    <a:lnTo>
                      <a:pt x="2615" y="210"/>
                    </a:lnTo>
                    <a:lnTo>
                      <a:pt x="2617" y="192"/>
                    </a:lnTo>
                    <a:lnTo>
                      <a:pt x="2618" y="175"/>
                    </a:lnTo>
                    <a:lnTo>
                      <a:pt x="2617" y="156"/>
                    </a:lnTo>
                    <a:lnTo>
                      <a:pt x="2615" y="140"/>
                    </a:lnTo>
                    <a:lnTo>
                      <a:pt x="2610" y="122"/>
                    </a:lnTo>
                    <a:lnTo>
                      <a:pt x="2605" y="107"/>
                    </a:lnTo>
                    <a:lnTo>
                      <a:pt x="2597" y="91"/>
                    </a:lnTo>
                    <a:lnTo>
                      <a:pt x="2588" y="77"/>
                    </a:lnTo>
                    <a:lnTo>
                      <a:pt x="2578" y="63"/>
                    </a:lnTo>
                    <a:lnTo>
                      <a:pt x="2567" y="51"/>
                    </a:lnTo>
                    <a:lnTo>
                      <a:pt x="2554" y="40"/>
                    </a:lnTo>
                    <a:lnTo>
                      <a:pt x="2541" y="29"/>
                    </a:lnTo>
                    <a:lnTo>
                      <a:pt x="2527" y="20"/>
                    </a:lnTo>
                    <a:lnTo>
                      <a:pt x="2512" y="14"/>
                    </a:lnTo>
                    <a:lnTo>
                      <a:pt x="2495" y="7"/>
                    </a:lnTo>
                    <a:lnTo>
                      <a:pt x="2479" y="3"/>
                    </a:lnTo>
                    <a:lnTo>
                      <a:pt x="2461" y="1"/>
                    </a:lnTo>
                    <a:lnTo>
                      <a:pt x="2443" y="0"/>
                    </a:lnTo>
                    <a:lnTo>
                      <a:pt x="175" y="0"/>
                    </a:lnTo>
                    <a:lnTo>
                      <a:pt x="157" y="1"/>
                    </a:lnTo>
                    <a:lnTo>
                      <a:pt x="140" y="3"/>
                    </a:lnTo>
                    <a:lnTo>
                      <a:pt x="123" y="7"/>
                    </a:lnTo>
                    <a:lnTo>
                      <a:pt x="107" y="14"/>
                    </a:lnTo>
                    <a:lnTo>
                      <a:pt x="92" y="20"/>
                    </a:lnTo>
                    <a:lnTo>
                      <a:pt x="78" y="29"/>
                    </a:lnTo>
                    <a:lnTo>
                      <a:pt x="64" y="40"/>
                    </a:lnTo>
                    <a:lnTo>
                      <a:pt x="51" y="51"/>
                    </a:lnTo>
                    <a:lnTo>
                      <a:pt x="41" y="63"/>
                    </a:lnTo>
                    <a:lnTo>
                      <a:pt x="30" y="77"/>
                    </a:lnTo>
                    <a:lnTo>
                      <a:pt x="21" y="91"/>
                    </a:lnTo>
                    <a:lnTo>
                      <a:pt x="14" y="107"/>
                    </a:lnTo>
                    <a:lnTo>
                      <a:pt x="8" y="122"/>
                    </a:lnTo>
                    <a:lnTo>
                      <a:pt x="3" y="140"/>
                    </a:lnTo>
                    <a:lnTo>
                      <a:pt x="1" y="156"/>
                    </a:lnTo>
                    <a:lnTo>
                      <a:pt x="0" y="175"/>
                    </a:lnTo>
                    <a:lnTo>
                      <a:pt x="1" y="192"/>
                    </a:lnTo>
                    <a:lnTo>
                      <a:pt x="3" y="210"/>
                    </a:lnTo>
                    <a:lnTo>
                      <a:pt x="8" y="226"/>
                    </a:lnTo>
                    <a:lnTo>
                      <a:pt x="14" y="243"/>
                    </a:lnTo>
                    <a:lnTo>
                      <a:pt x="21" y="258"/>
                    </a:lnTo>
                    <a:lnTo>
                      <a:pt x="30" y="272"/>
                    </a:lnTo>
                    <a:lnTo>
                      <a:pt x="41" y="285"/>
                    </a:lnTo>
                    <a:lnTo>
                      <a:pt x="51" y="298"/>
                    </a:lnTo>
                    <a:lnTo>
                      <a:pt x="64" y="309"/>
                    </a:lnTo>
                    <a:lnTo>
                      <a:pt x="78" y="319"/>
                    </a:lnTo>
                    <a:lnTo>
                      <a:pt x="92" y="328"/>
                    </a:lnTo>
                    <a:lnTo>
                      <a:pt x="107" y="336"/>
                    </a:lnTo>
                    <a:lnTo>
                      <a:pt x="123" y="341"/>
                    </a:lnTo>
                    <a:lnTo>
                      <a:pt x="140" y="345"/>
                    </a:lnTo>
                    <a:lnTo>
                      <a:pt x="157" y="349"/>
                    </a:lnTo>
                    <a:lnTo>
                      <a:pt x="175" y="349"/>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1" name="Freeform 117"/>
              <p:cNvSpPr>
                <a:spLocks/>
              </p:cNvSpPr>
              <p:nvPr/>
            </p:nvSpPr>
            <p:spPr bwMode="auto">
              <a:xfrm>
                <a:off x="3058" y="3062"/>
                <a:ext cx="79" cy="16"/>
              </a:xfrm>
              <a:custGeom>
                <a:avLst/>
                <a:gdLst>
                  <a:gd name="T0" fmla="*/ 1649 w 1824"/>
                  <a:gd name="T1" fmla="*/ 350 h 350"/>
                  <a:gd name="T2" fmla="*/ 1684 w 1824"/>
                  <a:gd name="T3" fmla="*/ 346 h 350"/>
                  <a:gd name="T4" fmla="*/ 1717 w 1824"/>
                  <a:gd name="T5" fmla="*/ 336 h 350"/>
                  <a:gd name="T6" fmla="*/ 1747 w 1824"/>
                  <a:gd name="T7" fmla="*/ 320 h 350"/>
                  <a:gd name="T8" fmla="*/ 1773 w 1824"/>
                  <a:gd name="T9" fmla="*/ 298 h 350"/>
                  <a:gd name="T10" fmla="*/ 1794 w 1824"/>
                  <a:gd name="T11" fmla="*/ 273 h 350"/>
                  <a:gd name="T12" fmla="*/ 1811 w 1824"/>
                  <a:gd name="T13" fmla="*/ 243 h 350"/>
                  <a:gd name="T14" fmla="*/ 1820 w 1824"/>
                  <a:gd name="T15" fmla="*/ 211 h 350"/>
                  <a:gd name="T16" fmla="*/ 1824 w 1824"/>
                  <a:gd name="T17" fmla="*/ 176 h 350"/>
                  <a:gd name="T18" fmla="*/ 1820 w 1824"/>
                  <a:gd name="T19" fmla="*/ 139 h 350"/>
                  <a:gd name="T20" fmla="*/ 1811 w 1824"/>
                  <a:gd name="T21" fmla="*/ 107 h 350"/>
                  <a:gd name="T22" fmla="*/ 1794 w 1824"/>
                  <a:gd name="T23" fmla="*/ 77 h 350"/>
                  <a:gd name="T24" fmla="*/ 1773 w 1824"/>
                  <a:gd name="T25" fmla="*/ 52 h 350"/>
                  <a:gd name="T26" fmla="*/ 1747 w 1824"/>
                  <a:gd name="T27" fmla="*/ 30 h 350"/>
                  <a:gd name="T28" fmla="*/ 1717 w 1824"/>
                  <a:gd name="T29" fmla="*/ 14 h 350"/>
                  <a:gd name="T30" fmla="*/ 1684 w 1824"/>
                  <a:gd name="T31" fmla="*/ 4 h 350"/>
                  <a:gd name="T32" fmla="*/ 1649 w 1824"/>
                  <a:gd name="T33" fmla="*/ 0 h 350"/>
                  <a:gd name="T34" fmla="*/ 158 w 1824"/>
                  <a:gd name="T35" fmla="*/ 2 h 350"/>
                  <a:gd name="T36" fmla="*/ 123 w 1824"/>
                  <a:gd name="T37" fmla="*/ 8 h 350"/>
                  <a:gd name="T38" fmla="*/ 92 w 1824"/>
                  <a:gd name="T39" fmla="*/ 21 h 350"/>
                  <a:gd name="T40" fmla="*/ 64 w 1824"/>
                  <a:gd name="T41" fmla="*/ 40 h 350"/>
                  <a:gd name="T42" fmla="*/ 41 w 1824"/>
                  <a:gd name="T43" fmla="*/ 64 h 350"/>
                  <a:gd name="T44" fmla="*/ 21 w 1824"/>
                  <a:gd name="T45" fmla="*/ 91 h 350"/>
                  <a:gd name="T46" fmla="*/ 8 w 1824"/>
                  <a:gd name="T47" fmla="*/ 123 h 350"/>
                  <a:gd name="T48" fmla="*/ 1 w 1824"/>
                  <a:gd name="T49" fmla="*/ 157 h 350"/>
                  <a:gd name="T50" fmla="*/ 1 w 1824"/>
                  <a:gd name="T51" fmla="*/ 193 h 350"/>
                  <a:gd name="T52" fmla="*/ 8 w 1824"/>
                  <a:gd name="T53" fmla="*/ 227 h 350"/>
                  <a:gd name="T54" fmla="*/ 21 w 1824"/>
                  <a:gd name="T55" fmla="*/ 259 h 350"/>
                  <a:gd name="T56" fmla="*/ 41 w 1824"/>
                  <a:gd name="T57" fmla="*/ 286 h 350"/>
                  <a:gd name="T58" fmla="*/ 64 w 1824"/>
                  <a:gd name="T59" fmla="*/ 310 h 350"/>
                  <a:gd name="T60" fmla="*/ 92 w 1824"/>
                  <a:gd name="T61" fmla="*/ 329 h 350"/>
                  <a:gd name="T62" fmla="*/ 123 w 1824"/>
                  <a:gd name="T63" fmla="*/ 342 h 350"/>
                  <a:gd name="T64" fmla="*/ 158 w 1824"/>
                  <a:gd name="T65" fmla="*/ 349 h 3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824" h="350">
                    <a:moveTo>
                      <a:pt x="176" y="350"/>
                    </a:moveTo>
                    <a:lnTo>
                      <a:pt x="1649" y="350"/>
                    </a:lnTo>
                    <a:lnTo>
                      <a:pt x="1667" y="349"/>
                    </a:lnTo>
                    <a:lnTo>
                      <a:pt x="1684" y="346"/>
                    </a:lnTo>
                    <a:lnTo>
                      <a:pt x="1701" y="342"/>
                    </a:lnTo>
                    <a:lnTo>
                      <a:pt x="1717" y="336"/>
                    </a:lnTo>
                    <a:lnTo>
                      <a:pt x="1733" y="329"/>
                    </a:lnTo>
                    <a:lnTo>
                      <a:pt x="1747" y="320"/>
                    </a:lnTo>
                    <a:lnTo>
                      <a:pt x="1760" y="310"/>
                    </a:lnTo>
                    <a:lnTo>
                      <a:pt x="1773" y="298"/>
                    </a:lnTo>
                    <a:lnTo>
                      <a:pt x="1784" y="286"/>
                    </a:lnTo>
                    <a:lnTo>
                      <a:pt x="1794" y="273"/>
                    </a:lnTo>
                    <a:lnTo>
                      <a:pt x="1803" y="259"/>
                    </a:lnTo>
                    <a:lnTo>
                      <a:pt x="1811" y="243"/>
                    </a:lnTo>
                    <a:lnTo>
                      <a:pt x="1816" y="227"/>
                    </a:lnTo>
                    <a:lnTo>
                      <a:pt x="1820" y="211"/>
                    </a:lnTo>
                    <a:lnTo>
                      <a:pt x="1823" y="193"/>
                    </a:lnTo>
                    <a:lnTo>
                      <a:pt x="1824" y="176"/>
                    </a:lnTo>
                    <a:lnTo>
                      <a:pt x="1823" y="157"/>
                    </a:lnTo>
                    <a:lnTo>
                      <a:pt x="1820" y="139"/>
                    </a:lnTo>
                    <a:lnTo>
                      <a:pt x="1816" y="123"/>
                    </a:lnTo>
                    <a:lnTo>
                      <a:pt x="1811" y="107"/>
                    </a:lnTo>
                    <a:lnTo>
                      <a:pt x="1803" y="91"/>
                    </a:lnTo>
                    <a:lnTo>
                      <a:pt x="1794" y="77"/>
                    </a:lnTo>
                    <a:lnTo>
                      <a:pt x="1784" y="64"/>
                    </a:lnTo>
                    <a:lnTo>
                      <a:pt x="1773" y="52"/>
                    </a:lnTo>
                    <a:lnTo>
                      <a:pt x="1760" y="40"/>
                    </a:lnTo>
                    <a:lnTo>
                      <a:pt x="1747" y="30"/>
                    </a:lnTo>
                    <a:lnTo>
                      <a:pt x="1733" y="21"/>
                    </a:lnTo>
                    <a:lnTo>
                      <a:pt x="1717" y="14"/>
                    </a:lnTo>
                    <a:lnTo>
                      <a:pt x="1701" y="8"/>
                    </a:lnTo>
                    <a:lnTo>
                      <a:pt x="1684" y="4"/>
                    </a:lnTo>
                    <a:lnTo>
                      <a:pt x="1667" y="2"/>
                    </a:lnTo>
                    <a:lnTo>
                      <a:pt x="1649" y="0"/>
                    </a:lnTo>
                    <a:lnTo>
                      <a:pt x="176" y="0"/>
                    </a:lnTo>
                    <a:lnTo>
                      <a:pt x="158" y="2"/>
                    </a:lnTo>
                    <a:lnTo>
                      <a:pt x="141" y="4"/>
                    </a:lnTo>
                    <a:lnTo>
                      <a:pt x="123" y="8"/>
                    </a:lnTo>
                    <a:lnTo>
                      <a:pt x="108" y="14"/>
                    </a:lnTo>
                    <a:lnTo>
                      <a:pt x="92" y="21"/>
                    </a:lnTo>
                    <a:lnTo>
                      <a:pt x="78" y="30"/>
                    </a:lnTo>
                    <a:lnTo>
                      <a:pt x="64" y="40"/>
                    </a:lnTo>
                    <a:lnTo>
                      <a:pt x="52" y="52"/>
                    </a:lnTo>
                    <a:lnTo>
                      <a:pt x="41" y="64"/>
                    </a:lnTo>
                    <a:lnTo>
                      <a:pt x="30" y="77"/>
                    </a:lnTo>
                    <a:lnTo>
                      <a:pt x="21" y="91"/>
                    </a:lnTo>
                    <a:lnTo>
                      <a:pt x="14" y="107"/>
                    </a:lnTo>
                    <a:lnTo>
                      <a:pt x="8" y="123"/>
                    </a:lnTo>
                    <a:lnTo>
                      <a:pt x="3" y="139"/>
                    </a:lnTo>
                    <a:lnTo>
                      <a:pt x="1" y="157"/>
                    </a:lnTo>
                    <a:lnTo>
                      <a:pt x="0" y="176"/>
                    </a:lnTo>
                    <a:lnTo>
                      <a:pt x="1" y="193"/>
                    </a:lnTo>
                    <a:lnTo>
                      <a:pt x="3" y="211"/>
                    </a:lnTo>
                    <a:lnTo>
                      <a:pt x="8" y="227"/>
                    </a:lnTo>
                    <a:lnTo>
                      <a:pt x="14" y="243"/>
                    </a:lnTo>
                    <a:lnTo>
                      <a:pt x="21" y="259"/>
                    </a:lnTo>
                    <a:lnTo>
                      <a:pt x="30" y="273"/>
                    </a:lnTo>
                    <a:lnTo>
                      <a:pt x="41" y="286"/>
                    </a:lnTo>
                    <a:lnTo>
                      <a:pt x="52" y="298"/>
                    </a:lnTo>
                    <a:lnTo>
                      <a:pt x="64" y="310"/>
                    </a:lnTo>
                    <a:lnTo>
                      <a:pt x="78" y="320"/>
                    </a:lnTo>
                    <a:lnTo>
                      <a:pt x="92" y="329"/>
                    </a:lnTo>
                    <a:lnTo>
                      <a:pt x="108" y="336"/>
                    </a:lnTo>
                    <a:lnTo>
                      <a:pt x="123" y="342"/>
                    </a:lnTo>
                    <a:lnTo>
                      <a:pt x="141" y="346"/>
                    </a:lnTo>
                    <a:lnTo>
                      <a:pt x="158" y="349"/>
                    </a:lnTo>
                    <a:lnTo>
                      <a:pt x="176" y="35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2" name="Freeform 118"/>
              <p:cNvSpPr>
                <a:spLocks/>
              </p:cNvSpPr>
              <p:nvPr/>
            </p:nvSpPr>
            <p:spPr bwMode="auto">
              <a:xfrm>
                <a:off x="3033" y="3028"/>
                <a:ext cx="130" cy="8"/>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6 h 182"/>
                  <a:gd name="T10" fmla="*/ 2991 w 3006"/>
                  <a:gd name="T11" fmla="*/ 142 h 182"/>
                  <a:gd name="T12" fmla="*/ 3000 w 3006"/>
                  <a:gd name="T13" fmla="*/ 126 h 182"/>
                  <a:gd name="T14" fmla="*/ 3004 w 3006"/>
                  <a:gd name="T15" fmla="*/ 110 h 182"/>
                  <a:gd name="T16" fmla="*/ 3006 w 3006"/>
                  <a:gd name="T17" fmla="*/ 91 h 182"/>
                  <a:gd name="T18" fmla="*/ 3004 w 3006"/>
                  <a:gd name="T19" fmla="*/ 73 h 182"/>
                  <a:gd name="T20" fmla="*/ 3000 w 3006"/>
                  <a:gd name="T21" fmla="*/ 56 h 182"/>
                  <a:gd name="T22" fmla="*/ 2991 w 3006"/>
                  <a:gd name="T23" fmla="*/ 40 h 182"/>
                  <a:gd name="T24" fmla="*/ 2980 w 3006"/>
                  <a:gd name="T25" fmla="*/ 27 h 182"/>
                  <a:gd name="T26" fmla="*/ 2966 w 3006"/>
                  <a:gd name="T27" fmla="*/ 16 h 182"/>
                  <a:gd name="T28" fmla="*/ 2950 w 3006"/>
                  <a:gd name="T29" fmla="*/ 7 h 182"/>
                  <a:gd name="T30" fmla="*/ 2934 w 3006"/>
                  <a:gd name="T31" fmla="*/ 3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9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6"/>
                    </a:lnTo>
                    <a:lnTo>
                      <a:pt x="2985" y="149"/>
                    </a:lnTo>
                    <a:lnTo>
                      <a:pt x="2991" y="142"/>
                    </a:lnTo>
                    <a:lnTo>
                      <a:pt x="2995" y="134"/>
                    </a:lnTo>
                    <a:lnTo>
                      <a:pt x="3000" y="126"/>
                    </a:lnTo>
                    <a:lnTo>
                      <a:pt x="3002" y="119"/>
                    </a:lnTo>
                    <a:lnTo>
                      <a:pt x="3004" y="110"/>
                    </a:lnTo>
                    <a:lnTo>
                      <a:pt x="3006" y="100"/>
                    </a:lnTo>
                    <a:lnTo>
                      <a:pt x="3006" y="91"/>
                    </a:lnTo>
                    <a:lnTo>
                      <a:pt x="3006" y="81"/>
                    </a:lnTo>
                    <a:lnTo>
                      <a:pt x="3004" y="73"/>
                    </a:lnTo>
                    <a:lnTo>
                      <a:pt x="3002" y="64"/>
                    </a:lnTo>
                    <a:lnTo>
                      <a:pt x="3000" y="56"/>
                    </a:lnTo>
                    <a:lnTo>
                      <a:pt x="2995" y="47"/>
                    </a:lnTo>
                    <a:lnTo>
                      <a:pt x="2991" y="40"/>
                    </a:lnTo>
                    <a:lnTo>
                      <a:pt x="2985" y="33"/>
                    </a:lnTo>
                    <a:lnTo>
                      <a:pt x="2980" y="27"/>
                    </a:lnTo>
                    <a:lnTo>
                      <a:pt x="2973" y="21"/>
                    </a:lnTo>
                    <a:lnTo>
                      <a:pt x="2966" y="16"/>
                    </a:lnTo>
                    <a:lnTo>
                      <a:pt x="2959" y="11"/>
                    </a:lnTo>
                    <a:lnTo>
                      <a:pt x="2950" y="7"/>
                    </a:lnTo>
                    <a:lnTo>
                      <a:pt x="2943" y="5"/>
                    </a:lnTo>
                    <a:lnTo>
                      <a:pt x="2934" y="3"/>
                    </a:lnTo>
                    <a:lnTo>
                      <a:pt x="2925" y="0"/>
                    </a:lnTo>
                    <a:lnTo>
                      <a:pt x="2915" y="0"/>
                    </a:lnTo>
                    <a:lnTo>
                      <a:pt x="91" y="0"/>
                    </a:lnTo>
                    <a:lnTo>
                      <a:pt x="82" y="0"/>
                    </a:lnTo>
                    <a:lnTo>
                      <a:pt x="73" y="3"/>
                    </a:lnTo>
                    <a:lnTo>
                      <a:pt x="64" y="5"/>
                    </a:lnTo>
                    <a:lnTo>
                      <a:pt x="56" y="7"/>
                    </a:lnTo>
                    <a:lnTo>
                      <a:pt x="48" y="11"/>
                    </a:lnTo>
                    <a:lnTo>
                      <a:pt x="40" y="16"/>
                    </a:lnTo>
                    <a:lnTo>
                      <a:pt x="34" y="21"/>
                    </a:lnTo>
                    <a:lnTo>
                      <a:pt x="27" y="27"/>
                    </a:lnTo>
                    <a:lnTo>
                      <a:pt x="21" y="33"/>
                    </a:lnTo>
                    <a:lnTo>
                      <a:pt x="16" y="40"/>
                    </a:lnTo>
                    <a:lnTo>
                      <a:pt x="11" y="47"/>
                    </a:lnTo>
                    <a:lnTo>
                      <a:pt x="7" y="56"/>
                    </a:lnTo>
                    <a:lnTo>
                      <a:pt x="4" y="64"/>
                    </a:lnTo>
                    <a:lnTo>
                      <a:pt x="2" y="73"/>
                    </a:lnTo>
                    <a:lnTo>
                      <a:pt x="1" y="81"/>
                    </a:lnTo>
                    <a:lnTo>
                      <a:pt x="0" y="91"/>
                    </a:lnTo>
                    <a:lnTo>
                      <a:pt x="1" y="100"/>
                    </a:lnTo>
                    <a:lnTo>
                      <a:pt x="2" y="110"/>
                    </a:lnTo>
                    <a:lnTo>
                      <a:pt x="4" y="119"/>
                    </a:lnTo>
                    <a:lnTo>
                      <a:pt x="7" y="126"/>
                    </a:lnTo>
                    <a:lnTo>
                      <a:pt x="11" y="134"/>
                    </a:lnTo>
                    <a:lnTo>
                      <a:pt x="16" y="142"/>
                    </a:lnTo>
                    <a:lnTo>
                      <a:pt x="21" y="149"/>
                    </a:lnTo>
                    <a:lnTo>
                      <a:pt x="27" y="156"/>
                    </a:lnTo>
                    <a:lnTo>
                      <a:pt x="34" y="161"/>
                    </a:lnTo>
                    <a:lnTo>
                      <a:pt x="40" y="167"/>
                    </a:lnTo>
                    <a:lnTo>
                      <a:pt x="48" y="171"/>
                    </a:lnTo>
                    <a:lnTo>
                      <a:pt x="56" y="174"/>
                    </a:lnTo>
                    <a:lnTo>
                      <a:pt x="64" y="178"/>
                    </a:lnTo>
                    <a:lnTo>
                      <a:pt x="73" y="180"/>
                    </a:lnTo>
                    <a:lnTo>
                      <a:pt x="82" y="181"/>
                    </a:lnTo>
                    <a:lnTo>
                      <a:pt x="91" y="182"/>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3" name="Freeform 119"/>
              <p:cNvSpPr>
                <a:spLocks/>
              </p:cNvSpPr>
              <p:nvPr/>
            </p:nvSpPr>
            <p:spPr bwMode="auto">
              <a:xfrm>
                <a:off x="3033" y="3106"/>
                <a:ext cx="130" cy="8"/>
              </a:xfrm>
              <a:custGeom>
                <a:avLst/>
                <a:gdLst>
                  <a:gd name="T0" fmla="*/ 2915 w 3006"/>
                  <a:gd name="T1" fmla="*/ 182 h 182"/>
                  <a:gd name="T2" fmla="*/ 2934 w 3006"/>
                  <a:gd name="T3" fmla="*/ 180 h 182"/>
                  <a:gd name="T4" fmla="*/ 2950 w 3006"/>
                  <a:gd name="T5" fmla="*/ 174 h 182"/>
                  <a:gd name="T6" fmla="*/ 2966 w 3006"/>
                  <a:gd name="T7" fmla="*/ 167 h 182"/>
                  <a:gd name="T8" fmla="*/ 2980 w 3006"/>
                  <a:gd name="T9" fmla="*/ 155 h 182"/>
                  <a:gd name="T10" fmla="*/ 2991 w 3006"/>
                  <a:gd name="T11" fmla="*/ 141 h 182"/>
                  <a:gd name="T12" fmla="*/ 3000 w 3006"/>
                  <a:gd name="T13" fmla="*/ 126 h 182"/>
                  <a:gd name="T14" fmla="*/ 3004 w 3006"/>
                  <a:gd name="T15" fmla="*/ 110 h 182"/>
                  <a:gd name="T16" fmla="*/ 3006 w 3006"/>
                  <a:gd name="T17" fmla="*/ 91 h 182"/>
                  <a:gd name="T18" fmla="*/ 3004 w 3006"/>
                  <a:gd name="T19" fmla="*/ 72 h 182"/>
                  <a:gd name="T20" fmla="*/ 3000 w 3006"/>
                  <a:gd name="T21" fmla="*/ 55 h 182"/>
                  <a:gd name="T22" fmla="*/ 2991 w 3006"/>
                  <a:gd name="T23" fmla="*/ 40 h 182"/>
                  <a:gd name="T24" fmla="*/ 2980 w 3006"/>
                  <a:gd name="T25" fmla="*/ 27 h 182"/>
                  <a:gd name="T26" fmla="*/ 2966 w 3006"/>
                  <a:gd name="T27" fmla="*/ 16 h 182"/>
                  <a:gd name="T28" fmla="*/ 2950 w 3006"/>
                  <a:gd name="T29" fmla="*/ 7 h 182"/>
                  <a:gd name="T30" fmla="*/ 2934 w 3006"/>
                  <a:gd name="T31" fmla="*/ 1 h 182"/>
                  <a:gd name="T32" fmla="*/ 2915 w 3006"/>
                  <a:gd name="T33" fmla="*/ 0 h 182"/>
                  <a:gd name="T34" fmla="*/ 82 w 3006"/>
                  <a:gd name="T35" fmla="*/ 0 h 182"/>
                  <a:gd name="T36" fmla="*/ 64 w 3006"/>
                  <a:gd name="T37" fmla="*/ 5 h 182"/>
                  <a:gd name="T38" fmla="*/ 48 w 3006"/>
                  <a:gd name="T39" fmla="*/ 11 h 182"/>
                  <a:gd name="T40" fmla="*/ 34 w 3006"/>
                  <a:gd name="T41" fmla="*/ 21 h 182"/>
                  <a:gd name="T42" fmla="*/ 21 w 3006"/>
                  <a:gd name="T43" fmla="*/ 33 h 182"/>
                  <a:gd name="T44" fmla="*/ 11 w 3006"/>
                  <a:gd name="T45" fmla="*/ 47 h 182"/>
                  <a:gd name="T46" fmla="*/ 4 w 3006"/>
                  <a:gd name="T47" fmla="*/ 64 h 182"/>
                  <a:gd name="T48" fmla="*/ 1 w 3006"/>
                  <a:gd name="T49" fmla="*/ 81 h 182"/>
                  <a:gd name="T50" fmla="*/ 1 w 3006"/>
                  <a:gd name="T51" fmla="*/ 100 h 182"/>
                  <a:gd name="T52" fmla="*/ 4 w 3006"/>
                  <a:gd name="T53" fmla="*/ 117 h 182"/>
                  <a:gd name="T54" fmla="*/ 11 w 3006"/>
                  <a:gd name="T55" fmla="*/ 134 h 182"/>
                  <a:gd name="T56" fmla="*/ 21 w 3006"/>
                  <a:gd name="T57" fmla="*/ 149 h 182"/>
                  <a:gd name="T58" fmla="*/ 34 w 3006"/>
                  <a:gd name="T59" fmla="*/ 161 h 182"/>
                  <a:gd name="T60" fmla="*/ 48 w 3006"/>
                  <a:gd name="T61" fmla="*/ 171 h 182"/>
                  <a:gd name="T62" fmla="*/ 64 w 3006"/>
                  <a:gd name="T63" fmla="*/ 178 h 182"/>
                  <a:gd name="T64" fmla="*/ 82 w 3006"/>
                  <a:gd name="T65" fmla="*/ 181 h 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006" h="182">
                    <a:moveTo>
                      <a:pt x="91" y="182"/>
                    </a:moveTo>
                    <a:lnTo>
                      <a:pt x="2915" y="182"/>
                    </a:lnTo>
                    <a:lnTo>
                      <a:pt x="2925" y="181"/>
                    </a:lnTo>
                    <a:lnTo>
                      <a:pt x="2934" y="180"/>
                    </a:lnTo>
                    <a:lnTo>
                      <a:pt x="2943" y="178"/>
                    </a:lnTo>
                    <a:lnTo>
                      <a:pt x="2950" y="174"/>
                    </a:lnTo>
                    <a:lnTo>
                      <a:pt x="2959" y="171"/>
                    </a:lnTo>
                    <a:lnTo>
                      <a:pt x="2966" y="167"/>
                    </a:lnTo>
                    <a:lnTo>
                      <a:pt x="2973" y="161"/>
                    </a:lnTo>
                    <a:lnTo>
                      <a:pt x="2980" y="155"/>
                    </a:lnTo>
                    <a:lnTo>
                      <a:pt x="2985" y="149"/>
                    </a:lnTo>
                    <a:lnTo>
                      <a:pt x="2991" y="141"/>
                    </a:lnTo>
                    <a:lnTo>
                      <a:pt x="2995" y="134"/>
                    </a:lnTo>
                    <a:lnTo>
                      <a:pt x="3000" y="126"/>
                    </a:lnTo>
                    <a:lnTo>
                      <a:pt x="3002" y="117"/>
                    </a:lnTo>
                    <a:lnTo>
                      <a:pt x="3004" y="110"/>
                    </a:lnTo>
                    <a:lnTo>
                      <a:pt x="3006" y="100"/>
                    </a:lnTo>
                    <a:lnTo>
                      <a:pt x="3006" y="91"/>
                    </a:lnTo>
                    <a:lnTo>
                      <a:pt x="3006" y="81"/>
                    </a:lnTo>
                    <a:lnTo>
                      <a:pt x="3004" y="72"/>
                    </a:lnTo>
                    <a:lnTo>
                      <a:pt x="3002" y="64"/>
                    </a:lnTo>
                    <a:lnTo>
                      <a:pt x="3000" y="55"/>
                    </a:lnTo>
                    <a:lnTo>
                      <a:pt x="2995" y="47"/>
                    </a:lnTo>
                    <a:lnTo>
                      <a:pt x="2991" y="40"/>
                    </a:lnTo>
                    <a:lnTo>
                      <a:pt x="2985" y="33"/>
                    </a:lnTo>
                    <a:lnTo>
                      <a:pt x="2980" y="27"/>
                    </a:lnTo>
                    <a:lnTo>
                      <a:pt x="2973" y="21"/>
                    </a:lnTo>
                    <a:lnTo>
                      <a:pt x="2966" y="16"/>
                    </a:lnTo>
                    <a:lnTo>
                      <a:pt x="2959" y="11"/>
                    </a:lnTo>
                    <a:lnTo>
                      <a:pt x="2950" y="7"/>
                    </a:lnTo>
                    <a:lnTo>
                      <a:pt x="2943" y="5"/>
                    </a:lnTo>
                    <a:lnTo>
                      <a:pt x="2934" y="1"/>
                    </a:lnTo>
                    <a:lnTo>
                      <a:pt x="2925" y="0"/>
                    </a:lnTo>
                    <a:lnTo>
                      <a:pt x="2915" y="0"/>
                    </a:lnTo>
                    <a:lnTo>
                      <a:pt x="91" y="0"/>
                    </a:lnTo>
                    <a:lnTo>
                      <a:pt x="82" y="0"/>
                    </a:lnTo>
                    <a:lnTo>
                      <a:pt x="73" y="1"/>
                    </a:lnTo>
                    <a:lnTo>
                      <a:pt x="64" y="5"/>
                    </a:lnTo>
                    <a:lnTo>
                      <a:pt x="56" y="7"/>
                    </a:lnTo>
                    <a:lnTo>
                      <a:pt x="48" y="11"/>
                    </a:lnTo>
                    <a:lnTo>
                      <a:pt x="40" y="16"/>
                    </a:lnTo>
                    <a:lnTo>
                      <a:pt x="34" y="21"/>
                    </a:lnTo>
                    <a:lnTo>
                      <a:pt x="27" y="27"/>
                    </a:lnTo>
                    <a:lnTo>
                      <a:pt x="21" y="33"/>
                    </a:lnTo>
                    <a:lnTo>
                      <a:pt x="16" y="40"/>
                    </a:lnTo>
                    <a:lnTo>
                      <a:pt x="11" y="47"/>
                    </a:lnTo>
                    <a:lnTo>
                      <a:pt x="7" y="55"/>
                    </a:lnTo>
                    <a:lnTo>
                      <a:pt x="4" y="64"/>
                    </a:lnTo>
                    <a:lnTo>
                      <a:pt x="2" y="72"/>
                    </a:lnTo>
                    <a:lnTo>
                      <a:pt x="1" y="81"/>
                    </a:lnTo>
                    <a:lnTo>
                      <a:pt x="0" y="91"/>
                    </a:lnTo>
                    <a:lnTo>
                      <a:pt x="1" y="100"/>
                    </a:lnTo>
                    <a:lnTo>
                      <a:pt x="2" y="110"/>
                    </a:lnTo>
                    <a:lnTo>
                      <a:pt x="4" y="117"/>
                    </a:lnTo>
                    <a:lnTo>
                      <a:pt x="7" y="126"/>
                    </a:lnTo>
                    <a:lnTo>
                      <a:pt x="11" y="134"/>
                    </a:lnTo>
                    <a:lnTo>
                      <a:pt x="16" y="141"/>
                    </a:lnTo>
                    <a:lnTo>
                      <a:pt x="21" y="149"/>
                    </a:lnTo>
                    <a:lnTo>
                      <a:pt x="27" y="155"/>
                    </a:lnTo>
                    <a:lnTo>
                      <a:pt x="34" y="161"/>
                    </a:lnTo>
                    <a:lnTo>
                      <a:pt x="40" y="167"/>
                    </a:lnTo>
                    <a:lnTo>
                      <a:pt x="48" y="171"/>
                    </a:lnTo>
                    <a:lnTo>
                      <a:pt x="56" y="174"/>
                    </a:lnTo>
                    <a:lnTo>
                      <a:pt x="64" y="178"/>
                    </a:lnTo>
                    <a:lnTo>
                      <a:pt x="73" y="180"/>
                    </a:lnTo>
                    <a:lnTo>
                      <a:pt x="82" y="181"/>
                    </a:lnTo>
                    <a:lnTo>
                      <a:pt x="91" y="182"/>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4" name="Freeform 120"/>
              <p:cNvSpPr>
                <a:spLocks/>
              </p:cNvSpPr>
              <p:nvPr/>
            </p:nvSpPr>
            <p:spPr bwMode="auto">
              <a:xfrm>
                <a:off x="3142" y="3009"/>
                <a:ext cx="21" cy="9"/>
              </a:xfrm>
              <a:custGeom>
                <a:avLst/>
                <a:gdLst>
                  <a:gd name="T0" fmla="*/ 389 w 494"/>
                  <a:gd name="T1" fmla="*/ 210 h 210"/>
                  <a:gd name="T2" fmla="*/ 410 w 494"/>
                  <a:gd name="T3" fmla="*/ 208 h 210"/>
                  <a:gd name="T4" fmla="*/ 429 w 494"/>
                  <a:gd name="T5" fmla="*/ 202 h 210"/>
                  <a:gd name="T6" fmla="*/ 447 w 494"/>
                  <a:gd name="T7" fmla="*/ 192 h 210"/>
                  <a:gd name="T8" fmla="*/ 463 w 494"/>
                  <a:gd name="T9" fmla="*/ 179 h 210"/>
                  <a:gd name="T10" fmla="*/ 475 w 494"/>
                  <a:gd name="T11" fmla="*/ 164 h 210"/>
                  <a:gd name="T12" fmla="*/ 485 w 494"/>
                  <a:gd name="T13" fmla="*/ 146 h 210"/>
                  <a:gd name="T14" fmla="*/ 492 w 494"/>
                  <a:gd name="T15" fmla="*/ 127 h 210"/>
                  <a:gd name="T16" fmla="*/ 494 w 494"/>
                  <a:gd name="T17" fmla="*/ 105 h 210"/>
                  <a:gd name="T18" fmla="*/ 492 w 494"/>
                  <a:gd name="T19" fmla="*/ 84 h 210"/>
                  <a:gd name="T20" fmla="*/ 485 w 494"/>
                  <a:gd name="T21" fmla="*/ 64 h 210"/>
                  <a:gd name="T22" fmla="*/ 475 w 494"/>
                  <a:gd name="T23" fmla="*/ 47 h 210"/>
                  <a:gd name="T24" fmla="*/ 463 w 494"/>
                  <a:gd name="T25" fmla="*/ 31 h 210"/>
                  <a:gd name="T26" fmla="*/ 447 w 494"/>
                  <a:gd name="T27" fmla="*/ 18 h 210"/>
                  <a:gd name="T28" fmla="*/ 429 w 494"/>
                  <a:gd name="T29" fmla="*/ 8 h 210"/>
                  <a:gd name="T30" fmla="*/ 410 w 494"/>
                  <a:gd name="T31" fmla="*/ 2 h 210"/>
                  <a:gd name="T32" fmla="*/ 389 w 494"/>
                  <a:gd name="T33" fmla="*/ 0 h 210"/>
                  <a:gd name="T34" fmla="*/ 95 w 494"/>
                  <a:gd name="T35" fmla="*/ 1 h 210"/>
                  <a:gd name="T36" fmla="*/ 75 w 494"/>
                  <a:gd name="T37" fmla="*/ 5 h 210"/>
                  <a:gd name="T38" fmla="*/ 55 w 494"/>
                  <a:gd name="T39" fmla="*/ 13 h 210"/>
                  <a:gd name="T40" fmla="*/ 39 w 494"/>
                  <a:gd name="T41" fmla="*/ 24 h 210"/>
                  <a:gd name="T42" fmla="*/ 24 w 494"/>
                  <a:gd name="T43" fmla="*/ 38 h 210"/>
                  <a:gd name="T44" fmla="*/ 13 w 494"/>
                  <a:gd name="T45" fmla="*/ 55 h 210"/>
                  <a:gd name="T46" fmla="*/ 6 w 494"/>
                  <a:gd name="T47" fmla="*/ 74 h 210"/>
                  <a:gd name="T48" fmla="*/ 1 w 494"/>
                  <a:gd name="T49" fmla="*/ 94 h 210"/>
                  <a:gd name="T50" fmla="*/ 1 w 494"/>
                  <a:gd name="T51" fmla="*/ 116 h 210"/>
                  <a:gd name="T52" fmla="*/ 6 w 494"/>
                  <a:gd name="T53" fmla="*/ 136 h 210"/>
                  <a:gd name="T54" fmla="*/ 13 w 494"/>
                  <a:gd name="T55" fmla="*/ 155 h 210"/>
                  <a:gd name="T56" fmla="*/ 24 w 494"/>
                  <a:gd name="T57" fmla="*/ 171 h 210"/>
                  <a:gd name="T58" fmla="*/ 39 w 494"/>
                  <a:gd name="T59" fmla="*/ 186 h 210"/>
                  <a:gd name="T60" fmla="*/ 55 w 494"/>
                  <a:gd name="T61" fmla="*/ 197 h 210"/>
                  <a:gd name="T62" fmla="*/ 75 w 494"/>
                  <a:gd name="T63" fmla="*/ 205 h 210"/>
                  <a:gd name="T64" fmla="*/ 95 w 494"/>
                  <a:gd name="T65" fmla="*/ 210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94" h="210">
                    <a:moveTo>
                      <a:pt x="106" y="210"/>
                    </a:moveTo>
                    <a:lnTo>
                      <a:pt x="389" y="210"/>
                    </a:lnTo>
                    <a:lnTo>
                      <a:pt x="400" y="210"/>
                    </a:lnTo>
                    <a:lnTo>
                      <a:pt x="410" y="208"/>
                    </a:lnTo>
                    <a:lnTo>
                      <a:pt x="419" y="205"/>
                    </a:lnTo>
                    <a:lnTo>
                      <a:pt x="429" y="202"/>
                    </a:lnTo>
                    <a:lnTo>
                      <a:pt x="438" y="197"/>
                    </a:lnTo>
                    <a:lnTo>
                      <a:pt x="447" y="192"/>
                    </a:lnTo>
                    <a:lnTo>
                      <a:pt x="456" y="186"/>
                    </a:lnTo>
                    <a:lnTo>
                      <a:pt x="463" y="179"/>
                    </a:lnTo>
                    <a:lnTo>
                      <a:pt x="470" y="171"/>
                    </a:lnTo>
                    <a:lnTo>
                      <a:pt x="475" y="164"/>
                    </a:lnTo>
                    <a:lnTo>
                      <a:pt x="481" y="155"/>
                    </a:lnTo>
                    <a:lnTo>
                      <a:pt x="485" y="146"/>
                    </a:lnTo>
                    <a:lnTo>
                      <a:pt x="489" y="136"/>
                    </a:lnTo>
                    <a:lnTo>
                      <a:pt x="492" y="127"/>
                    </a:lnTo>
                    <a:lnTo>
                      <a:pt x="493" y="116"/>
                    </a:lnTo>
                    <a:lnTo>
                      <a:pt x="494" y="105"/>
                    </a:lnTo>
                    <a:lnTo>
                      <a:pt x="493" y="94"/>
                    </a:lnTo>
                    <a:lnTo>
                      <a:pt x="492" y="84"/>
                    </a:lnTo>
                    <a:lnTo>
                      <a:pt x="489" y="74"/>
                    </a:lnTo>
                    <a:lnTo>
                      <a:pt x="485" y="64"/>
                    </a:lnTo>
                    <a:lnTo>
                      <a:pt x="481" y="55"/>
                    </a:lnTo>
                    <a:lnTo>
                      <a:pt x="475" y="47"/>
                    </a:lnTo>
                    <a:lnTo>
                      <a:pt x="470" y="38"/>
                    </a:lnTo>
                    <a:lnTo>
                      <a:pt x="463" y="31"/>
                    </a:lnTo>
                    <a:lnTo>
                      <a:pt x="456" y="24"/>
                    </a:lnTo>
                    <a:lnTo>
                      <a:pt x="447" y="18"/>
                    </a:lnTo>
                    <a:lnTo>
                      <a:pt x="438" y="13"/>
                    </a:lnTo>
                    <a:lnTo>
                      <a:pt x="429" y="8"/>
                    </a:lnTo>
                    <a:lnTo>
                      <a:pt x="419" y="5"/>
                    </a:lnTo>
                    <a:lnTo>
                      <a:pt x="410" y="2"/>
                    </a:lnTo>
                    <a:lnTo>
                      <a:pt x="400" y="1"/>
                    </a:lnTo>
                    <a:lnTo>
                      <a:pt x="389" y="0"/>
                    </a:lnTo>
                    <a:lnTo>
                      <a:pt x="106" y="0"/>
                    </a:lnTo>
                    <a:lnTo>
                      <a:pt x="95" y="1"/>
                    </a:lnTo>
                    <a:lnTo>
                      <a:pt x="85" y="2"/>
                    </a:lnTo>
                    <a:lnTo>
                      <a:pt x="75" y="5"/>
                    </a:lnTo>
                    <a:lnTo>
                      <a:pt x="65" y="8"/>
                    </a:lnTo>
                    <a:lnTo>
                      <a:pt x="55" y="13"/>
                    </a:lnTo>
                    <a:lnTo>
                      <a:pt x="47" y="18"/>
                    </a:lnTo>
                    <a:lnTo>
                      <a:pt x="39" y="24"/>
                    </a:lnTo>
                    <a:lnTo>
                      <a:pt x="31" y="31"/>
                    </a:lnTo>
                    <a:lnTo>
                      <a:pt x="24" y="38"/>
                    </a:lnTo>
                    <a:lnTo>
                      <a:pt x="19" y="47"/>
                    </a:lnTo>
                    <a:lnTo>
                      <a:pt x="13" y="55"/>
                    </a:lnTo>
                    <a:lnTo>
                      <a:pt x="9" y="64"/>
                    </a:lnTo>
                    <a:lnTo>
                      <a:pt x="6" y="74"/>
                    </a:lnTo>
                    <a:lnTo>
                      <a:pt x="2" y="84"/>
                    </a:lnTo>
                    <a:lnTo>
                      <a:pt x="1" y="94"/>
                    </a:lnTo>
                    <a:lnTo>
                      <a:pt x="0" y="105"/>
                    </a:lnTo>
                    <a:lnTo>
                      <a:pt x="1" y="116"/>
                    </a:lnTo>
                    <a:lnTo>
                      <a:pt x="2" y="127"/>
                    </a:lnTo>
                    <a:lnTo>
                      <a:pt x="6" y="136"/>
                    </a:lnTo>
                    <a:lnTo>
                      <a:pt x="9" y="146"/>
                    </a:lnTo>
                    <a:lnTo>
                      <a:pt x="13" y="155"/>
                    </a:lnTo>
                    <a:lnTo>
                      <a:pt x="19" y="164"/>
                    </a:lnTo>
                    <a:lnTo>
                      <a:pt x="24" y="171"/>
                    </a:lnTo>
                    <a:lnTo>
                      <a:pt x="31" y="179"/>
                    </a:lnTo>
                    <a:lnTo>
                      <a:pt x="39" y="186"/>
                    </a:lnTo>
                    <a:lnTo>
                      <a:pt x="47" y="192"/>
                    </a:lnTo>
                    <a:lnTo>
                      <a:pt x="55" y="197"/>
                    </a:lnTo>
                    <a:lnTo>
                      <a:pt x="65" y="202"/>
                    </a:lnTo>
                    <a:lnTo>
                      <a:pt x="75" y="205"/>
                    </a:lnTo>
                    <a:lnTo>
                      <a:pt x="85" y="208"/>
                    </a:lnTo>
                    <a:lnTo>
                      <a:pt x="95" y="210"/>
                    </a:lnTo>
                    <a:lnTo>
                      <a:pt x="106" y="21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5" name="Freeform 121"/>
              <p:cNvSpPr>
                <a:spLocks/>
              </p:cNvSpPr>
              <p:nvPr/>
            </p:nvSpPr>
            <p:spPr bwMode="auto">
              <a:xfrm>
                <a:off x="3142" y="3291"/>
                <a:ext cx="15" cy="15"/>
              </a:xfrm>
              <a:custGeom>
                <a:avLst/>
                <a:gdLst>
                  <a:gd name="T0" fmla="*/ 156 w 347"/>
                  <a:gd name="T1" fmla="*/ 1 h 345"/>
                  <a:gd name="T2" fmla="*/ 122 w 347"/>
                  <a:gd name="T3" fmla="*/ 7 h 345"/>
                  <a:gd name="T4" fmla="*/ 90 w 347"/>
                  <a:gd name="T5" fmla="*/ 20 h 345"/>
                  <a:gd name="T6" fmla="*/ 63 w 347"/>
                  <a:gd name="T7" fmla="*/ 39 h 345"/>
                  <a:gd name="T8" fmla="*/ 39 w 347"/>
                  <a:gd name="T9" fmla="*/ 63 h 345"/>
                  <a:gd name="T10" fmla="*/ 21 w 347"/>
                  <a:gd name="T11" fmla="*/ 90 h 345"/>
                  <a:gd name="T12" fmla="*/ 8 w 347"/>
                  <a:gd name="T13" fmla="*/ 121 h 345"/>
                  <a:gd name="T14" fmla="*/ 0 w 347"/>
                  <a:gd name="T15" fmla="*/ 155 h 345"/>
                  <a:gd name="T16" fmla="*/ 0 w 347"/>
                  <a:gd name="T17" fmla="*/ 190 h 345"/>
                  <a:gd name="T18" fmla="*/ 8 w 347"/>
                  <a:gd name="T19" fmla="*/ 224 h 345"/>
                  <a:gd name="T20" fmla="*/ 21 w 347"/>
                  <a:gd name="T21" fmla="*/ 255 h 345"/>
                  <a:gd name="T22" fmla="*/ 39 w 347"/>
                  <a:gd name="T23" fmla="*/ 283 h 345"/>
                  <a:gd name="T24" fmla="*/ 63 w 347"/>
                  <a:gd name="T25" fmla="*/ 306 h 345"/>
                  <a:gd name="T26" fmla="*/ 90 w 347"/>
                  <a:gd name="T27" fmla="*/ 325 h 345"/>
                  <a:gd name="T28" fmla="*/ 122 w 347"/>
                  <a:gd name="T29" fmla="*/ 338 h 345"/>
                  <a:gd name="T30" fmla="*/ 156 w 347"/>
                  <a:gd name="T31" fmla="*/ 344 h 345"/>
                  <a:gd name="T32" fmla="*/ 191 w 347"/>
                  <a:gd name="T33" fmla="*/ 344 h 345"/>
                  <a:gd name="T34" fmla="*/ 225 w 347"/>
                  <a:gd name="T35" fmla="*/ 338 h 345"/>
                  <a:gd name="T36" fmla="*/ 256 w 347"/>
                  <a:gd name="T37" fmla="*/ 325 h 345"/>
                  <a:gd name="T38" fmla="*/ 283 w 347"/>
                  <a:gd name="T39" fmla="*/ 306 h 345"/>
                  <a:gd name="T40" fmla="*/ 307 w 347"/>
                  <a:gd name="T41" fmla="*/ 283 h 345"/>
                  <a:gd name="T42" fmla="*/ 326 w 347"/>
                  <a:gd name="T43" fmla="*/ 255 h 345"/>
                  <a:gd name="T44" fmla="*/ 339 w 347"/>
                  <a:gd name="T45" fmla="*/ 224 h 345"/>
                  <a:gd name="T46" fmla="*/ 346 w 347"/>
                  <a:gd name="T47" fmla="*/ 190 h 345"/>
                  <a:gd name="T48" fmla="*/ 346 w 347"/>
                  <a:gd name="T49" fmla="*/ 155 h 345"/>
                  <a:gd name="T50" fmla="*/ 339 w 347"/>
                  <a:gd name="T51" fmla="*/ 121 h 345"/>
                  <a:gd name="T52" fmla="*/ 326 w 347"/>
                  <a:gd name="T53" fmla="*/ 90 h 345"/>
                  <a:gd name="T54" fmla="*/ 307 w 347"/>
                  <a:gd name="T55" fmla="*/ 63 h 345"/>
                  <a:gd name="T56" fmla="*/ 283 w 347"/>
                  <a:gd name="T57" fmla="*/ 39 h 345"/>
                  <a:gd name="T58" fmla="*/ 256 w 347"/>
                  <a:gd name="T59" fmla="*/ 20 h 345"/>
                  <a:gd name="T60" fmla="*/ 225 w 347"/>
                  <a:gd name="T61" fmla="*/ 7 h 345"/>
                  <a:gd name="T62" fmla="*/ 191 w 347"/>
                  <a:gd name="T63" fmla="*/ 1 h 3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47" h="345">
                    <a:moveTo>
                      <a:pt x="173" y="0"/>
                    </a:moveTo>
                    <a:lnTo>
                      <a:pt x="156" y="1"/>
                    </a:lnTo>
                    <a:lnTo>
                      <a:pt x="138" y="3"/>
                    </a:lnTo>
                    <a:lnTo>
                      <a:pt x="122" y="7"/>
                    </a:lnTo>
                    <a:lnTo>
                      <a:pt x="105" y="13"/>
                    </a:lnTo>
                    <a:lnTo>
                      <a:pt x="90" y="20"/>
                    </a:lnTo>
                    <a:lnTo>
                      <a:pt x="76" y="29"/>
                    </a:lnTo>
                    <a:lnTo>
                      <a:pt x="63" y="39"/>
                    </a:lnTo>
                    <a:lnTo>
                      <a:pt x="50" y="50"/>
                    </a:lnTo>
                    <a:lnTo>
                      <a:pt x="39" y="63"/>
                    </a:lnTo>
                    <a:lnTo>
                      <a:pt x="30" y="76"/>
                    </a:lnTo>
                    <a:lnTo>
                      <a:pt x="21" y="90"/>
                    </a:lnTo>
                    <a:lnTo>
                      <a:pt x="13" y="105"/>
                    </a:lnTo>
                    <a:lnTo>
                      <a:pt x="8" y="121"/>
                    </a:lnTo>
                    <a:lnTo>
                      <a:pt x="3" y="137"/>
                    </a:lnTo>
                    <a:lnTo>
                      <a:pt x="0" y="155"/>
                    </a:lnTo>
                    <a:lnTo>
                      <a:pt x="0" y="173"/>
                    </a:lnTo>
                    <a:lnTo>
                      <a:pt x="0" y="190"/>
                    </a:lnTo>
                    <a:lnTo>
                      <a:pt x="3" y="208"/>
                    </a:lnTo>
                    <a:lnTo>
                      <a:pt x="8" y="224"/>
                    </a:lnTo>
                    <a:lnTo>
                      <a:pt x="13" y="240"/>
                    </a:lnTo>
                    <a:lnTo>
                      <a:pt x="21" y="255"/>
                    </a:lnTo>
                    <a:lnTo>
                      <a:pt x="30" y="269"/>
                    </a:lnTo>
                    <a:lnTo>
                      <a:pt x="39" y="283"/>
                    </a:lnTo>
                    <a:lnTo>
                      <a:pt x="50" y="295"/>
                    </a:lnTo>
                    <a:lnTo>
                      <a:pt x="63" y="306"/>
                    </a:lnTo>
                    <a:lnTo>
                      <a:pt x="76" y="316"/>
                    </a:lnTo>
                    <a:lnTo>
                      <a:pt x="90" y="325"/>
                    </a:lnTo>
                    <a:lnTo>
                      <a:pt x="105" y="332"/>
                    </a:lnTo>
                    <a:lnTo>
                      <a:pt x="122" y="338"/>
                    </a:lnTo>
                    <a:lnTo>
                      <a:pt x="138" y="342"/>
                    </a:lnTo>
                    <a:lnTo>
                      <a:pt x="156" y="344"/>
                    </a:lnTo>
                    <a:lnTo>
                      <a:pt x="173" y="345"/>
                    </a:lnTo>
                    <a:lnTo>
                      <a:pt x="191" y="344"/>
                    </a:lnTo>
                    <a:lnTo>
                      <a:pt x="208" y="342"/>
                    </a:lnTo>
                    <a:lnTo>
                      <a:pt x="225" y="338"/>
                    </a:lnTo>
                    <a:lnTo>
                      <a:pt x="240" y="332"/>
                    </a:lnTo>
                    <a:lnTo>
                      <a:pt x="256" y="325"/>
                    </a:lnTo>
                    <a:lnTo>
                      <a:pt x="270" y="316"/>
                    </a:lnTo>
                    <a:lnTo>
                      <a:pt x="283" y="306"/>
                    </a:lnTo>
                    <a:lnTo>
                      <a:pt x="295" y="295"/>
                    </a:lnTo>
                    <a:lnTo>
                      <a:pt x="307" y="283"/>
                    </a:lnTo>
                    <a:lnTo>
                      <a:pt x="317" y="269"/>
                    </a:lnTo>
                    <a:lnTo>
                      <a:pt x="326" y="255"/>
                    </a:lnTo>
                    <a:lnTo>
                      <a:pt x="332" y="240"/>
                    </a:lnTo>
                    <a:lnTo>
                      <a:pt x="339" y="224"/>
                    </a:lnTo>
                    <a:lnTo>
                      <a:pt x="342" y="208"/>
                    </a:lnTo>
                    <a:lnTo>
                      <a:pt x="346" y="190"/>
                    </a:lnTo>
                    <a:lnTo>
                      <a:pt x="347" y="173"/>
                    </a:lnTo>
                    <a:lnTo>
                      <a:pt x="346" y="155"/>
                    </a:lnTo>
                    <a:lnTo>
                      <a:pt x="342" y="137"/>
                    </a:lnTo>
                    <a:lnTo>
                      <a:pt x="339" y="121"/>
                    </a:lnTo>
                    <a:lnTo>
                      <a:pt x="332" y="105"/>
                    </a:lnTo>
                    <a:lnTo>
                      <a:pt x="326" y="90"/>
                    </a:lnTo>
                    <a:lnTo>
                      <a:pt x="317" y="76"/>
                    </a:lnTo>
                    <a:lnTo>
                      <a:pt x="307" y="63"/>
                    </a:lnTo>
                    <a:lnTo>
                      <a:pt x="295" y="50"/>
                    </a:lnTo>
                    <a:lnTo>
                      <a:pt x="283" y="39"/>
                    </a:lnTo>
                    <a:lnTo>
                      <a:pt x="270" y="29"/>
                    </a:lnTo>
                    <a:lnTo>
                      <a:pt x="256" y="20"/>
                    </a:lnTo>
                    <a:lnTo>
                      <a:pt x="240" y="13"/>
                    </a:lnTo>
                    <a:lnTo>
                      <a:pt x="225" y="7"/>
                    </a:lnTo>
                    <a:lnTo>
                      <a:pt x="208" y="3"/>
                    </a:lnTo>
                    <a:lnTo>
                      <a:pt x="191" y="1"/>
                    </a:lnTo>
                    <a:lnTo>
                      <a:pt x="173" y="0"/>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sp>
            <p:nvSpPr>
              <p:cNvPr id="840826" name="Freeform 122"/>
              <p:cNvSpPr>
                <a:spLocks/>
              </p:cNvSpPr>
              <p:nvPr/>
            </p:nvSpPr>
            <p:spPr bwMode="auto">
              <a:xfrm>
                <a:off x="3024" y="3358"/>
                <a:ext cx="149" cy="15"/>
              </a:xfrm>
              <a:custGeom>
                <a:avLst/>
                <a:gdLst>
                  <a:gd name="T0" fmla="*/ 3254 w 3429"/>
                  <a:gd name="T1" fmla="*/ 349 h 349"/>
                  <a:gd name="T2" fmla="*/ 3290 w 3429"/>
                  <a:gd name="T3" fmla="*/ 346 h 349"/>
                  <a:gd name="T4" fmla="*/ 3323 w 3429"/>
                  <a:gd name="T5" fmla="*/ 336 h 349"/>
                  <a:gd name="T6" fmla="*/ 3352 w 3429"/>
                  <a:gd name="T7" fmla="*/ 320 h 349"/>
                  <a:gd name="T8" fmla="*/ 3378 w 3429"/>
                  <a:gd name="T9" fmla="*/ 299 h 349"/>
                  <a:gd name="T10" fmla="*/ 3399 w 3429"/>
                  <a:gd name="T11" fmla="*/ 273 h 349"/>
                  <a:gd name="T12" fmla="*/ 3416 w 3429"/>
                  <a:gd name="T13" fmla="*/ 243 h 349"/>
                  <a:gd name="T14" fmla="*/ 3426 w 3429"/>
                  <a:gd name="T15" fmla="*/ 210 h 349"/>
                  <a:gd name="T16" fmla="*/ 3429 w 3429"/>
                  <a:gd name="T17" fmla="*/ 175 h 349"/>
                  <a:gd name="T18" fmla="*/ 3426 w 3429"/>
                  <a:gd name="T19" fmla="*/ 139 h 349"/>
                  <a:gd name="T20" fmla="*/ 3416 w 3429"/>
                  <a:gd name="T21" fmla="*/ 107 h 349"/>
                  <a:gd name="T22" fmla="*/ 3399 w 3429"/>
                  <a:gd name="T23" fmla="*/ 77 h 349"/>
                  <a:gd name="T24" fmla="*/ 3378 w 3429"/>
                  <a:gd name="T25" fmla="*/ 52 h 349"/>
                  <a:gd name="T26" fmla="*/ 3352 w 3429"/>
                  <a:gd name="T27" fmla="*/ 30 h 349"/>
                  <a:gd name="T28" fmla="*/ 3323 w 3429"/>
                  <a:gd name="T29" fmla="*/ 13 h 349"/>
                  <a:gd name="T30" fmla="*/ 3290 w 3429"/>
                  <a:gd name="T31" fmla="*/ 4 h 349"/>
                  <a:gd name="T32" fmla="*/ 3254 w 3429"/>
                  <a:gd name="T33" fmla="*/ 0 h 349"/>
                  <a:gd name="T34" fmla="*/ 158 w 3429"/>
                  <a:gd name="T35" fmla="*/ 1 h 349"/>
                  <a:gd name="T36" fmla="*/ 123 w 3429"/>
                  <a:gd name="T37" fmla="*/ 8 h 349"/>
                  <a:gd name="T38" fmla="*/ 92 w 3429"/>
                  <a:gd name="T39" fmla="*/ 21 h 349"/>
                  <a:gd name="T40" fmla="*/ 64 w 3429"/>
                  <a:gd name="T41" fmla="*/ 40 h 349"/>
                  <a:gd name="T42" fmla="*/ 41 w 3429"/>
                  <a:gd name="T43" fmla="*/ 64 h 349"/>
                  <a:gd name="T44" fmla="*/ 21 w 3429"/>
                  <a:gd name="T45" fmla="*/ 92 h 349"/>
                  <a:gd name="T46" fmla="*/ 8 w 3429"/>
                  <a:gd name="T47" fmla="*/ 123 h 349"/>
                  <a:gd name="T48" fmla="*/ 1 w 3429"/>
                  <a:gd name="T49" fmla="*/ 157 h 349"/>
                  <a:gd name="T50" fmla="*/ 1 w 3429"/>
                  <a:gd name="T51" fmla="*/ 193 h 349"/>
                  <a:gd name="T52" fmla="*/ 8 w 3429"/>
                  <a:gd name="T53" fmla="*/ 227 h 349"/>
                  <a:gd name="T54" fmla="*/ 21 w 3429"/>
                  <a:gd name="T55" fmla="*/ 259 h 349"/>
                  <a:gd name="T56" fmla="*/ 41 w 3429"/>
                  <a:gd name="T57" fmla="*/ 286 h 349"/>
                  <a:gd name="T58" fmla="*/ 64 w 3429"/>
                  <a:gd name="T59" fmla="*/ 310 h 349"/>
                  <a:gd name="T60" fmla="*/ 92 w 3429"/>
                  <a:gd name="T61" fmla="*/ 329 h 349"/>
                  <a:gd name="T62" fmla="*/ 123 w 3429"/>
                  <a:gd name="T63" fmla="*/ 342 h 349"/>
                  <a:gd name="T64" fmla="*/ 158 w 3429"/>
                  <a:gd name="T65" fmla="*/ 348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429" h="349">
                    <a:moveTo>
                      <a:pt x="176" y="349"/>
                    </a:moveTo>
                    <a:lnTo>
                      <a:pt x="3254" y="349"/>
                    </a:lnTo>
                    <a:lnTo>
                      <a:pt x="3272" y="348"/>
                    </a:lnTo>
                    <a:lnTo>
                      <a:pt x="3290" y="346"/>
                    </a:lnTo>
                    <a:lnTo>
                      <a:pt x="3306" y="342"/>
                    </a:lnTo>
                    <a:lnTo>
                      <a:pt x="3323" y="336"/>
                    </a:lnTo>
                    <a:lnTo>
                      <a:pt x="3337" y="329"/>
                    </a:lnTo>
                    <a:lnTo>
                      <a:pt x="3352" y="320"/>
                    </a:lnTo>
                    <a:lnTo>
                      <a:pt x="3365" y="310"/>
                    </a:lnTo>
                    <a:lnTo>
                      <a:pt x="3378" y="299"/>
                    </a:lnTo>
                    <a:lnTo>
                      <a:pt x="3390" y="286"/>
                    </a:lnTo>
                    <a:lnTo>
                      <a:pt x="3399" y="273"/>
                    </a:lnTo>
                    <a:lnTo>
                      <a:pt x="3408" y="259"/>
                    </a:lnTo>
                    <a:lnTo>
                      <a:pt x="3416" y="243"/>
                    </a:lnTo>
                    <a:lnTo>
                      <a:pt x="3421" y="227"/>
                    </a:lnTo>
                    <a:lnTo>
                      <a:pt x="3426" y="210"/>
                    </a:lnTo>
                    <a:lnTo>
                      <a:pt x="3428" y="193"/>
                    </a:lnTo>
                    <a:lnTo>
                      <a:pt x="3429" y="175"/>
                    </a:lnTo>
                    <a:lnTo>
                      <a:pt x="3428" y="157"/>
                    </a:lnTo>
                    <a:lnTo>
                      <a:pt x="3426" y="139"/>
                    </a:lnTo>
                    <a:lnTo>
                      <a:pt x="3421" y="123"/>
                    </a:lnTo>
                    <a:lnTo>
                      <a:pt x="3416" y="107"/>
                    </a:lnTo>
                    <a:lnTo>
                      <a:pt x="3408" y="92"/>
                    </a:lnTo>
                    <a:lnTo>
                      <a:pt x="3399" y="77"/>
                    </a:lnTo>
                    <a:lnTo>
                      <a:pt x="3390" y="64"/>
                    </a:lnTo>
                    <a:lnTo>
                      <a:pt x="3378" y="52"/>
                    </a:lnTo>
                    <a:lnTo>
                      <a:pt x="3365" y="40"/>
                    </a:lnTo>
                    <a:lnTo>
                      <a:pt x="3352" y="30"/>
                    </a:lnTo>
                    <a:lnTo>
                      <a:pt x="3337" y="21"/>
                    </a:lnTo>
                    <a:lnTo>
                      <a:pt x="3323" y="13"/>
                    </a:lnTo>
                    <a:lnTo>
                      <a:pt x="3306" y="8"/>
                    </a:lnTo>
                    <a:lnTo>
                      <a:pt x="3290" y="4"/>
                    </a:lnTo>
                    <a:lnTo>
                      <a:pt x="3272" y="1"/>
                    </a:lnTo>
                    <a:lnTo>
                      <a:pt x="3254" y="0"/>
                    </a:lnTo>
                    <a:lnTo>
                      <a:pt x="176" y="0"/>
                    </a:lnTo>
                    <a:lnTo>
                      <a:pt x="158" y="1"/>
                    </a:lnTo>
                    <a:lnTo>
                      <a:pt x="141" y="4"/>
                    </a:lnTo>
                    <a:lnTo>
                      <a:pt x="123" y="8"/>
                    </a:lnTo>
                    <a:lnTo>
                      <a:pt x="108" y="13"/>
                    </a:lnTo>
                    <a:lnTo>
                      <a:pt x="92" y="21"/>
                    </a:lnTo>
                    <a:lnTo>
                      <a:pt x="78" y="30"/>
                    </a:lnTo>
                    <a:lnTo>
                      <a:pt x="64" y="40"/>
                    </a:lnTo>
                    <a:lnTo>
                      <a:pt x="52" y="52"/>
                    </a:lnTo>
                    <a:lnTo>
                      <a:pt x="41" y="64"/>
                    </a:lnTo>
                    <a:lnTo>
                      <a:pt x="30" y="77"/>
                    </a:lnTo>
                    <a:lnTo>
                      <a:pt x="21" y="92"/>
                    </a:lnTo>
                    <a:lnTo>
                      <a:pt x="14" y="107"/>
                    </a:lnTo>
                    <a:lnTo>
                      <a:pt x="8" y="123"/>
                    </a:lnTo>
                    <a:lnTo>
                      <a:pt x="3" y="139"/>
                    </a:lnTo>
                    <a:lnTo>
                      <a:pt x="1" y="157"/>
                    </a:lnTo>
                    <a:lnTo>
                      <a:pt x="0" y="175"/>
                    </a:lnTo>
                    <a:lnTo>
                      <a:pt x="1" y="193"/>
                    </a:lnTo>
                    <a:lnTo>
                      <a:pt x="3" y="210"/>
                    </a:lnTo>
                    <a:lnTo>
                      <a:pt x="8" y="227"/>
                    </a:lnTo>
                    <a:lnTo>
                      <a:pt x="14" y="243"/>
                    </a:lnTo>
                    <a:lnTo>
                      <a:pt x="21" y="259"/>
                    </a:lnTo>
                    <a:lnTo>
                      <a:pt x="30" y="273"/>
                    </a:lnTo>
                    <a:lnTo>
                      <a:pt x="41" y="286"/>
                    </a:lnTo>
                    <a:lnTo>
                      <a:pt x="52" y="299"/>
                    </a:lnTo>
                    <a:lnTo>
                      <a:pt x="64" y="310"/>
                    </a:lnTo>
                    <a:lnTo>
                      <a:pt x="78" y="320"/>
                    </a:lnTo>
                    <a:lnTo>
                      <a:pt x="92" y="329"/>
                    </a:lnTo>
                    <a:lnTo>
                      <a:pt x="108" y="336"/>
                    </a:lnTo>
                    <a:lnTo>
                      <a:pt x="123" y="342"/>
                    </a:lnTo>
                    <a:lnTo>
                      <a:pt x="141" y="346"/>
                    </a:lnTo>
                    <a:lnTo>
                      <a:pt x="158" y="348"/>
                    </a:lnTo>
                    <a:lnTo>
                      <a:pt x="176" y="349"/>
                    </a:lnTo>
                    <a:close/>
                  </a:path>
                </a:pathLst>
              </a:custGeom>
              <a:solidFill>
                <a:srgbClr val="FFCCFF"/>
              </a:solidFill>
              <a:ln w="12700" cmpd="sng">
                <a:solidFill>
                  <a:srgbClr val="CC3300"/>
                </a:solidFill>
                <a:round/>
                <a:headEnd/>
                <a:tailEnd/>
              </a:ln>
              <a:effectLst/>
              <a:extLst>
                <a:ext uri="{AF507438-7753-43E0-B8FC-AC1667EBCBE1}">
                  <a14:hiddenEffects xmlns:a14="http://schemas.microsoft.com/office/drawing/2010/main">
                    <a:effectLst>
                      <a:outerShdw dist="17961" dir="2700000" algn="ctr" rotWithShape="0">
                        <a:srgbClr val="969696"/>
                      </a:outerShdw>
                    </a:effectLst>
                  </a14:hiddenEffects>
                </a:ext>
              </a:extLst>
            </p:spPr>
            <p:txBody>
              <a:bodyPr/>
              <a:lstStyle/>
              <a:p>
                <a:endParaRPr lang="ru-RU"/>
              </a:p>
            </p:txBody>
          </p:sp>
        </p:grpSp>
        <p:sp>
          <p:nvSpPr>
            <p:cNvPr id="840914" name="Line 210"/>
            <p:cNvSpPr>
              <a:spLocks noChangeShapeType="1"/>
            </p:cNvSpPr>
            <p:nvPr/>
          </p:nvSpPr>
          <p:spPr bwMode="auto">
            <a:xfrm flipV="1">
              <a:off x="3175" y="1753"/>
              <a:ext cx="408" cy="272"/>
            </a:xfrm>
            <a:prstGeom prst="line">
              <a:avLst/>
            </a:prstGeom>
            <a:noFill/>
            <a:ln w="38100" cmpd="dbl">
              <a:solidFill>
                <a:srgbClr val="CC3300"/>
              </a:solidFill>
              <a:round/>
              <a:headEnd type="triangle" w="lg" len="med"/>
              <a:tailEnd type="triangle" w="lg"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840915" name="Line 211"/>
            <p:cNvSpPr>
              <a:spLocks noChangeShapeType="1"/>
            </p:cNvSpPr>
            <p:nvPr/>
          </p:nvSpPr>
          <p:spPr bwMode="auto">
            <a:xfrm>
              <a:off x="2132" y="1798"/>
              <a:ext cx="385" cy="386"/>
            </a:xfrm>
            <a:prstGeom prst="line">
              <a:avLst/>
            </a:prstGeom>
            <a:noFill/>
            <a:ln w="38100" cmpd="dbl">
              <a:solidFill>
                <a:srgbClr val="CC3300"/>
              </a:solidFill>
              <a:round/>
              <a:headEnd type="triangle" w="lg" len="med"/>
              <a:tailEnd type="triangle" w="lg"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grpSp>
          <p:nvGrpSpPr>
            <p:cNvPr id="840916" name="Group 212"/>
            <p:cNvGrpSpPr>
              <a:grpSpLocks/>
            </p:cNvGrpSpPr>
            <p:nvPr/>
          </p:nvGrpSpPr>
          <p:grpSpPr bwMode="auto">
            <a:xfrm>
              <a:off x="158" y="1639"/>
              <a:ext cx="680" cy="907"/>
              <a:chOff x="331" y="1570"/>
              <a:chExt cx="386" cy="492"/>
            </a:xfrm>
          </p:grpSpPr>
          <p:grpSp>
            <p:nvGrpSpPr>
              <p:cNvPr id="840917" name="Group 213"/>
              <p:cNvGrpSpPr>
                <a:grpSpLocks/>
              </p:cNvGrpSpPr>
              <p:nvPr/>
            </p:nvGrpSpPr>
            <p:grpSpPr bwMode="auto">
              <a:xfrm flipH="1">
                <a:off x="363" y="1570"/>
                <a:ext cx="334" cy="492"/>
                <a:chOff x="8561" y="802"/>
                <a:chExt cx="643" cy="1012"/>
              </a:xfrm>
            </p:grpSpPr>
            <p:grpSp>
              <p:nvGrpSpPr>
                <p:cNvPr id="840918" name="Group 214"/>
                <p:cNvGrpSpPr>
                  <a:grpSpLocks/>
                </p:cNvGrpSpPr>
                <p:nvPr/>
              </p:nvGrpSpPr>
              <p:grpSpPr bwMode="auto">
                <a:xfrm>
                  <a:off x="8561" y="802"/>
                  <a:ext cx="643" cy="939"/>
                  <a:chOff x="8561" y="802"/>
                  <a:chExt cx="643" cy="939"/>
                </a:xfrm>
              </p:grpSpPr>
              <p:sp>
                <p:nvSpPr>
                  <p:cNvPr id="840919" name="Freeform 215"/>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68" h="7441">
                        <a:moveTo>
                          <a:pt x="5368" y="1103"/>
                        </a:moveTo>
                        <a:lnTo>
                          <a:pt x="3303" y="0"/>
                        </a:lnTo>
                        <a:lnTo>
                          <a:pt x="0" y="1795"/>
                        </a:lnTo>
                        <a:lnTo>
                          <a:pt x="3" y="6409"/>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2038" y="7441"/>
                        </a:lnTo>
                        <a:lnTo>
                          <a:pt x="5368" y="5643"/>
                        </a:lnTo>
                        <a:lnTo>
                          <a:pt x="5368" y="1103"/>
                        </a:lnTo>
                        <a:lnTo>
                          <a:pt x="5368" y="1103"/>
                        </a:lnTo>
                      </a:path>
                    </a:pathLst>
                  </a:custGeom>
                  <a:solidFill>
                    <a:srgbClr val="CCECFF"/>
                  </a:solidFill>
                  <a:ln w="28575" cmpd="sng">
                    <a:solidFill>
                      <a:srgbClr val="800080"/>
                    </a:solidFill>
                    <a:prstDash val="solid"/>
                    <a:round/>
                    <a:headEnd/>
                    <a:tailEnd/>
                  </a:ln>
                </p:spPr>
                <p:txBody>
                  <a:bodyPr/>
                  <a:lstStyle/>
                  <a:p>
                    <a:endParaRPr lang="ru-RU"/>
                  </a:p>
                </p:txBody>
              </p:sp>
              <p:sp>
                <p:nvSpPr>
                  <p:cNvPr id="840920" name="Freeform 216"/>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CC0066"/>
                  </a:solidFill>
                  <a:ln w="12700" cmpd="sng">
                    <a:solidFill>
                      <a:srgbClr val="800080"/>
                    </a:solidFill>
                    <a:prstDash val="solid"/>
                    <a:round/>
                    <a:headEnd/>
                    <a:tailEnd/>
                  </a:ln>
                </p:spPr>
                <p:txBody>
                  <a:bodyPr/>
                  <a:lstStyle/>
                  <a:p>
                    <a:endParaRPr lang="ru-RU"/>
                  </a:p>
                </p:txBody>
              </p:sp>
              <p:sp>
                <p:nvSpPr>
                  <p:cNvPr id="840921" name="Freeform 217"/>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0"/>
                        </a:lnTo>
                        <a:lnTo>
                          <a:pt x="0" y="4617"/>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5649"/>
                        </a:lnTo>
                        <a:lnTo>
                          <a:pt x="2035" y="1119"/>
                        </a:lnTo>
                      </a:path>
                    </a:pathLst>
                  </a:custGeom>
                  <a:noFill/>
                  <a:ln w="28575"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22" name="Freeform 218"/>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Lst>
                    <a:ahLst/>
                    <a:cxnLst>
                      <a:cxn ang="0">
                        <a:pos x="T0" y="T1"/>
                      </a:cxn>
                      <a:cxn ang="0">
                        <a:pos x="T2" y="T3"/>
                      </a:cxn>
                      <a:cxn ang="0">
                        <a:pos x="T4" y="T5"/>
                      </a:cxn>
                      <a:cxn ang="0">
                        <a:pos x="T6" y="T7"/>
                      </a:cxn>
                      <a:cxn ang="0">
                        <a:pos x="T8" y="T9"/>
                      </a:cxn>
                    </a:cxnLst>
                    <a:rect l="0" t="0" r="r" b="b"/>
                    <a:pathLst>
                      <a:path w="3330" h="6333">
                        <a:moveTo>
                          <a:pt x="0" y="1808"/>
                        </a:moveTo>
                        <a:lnTo>
                          <a:pt x="0" y="6333"/>
                        </a:lnTo>
                        <a:lnTo>
                          <a:pt x="3330" y="4540"/>
                        </a:lnTo>
                        <a:lnTo>
                          <a:pt x="3330" y="0"/>
                        </a:lnTo>
                        <a:lnTo>
                          <a:pt x="0" y="1808"/>
                        </a:lnTo>
                        <a:close/>
                      </a:path>
                    </a:pathLst>
                  </a:custGeom>
                  <a:solidFill>
                    <a:srgbClr val="CCECFF"/>
                  </a:solidFill>
                  <a:ln w="28575" cmpd="sng">
                    <a:solidFill>
                      <a:srgbClr val="800080"/>
                    </a:solidFill>
                    <a:prstDash val="solid"/>
                    <a:round/>
                    <a:headEnd/>
                    <a:tailEnd/>
                  </a:ln>
                </p:spPr>
                <p:txBody>
                  <a:bodyPr/>
                  <a:lstStyle/>
                  <a:p>
                    <a:endParaRPr lang="ru-RU"/>
                  </a:p>
                </p:txBody>
              </p:sp>
              <p:sp>
                <p:nvSpPr>
                  <p:cNvPr id="840923" name="Freeform 219"/>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24" name="Freeform 220"/>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25" name="Freeform 221"/>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26" name="Freeform 222"/>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78" y="11"/>
                        </a:lnTo>
                        <a:lnTo>
                          <a:pt x="62" y="3"/>
                        </a:lnTo>
                        <a:lnTo>
                          <a:pt x="44" y="0"/>
                        </a:lnTo>
                        <a:lnTo>
                          <a:pt x="28" y="3"/>
                        </a:lnTo>
                        <a:lnTo>
                          <a:pt x="12" y="14"/>
                        </a:lnTo>
                        <a:lnTo>
                          <a:pt x="3" y="30"/>
                        </a:lnTo>
                        <a:lnTo>
                          <a:pt x="0" y="47"/>
                        </a:lnTo>
                        <a:lnTo>
                          <a:pt x="5" y="68"/>
                        </a:lnTo>
                        <a:lnTo>
                          <a:pt x="16" y="90"/>
                        </a:lnTo>
                        <a:lnTo>
                          <a:pt x="30" y="107"/>
                        </a:lnTo>
                        <a:lnTo>
                          <a:pt x="50" y="120"/>
                        </a:lnTo>
                        <a:lnTo>
                          <a:pt x="50" y="120"/>
                        </a:lnTo>
                      </a:path>
                    </a:pathLst>
                  </a:custGeom>
                  <a:solidFill>
                    <a:srgbClr val="000000"/>
                  </a:solidFill>
                  <a:ln w="19050" cmpd="sng">
                    <a:solidFill>
                      <a:srgbClr val="800080"/>
                    </a:solidFill>
                    <a:prstDash val="solid"/>
                    <a:round/>
                    <a:headEnd/>
                    <a:tailEnd/>
                  </a:ln>
                </p:spPr>
                <p:txBody>
                  <a:bodyPr/>
                  <a:lstStyle/>
                  <a:p>
                    <a:endParaRPr lang="ru-RU"/>
                  </a:p>
                </p:txBody>
              </p:sp>
              <p:sp>
                <p:nvSpPr>
                  <p:cNvPr id="840927" name="Freeform 223"/>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0"/>
                        </a:lnTo>
                        <a:lnTo>
                          <a:pt x="0" y="90"/>
                        </a:lnTo>
                        <a:lnTo>
                          <a:pt x="0" y="90"/>
                        </a:lnTo>
                        <a:close/>
                      </a:path>
                    </a:pathLst>
                  </a:custGeom>
                  <a:solidFill>
                    <a:srgbClr val="000000"/>
                  </a:solidFill>
                  <a:ln w="19050" cmpd="sng">
                    <a:solidFill>
                      <a:srgbClr val="800080"/>
                    </a:solidFill>
                    <a:round/>
                    <a:headEnd/>
                    <a:tailEnd/>
                  </a:ln>
                </p:spPr>
                <p:txBody>
                  <a:bodyPr/>
                  <a:lstStyle/>
                  <a:p>
                    <a:endParaRPr lang="ru-RU"/>
                  </a:p>
                </p:txBody>
              </p:sp>
            </p:grpSp>
            <p:grpSp>
              <p:nvGrpSpPr>
                <p:cNvPr id="840928" name="Group 224"/>
                <p:cNvGrpSpPr>
                  <a:grpSpLocks/>
                </p:cNvGrpSpPr>
                <p:nvPr/>
              </p:nvGrpSpPr>
              <p:grpSpPr bwMode="auto">
                <a:xfrm>
                  <a:off x="8852" y="1485"/>
                  <a:ext cx="229" cy="329"/>
                  <a:chOff x="4641" y="7725"/>
                  <a:chExt cx="1917" cy="2604"/>
                </a:xfrm>
              </p:grpSpPr>
              <p:grpSp>
                <p:nvGrpSpPr>
                  <p:cNvPr id="840929" name="Group 225"/>
                  <p:cNvGrpSpPr>
                    <a:grpSpLocks/>
                  </p:cNvGrpSpPr>
                  <p:nvPr/>
                </p:nvGrpSpPr>
                <p:grpSpPr bwMode="auto">
                  <a:xfrm>
                    <a:off x="4641" y="7725"/>
                    <a:ext cx="1917" cy="2604"/>
                    <a:chOff x="4641" y="7725"/>
                    <a:chExt cx="1917" cy="2604"/>
                  </a:xfrm>
                </p:grpSpPr>
                <p:sp>
                  <p:nvSpPr>
                    <p:cNvPr id="840930" name="Freeform 226"/>
                    <p:cNvSpPr>
                      <a:spLocks/>
                    </p:cNvSpPr>
                    <p:nvPr/>
                  </p:nvSpPr>
                  <p:spPr bwMode="auto">
                    <a:xfrm>
                      <a:off x="4641" y="7725"/>
                      <a:ext cx="1917" cy="2604"/>
                    </a:xfrm>
                    <a:custGeom>
                      <a:avLst/>
                      <a:gdLst>
                        <a:gd name="T0" fmla="*/ 0 w 1917"/>
                        <a:gd name="T1" fmla="*/ 1806 h 2604"/>
                        <a:gd name="T2" fmla="*/ 1460 w 1917"/>
                        <a:gd name="T3" fmla="*/ 2604 h 2604"/>
                        <a:gd name="T4" fmla="*/ 1917 w 1917"/>
                        <a:gd name="T5" fmla="*/ 2353 h 2604"/>
                        <a:gd name="T6" fmla="*/ 1917 w 1917"/>
                        <a:gd name="T7" fmla="*/ 779 h 2604"/>
                        <a:gd name="T8" fmla="*/ 489 w 1917"/>
                        <a:gd name="T9" fmla="*/ 0 h 2604"/>
                        <a:gd name="T10" fmla="*/ 0 w 1917"/>
                        <a:gd name="T11" fmla="*/ 275 h 2604"/>
                        <a:gd name="T12" fmla="*/ 0 w 1917"/>
                        <a:gd name="T13" fmla="*/ 1806 h 2604"/>
                      </a:gdLst>
                      <a:ahLst/>
                      <a:cxnLst>
                        <a:cxn ang="0">
                          <a:pos x="T0" y="T1"/>
                        </a:cxn>
                        <a:cxn ang="0">
                          <a:pos x="T2" y="T3"/>
                        </a:cxn>
                        <a:cxn ang="0">
                          <a:pos x="T4" y="T5"/>
                        </a:cxn>
                        <a:cxn ang="0">
                          <a:pos x="T6" y="T7"/>
                        </a:cxn>
                        <a:cxn ang="0">
                          <a:pos x="T8" y="T9"/>
                        </a:cxn>
                        <a:cxn ang="0">
                          <a:pos x="T10" y="T11"/>
                        </a:cxn>
                        <a:cxn ang="0">
                          <a:pos x="T12" y="T13"/>
                        </a:cxn>
                      </a:cxnLst>
                      <a:rect l="0" t="0" r="r" b="b"/>
                      <a:pathLst>
                        <a:path w="1917" h="2604">
                          <a:moveTo>
                            <a:pt x="0" y="1806"/>
                          </a:moveTo>
                          <a:lnTo>
                            <a:pt x="1460" y="2604"/>
                          </a:lnTo>
                          <a:lnTo>
                            <a:pt x="1917" y="2353"/>
                          </a:lnTo>
                          <a:lnTo>
                            <a:pt x="1917" y="779"/>
                          </a:lnTo>
                          <a:lnTo>
                            <a:pt x="489" y="0"/>
                          </a:lnTo>
                          <a:lnTo>
                            <a:pt x="0" y="275"/>
                          </a:lnTo>
                          <a:lnTo>
                            <a:pt x="0" y="1806"/>
                          </a:lnTo>
                          <a:close/>
                        </a:path>
                      </a:pathLst>
                    </a:custGeom>
                    <a:solidFill>
                      <a:srgbClr val="FFCCFF"/>
                    </a:solidFill>
                    <a:ln w="19050" cmpd="sng">
                      <a:solidFill>
                        <a:srgbClr val="800080"/>
                      </a:solidFill>
                      <a:prstDash val="solid"/>
                      <a:round/>
                      <a:headEnd/>
                      <a:tailEnd/>
                    </a:ln>
                  </p:spPr>
                  <p:txBody>
                    <a:bodyPr/>
                    <a:lstStyle/>
                    <a:p>
                      <a:endParaRPr lang="ru-RU"/>
                    </a:p>
                  </p:txBody>
                </p:sp>
                <p:sp>
                  <p:nvSpPr>
                    <p:cNvPr id="840931" name="Freeform 227"/>
                    <p:cNvSpPr>
                      <a:spLocks/>
                    </p:cNvSpPr>
                    <p:nvPr/>
                  </p:nvSpPr>
                  <p:spPr bwMode="auto">
                    <a:xfrm>
                      <a:off x="4752" y="8063"/>
                      <a:ext cx="1695" cy="735"/>
                    </a:xfrm>
                    <a:custGeom>
                      <a:avLst/>
                      <a:gdLst>
                        <a:gd name="T0" fmla="*/ 0 w 1695"/>
                        <a:gd name="T1" fmla="*/ 0 h 735"/>
                        <a:gd name="T2" fmla="*/ 1349 w 1695"/>
                        <a:gd name="T3" fmla="*/ 735 h 735"/>
                        <a:gd name="T4" fmla="*/ 1695 w 1695"/>
                        <a:gd name="T5" fmla="*/ 544 h 735"/>
                      </a:gdLst>
                      <a:ahLst/>
                      <a:cxnLst>
                        <a:cxn ang="0">
                          <a:pos x="T0" y="T1"/>
                        </a:cxn>
                        <a:cxn ang="0">
                          <a:pos x="T2" y="T3"/>
                        </a:cxn>
                        <a:cxn ang="0">
                          <a:pos x="T4" y="T5"/>
                        </a:cxn>
                      </a:cxnLst>
                      <a:rect l="0" t="0" r="r" b="b"/>
                      <a:pathLst>
                        <a:path w="1695" h="735">
                          <a:moveTo>
                            <a:pt x="0" y="0"/>
                          </a:moveTo>
                          <a:lnTo>
                            <a:pt x="1349" y="735"/>
                          </a:lnTo>
                          <a:lnTo>
                            <a:pt x="1695" y="544"/>
                          </a:lnTo>
                        </a:path>
                      </a:pathLst>
                    </a:custGeom>
                    <a:solidFill>
                      <a:srgbClr val="FFCCFF"/>
                    </a:solidFill>
                    <a:ln w="12700" cmpd="sng">
                      <a:solidFill>
                        <a:srgbClr val="800080"/>
                      </a:solidFill>
                      <a:prstDash val="solid"/>
                      <a:round/>
                      <a:headEnd/>
                      <a:tailEnd/>
                    </a:ln>
                  </p:spPr>
                  <p:txBody>
                    <a:bodyPr/>
                    <a:lstStyle/>
                    <a:p>
                      <a:endParaRPr lang="ru-RU"/>
                    </a:p>
                  </p:txBody>
                </p:sp>
                <p:sp>
                  <p:nvSpPr>
                    <p:cNvPr id="840932" name="Line 228"/>
                    <p:cNvSpPr>
                      <a:spLocks noChangeShapeType="1"/>
                    </p:cNvSpPr>
                    <p:nvPr/>
                  </p:nvSpPr>
                  <p:spPr bwMode="auto">
                    <a:xfrm>
                      <a:off x="4752" y="8294"/>
                      <a:ext cx="1349" cy="733"/>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3" name="Line 229"/>
                    <p:cNvSpPr>
                      <a:spLocks noChangeShapeType="1"/>
                    </p:cNvSpPr>
                    <p:nvPr/>
                  </p:nvSpPr>
                  <p:spPr bwMode="auto">
                    <a:xfrm>
                      <a:off x="4752" y="8539"/>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4" name="Line 230"/>
                    <p:cNvSpPr>
                      <a:spLocks noChangeShapeType="1"/>
                    </p:cNvSpPr>
                    <p:nvPr/>
                  </p:nvSpPr>
                  <p:spPr bwMode="auto">
                    <a:xfrm>
                      <a:off x="4752" y="8787"/>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5" name="Line 231"/>
                    <p:cNvSpPr>
                      <a:spLocks noChangeShapeType="1"/>
                    </p:cNvSpPr>
                    <p:nvPr/>
                  </p:nvSpPr>
                  <p:spPr bwMode="auto">
                    <a:xfrm>
                      <a:off x="4752" y="9032"/>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6" name="Line 232"/>
                    <p:cNvSpPr>
                      <a:spLocks noChangeShapeType="1"/>
                    </p:cNvSpPr>
                    <p:nvPr/>
                  </p:nvSpPr>
                  <p:spPr bwMode="auto">
                    <a:xfrm>
                      <a:off x="4752" y="9280"/>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7" name="Line 233"/>
                    <p:cNvSpPr>
                      <a:spLocks noChangeShapeType="1"/>
                    </p:cNvSpPr>
                    <p:nvPr/>
                  </p:nvSpPr>
                  <p:spPr bwMode="auto">
                    <a:xfrm>
                      <a:off x="5444" y="9678"/>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8" name="Line 234"/>
                    <p:cNvSpPr>
                      <a:spLocks noChangeShapeType="1"/>
                    </p:cNvSpPr>
                    <p:nvPr/>
                  </p:nvSpPr>
                  <p:spPr bwMode="auto">
                    <a:xfrm>
                      <a:off x="4953" y="9406"/>
                      <a:ext cx="1" cy="168"/>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39" name="Line 235"/>
                    <p:cNvSpPr>
                      <a:spLocks noChangeShapeType="1"/>
                    </p:cNvSpPr>
                    <p:nvPr/>
                  </p:nvSpPr>
                  <p:spPr bwMode="auto">
                    <a:xfrm>
                      <a:off x="5198" y="9302"/>
                      <a:ext cx="1" cy="16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0" name="Line 236"/>
                    <p:cNvSpPr>
                      <a:spLocks noChangeShapeType="1"/>
                    </p:cNvSpPr>
                    <p:nvPr/>
                  </p:nvSpPr>
                  <p:spPr bwMode="auto">
                    <a:xfrm>
                      <a:off x="5444" y="9196"/>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1" name="Line 237"/>
                    <p:cNvSpPr>
                      <a:spLocks noChangeShapeType="1"/>
                    </p:cNvSpPr>
                    <p:nvPr/>
                  </p:nvSpPr>
                  <p:spPr bwMode="auto">
                    <a:xfrm>
                      <a:off x="4953" y="8923"/>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2" name="Line 238"/>
                    <p:cNvSpPr>
                      <a:spLocks noChangeShapeType="1"/>
                    </p:cNvSpPr>
                    <p:nvPr/>
                  </p:nvSpPr>
                  <p:spPr bwMode="auto">
                    <a:xfrm>
                      <a:off x="5198" y="8817"/>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3" name="Line 239"/>
                    <p:cNvSpPr>
                      <a:spLocks noChangeShapeType="1"/>
                    </p:cNvSpPr>
                    <p:nvPr/>
                  </p:nvSpPr>
                  <p:spPr bwMode="auto">
                    <a:xfrm>
                      <a:off x="4953" y="8441"/>
                      <a:ext cx="1" cy="16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4" name="Line 240"/>
                    <p:cNvSpPr>
                      <a:spLocks noChangeShapeType="1"/>
                    </p:cNvSpPr>
                    <p:nvPr/>
                  </p:nvSpPr>
                  <p:spPr bwMode="auto">
                    <a:xfrm>
                      <a:off x="5444" y="8719"/>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5" name="Line 241"/>
                    <p:cNvSpPr>
                      <a:spLocks noChangeShapeType="1"/>
                    </p:cNvSpPr>
                    <p:nvPr/>
                  </p:nvSpPr>
                  <p:spPr bwMode="auto">
                    <a:xfrm>
                      <a:off x="5721" y="9117"/>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6" name="Line 242"/>
                    <p:cNvSpPr>
                      <a:spLocks noChangeShapeType="1"/>
                    </p:cNvSpPr>
                    <p:nvPr/>
                  </p:nvSpPr>
                  <p:spPr bwMode="auto">
                    <a:xfrm>
                      <a:off x="5729" y="9612"/>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7" name="Line 243"/>
                    <p:cNvSpPr>
                      <a:spLocks noChangeShapeType="1"/>
                    </p:cNvSpPr>
                    <p:nvPr/>
                  </p:nvSpPr>
                  <p:spPr bwMode="auto">
                    <a:xfrm>
                      <a:off x="5204" y="8351"/>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48" name="Line 244"/>
                    <p:cNvSpPr>
                      <a:spLocks noChangeShapeType="1"/>
                    </p:cNvSpPr>
                    <p:nvPr/>
                  </p:nvSpPr>
                  <p:spPr bwMode="auto">
                    <a:xfrm>
                      <a:off x="5714" y="8614"/>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840949" name="Line 245"/>
                  <p:cNvSpPr>
                    <a:spLocks noChangeShapeType="1"/>
                  </p:cNvSpPr>
                  <p:nvPr/>
                </p:nvSpPr>
                <p:spPr bwMode="auto">
                  <a:xfrm>
                    <a:off x="6101" y="8798"/>
                    <a:ext cx="1" cy="1422"/>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840950" name="Group 246"/>
              <p:cNvGrpSpPr>
                <a:grpSpLocks/>
              </p:cNvGrpSpPr>
              <p:nvPr/>
            </p:nvGrpSpPr>
            <p:grpSpPr bwMode="auto">
              <a:xfrm>
                <a:off x="331" y="1745"/>
                <a:ext cx="386" cy="166"/>
                <a:chOff x="2435" y="4611"/>
                <a:chExt cx="744" cy="342"/>
              </a:xfrm>
            </p:grpSpPr>
            <p:sp>
              <p:nvSpPr>
                <p:cNvPr id="840951" name="Freeform 247"/>
                <p:cNvSpPr>
                  <a:spLocks/>
                </p:cNvSpPr>
                <p:nvPr/>
              </p:nvSpPr>
              <p:spPr bwMode="auto">
                <a:xfrm flipH="1">
                  <a:off x="2457" y="4611"/>
                  <a:ext cx="559" cy="286"/>
                </a:xfrm>
                <a:custGeom>
                  <a:avLst/>
                  <a:gdLst>
                    <a:gd name="T0" fmla="*/ 149 w 847"/>
                    <a:gd name="T1" fmla="*/ 348 h 707"/>
                    <a:gd name="T2" fmla="*/ 226 w 847"/>
                    <a:gd name="T3" fmla="*/ 521 h 707"/>
                    <a:gd name="T4" fmla="*/ 307 w 847"/>
                    <a:gd name="T5" fmla="*/ 552 h 707"/>
                    <a:gd name="T6" fmla="*/ 391 w 847"/>
                    <a:gd name="T7" fmla="*/ 566 h 707"/>
                    <a:gd name="T8" fmla="*/ 473 w 847"/>
                    <a:gd name="T9" fmla="*/ 564 h 707"/>
                    <a:gd name="T10" fmla="*/ 554 w 847"/>
                    <a:gd name="T11" fmla="*/ 547 h 707"/>
                    <a:gd name="T12" fmla="*/ 629 w 847"/>
                    <a:gd name="T13" fmla="*/ 514 h 707"/>
                    <a:gd name="T14" fmla="*/ 698 w 847"/>
                    <a:gd name="T15" fmla="*/ 467 h 707"/>
                    <a:gd name="T16" fmla="*/ 757 w 847"/>
                    <a:gd name="T17" fmla="*/ 407 h 707"/>
                    <a:gd name="T18" fmla="*/ 804 w 847"/>
                    <a:gd name="T19" fmla="*/ 336 h 707"/>
                    <a:gd name="T20" fmla="*/ 828 w 847"/>
                    <a:gd name="T21" fmla="*/ 279 h 707"/>
                    <a:gd name="T22" fmla="*/ 844 w 847"/>
                    <a:gd name="T23" fmla="*/ 220 h 707"/>
                    <a:gd name="T24" fmla="*/ 830 w 847"/>
                    <a:gd name="T25" fmla="*/ 162 h 707"/>
                    <a:gd name="T26" fmla="*/ 810 w 847"/>
                    <a:gd name="T27" fmla="*/ 108 h 707"/>
                    <a:gd name="T28" fmla="*/ 810 w 847"/>
                    <a:gd name="T29" fmla="*/ 0 h 707"/>
                    <a:gd name="T30" fmla="*/ 831 w 847"/>
                    <a:gd name="T31" fmla="*/ 53 h 707"/>
                    <a:gd name="T32" fmla="*/ 844 w 847"/>
                    <a:gd name="T33" fmla="*/ 108 h 707"/>
                    <a:gd name="T34" fmla="*/ 847 w 847"/>
                    <a:gd name="T35" fmla="*/ 164 h 707"/>
                    <a:gd name="T36" fmla="*/ 843 w 847"/>
                    <a:gd name="T37" fmla="*/ 220 h 707"/>
                    <a:gd name="T38" fmla="*/ 845 w 847"/>
                    <a:gd name="T39" fmla="*/ 315 h 707"/>
                    <a:gd name="T40" fmla="*/ 830 w 847"/>
                    <a:gd name="T41" fmla="*/ 395 h 707"/>
                    <a:gd name="T42" fmla="*/ 797 w 847"/>
                    <a:gd name="T43" fmla="*/ 470 h 707"/>
                    <a:gd name="T44" fmla="*/ 753 w 847"/>
                    <a:gd name="T45" fmla="*/ 535 h 707"/>
                    <a:gd name="T46" fmla="*/ 696 w 847"/>
                    <a:gd name="T47" fmla="*/ 589 h 707"/>
                    <a:gd name="T48" fmla="*/ 631 w 847"/>
                    <a:gd name="T49" fmla="*/ 634 h 707"/>
                    <a:gd name="T50" fmla="*/ 557 w 847"/>
                    <a:gd name="T51" fmla="*/ 664 h 707"/>
                    <a:gd name="T52" fmla="*/ 476 w 847"/>
                    <a:gd name="T53" fmla="*/ 680 h 707"/>
                    <a:gd name="T54" fmla="*/ 392 w 847"/>
                    <a:gd name="T55" fmla="*/ 680 h 707"/>
                    <a:gd name="T56" fmla="*/ 306 w 847"/>
                    <a:gd name="T57" fmla="*/ 663 h 707"/>
                    <a:gd name="T58" fmla="*/ 226 w 847"/>
                    <a:gd name="T59" fmla="*/ 627 h 707"/>
                    <a:gd name="T60" fmla="*/ 147 w 847"/>
                    <a:gd name="T61" fmla="*/ 583 h 707"/>
                    <a:gd name="T62" fmla="*/ 0 w 847"/>
                    <a:gd name="T63" fmla="*/ 44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 h="707">
                      <a:moveTo>
                        <a:pt x="0" y="445"/>
                      </a:moveTo>
                      <a:lnTo>
                        <a:pt x="149" y="348"/>
                      </a:lnTo>
                      <a:lnTo>
                        <a:pt x="149" y="479"/>
                      </a:lnTo>
                      <a:lnTo>
                        <a:pt x="226" y="521"/>
                      </a:lnTo>
                      <a:lnTo>
                        <a:pt x="266" y="538"/>
                      </a:lnTo>
                      <a:lnTo>
                        <a:pt x="307" y="552"/>
                      </a:lnTo>
                      <a:lnTo>
                        <a:pt x="348" y="560"/>
                      </a:lnTo>
                      <a:lnTo>
                        <a:pt x="391" y="566"/>
                      </a:lnTo>
                      <a:lnTo>
                        <a:pt x="432" y="567"/>
                      </a:lnTo>
                      <a:lnTo>
                        <a:pt x="473" y="564"/>
                      </a:lnTo>
                      <a:lnTo>
                        <a:pt x="514" y="557"/>
                      </a:lnTo>
                      <a:lnTo>
                        <a:pt x="554" y="547"/>
                      </a:lnTo>
                      <a:lnTo>
                        <a:pt x="593" y="531"/>
                      </a:lnTo>
                      <a:lnTo>
                        <a:pt x="629" y="514"/>
                      </a:lnTo>
                      <a:lnTo>
                        <a:pt x="665" y="492"/>
                      </a:lnTo>
                      <a:lnTo>
                        <a:pt x="698" y="467"/>
                      </a:lnTo>
                      <a:lnTo>
                        <a:pt x="729" y="440"/>
                      </a:lnTo>
                      <a:lnTo>
                        <a:pt x="757" y="407"/>
                      </a:lnTo>
                      <a:lnTo>
                        <a:pt x="783" y="373"/>
                      </a:lnTo>
                      <a:lnTo>
                        <a:pt x="804" y="336"/>
                      </a:lnTo>
                      <a:lnTo>
                        <a:pt x="817" y="308"/>
                      </a:lnTo>
                      <a:lnTo>
                        <a:pt x="828" y="279"/>
                      </a:lnTo>
                      <a:lnTo>
                        <a:pt x="837" y="251"/>
                      </a:lnTo>
                      <a:lnTo>
                        <a:pt x="844" y="220"/>
                      </a:lnTo>
                      <a:lnTo>
                        <a:pt x="838" y="191"/>
                      </a:lnTo>
                      <a:lnTo>
                        <a:pt x="830" y="162"/>
                      </a:lnTo>
                      <a:lnTo>
                        <a:pt x="821" y="135"/>
                      </a:lnTo>
                      <a:lnTo>
                        <a:pt x="810" y="108"/>
                      </a:lnTo>
                      <a:lnTo>
                        <a:pt x="810" y="108"/>
                      </a:lnTo>
                      <a:lnTo>
                        <a:pt x="810" y="0"/>
                      </a:lnTo>
                      <a:lnTo>
                        <a:pt x="821" y="26"/>
                      </a:lnTo>
                      <a:lnTo>
                        <a:pt x="831" y="53"/>
                      </a:lnTo>
                      <a:lnTo>
                        <a:pt x="838" y="80"/>
                      </a:lnTo>
                      <a:lnTo>
                        <a:pt x="844" y="108"/>
                      </a:lnTo>
                      <a:lnTo>
                        <a:pt x="847" y="136"/>
                      </a:lnTo>
                      <a:lnTo>
                        <a:pt x="847" y="164"/>
                      </a:lnTo>
                      <a:lnTo>
                        <a:pt x="845" y="193"/>
                      </a:lnTo>
                      <a:lnTo>
                        <a:pt x="843" y="220"/>
                      </a:lnTo>
                      <a:lnTo>
                        <a:pt x="847" y="268"/>
                      </a:lnTo>
                      <a:lnTo>
                        <a:pt x="845" y="315"/>
                      </a:lnTo>
                      <a:lnTo>
                        <a:pt x="840" y="356"/>
                      </a:lnTo>
                      <a:lnTo>
                        <a:pt x="830" y="395"/>
                      </a:lnTo>
                      <a:lnTo>
                        <a:pt x="816" y="434"/>
                      </a:lnTo>
                      <a:lnTo>
                        <a:pt x="797" y="470"/>
                      </a:lnTo>
                      <a:lnTo>
                        <a:pt x="777" y="504"/>
                      </a:lnTo>
                      <a:lnTo>
                        <a:pt x="753" y="535"/>
                      </a:lnTo>
                      <a:lnTo>
                        <a:pt x="726" y="564"/>
                      </a:lnTo>
                      <a:lnTo>
                        <a:pt x="696" y="589"/>
                      </a:lnTo>
                      <a:lnTo>
                        <a:pt x="665" y="613"/>
                      </a:lnTo>
                      <a:lnTo>
                        <a:pt x="631" y="634"/>
                      </a:lnTo>
                      <a:lnTo>
                        <a:pt x="594" y="651"/>
                      </a:lnTo>
                      <a:lnTo>
                        <a:pt x="557" y="664"/>
                      </a:lnTo>
                      <a:lnTo>
                        <a:pt x="517" y="674"/>
                      </a:lnTo>
                      <a:lnTo>
                        <a:pt x="476" y="680"/>
                      </a:lnTo>
                      <a:lnTo>
                        <a:pt x="435" y="683"/>
                      </a:lnTo>
                      <a:lnTo>
                        <a:pt x="392" y="680"/>
                      </a:lnTo>
                      <a:lnTo>
                        <a:pt x="348" y="674"/>
                      </a:lnTo>
                      <a:lnTo>
                        <a:pt x="306" y="663"/>
                      </a:lnTo>
                      <a:lnTo>
                        <a:pt x="264" y="647"/>
                      </a:lnTo>
                      <a:lnTo>
                        <a:pt x="226" y="627"/>
                      </a:lnTo>
                      <a:lnTo>
                        <a:pt x="226" y="627"/>
                      </a:lnTo>
                      <a:lnTo>
                        <a:pt x="147" y="583"/>
                      </a:lnTo>
                      <a:lnTo>
                        <a:pt x="147" y="707"/>
                      </a:lnTo>
                      <a:lnTo>
                        <a:pt x="0" y="445"/>
                      </a:lnTo>
                      <a:lnTo>
                        <a:pt x="0" y="445"/>
                      </a:lnTo>
                    </a:path>
                  </a:pathLst>
                </a:custGeom>
                <a:solidFill>
                  <a:srgbClr val="FFFF99"/>
                </a:solidFill>
                <a:ln w="12700" cmpd="sng">
                  <a:solidFill>
                    <a:srgbClr val="800080"/>
                  </a:solidFill>
                  <a:prstDash val="solid"/>
                  <a:round/>
                  <a:headEnd/>
                  <a:tailEnd/>
                </a:ln>
              </p:spPr>
              <p:txBody>
                <a:bodyPr/>
                <a:lstStyle/>
                <a:p>
                  <a:endParaRPr lang="ru-RU"/>
                </a:p>
              </p:txBody>
            </p:sp>
            <p:sp>
              <p:nvSpPr>
                <p:cNvPr id="840952" name="Freeform 248"/>
                <p:cNvSpPr>
                  <a:spLocks/>
                </p:cNvSpPr>
                <p:nvPr/>
              </p:nvSpPr>
              <p:spPr bwMode="auto">
                <a:xfrm flipH="1">
                  <a:off x="3025" y="4683"/>
                  <a:ext cx="154" cy="166"/>
                </a:xfrm>
                <a:custGeom>
                  <a:avLst/>
                  <a:gdLst>
                    <a:gd name="T0" fmla="*/ 330 w 330"/>
                    <a:gd name="T1" fmla="*/ 264 h 409"/>
                    <a:gd name="T2" fmla="*/ 186 w 330"/>
                    <a:gd name="T3" fmla="*/ 0 h 409"/>
                    <a:gd name="T4" fmla="*/ 186 w 330"/>
                    <a:gd name="T5" fmla="*/ 131 h 409"/>
                    <a:gd name="T6" fmla="*/ 102 w 330"/>
                    <a:gd name="T7" fmla="*/ 83 h 409"/>
                    <a:gd name="T8" fmla="*/ 88 w 330"/>
                    <a:gd name="T9" fmla="*/ 78 h 409"/>
                    <a:gd name="T10" fmla="*/ 74 w 330"/>
                    <a:gd name="T11" fmla="*/ 78 h 409"/>
                    <a:gd name="T12" fmla="*/ 60 w 330"/>
                    <a:gd name="T13" fmla="*/ 80 h 409"/>
                    <a:gd name="T14" fmla="*/ 45 w 330"/>
                    <a:gd name="T15" fmla="*/ 83 h 409"/>
                    <a:gd name="T16" fmla="*/ 33 w 330"/>
                    <a:gd name="T17" fmla="*/ 90 h 409"/>
                    <a:gd name="T18" fmla="*/ 23 w 330"/>
                    <a:gd name="T19" fmla="*/ 99 h 409"/>
                    <a:gd name="T20" fmla="*/ 13 w 330"/>
                    <a:gd name="T21" fmla="*/ 111 h 409"/>
                    <a:gd name="T22" fmla="*/ 6 w 330"/>
                    <a:gd name="T23" fmla="*/ 123 h 409"/>
                    <a:gd name="T24" fmla="*/ 1 w 330"/>
                    <a:gd name="T25" fmla="*/ 143 h 409"/>
                    <a:gd name="T26" fmla="*/ 0 w 330"/>
                    <a:gd name="T27" fmla="*/ 153 h 409"/>
                    <a:gd name="T28" fmla="*/ 1 w 330"/>
                    <a:gd name="T29" fmla="*/ 163 h 409"/>
                    <a:gd name="T30" fmla="*/ 1 w 330"/>
                    <a:gd name="T31" fmla="*/ 163 h 409"/>
                    <a:gd name="T32" fmla="*/ 1 w 330"/>
                    <a:gd name="T33" fmla="*/ 295 h 409"/>
                    <a:gd name="T34" fmla="*/ 3 w 330"/>
                    <a:gd name="T35" fmla="*/ 312 h 409"/>
                    <a:gd name="T36" fmla="*/ 6 w 330"/>
                    <a:gd name="T37" fmla="*/ 329 h 409"/>
                    <a:gd name="T38" fmla="*/ 11 w 330"/>
                    <a:gd name="T39" fmla="*/ 344 h 409"/>
                    <a:gd name="T40" fmla="*/ 18 w 330"/>
                    <a:gd name="T41" fmla="*/ 359 h 409"/>
                    <a:gd name="T42" fmla="*/ 28 w 330"/>
                    <a:gd name="T43" fmla="*/ 373 h 409"/>
                    <a:gd name="T44" fmla="*/ 38 w 330"/>
                    <a:gd name="T45" fmla="*/ 387 h 409"/>
                    <a:gd name="T46" fmla="*/ 51 w 330"/>
                    <a:gd name="T47" fmla="*/ 398 h 409"/>
                    <a:gd name="T48" fmla="*/ 65 w 330"/>
                    <a:gd name="T49" fmla="*/ 409 h 409"/>
                    <a:gd name="T50" fmla="*/ 65 w 330"/>
                    <a:gd name="T51" fmla="*/ 409 h 409"/>
                    <a:gd name="T52" fmla="*/ 65 w 330"/>
                    <a:gd name="T53" fmla="*/ 303 h 409"/>
                    <a:gd name="T54" fmla="*/ 43 w 330"/>
                    <a:gd name="T55" fmla="*/ 288 h 409"/>
                    <a:gd name="T56" fmla="*/ 24 w 330"/>
                    <a:gd name="T57" fmla="*/ 269 h 409"/>
                    <a:gd name="T58" fmla="*/ 11 w 330"/>
                    <a:gd name="T59" fmla="*/ 247 h 409"/>
                    <a:gd name="T60" fmla="*/ 3 w 330"/>
                    <a:gd name="T61" fmla="*/ 221 h 409"/>
                    <a:gd name="T62" fmla="*/ 9 w 330"/>
                    <a:gd name="T63" fmla="*/ 209 h 409"/>
                    <a:gd name="T64" fmla="*/ 18 w 330"/>
                    <a:gd name="T65" fmla="*/ 199 h 409"/>
                    <a:gd name="T66" fmla="*/ 28 w 330"/>
                    <a:gd name="T67" fmla="*/ 191 h 409"/>
                    <a:gd name="T68" fmla="*/ 41 w 330"/>
                    <a:gd name="T69" fmla="*/ 184 h 409"/>
                    <a:gd name="T70" fmla="*/ 54 w 330"/>
                    <a:gd name="T71" fmla="*/ 181 h 409"/>
                    <a:gd name="T72" fmla="*/ 67 w 330"/>
                    <a:gd name="T73" fmla="*/ 181 h 409"/>
                    <a:gd name="T74" fmla="*/ 81 w 330"/>
                    <a:gd name="T75" fmla="*/ 181 h 409"/>
                    <a:gd name="T76" fmla="*/ 94 w 330"/>
                    <a:gd name="T77" fmla="*/ 186 h 409"/>
                    <a:gd name="T78" fmla="*/ 102 w 330"/>
                    <a:gd name="T79" fmla="*/ 189 h 409"/>
                    <a:gd name="T80" fmla="*/ 102 w 330"/>
                    <a:gd name="T81" fmla="*/ 189 h 409"/>
                    <a:gd name="T82" fmla="*/ 186 w 330"/>
                    <a:gd name="T83" fmla="*/ 237 h 409"/>
                    <a:gd name="T84" fmla="*/ 185 w 330"/>
                    <a:gd name="T85" fmla="*/ 361 h 409"/>
                    <a:gd name="T86" fmla="*/ 330 w 330"/>
                    <a:gd name="T87" fmla="*/ 264 h 409"/>
                    <a:gd name="T88" fmla="*/ 330 w 330"/>
                    <a:gd name="T89" fmla="*/ 26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0" h="409">
                      <a:moveTo>
                        <a:pt x="330" y="264"/>
                      </a:moveTo>
                      <a:lnTo>
                        <a:pt x="186" y="0"/>
                      </a:lnTo>
                      <a:lnTo>
                        <a:pt x="186" y="131"/>
                      </a:lnTo>
                      <a:lnTo>
                        <a:pt x="102" y="83"/>
                      </a:lnTo>
                      <a:lnTo>
                        <a:pt x="88" y="78"/>
                      </a:lnTo>
                      <a:lnTo>
                        <a:pt x="74" y="78"/>
                      </a:lnTo>
                      <a:lnTo>
                        <a:pt x="60" y="80"/>
                      </a:lnTo>
                      <a:lnTo>
                        <a:pt x="45" y="83"/>
                      </a:lnTo>
                      <a:lnTo>
                        <a:pt x="33" y="90"/>
                      </a:lnTo>
                      <a:lnTo>
                        <a:pt x="23" y="99"/>
                      </a:lnTo>
                      <a:lnTo>
                        <a:pt x="13" y="111"/>
                      </a:lnTo>
                      <a:lnTo>
                        <a:pt x="6" y="123"/>
                      </a:lnTo>
                      <a:lnTo>
                        <a:pt x="1" y="143"/>
                      </a:lnTo>
                      <a:lnTo>
                        <a:pt x="0" y="153"/>
                      </a:lnTo>
                      <a:lnTo>
                        <a:pt x="1" y="163"/>
                      </a:lnTo>
                      <a:lnTo>
                        <a:pt x="1" y="163"/>
                      </a:lnTo>
                      <a:lnTo>
                        <a:pt x="1" y="295"/>
                      </a:lnTo>
                      <a:lnTo>
                        <a:pt x="3" y="312"/>
                      </a:lnTo>
                      <a:lnTo>
                        <a:pt x="6" y="329"/>
                      </a:lnTo>
                      <a:lnTo>
                        <a:pt x="11" y="344"/>
                      </a:lnTo>
                      <a:lnTo>
                        <a:pt x="18" y="359"/>
                      </a:lnTo>
                      <a:lnTo>
                        <a:pt x="28" y="373"/>
                      </a:lnTo>
                      <a:lnTo>
                        <a:pt x="38" y="387"/>
                      </a:lnTo>
                      <a:lnTo>
                        <a:pt x="51" y="398"/>
                      </a:lnTo>
                      <a:lnTo>
                        <a:pt x="65" y="409"/>
                      </a:lnTo>
                      <a:lnTo>
                        <a:pt x="65" y="409"/>
                      </a:lnTo>
                      <a:lnTo>
                        <a:pt x="65" y="303"/>
                      </a:lnTo>
                      <a:lnTo>
                        <a:pt x="43" y="288"/>
                      </a:lnTo>
                      <a:lnTo>
                        <a:pt x="24" y="269"/>
                      </a:lnTo>
                      <a:lnTo>
                        <a:pt x="11" y="247"/>
                      </a:lnTo>
                      <a:lnTo>
                        <a:pt x="3" y="221"/>
                      </a:lnTo>
                      <a:lnTo>
                        <a:pt x="9" y="209"/>
                      </a:lnTo>
                      <a:lnTo>
                        <a:pt x="18" y="199"/>
                      </a:lnTo>
                      <a:lnTo>
                        <a:pt x="28" y="191"/>
                      </a:lnTo>
                      <a:lnTo>
                        <a:pt x="41" y="184"/>
                      </a:lnTo>
                      <a:lnTo>
                        <a:pt x="54" y="181"/>
                      </a:lnTo>
                      <a:lnTo>
                        <a:pt x="67" y="181"/>
                      </a:lnTo>
                      <a:lnTo>
                        <a:pt x="81" y="181"/>
                      </a:lnTo>
                      <a:lnTo>
                        <a:pt x="94" y="186"/>
                      </a:lnTo>
                      <a:lnTo>
                        <a:pt x="102" y="189"/>
                      </a:lnTo>
                      <a:lnTo>
                        <a:pt x="102" y="189"/>
                      </a:lnTo>
                      <a:lnTo>
                        <a:pt x="186" y="237"/>
                      </a:lnTo>
                      <a:lnTo>
                        <a:pt x="185" y="361"/>
                      </a:lnTo>
                      <a:lnTo>
                        <a:pt x="330" y="264"/>
                      </a:lnTo>
                      <a:lnTo>
                        <a:pt x="330" y="264"/>
                      </a:lnTo>
                    </a:path>
                  </a:pathLst>
                </a:custGeom>
                <a:solidFill>
                  <a:srgbClr val="FFFF99"/>
                </a:solidFill>
                <a:ln w="12700" cmpd="sng">
                  <a:solidFill>
                    <a:srgbClr val="800080"/>
                  </a:solidFill>
                  <a:prstDash val="solid"/>
                  <a:round/>
                  <a:headEnd/>
                  <a:tailEnd/>
                </a:ln>
              </p:spPr>
              <p:txBody>
                <a:bodyPr/>
                <a:lstStyle/>
                <a:p>
                  <a:endParaRPr lang="ru-RU"/>
                </a:p>
              </p:txBody>
            </p:sp>
            <p:sp>
              <p:nvSpPr>
                <p:cNvPr id="840953" name="Freeform 249"/>
                <p:cNvSpPr>
                  <a:spLocks/>
                </p:cNvSpPr>
                <p:nvPr/>
              </p:nvSpPr>
              <p:spPr bwMode="auto">
                <a:xfrm flipH="1">
                  <a:off x="2435" y="4890"/>
                  <a:ext cx="52" cy="63"/>
                </a:xfrm>
                <a:custGeom>
                  <a:avLst/>
                  <a:gdLst>
                    <a:gd name="T0" fmla="*/ 0 w 84"/>
                    <a:gd name="T1" fmla="*/ 107 h 155"/>
                    <a:gd name="T2" fmla="*/ 84 w 84"/>
                    <a:gd name="T3" fmla="*/ 155 h 155"/>
                    <a:gd name="T4" fmla="*/ 84 w 84"/>
                    <a:gd name="T5" fmla="*/ 47 h 155"/>
                    <a:gd name="T6" fmla="*/ 0 w 84"/>
                    <a:gd name="T7" fmla="*/ 0 h 155"/>
                    <a:gd name="T8" fmla="*/ 0 w 84"/>
                    <a:gd name="T9" fmla="*/ 107 h 155"/>
                  </a:gdLst>
                  <a:ahLst/>
                  <a:cxnLst>
                    <a:cxn ang="0">
                      <a:pos x="T0" y="T1"/>
                    </a:cxn>
                    <a:cxn ang="0">
                      <a:pos x="T2" y="T3"/>
                    </a:cxn>
                    <a:cxn ang="0">
                      <a:pos x="T4" y="T5"/>
                    </a:cxn>
                    <a:cxn ang="0">
                      <a:pos x="T6" y="T7"/>
                    </a:cxn>
                    <a:cxn ang="0">
                      <a:pos x="T8" y="T9"/>
                    </a:cxn>
                  </a:cxnLst>
                  <a:rect l="0" t="0" r="r" b="b"/>
                  <a:pathLst>
                    <a:path w="84" h="155">
                      <a:moveTo>
                        <a:pt x="0" y="107"/>
                      </a:moveTo>
                      <a:lnTo>
                        <a:pt x="84" y="155"/>
                      </a:lnTo>
                      <a:lnTo>
                        <a:pt x="84" y="47"/>
                      </a:lnTo>
                      <a:lnTo>
                        <a:pt x="0" y="0"/>
                      </a:lnTo>
                      <a:lnTo>
                        <a:pt x="0" y="107"/>
                      </a:lnTo>
                      <a:close/>
                    </a:path>
                  </a:pathLst>
                </a:custGeom>
                <a:solidFill>
                  <a:srgbClr val="FFFF99"/>
                </a:solidFill>
                <a:ln w="12700" cmpd="sng">
                  <a:solidFill>
                    <a:srgbClr val="800080"/>
                  </a:solidFill>
                  <a:prstDash val="solid"/>
                  <a:round/>
                  <a:headEnd/>
                  <a:tailEnd/>
                </a:ln>
              </p:spPr>
              <p:txBody>
                <a:bodyPr/>
                <a:lstStyle/>
                <a:p>
                  <a:endParaRPr lang="ru-RU"/>
                </a:p>
              </p:txBody>
            </p:sp>
          </p:grpSp>
        </p:grpSp>
        <p:grpSp>
          <p:nvGrpSpPr>
            <p:cNvPr id="840954" name="Group 250"/>
            <p:cNvGrpSpPr>
              <a:grpSpLocks/>
            </p:cNvGrpSpPr>
            <p:nvPr/>
          </p:nvGrpSpPr>
          <p:grpSpPr bwMode="auto">
            <a:xfrm flipH="1">
              <a:off x="4944" y="1276"/>
              <a:ext cx="658" cy="907"/>
              <a:chOff x="331" y="1570"/>
              <a:chExt cx="386" cy="492"/>
            </a:xfrm>
          </p:grpSpPr>
          <p:grpSp>
            <p:nvGrpSpPr>
              <p:cNvPr id="840955" name="Group 251"/>
              <p:cNvGrpSpPr>
                <a:grpSpLocks/>
              </p:cNvGrpSpPr>
              <p:nvPr/>
            </p:nvGrpSpPr>
            <p:grpSpPr bwMode="auto">
              <a:xfrm flipH="1">
                <a:off x="363" y="1570"/>
                <a:ext cx="334" cy="492"/>
                <a:chOff x="8561" y="802"/>
                <a:chExt cx="643" cy="1012"/>
              </a:xfrm>
            </p:grpSpPr>
            <p:grpSp>
              <p:nvGrpSpPr>
                <p:cNvPr id="840956" name="Group 252"/>
                <p:cNvGrpSpPr>
                  <a:grpSpLocks/>
                </p:cNvGrpSpPr>
                <p:nvPr/>
              </p:nvGrpSpPr>
              <p:grpSpPr bwMode="auto">
                <a:xfrm>
                  <a:off x="8561" y="802"/>
                  <a:ext cx="643" cy="939"/>
                  <a:chOff x="8561" y="802"/>
                  <a:chExt cx="643" cy="939"/>
                </a:xfrm>
              </p:grpSpPr>
              <p:sp>
                <p:nvSpPr>
                  <p:cNvPr id="840957" name="Freeform 253"/>
                  <p:cNvSpPr>
                    <a:spLocks/>
                  </p:cNvSpPr>
                  <p:nvPr/>
                </p:nvSpPr>
                <p:spPr bwMode="auto">
                  <a:xfrm>
                    <a:off x="8561" y="802"/>
                    <a:ext cx="643" cy="939"/>
                  </a:xfrm>
                  <a:custGeom>
                    <a:avLst/>
                    <a:gdLst>
                      <a:gd name="T0" fmla="*/ 5368 w 5368"/>
                      <a:gd name="T1" fmla="*/ 1103 h 7441"/>
                      <a:gd name="T2" fmla="*/ 3303 w 5368"/>
                      <a:gd name="T3" fmla="*/ 0 h 7441"/>
                      <a:gd name="T4" fmla="*/ 0 w 5368"/>
                      <a:gd name="T5" fmla="*/ 1795 h 7441"/>
                      <a:gd name="T6" fmla="*/ 3 w 5368"/>
                      <a:gd name="T7" fmla="*/ 6409 h 7441"/>
                      <a:gd name="T8" fmla="*/ 3 w 5368"/>
                      <a:gd name="T9" fmla="*/ 6409 h 7441"/>
                      <a:gd name="T10" fmla="*/ 105 w 5368"/>
                      <a:gd name="T11" fmla="*/ 6510 h 7441"/>
                      <a:gd name="T12" fmla="*/ 209 w 5368"/>
                      <a:gd name="T13" fmla="*/ 6605 h 7441"/>
                      <a:gd name="T14" fmla="*/ 321 w 5368"/>
                      <a:gd name="T15" fmla="*/ 6698 h 7441"/>
                      <a:gd name="T16" fmla="*/ 435 w 5368"/>
                      <a:gd name="T17" fmla="*/ 6785 h 7441"/>
                      <a:gd name="T18" fmla="*/ 553 w 5368"/>
                      <a:gd name="T19" fmla="*/ 6869 h 7441"/>
                      <a:gd name="T20" fmla="*/ 673 w 5368"/>
                      <a:gd name="T21" fmla="*/ 6945 h 7441"/>
                      <a:gd name="T22" fmla="*/ 799 w 5368"/>
                      <a:gd name="T23" fmla="*/ 7019 h 7441"/>
                      <a:gd name="T24" fmla="*/ 926 w 5368"/>
                      <a:gd name="T25" fmla="*/ 7087 h 7441"/>
                      <a:gd name="T26" fmla="*/ 1056 w 5368"/>
                      <a:gd name="T27" fmla="*/ 7150 h 7441"/>
                      <a:gd name="T28" fmla="*/ 1190 w 5368"/>
                      <a:gd name="T29" fmla="*/ 7207 h 7441"/>
                      <a:gd name="T30" fmla="*/ 1326 w 5368"/>
                      <a:gd name="T31" fmla="*/ 7261 h 7441"/>
                      <a:gd name="T32" fmla="*/ 1465 w 5368"/>
                      <a:gd name="T33" fmla="*/ 7308 h 7441"/>
                      <a:gd name="T34" fmla="*/ 1604 w 5368"/>
                      <a:gd name="T35" fmla="*/ 7349 h 7441"/>
                      <a:gd name="T36" fmla="*/ 1747 w 5368"/>
                      <a:gd name="T37" fmla="*/ 7384 h 7441"/>
                      <a:gd name="T38" fmla="*/ 1893 w 5368"/>
                      <a:gd name="T39" fmla="*/ 7417 h 7441"/>
                      <a:gd name="T40" fmla="*/ 2038 w 5368"/>
                      <a:gd name="T41" fmla="*/ 7441 h 7441"/>
                      <a:gd name="T42" fmla="*/ 2038 w 5368"/>
                      <a:gd name="T43" fmla="*/ 7441 h 7441"/>
                      <a:gd name="T44" fmla="*/ 5368 w 5368"/>
                      <a:gd name="T45" fmla="*/ 5643 h 7441"/>
                      <a:gd name="T46" fmla="*/ 5368 w 5368"/>
                      <a:gd name="T47" fmla="*/ 1103 h 7441"/>
                      <a:gd name="T48" fmla="*/ 5368 w 5368"/>
                      <a:gd name="T49" fmla="*/ 1103 h 7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368" h="7441">
                        <a:moveTo>
                          <a:pt x="5368" y="1103"/>
                        </a:moveTo>
                        <a:lnTo>
                          <a:pt x="3303" y="0"/>
                        </a:lnTo>
                        <a:lnTo>
                          <a:pt x="0" y="1795"/>
                        </a:lnTo>
                        <a:lnTo>
                          <a:pt x="3" y="6409"/>
                        </a:lnTo>
                        <a:lnTo>
                          <a:pt x="3" y="6409"/>
                        </a:lnTo>
                        <a:lnTo>
                          <a:pt x="105" y="6510"/>
                        </a:lnTo>
                        <a:lnTo>
                          <a:pt x="209" y="6605"/>
                        </a:lnTo>
                        <a:lnTo>
                          <a:pt x="321" y="6698"/>
                        </a:lnTo>
                        <a:lnTo>
                          <a:pt x="435" y="6785"/>
                        </a:lnTo>
                        <a:lnTo>
                          <a:pt x="553" y="6869"/>
                        </a:lnTo>
                        <a:lnTo>
                          <a:pt x="673" y="6945"/>
                        </a:lnTo>
                        <a:lnTo>
                          <a:pt x="799" y="7019"/>
                        </a:lnTo>
                        <a:lnTo>
                          <a:pt x="926" y="7087"/>
                        </a:lnTo>
                        <a:lnTo>
                          <a:pt x="1056" y="7150"/>
                        </a:lnTo>
                        <a:lnTo>
                          <a:pt x="1190" y="7207"/>
                        </a:lnTo>
                        <a:lnTo>
                          <a:pt x="1326" y="7261"/>
                        </a:lnTo>
                        <a:lnTo>
                          <a:pt x="1465" y="7308"/>
                        </a:lnTo>
                        <a:lnTo>
                          <a:pt x="1604" y="7349"/>
                        </a:lnTo>
                        <a:lnTo>
                          <a:pt x="1747" y="7384"/>
                        </a:lnTo>
                        <a:lnTo>
                          <a:pt x="1893" y="7417"/>
                        </a:lnTo>
                        <a:lnTo>
                          <a:pt x="2038" y="7441"/>
                        </a:lnTo>
                        <a:lnTo>
                          <a:pt x="2038" y="7441"/>
                        </a:lnTo>
                        <a:lnTo>
                          <a:pt x="5368" y="5643"/>
                        </a:lnTo>
                        <a:lnTo>
                          <a:pt x="5368" y="1103"/>
                        </a:lnTo>
                        <a:lnTo>
                          <a:pt x="5368" y="1103"/>
                        </a:lnTo>
                      </a:path>
                    </a:pathLst>
                  </a:custGeom>
                  <a:solidFill>
                    <a:srgbClr val="FFFFCC"/>
                  </a:solidFill>
                  <a:ln w="28575" cmpd="sng">
                    <a:solidFill>
                      <a:srgbClr val="800080"/>
                    </a:solidFill>
                    <a:prstDash val="solid"/>
                    <a:round/>
                    <a:headEnd/>
                    <a:tailEnd/>
                  </a:ln>
                </p:spPr>
                <p:txBody>
                  <a:bodyPr/>
                  <a:lstStyle/>
                  <a:p>
                    <a:endParaRPr lang="ru-RU"/>
                  </a:p>
                </p:txBody>
              </p:sp>
              <p:sp>
                <p:nvSpPr>
                  <p:cNvPr id="840958" name="Freeform 254"/>
                  <p:cNvSpPr>
                    <a:spLocks/>
                  </p:cNvSpPr>
                  <p:nvPr/>
                </p:nvSpPr>
                <p:spPr bwMode="auto">
                  <a:xfrm>
                    <a:off x="8654" y="1381"/>
                    <a:ext cx="39" cy="52"/>
                  </a:xfrm>
                  <a:custGeom>
                    <a:avLst/>
                    <a:gdLst>
                      <a:gd name="T0" fmla="*/ 311 w 327"/>
                      <a:gd name="T1" fmla="*/ 153 h 412"/>
                      <a:gd name="T2" fmla="*/ 293 w 327"/>
                      <a:gd name="T3" fmla="*/ 115 h 412"/>
                      <a:gd name="T4" fmla="*/ 270 w 327"/>
                      <a:gd name="T5" fmla="*/ 79 h 412"/>
                      <a:gd name="T6" fmla="*/ 245 w 327"/>
                      <a:gd name="T7" fmla="*/ 52 h 412"/>
                      <a:gd name="T8" fmla="*/ 216 w 327"/>
                      <a:gd name="T9" fmla="*/ 28 h 412"/>
                      <a:gd name="T10" fmla="*/ 186 w 327"/>
                      <a:gd name="T11" fmla="*/ 11 h 412"/>
                      <a:gd name="T12" fmla="*/ 154 w 327"/>
                      <a:gd name="T13" fmla="*/ 3 h 412"/>
                      <a:gd name="T14" fmla="*/ 122 w 327"/>
                      <a:gd name="T15" fmla="*/ 0 h 412"/>
                      <a:gd name="T16" fmla="*/ 90 w 327"/>
                      <a:gd name="T17" fmla="*/ 9 h 412"/>
                      <a:gd name="T18" fmla="*/ 63 w 327"/>
                      <a:gd name="T19" fmla="*/ 22 h 412"/>
                      <a:gd name="T20" fmla="*/ 40 w 327"/>
                      <a:gd name="T21" fmla="*/ 44 h 412"/>
                      <a:gd name="T22" fmla="*/ 22 w 327"/>
                      <a:gd name="T23" fmla="*/ 71 h 412"/>
                      <a:gd name="T24" fmla="*/ 9 w 327"/>
                      <a:gd name="T25" fmla="*/ 104 h 412"/>
                      <a:gd name="T26" fmla="*/ 2 w 327"/>
                      <a:gd name="T27" fmla="*/ 139 h 412"/>
                      <a:gd name="T28" fmla="*/ 0 w 327"/>
                      <a:gd name="T29" fmla="*/ 177 h 412"/>
                      <a:gd name="T30" fmla="*/ 6 w 327"/>
                      <a:gd name="T31" fmla="*/ 218 h 412"/>
                      <a:gd name="T32" fmla="*/ 18 w 327"/>
                      <a:gd name="T33" fmla="*/ 259 h 412"/>
                      <a:gd name="T34" fmla="*/ 34 w 327"/>
                      <a:gd name="T35" fmla="*/ 300 h 412"/>
                      <a:gd name="T36" fmla="*/ 56 w 327"/>
                      <a:gd name="T37" fmla="*/ 333 h 412"/>
                      <a:gd name="T38" fmla="*/ 84 w 327"/>
                      <a:gd name="T39" fmla="*/ 363 h 412"/>
                      <a:gd name="T40" fmla="*/ 111 w 327"/>
                      <a:gd name="T41" fmla="*/ 384 h 412"/>
                      <a:gd name="T42" fmla="*/ 143 w 327"/>
                      <a:gd name="T43" fmla="*/ 401 h 412"/>
                      <a:gd name="T44" fmla="*/ 175 w 327"/>
                      <a:gd name="T45" fmla="*/ 412 h 412"/>
                      <a:gd name="T46" fmla="*/ 204 w 327"/>
                      <a:gd name="T47" fmla="*/ 412 h 412"/>
                      <a:gd name="T48" fmla="*/ 236 w 327"/>
                      <a:gd name="T49" fmla="*/ 406 h 412"/>
                      <a:gd name="T50" fmla="*/ 263 w 327"/>
                      <a:gd name="T51" fmla="*/ 390 h 412"/>
                      <a:gd name="T52" fmla="*/ 288 w 327"/>
                      <a:gd name="T53" fmla="*/ 371 h 412"/>
                      <a:gd name="T54" fmla="*/ 307 w 327"/>
                      <a:gd name="T55" fmla="*/ 344 h 412"/>
                      <a:gd name="T56" fmla="*/ 318 w 327"/>
                      <a:gd name="T57" fmla="*/ 311 h 412"/>
                      <a:gd name="T58" fmla="*/ 325 w 327"/>
                      <a:gd name="T59" fmla="*/ 273 h 412"/>
                      <a:gd name="T60" fmla="*/ 327 w 327"/>
                      <a:gd name="T61" fmla="*/ 235 h 412"/>
                      <a:gd name="T62" fmla="*/ 322 w 327"/>
                      <a:gd name="T63" fmla="*/ 194 h 412"/>
                      <a:gd name="T64" fmla="*/ 311 w 327"/>
                      <a:gd name="T65" fmla="*/ 153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27" h="412">
                        <a:moveTo>
                          <a:pt x="311" y="153"/>
                        </a:moveTo>
                        <a:lnTo>
                          <a:pt x="293" y="115"/>
                        </a:lnTo>
                        <a:lnTo>
                          <a:pt x="270" y="79"/>
                        </a:lnTo>
                        <a:lnTo>
                          <a:pt x="245" y="52"/>
                        </a:lnTo>
                        <a:lnTo>
                          <a:pt x="216" y="28"/>
                        </a:lnTo>
                        <a:lnTo>
                          <a:pt x="186" y="11"/>
                        </a:lnTo>
                        <a:lnTo>
                          <a:pt x="154" y="3"/>
                        </a:lnTo>
                        <a:lnTo>
                          <a:pt x="122" y="0"/>
                        </a:lnTo>
                        <a:lnTo>
                          <a:pt x="90" y="9"/>
                        </a:lnTo>
                        <a:lnTo>
                          <a:pt x="63" y="22"/>
                        </a:lnTo>
                        <a:lnTo>
                          <a:pt x="40" y="44"/>
                        </a:lnTo>
                        <a:lnTo>
                          <a:pt x="22" y="71"/>
                        </a:lnTo>
                        <a:lnTo>
                          <a:pt x="9" y="104"/>
                        </a:lnTo>
                        <a:lnTo>
                          <a:pt x="2" y="139"/>
                        </a:lnTo>
                        <a:lnTo>
                          <a:pt x="0" y="177"/>
                        </a:lnTo>
                        <a:lnTo>
                          <a:pt x="6" y="218"/>
                        </a:lnTo>
                        <a:lnTo>
                          <a:pt x="18" y="259"/>
                        </a:lnTo>
                        <a:lnTo>
                          <a:pt x="34" y="300"/>
                        </a:lnTo>
                        <a:lnTo>
                          <a:pt x="56" y="333"/>
                        </a:lnTo>
                        <a:lnTo>
                          <a:pt x="84" y="363"/>
                        </a:lnTo>
                        <a:lnTo>
                          <a:pt x="111" y="384"/>
                        </a:lnTo>
                        <a:lnTo>
                          <a:pt x="143" y="401"/>
                        </a:lnTo>
                        <a:lnTo>
                          <a:pt x="175" y="412"/>
                        </a:lnTo>
                        <a:lnTo>
                          <a:pt x="204" y="412"/>
                        </a:lnTo>
                        <a:lnTo>
                          <a:pt x="236" y="406"/>
                        </a:lnTo>
                        <a:lnTo>
                          <a:pt x="263" y="390"/>
                        </a:lnTo>
                        <a:lnTo>
                          <a:pt x="288" y="371"/>
                        </a:lnTo>
                        <a:lnTo>
                          <a:pt x="307" y="344"/>
                        </a:lnTo>
                        <a:lnTo>
                          <a:pt x="318" y="311"/>
                        </a:lnTo>
                        <a:lnTo>
                          <a:pt x="325" y="273"/>
                        </a:lnTo>
                        <a:lnTo>
                          <a:pt x="327" y="235"/>
                        </a:lnTo>
                        <a:lnTo>
                          <a:pt x="322" y="194"/>
                        </a:lnTo>
                        <a:lnTo>
                          <a:pt x="311" y="153"/>
                        </a:lnTo>
                      </a:path>
                    </a:pathLst>
                  </a:custGeom>
                  <a:solidFill>
                    <a:srgbClr val="FF9933"/>
                  </a:solidFill>
                  <a:ln w="12700" cmpd="sng">
                    <a:solidFill>
                      <a:srgbClr val="800080"/>
                    </a:solidFill>
                    <a:prstDash val="solid"/>
                    <a:round/>
                    <a:headEnd/>
                    <a:tailEnd/>
                  </a:ln>
                </p:spPr>
                <p:txBody>
                  <a:bodyPr/>
                  <a:lstStyle/>
                  <a:p>
                    <a:endParaRPr lang="ru-RU"/>
                  </a:p>
                </p:txBody>
              </p:sp>
              <p:sp>
                <p:nvSpPr>
                  <p:cNvPr id="840959" name="Freeform 255"/>
                  <p:cNvSpPr>
                    <a:spLocks/>
                  </p:cNvSpPr>
                  <p:nvPr/>
                </p:nvSpPr>
                <p:spPr bwMode="auto">
                  <a:xfrm>
                    <a:off x="8561" y="1028"/>
                    <a:ext cx="244" cy="713"/>
                  </a:xfrm>
                  <a:custGeom>
                    <a:avLst/>
                    <a:gdLst>
                      <a:gd name="T0" fmla="*/ 2035 w 2035"/>
                      <a:gd name="T1" fmla="*/ 1119 h 5649"/>
                      <a:gd name="T2" fmla="*/ 1887 w 2035"/>
                      <a:gd name="T3" fmla="*/ 1090 h 5649"/>
                      <a:gd name="T4" fmla="*/ 1742 w 2035"/>
                      <a:gd name="T5" fmla="*/ 1054 h 5649"/>
                      <a:gd name="T6" fmla="*/ 1596 w 2035"/>
                      <a:gd name="T7" fmla="*/ 1013 h 5649"/>
                      <a:gd name="T8" fmla="*/ 1455 w 2035"/>
                      <a:gd name="T9" fmla="*/ 964 h 5649"/>
                      <a:gd name="T10" fmla="*/ 1316 w 2035"/>
                      <a:gd name="T11" fmla="*/ 912 h 5649"/>
                      <a:gd name="T12" fmla="*/ 1178 w 2035"/>
                      <a:gd name="T13" fmla="*/ 855 h 5649"/>
                      <a:gd name="T14" fmla="*/ 1046 w 2035"/>
                      <a:gd name="T15" fmla="*/ 790 h 5649"/>
                      <a:gd name="T16" fmla="*/ 914 w 2035"/>
                      <a:gd name="T17" fmla="*/ 722 h 5649"/>
                      <a:gd name="T18" fmla="*/ 786 w 2035"/>
                      <a:gd name="T19" fmla="*/ 648 h 5649"/>
                      <a:gd name="T20" fmla="*/ 661 w 2035"/>
                      <a:gd name="T21" fmla="*/ 569 h 5649"/>
                      <a:gd name="T22" fmla="*/ 541 w 2035"/>
                      <a:gd name="T23" fmla="*/ 488 h 5649"/>
                      <a:gd name="T24" fmla="*/ 425 w 2035"/>
                      <a:gd name="T25" fmla="*/ 398 h 5649"/>
                      <a:gd name="T26" fmla="*/ 311 w 2035"/>
                      <a:gd name="T27" fmla="*/ 305 h 5649"/>
                      <a:gd name="T28" fmla="*/ 204 w 2035"/>
                      <a:gd name="T29" fmla="*/ 207 h 5649"/>
                      <a:gd name="T30" fmla="*/ 100 w 2035"/>
                      <a:gd name="T31" fmla="*/ 106 h 5649"/>
                      <a:gd name="T32" fmla="*/ 0 w 2035"/>
                      <a:gd name="T33" fmla="*/ 0 h 5649"/>
                      <a:gd name="T34" fmla="*/ 0 w 2035"/>
                      <a:gd name="T35" fmla="*/ 0 h 5649"/>
                      <a:gd name="T36" fmla="*/ 0 w 2035"/>
                      <a:gd name="T37" fmla="*/ 4617 h 5649"/>
                      <a:gd name="T38" fmla="*/ 0 w 2035"/>
                      <a:gd name="T39" fmla="*/ 4617 h 5649"/>
                      <a:gd name="T40" fmla="*/ 102 w 2035"/>
                      <a:gd name="T41" fmla="*/ 4718 h 5649"/>
                      <a:gd name="T42" fmla="*/ 206 w 2035"/>
                      <a:gd name="T43" fmla="*/ 4816 h 5649"/>
                      <a:gd name="T44" fmla="*/ 318 w 2035"/>
                      <a:gd name="T45" fmla="*/ 4906 h 5649"/>
                      <a:gd name="T46" fmla="*/ 432 w 2035"/>
                      <a:gd name="T47" fmla="*/ 4993 h 5649"/>
                      <a:gd name="T48" fmla="*/ 550 w 2035"/>
                      <a:gd name="T49" fmla="*/ 5077 h 5649"/>
                      <a:gd name="T50" fmla="*/ 670 w 2035"/>
                      <a:gd name="T51" fmla="*/ 5153 h 5649"/>
                      <a:gd name="T52" fmla="*/ 796 w 2035"/>
                      <a:gd name="T53" fmla="*/ 5227 h 5649"/>
                      <a:gd name="T54" fmla="*/ 923 w 2035"/>
                      <a:gd name="T55" fmla="*/ 5295 h 5649"/>
                      <a:gd name="T56" fmla="*/ 1053 w 2035"/>
                      <a:gd name="T57" fmla="*/ 5358 h 5649"/>
                      <a:gd name="T58" fmla="*/ 1187 w 2035"/>
                      <a:gd name="T59" fmla="*/ 5415 h 5649"/>
                      <a:gd name="T60" fmla="*/ 1323 w 2035"/>
                      <a:gd name="T61" fmla="*/ 5469 h 5649"/>
                      <a:gd name="T62" fmla="*/ 1462 w 2035"/>
                      <a:gd name="T63" fmla="*/ 5516 h 5649"/>
                      <a:gd name="T64" fmla="*/ 1601 w 2035"/>
                      <a:gd name="T65" fmla="*/ 5557 h 5649"/>
                      <a:gd name="T66" fmla="*/ 1744 w 2035"/>
                      <a:gd name="T67" fmla="*/ 5592 h 5649"/>
                      <a:gd name="T68" fmla="*/ 1890 w 2035"/>
                      <a:gd name="T69" fmla="*/ 5625 h 5649"/>
                      <a:gd name="T70" fmla="*/ 2035 w 2035"/>
                      <a:gd name="T71" fmla="*/ 5649 h 5649"/>
                      <a:gd name="T72" fmla="*/ 2035 w 2035"/>
                      <a:gd name="T73" fmla="*/ 5649 h 5649"/>
                      <a:gd name="T74" fmla="*/ 2035 w 2035"/>
                      <a:gd name="T75" fmla="*/ 1119 h 56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035" h="5649">
                        <a:moveTo>
                          <a:pt x="2035" y="1119"/>
                        </a:moveTo>
                        <a:lnTo>
                          <a:pt x="1887" y="1090"/>
                        </a:lnTo>
                        <a:lnTo>
                          <a:pt x="1742" y="1054"/>
                        </a:lnTo>
                        <a:lnTo>
                          <a:pt x="1596" y="1013"/>
                        </a:lnTo>
                        <a:lnTo>
                          <a:pt x="1455" y="964"/>
                        </a:lnTo>
                        <a:lnTo>
                          <a:pt x="1316" y="912"/>
                        </a:lnTo>
                        <a:lnTo>
                          <a:pt x="1178" y="855"/>
                        </a:lnTo>
                        <a:lnTo>
                          <a:pt x="1046" y="790"/>
                        </a:lnTo>
                        <a:lnTo>
                          <a:pt x="914" y="722"/>
                        </a:lnTo>
                        <a:lnTo>
                          <a:pt x="786" y="648"/>
                        </a:lnTo>
                        <a:lnTo>
                          <a:pt x="661" y="569"/>
                        </a:lnTo>
                        <a:lnTo>
                          <a:pt x="541" y="488"/>
                        </a:lnTo>
                        <a:lnTo>
                          <a:pt x="425" y="398"/>
                        </a:lnTo>
                        <a:lnTo>
                          <a:pt x="311" y="305"/>
                        </a:lnTo>
                        <a:lnTo>
                          <a:pt x="204" y="207"/>
                        </a:lnTo>
                        <a:lnTo>
                          <a:pt x="100" y="106"/>
                        </a:lnTo>
                        <a:lnTo>
                          <a:pt x="0" y="0"/>
                        </a:lnTo>
                        <a:lnTo>
                          <a:pt x="0" y="0"/>
                        </a:lnTo>
                        <a:lnTo>
                          <a:pt x="0" y="4617"/>
                        </a:lnTo>
                        <a:lnTo>
                          <a:pt x="0" y="4617"/>
                        </a:lnTo>
                        <a:lnTo>
                          <a:pt x="102" y="4718"/>
                        </a:lnTo>
                        <a:lnTo>
                          <a:pt x="206" y="4816"/>
                        </a:lnTo>
                        <a:lnTo>
                          <a:pt x="318" y="4906"/>
                        </a:lnTo>
                        <a:lnTo>
                          <a:pt x="432" y="4993"/>
                        </a:lnTo>
                        <a:lnTo>
                          <a:pt x="550" y="5077"/>
                        </a:lnTo>
                        <a:lnTo>
                          <a:pt x="670" y="5153"/>
                        </a:lnTo>
                        <a:lnTo>
                          <a:pt x="796" y="5227"/>
                        </a:lnTo>
                        <a:lnTo>
                          <a:pt x="923" y="5295"/>
                        </a:lnTo>
                        <a:lnTo>
                          <a:pt x="1053" y="5358"/>
                        </a:lnTo>
                        <a:lnTo>
                          <a:pt x="1187" y="5415"/>
                        </a:lnTo>
                        <a:lnTo>
                          <a:pt x="1323" y="5469"/>
                        </a:lnTo>
                        <a:lnTo>
                          <a:pt x="1462" y="5516"/>
                        </a:lnTo>
                        <a:lnTo>
                          <a:pt x="1601" y="5557"/>
                        </a:lnTo>
                        <a:lnTo>
                          <a:pt x="1744" y="5592"/>
                        </a:lnTo>
                        <a:lnTo>
                          <a:pt x="1890" y="5625"/>
                        </a:lnTo>
                        <a:lnTo>
                          <a:pt x="2035" y="5649"/>
                        </a:lnTo>
                        <a:lnTo>
                          <a:pt x="2035" y="5649"/>
                        </a:lnTo>
                        <a:lnTo>
                          <a:pt x="2035" y="1119"/>
                        </a:lnTo>
                      </a:path>
                    </a:pathLst>
                  </a:custGeom>
                  <a:noFill/>
                  <a:ln w="28575"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60" name="Freeform 256"/>
                  <p:cNvSpPr>
                    <a:spLocks/>
                  </p:cNvSpPr>
                  <p:nvPr/>
                </p:nvSpPr>
                <p:spPr bwMode="auto">
                  <a:xfrm>
                    <a:off x="8805" y="941"/>
                    <a:ext cx="399" cy="799"/>
                  </a:xfrm>
                  <a:custGeom>
                    <a:avLst/>
                    <a:gdLst>
                      <a:gd name="T0" fmla="*/ 0 w 3330"/>
                      <a:gd name="T1" fmla="*/ 1808 h 6333"/>
                      <a:gd name="T2" fmla="*/ 0 w 3330"/>
                      <a:gd name="T3" fmla="*/ 6333 h 6333"/>
                      <a:gd name="T4" fmla="*/ 3330 w 3330"/>
                      <a:gd name="T5" fmla="*/ 4540 h 6333"/>
                      <a:gd name="T6" fmla="*/ 3330 w 3330"/>
                      <a:gd name="T7" fmla="*/ 0 h 6333"/>
                      <a:gd name="T8" fmla="*/ 0 w 3330"/>
                      <a:gd name="T9" fmla="*/ 1808 h 6333"/>
                    </a:gdLst>
                    <a:ahLst/>
                    <a:cxnLst>
                      <a:cxn ang="0">
                        <a:pos x="T0" y="T1"/>
                      </a:cxn>
                      <a:cxn ang="0">
                        <a:pos x="T2" y="T3"/>
                      </a:cxn>
                      <a:cxn ang="0">
                        <a:pos x="T4" y="T5"/>
                      </a:cxn>
                      <a:cxn ang="0">
                        <a:pos x="T6" y="T7"/>
                      </a:cxn>
                      <a:cxn ang="0">
                        <a:pos x="T8" y="T9"/>
                      </a:cxn>
                    </a:cxnLst>
                    <a:rect l="0" t="0" r="r" b="b"/>
                    <a:pathLst>
                      <a:path w="3330" h="6333">
                        <a:moveTo>
                          <a:pt x="0" y="1808"/>
                        </a:moveTo>
                        <a:lnTo>
                          <a:pt x="0" y="6333"/>
                        </a:lnTo>
                        <a:lnTo>
                          <a:pt x="3330" y="4540"/>
                        </a:lnTo>
                        <a:lnTo>
                          <a:pt x="3330" y="0"/>
                        </a:lnTo>
                        <a:lnTo>
                          <a:pt x="0" y="1808"/>
                        </a:lnTo>
                        <a:close/>
                      </a:path>
                    </a:pathLst>
                  </a:custGeom>
                  <a:solidFill>
                    <a:srgbClr val="FFFFCC"/>
                  </a:solidFill>
                  <a:ln w="28575" cmpd="sng">
                    <a:solidFill>
                      <a:srgbClr val="800080"/>
                    </a:solidFill>
                    <a:prstDash val="solid"/>
                    <a:round/>
                    <a:headEnd/>
                    <a:tailEnd/>
                  </a:ln>
                </p:spPr>
                <p:txBody>
                  <a:bodyPr/>
                  <a:lstStyle/>
                  <a:p>
                    <a:endParaRPr lang="ru-RU"/>
                  </a:p>
                </p:txBody>
              </p:sp>
              <p:sp>
                <p:nvSpPr>
                  <p:cNvPr id="840961" name="Freeform 257"/>
                  <p:cNvSpPr>
                    <a:spLocks/>
                  </p:cNvSpPr>
                  <p:nvPr/>
                </p:nvSpPr>
                <p:spPr bwMode="auto">
                  <a:xfrm>
                    <a:off x="8601" y="1500"/>
                    <a:ext cx="164" cy="89"/>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0 h 706"/>
                      <a:gd name="T10" fmla="*/ 832 w 1376"/>
                      <a:gd name="T11" fmla="*/ 515 h 706"/>
                      <a:gd name="T12" fmla="*/ 1010 w 1376"/>
                      <a:gd name="T13" fmla="*/ 588 h 706"/>
                      <a:gd name="T14" fmla="*/ 1192 w 1376"/>
                      <a:gd name="T15" fmla="*/ 651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0"/>
                        </a:lnTo>
                        <a:lnTo>
                          <a:pt x="832" y="515"/>
                        </a:lnTo>
                        <a:lnTo>
                          <a:pt x="1010" y="588"/>
                        </a:lnTo>
                        <a:lnTo>
                          <a:pt x="1192" y="651"/>
                        </a:lnTo>
                        <a:lnTo>
                          <a:pt x="1376" y="706"/>
                        </a:lnTo>
                      </a:path>
                    </a:pathLst>
                  </a:custGeom>
                  <a:noFill/>
                  <a:ln w="1270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62" name="Freeform 258"/>
                  <p:cNvSpPr>
                    <a:spLocks/>
                  </p:cNvSpPr>
                  <p:nvPr/>
                </p:nvSpPr>
                <p:spPr bwMode="auto">
                  <a:xfrm>
                    <a:off x="8601" y="1534"/>
                    <a:ext cx="164" cy="90"/>
                  </a:xfrm>
                  <a:custGeom>
                    <a:avLst/>
                    <a:gdLst>
                      <a:gd name="T0" fmla="*/ 0 w 1376"/>
                      <a:gd name="T1" fmla="*/ 0 h 706"/>
                      <a:gd name="T2" fmla="*/ 157 w 1376"/>
                      <a:gd name="T3" fmla="*/ 123 h 706"/>
                      <a:gd name="T4" fmla="*/ 318 w 1376"/>
                      <a:gd name="T5" fmla="*/ 234 h 706"/>
                      <a:gd name="T6" fmla="*/ 487 w 1376"/>
                      <a:gd name="T7" fmla="*/ 338 h 706"/>
                      <a:gd name="T8" fmla="*/ 657 w 1376"/>
                      <a:gd name="T9" fmla="*/ 431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4"/>
                        </a:lnTo>
                        <a:lnTo>
                          <a:pt x="487" y="338"/>
                        </a:lnTo>
                        <a:lnTo>
                          <a:pt x="657" y="431"/>
                        </a:lnTo>
                        <a:lnTo>
                          <a:pt x="832" y="515"/>
                        </a:lnTo>
                        <a:lnTo>
                          <a:pt x="1010" y="589"/>
                        </a:lnTo>
                        <a:lnTo>
                          <a:pt x="1192" y="654"/>
                        </a:lnTo>
                        <a:lnTo>
                          <a:pt x="1376" y="706"/>
                        </a:lnTo>
                      </a:path>
                    </a:pathLst>
                  </a:custGeom>
                  <a:noFill/>
                  <a:ln w="1270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63" name="Freeform 259"/>
                  <p:cNvSpPr>
                    <a:spLocks/>
                  </p:cNvSpPr>
                  <p:nvPr/>
                </p:nvSpPr>
                <p:spPr bwMode="auto">
                  <a:xfrm>
                    <a:off x="8601" y="1569"/>
                    <a:ext cx="164" cy="89"/>
                  </a:xfrm>
                  <a:custGeom>
                    <a:avLst/>
                    <a:gdLst>
                      <a:gd name="T0" fmla="*/ 0 w 1376"/>
                      <a:gd name="T1" fmla="*/ 0 h 706"/>
                      <a:gd name="T2" fmla="*/ 157 w 1376"/>
                      <a:gd name="T3" fmla="*/ 123 h 706"/>
                      <a:gd name="T4" fmla="*/ 318 w 1376"/>
                      <a:gd name="T5" fmla="*/ 235 h 706"/>
                      <a:gd name="T6" fmla="*/ 487 w 1376"/>
                      <a:gd name="T7" fmla="*/ 338 h 706"/>
                      <a:gd name="T8" fmla="*/ 657 w 1376"/>
                      <a:gd name="T9" fmla="*/ 433 h 706"/>
                      <a:gd name="T10" fmla="*/ 832 w 1376"/>
                      <a:gd name="T11" fmla="*/ 515 h 706"/>
                      <a:gd name="T12" fmla="*/ 1010 w 1376"/>
                      <a:gd name="T13" fmla="*/ 589 h 706"/>
                      <a:gd name="T14" fmla="*/ 1192 w 1376"/>
                      <a:gd name="T15" fmla="*/ 654 h 706"/>
                      <a:gd name="T16" fmla="*/ 1376 w 1376"/>
                      <a:gd name="T17" fmla="*/ 706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376" h="706">
                        <a:moveTo>
                          <a:pt x="0" y="0"/>
                        </a:moveTo>
                        <a:lnTo>
                          <a:pt x="157" y="123"/>
                        </a:lnTo>
                        <a:lnTo>
                          <a:pt x="318" y="235"/>
                        </a:lnTo>
                        <a:lnTo>
                          <a:pt x="487" y="338"/>
                        </a:lnTo>
                        <a:lnTo>
                          <a:pt x="657" y="433"/>
                        </a:lnTo>
                        <a:lnTo>
                          <a:pt x="832" y="515"/>
                        </a:lnTo>
                        <a:lnTo>
                          <a:pt x="1010" y="589"/>
                        </a:lnTo>
                        <a:lnTo>
                          <a:pt x="1192" y="654"/>
                        </a:lnTo>
                        <a:lnTo>
                          <a:pt x="1376" y="706"/>
                        </a:lnTo>
                      </a:path>
                    </a:pathLst>
                  </a:custGeom>
                  <a:noFill/>
                  <a:ln w="12700" cmpd="sng">
                    <a:solidFill>
                      <a:srgbClr val="80008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840964" name="Freeform 260"/>
                  <p:cNvSpPr>
                    <a:spLocks/>
                  </p:cNvSpPr>
                  <p:nvPr/>
                </p:nvSpPr>
                <p:spPr bwMode="auto">
                  <a:xfrm>
                    <a:off x="8594" y="1138"/>
                    <a:ext cx="177" cy="105"/>
                  </a:xfrm>
                  <a:custGeom>
                    <a:avLst/>
                    <a:gdLst>
                      <a:gd name="T0" fmla="*/ 50 w 1481"/>
                      <a:gd name="T1" fmla="*/ 120 h 826"/>
                      <a:gd name="T2" fmla="*/ 201 w 1481"/>
                      <a:gd name="T3" fmla="*/ 240 h 826"/>
                      <a:gd name="T4" fmla="*/ 360 w 1481"/>
                      <a:gd name="T5" fmla="*/ 349 h 826"/>
                      <a:gd name="T6" fmla="*/ 524 w 1481"/>
                      <a:gd name="T7" fmla="*/ 452 h 826"/>
                      <a:gd name="T8" fmla="*/ 694 w 1481"/>
                      <a:gd name="T9" fmla="*/ 545 h 826"/>
                      <a:gd name="T10" fmla="*/ 869 w 1481"/>
                      <a:gd name="T11" fmla="*/ 630 h 826"/>
                      <a:gd name="T12" fmla="*/ 1051 w 1481"/>
                      <a:gd name="T13" fmla="*/ 703 h 826"/>
                      <a:gd name="T14" fmla="*/ 1235 w 1481"/>
                      <a:gd name="T15" fmla="*/ 768 h 826"/>
                      <a:gd name="T16" fmla="*/ 1426 w 1481"/>
                      <a:gd name="T17" fmla="*/ 826 h 826"/>
                      <a:gd name="T18" fmla="*/ 1426 w 1481"/>
                      <a:gd name="T19" fmla="*/ 826 h 826"/>
                      <a:gd name="T20" fmla="*/ 1451 w 1481"/>
                      <a:gd name="T21" fmla="*/ 815 h 826"/>
                      <a:gd name="T22" fmla="*/ 1470 w 1481"/>
                      <a:gd name="T23" fmla="*/ 796 h 826"/>
                      <a:gd name="T24" fmla="*/ 1477 w 1481"/>
                      <a:gd name="T25" fmla="*/ 785 h 826"/>
                      <a:gd name="T26" fmla="*/ 1479 w 1481"/>
                      <a:gd name="T27" fmla="*/ 771 h 826"/>
                      <a:gd name="T28" fmla="*/ 1481 w 1481"/>
                      <a:gd name="T29" fmla="*/ 760 h 826"/>
                      <a:gd name="T30" fmla="*/ 1479 w 1481"/>
                      <a:gd name="T31" fmla="*/ 747 h 826"/>
                      <a:gd name="T32" fmla="*/ 1472 w 1481"/>
                      <a:gd name="T33" fmla="*/ 728 h 826"/>
                      <a:gd name="T34" fmla="*/ 1461 w 1481"/>
                      <a:gd name="T35" fmla="*/ 714 h 826"/>
                      <a:gd name="T36" fmla="*/ 1445 w 1481"/>
                      <a:gd name="T37" fmla="*/ 703 h 826"/>
                      <a:gd name="T38" fmla="*/ 1426 w 1481"/>
                      <a:gd name="T39" fmla="*/ 698 h 826"/>
                      <a:gd name="T40" fmla="*/ 1240 w 1481"/>
                      <a:gd name="T41" fmla="*/ 643 h 826"/>
                      <a:gd name="T42" fmla="*/ 1058 w 1481"/>
                      <a:gd name="T43" fmla="*/ 581 h 826"/>
                      <a:gd name="T44" fmla="*/ 881 w 1481"/>
                      <a:gd name="T45" fmla="*/ 507 h 826"/>
                      <a:gd name="T46" fmla="*/ 710 w 1481"/>
                      <a:gd name="T47" fmla="*/ 425 h 826"/>
                      <a:gd name="T48" fmla="*/ 542 w 1481"/>
                      <a:gd name="T49" fmla="*/ 335 h 826"/>
                      <a:gd name="T50" fmla="*/ 380 w 1481"/>
                      <a:gd name="T51" fmla="*/ 237 h 826"/>
                      <a:gd name="T52" fmla="*/ 226 w 1481"/>
                      <a:gd name="T53" fmla="*/ 128 h 826"/>
                      <a:gd name="T54" fmla="*/ 78 w 1481"/>
                      <a:gd name="T55" fmla="*/ 11 h 826"/>
                      <a:gd name="T56" fmla="*/ 78 w 1481"/>
                      <a:gd name="T57" fmla="*/ 11 h 826"/>
                      <a:gd name="T58" fmla="*/ 62 w 1481"/>
                      <a:gd name="T59" fmla="*/ 3 h 826"/>
                      <a:gd name="T60" fmla="*/ 44 w 1481"/>
                      <a:gd name="T61" fmla="*/ 0 h 826"/>
                      <a:gd name="T62" fmla="*/ 28 w 1481"/>
                      <a:gd name="T63" fmla="*/ 3 h 826"/>
                      <a:gd name="T64" fmla="*/ 12 w 1481"/>
                      <a:gd name="T65" fmla="*/ 14 h 826"/>
                      <a:gd name="T66" fmla="*/ 3 w 1481"/>
                      <a:gd name="T67" fmla="*/ 30 h 826"/>
                      <a:gd name="T68" fmla="*/ 0 w 1481"/>
                      <a:gd name="T69" fmla="*/ 47 h 826"/>
                      <a:gd name="T70" fmla="*/ 5 w 1481"/>
                      <a:gd name="T71" fmla="*/ 68 h 826"/>
                      <a:gd name="T72" fmla="*/ 16 w 1481"/>
                      <a:gd name="T73" fmla="*/ 90 h 826"/>
                      <a:gd name="T74" fmla="*/ 30 w 1481"/>
                      <a:gd name="T75" fmla="*/ 107 h 826"/>
                      <a:gd name="T76" fmla="*/ 50 w 1481"/>
                      <a:gd name="T77" fmla="*/ 120 h 826"/>
                      <a:gd name="T78" fmla="*/ 50 w 1481"/>
                      <a:gd name="T79" fmla="*/ 120 h 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81" h="826">
                        <a:moveTo>
                          <a:pt x="50" y="120"/>
                        </a:moveTo>
                        <a:lnTo>
                          <a:pt x="201" y="240"/>
                        </a:lnTo>
                        <a:lnTo>
                          <a:pt x="360" y="349"/>
                        </a:lnTo>
                        <a:lnTo>
                          <a:pt x="524" y="452"/>
                        </a:lnTo>
                        <a:lnTo>
                          <a:pt x="694" y="545"/>
                        </a:lnTo>
                        <a:lnTo>
                          <a:pt x="869" y="630"/>
                        </a:lnTo>
                        <a:lnTo>
                          <a:pt x="1051" y="703"/>
                        </a:lnTo>
                        <a:lnTo>
                          <a:pt x="1235" y="768"/>
                        </a:lnTo>
                        <a:lnTo>
                          <a:pt x="1426" y="826"/>
                        </a:lnTo>
                        <a:lnTo>
                          <a:pt x="1426" y="826"/>
                        </a:lnTo>
                        <a:lnTo>
                          <a:pt x="1451" y="815"/>
                        </a:lnTo>
                        <a:lnTo>
                          <a:pt x="1470" y="796"/>
                        </a:lnTo>
                        <a:lnTo>
                          <a:pt x="1477" y="785"/>
                        </a:lnTo>
                        <a:lnTo>
                          <a:pt x="1479" y="771"/>
                        </a:lnTo>
                        <a:lnTo>
                          <a:pt x="1481" y="760"/>
                        </a:lnTo>
                        <a:lnTo>
                          <a:pt x="1479" y="747"/>
                        </a:lnTo>
                        <a:lnTo>
                          <a:pt x="1472" y="728"/>
                        </a:lnTo>
                        <a:lnTo>
                          <a:pt x="1461" y="714"/>
                        </a:lnTo>
                        <a:lnTo>
                          <a:pt x="1445" y="703"/>
                        </a:lnTo>
                        <a:lnTo>
                          <a:pt x="1426" y="698"/>
                        </a:lnTo>
                        <a:lnTo>
                          <a:pt x="1240" y="643"/>
                        </a:lnTo>
                        <a:lnTo>
                          <a:pt x="1058" y="581"/>
                        </a:lnTo>
                        <a:lnTo>
                          <a:pt x="881" y="507"/>
                        </a:lnTo>
                        <a:lnTo>
                          <a:pt x="710" y="425"/>
                        </a:lnTo>
                        <a:lnTo>
                          <a:pt x="542" y="335"/>
                        </a:lnTo>
                        <a:lnTo>
                          <a:pt x="380" y="237"/>
                        </a:lnTo>
                        <a:lnTo>
                          <a:pt x="226" y="128"/>
                        </a:lnTo>
                        <a:lnTo>
                          <a:pt x="78" y="11"/>
                        </a:lnTo>
                        <a:lnTo>
                          <a:pt x="78" y="11"/>
                        </a:lnTo>
                        <a:lnTo>
                          <a:pt x="62" y="3"/>
                        </a:lnTo>
                        <a:lnTo>
                          <a:pt x="44" y="0"/>
                        </a:lnTo>
                        <a:lnTo>
                          <a:pt x="28" y="3"/>
                        </a:lnTo>
                        <a:lnTo>
                          <a:pt x="12" y="14"/>
                        </a:lnTo>
                        <a:lnTo>
                          <a:pt x="3" y="30"/>
                        </a:lnTo>
                        <a:lnTo>
                          <a:pt x="0" y="47"/>
                        </a:lnTo>
                        <a:lnTo>
                          <a:pt x="5" y="68"/>
                        </a:lnTo>
                        <a:lnTo>
                          <a:pt x="16" y="90"/>
                        </a:lnTo>
                        <a:lnTo>
                          <a:pt x="30" y="107"/>
                        </a:lnTo>
                        <a:lnTo>
                          <a:pt x="50" y="120"/>
                        </a:lnTo>
                        <a:lnTo>
                          <a:pt x="50" y="120"/>
                        </a:lnTo>
                      </a:path>
                    </a:pathLst>
                  </a:custGeom>
                  <a:solidFill>
                    <a:srgbClr val="000000"/>
                  </a:solidFill>
                  <a:ln w="19050" cmpd="sng">
                    <a:solidFill>
                      <a:srgbClr val="800080"/>
                    </a:solidFill>
                    <a:prstDash val="solid"/>
                    <a:round/>
                    <a:headEnd/>
                    <a:tailEnd/>
                  </a:ln>
                </p:spPr>
                <p:txBody>
                  <a:bodyPr/>
                  <a:lstStyle/>
                  <a:p>
                    <a:endParaRPr lang="ru-RU"/>
                  </a:p>
                </p:txBody>
              </p:sp>
              <p:sp>
                <p:nvSpPr>
                  <p:cNvPr id="840965" name="Freeform 261"/>
                  <p:cNvSpPr>
                    <a:spLocks/>
                  </p:cNvSpPr>
                  <p:nvPr/>
                </p:nvSpPr>
                <p:spPr bwMode="auto">
                  <a:xfrm>
                    <a:off x="8601" y="1210"/>
                    <a:ext cx="164" cy="100"/>
                  </a:xfrm>
                  <a:custGeom>
                    <a:avLst/>
                    <a:gdLst>
                      <a:gd name="T0" fmla="*/ 0 w 1376"/>
                      <a:gd name="T1" fmla="*/ 90 h 795"/>
                      <a:gd name="T2" fmla="*/ 152 w 1376"/>
                      <a:gd name="T3" fmla="*/ 210 h 795"/>
                      <a:gd name="T4" fmla="*/ 309 w 1376"/>
                      <a:gd name="T5" fmla="*/ 321 h 795"/>
                      <a:gd name="T6" fmla="*/ 473 w 1376"/>
                      <a:gd name="T7" fmla="*/ 425 h 795"/>
                      <a:gd name="T8" fmla="*/ 644 w 1376"/>
                      <a:gd name="T9" fmla="*/ 517 h 795"/>
                      <a:gd name="T10" fmla="*/ 821 w 1376"/>
                      <a:gd name="T11" fmla="*/ 602 h 795"/>
                      <a:gd name="T12" fmla="*/ 1001 w 1376"/>
                      <a:gd name="T13" fmla="*/ 675 h 795"/>
                      <a:gd name="T14" fmla="*/ 1187 w 1376"/>
                      <a:gd name="T15" fmla="*/ 741 h 795"/>
                      <a:gd name="T16" fmla="*/ 1376 w 1376"/>
                      <a:gd name="T17" fmla="*/ 795 h 795"/>
                      <a:gd name="T18" fmla="*/ 1376 w 1376"/>
                      <a:gd name="T19" fmla="*/ 795 h 795"/>
                      <a:gd name="T20" fmla="*/ 1376 w 1376"/>
                      <a:gd name="T21" fmla="*/ 705 h 795"/>
                      <a:gd name="T22" fmla="*/ 1190 w 1376"/>
                      <a:gd name="T23" fmla="*/ 648 h 795"/>
                      <a:gd name="T24" fmla="*/ 1005 w 1376"/>
                      <a:gd name="T25" fmla="*/ 580 h 795"/>
                      <a:gd name="T26" fmla="*/ 823 w 1376"/>
                      <a:gd name="T27" fmla="*/ 504 h 795"/>
                      <a:gd name="T28" fmla="*/ 648 w 1376"/>
                      <a:gd name="T29" fmla="*/ 419 h 795"/>
                      <a:gd name="T30" fmla="*/ 478 w 1376"/>
                      <a:gd name="T31" fmla="*/ 327 h 795"/>
                      <a:gd name="T32" fmla="*/ 314 w 1376"/>
                      <a:gd name="T33" fmla="*/ 226 h 795"/>
                      <a:gd name="T34" fmla="*/ 155 w 1376"/>
                      <a:gd name="T35" fmla="*/ 117 h 795"/>
                      <a:gd name="T36" fmla="*/ 0 w 1376"/>
                      <a:gd name="T37" fmla="*/ 0 h 795"/>
                      <a:gd name="T38" fmla="*/ 0 w 1376"/>
                      <a:gd name="T39" fmla="*/ 0 h 795"/>
                      <a:gd name="T40" fmla="*/ 0 w 1376"/>
                      <a:gd name="T41" fmla="*/ 90 h 795"/>
                      <a:gd name="T42" fmla="*/ 0 w 1376"/>
                      <a:gd name="T43" fmla="*/ 90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76" h="795">
                        <a:moveTo>
                          <a:pt x="0" y="90"/>
                        </a:moveTo>
                        <a:lnTo>
                          <a:pt x="152" y="210"/>
                        </a:lnTo>
                        <a:lnTo>
                          <a:pt x="309" y="321"/>
                        </a:lnTo>
                        <a:lnTo>
                          <a:pt x="473" y="425"/>
                        </a:lnTo>
                        <a:lnTo>
                          <a:pt x="644" y="517"/>
                        </a:lnTo>
                        <a:lnTo>
                          <a:pt x="821" y="602"/>
                        </a:lnTo>
                        <a:lnTo>
                          <a:pt x="1001" y="675"/>
                        </a:lnTo>
                        <a:lnTo>
                          <a:pt x="1187" y="741"/>
                        </a:lnTo>
                        <a:lnTo>
                          <a:pt x="1376" y="795"/>
                        </a:lnTo>
                        <a:lnTo>
                          <a:pt x="1376" y="795"/>
                        </a:lnTo>
                        <a:lnTo>
                          <a:pt x="1376" y="705"/>
                        </a:lnTo>
                        <a:lnTo>
                          <a:pt x="1190" y="648"/>
                        </a:lnTo>
                        <a:lnTo>
                          <a:pt x="1005" y="580"/>
                        </a:lnTo>
                        <a:lnTo>
                          <a:pt x="823" y="504"/>
                        </a:lnTo>
                        <a:lnTo>
                          <a:pt x="648" y="419"/>
                        </a:lnTo>
                        <a:lnTo>
                          <a:pt x="478" y="327"/>
                        </a:lnTo>
                        <a:lnTo>
                          <a:pt x="314" y="226"/>
                        </a:lnTo>
                        <a:lnTo>
                          <a:pt x="155" y="117"/>
                        </a:lnTo>
                        <a:lnTo>
                          <a:pt x="0" y="0"/>
                        </a:lnTo>
                        <a:lnTo>
                          <a:pt x="0" y="0"/>
                        </a:lnTo>
                        <a:lnTo>
                          <a:pt x="0" y="90"/>
                        </a:lnTo>
                        <a:lnTo>
                          <a:pt x="0" y="90"/>
                        </a:lnTo>
                        <a:close/>
                      </a:path>
                    </a:pathLst>
                  </a:custGeom>
                  <a:solidFill>
                    <a:srgbClr val="000000"/>
                  </a:solidFill>
                  <a:ln w="19050" cmpd="sng">
                    <a:solidFill>
                      <a:srgbClr val="800080"/>
                    </a:solidFill>
                    <a:round/>
                    <a:headEnd/>
                    <a:tailEnd/>
                  </a:ln>
                </p:spPr>
                <p:txBody>
                  <a:bodyPr/>
                  <a:lstStyle/>
                  <a:p>
                    <a:endParaRPr lang="ru-RU"/>
                  </a:p>
                </p:txBody>
              </p:sp>
            </p:grpSp>
            <p:grpSp>
              <p:nvGrpSpPr>
                <p:cNvPr id="840966" name="Group 262"/>
                <p:cNvGrpSpPr>
                  <a:grpSpLocks/>
                </p:cNvGrpSpPr>
                <p:nvPr/>
              </p:nvGrpSpPr>
              <p:grpSpPr bwMode="auto">
                <a:xfrm>
                  <a:off x="8852" y="1485"/>
                  <a:ext cx="229" cy="329"/>
                  <a:chOff x="4641" y="7725"/>
                  <a:chExt cx="1917" cy="2604"/>
                </a:xfrm>
              </p:grpSpPr>
              <p:grpSp>
                <p:nvGrpSpPr>
                  <p:cNvPr id="840967" name="Group 263"/>
                  <p:cNvGrpSpPr>
                    <a:grpSpLocks/>
                  </p:cNvGrpSpPr>
                  <p:nvPr/>
                </p:nvGrpSpPr>
                <p:grpSpPr bwMode="auto">
                  <a:xfrm>
                    <a:off x="4641" y="7725"/>
                    <a:ext cx="1917" cy="2604"/>
                    <a:chOff x="4641" y="7725"/>
                    <a:chExt cx="1917" cy="2604"/>
                  </a:xfrm>
                </p:grpSpPr>
                <p:sp>
                  <p:nvSpPr>
                    <p:cNvPr id="840968" name="Freeform 264"/>
                    <p:cNvSpPr>
                      <a:spLocks/>
                    </p:cNvSpPr>
                    <p:nvPr/>
                  </p:nvSpPr>
                  <p:spPr bwMode="auto">
                    <a:xfrm>
                      <a:off x="4641" y="7725"/>
                      <a:ext cx="1917" cy="2604"/>
                    </a:xfrm>
                    <a:custGeom>
                      <a:avLst/>
                      <a:gdLst>
                        <a:gd name="T0" fmla="*/ 0 w 1917"/>
                        <a:gd name="T1" fmla="*/ 1806 h 2604"/>
                        <a:gd name="T2" fmla="*/ 1460 w 1917"/>
                        <a:gd name="T3" fmla="*/ 2604 h 2604"/>
                        <a:gd name="T4" fmla="*/ 1917 w 1917"/>
                        <a:gd name="T5" fmla="*/ 2353 h 2604"/>
                        <a:gd name="T6" fmla="*/ 1917 w 1917"/>
                        <a:gd name="T7" fmla="*/ 779 h 2604"/>
                        <a:gd name="T8" fmla="*/ 489 w 1917"/>
                        <a:gd name="T9" fmla="*/ 0 h 2604"/>
                        <a:gd name="T10" fmla="*/ 0 w 1917"/>
                        <a:gd name="T11" fmla="*/ 275 h 2604"/>
                        <a:gd name="T12" fmla="*/ 0 w 1917"/>
                        <a:gd name="T13" fmla="*/ 1806 h 2604"/>
                      </a:gdLst>
                      <a:ahLst/>
                      <a:cxnLst>
                        <a:cxn ang="0">
                          <a:pos x="T0" y="T1"/>
                        </a:cxn>
                        <a:cxn ang="0">
                          <a:pos x="T2" y="T3"/>
                        </a:cxn>
                        <a:cxn ang="0">
                          <a:pos x="T4" y="T5"/>
                        </a:cxn>
                        <a:cxn ang="0">
                          <a:pos x="T6" y="T7"/>
                        </a:cxn>
                        <a:cxn ang="0">
                          <a:pos x="T8" y="T9"/>
                        </a:cxn>
                        <a:cxn ang="0">
                          <a:pos x="T10" y="T11"/>
                        </a:cxn>
                        <a:cxn ang="0">
                          <a:pos x="T12" y="T13"/>
                        </a:cxn>
                      </a:cxnLst>
                      <a:rect l="0" t="0" r="r" b="b"/>
                      <a:pathLst>
                        <a:path w="1917" h="2604">
                          <a:moveTo>
                            <a:pt x="0" y="1806"/>
                          </a:moveTo>
                          <a:lnTo>
                            <a:pt x="1460" y="2604"/>
                          </a:lnTo>
                          <a:lnTo>
                            <a:pt x="1917" y="2353"/>
                          </a:lnTo>
                          <a:lnTo>
                            <a:pt x="1917" y="779"/>
                          </a:lnTo>
                          <a:lnTo>
                            <a:pt x="489" y="0"/>
                          </a:lnTo>
                          <a:lnTo>
                            <a:pt x="0" y="275"/>
                          </a:lnTo>
                          <a:lnTo>
                            <a:pt x="0" y="1806"/>
                          </a:lnTo>
                          <a:close/>
                        </a:path>
                      </a:pathLst>
                    </a:custGeom>
                    <a:solidFill>
                      <a:srgbClr val="FFCCFF"/>
                    </a:solidFill>
                    <a:ln w="19050" cmpd="sng">
                      <a:solidFill>
                        <a:srgbClr val="800080"/>
                      </a:solidFill>
                      <a:prstDash val="solid"/>
                      <a:round/>
                      <a:headEnd/>
                      <a:tailEnd/>
                    </a:ln>
                  </p:spPr>
                  <p:txBody>
                    <a:bodyPr/>
                    <a:lstStyle/>
                    <a:p>
                      <a:endParaRPr lang="ru-RU"/>
                    </a:p>
                  </p:txBody>
                </p:sp>
                <p:sp>
                  <p:nvSpPr>
                    <p:cNvPr id="840969" name="Freeform 265"/>
                    <p:cNvSpPr>
                      <a:spLocks/>
                    </p:cNvSpPr>
                    <p:nvPr/>
                  </p:nvSpPr>
                  <p:spPr bwMode="auto">
                    <a:xfrm>
                      <a:off x="4752" y="8063"/>
                      <a:ext cx="1695" cy="735"/>
                    </a:xfrm>
                    <a:custGeom>
                      <a:avLst/>
                      <a:gdLst>
                        <a:gd name="T0" fmla="*/ 0 w 1695"/>
                        <a:gd name="T1" fmla="*/ 0 h 735"/>
                        <a:gd name="T2" fmla="*/ 1349 w 1695"/>
                        <a:gd name="T3" fmla="*/ 735 h 735"/>
                        <a:gd name="T4" fmla="*/ 1695 w 1695"/>
                        <a:gd name="T5" fmla="*/ 544 h 735"/>
                      </a:gdLst>
                      <a:ahLst/>
                      <a:cxnLst>
                        <a:cxn ang="0">
                          <a:pos x="T0" y="T1"/>
                        </a:cxn>
                        <a:cxn ang="0">
                          <a:pos x="T2" y="T3"/>
                        </a:cxn>
                        <a:cxn ang="0">
                          <a:pos x="T4" y="T5"/>
                        </a:cxn>
                      </a:cxnLst>
                      <a:rect l="0" t="0" r="r" b="b"/>
                      <a:pathLst>
                        <a:path w="1695" h="735">
                          <a:moveTo>
                            <a:pt x="0" y="0"/>
                          </a:moveTo>
                          <a:lnTo>
                            <a:pt x="1349" y="735"/>
                          </a:lnTo>
                          <a:lnTo>
                            <a:pt x="1695" y="544"/>
                          </a:lnTo>
                        </a:path>
                      </a:pathLst>
                    </a:custGeom>
                    <a:solidFill>
                      <a:srgbClr val="FFCCFF"/>
                    </a:solidFill>
                    <a:ln w="12700" cmpd="sng">
                      <a:solidFill>
                        <a:srgbClr val="800080"/>
                      </a:solidFill>
                      <a:prstDash val="solid"/>
                      <a:round/>
                      <a:headEnd/>
                      <a:tailEnd/>
                    </a:ln>
                  </p:spPr>
                  <p:txBody>
                    <a:bodyPr/>
                    <a:lstStyle/>
                    <a:p>
                      <a:endParaRPr lang="ru-RU"/>
                    </a:p>
                  </p:txBody>
                </p:sp>
                <p:sp>
                  <p:nvSpPr>
                    <p:cNvPr id="840970" name="Line 266"/>
                    <p:cNvSpPr>
                      <a:spLocks noChangeShapeType="1"/>
                    </p:cNvSpPr>
                    <p:nvPr/>
                  </p:nvSpPr>
                  <p:spPr bwMode="auto">
                    <a:xfrm>
                      <a:off x="4752" y="8294"/>
                      <a:ext cx="1349" cy="733"/>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1" name="Line 267"/>
                    <p:cNvSpPr>
                      <a:spLocks noChangeShapeType="1"/>
                    </p:cNvSpPr>
                    <p:nvPr/>
                  </p:nvSpPr>
                  <p:spPr bwMode="auto">
                    <a:xfrm>
                      <a:off x="4752" y="8539"/>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2" name="Line 268"/>
                    <p:cNvSpPr>
                      <a:spLocks noChangeShapeType="1"/>
                    </p:cNvSpPr>
                    <p:nvPr/>
                  </p:nvSpPr>
                  <p:spPr bwMode="auto">
                    <a:xfrm>
                      <a:off x="4752" y="8787"/>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3" name="Line 269"/>
                    <p:cNvSpPr>
                      <a:spLocks noChangeShapeType="1"/>
                    </p:cNvSpPr>
                    <p:nvPr/>
                  </p:nvSpPr>
                  <p:spPr bwMode="auto">
                    <a:xfrm>
                      <a:off x="4752" y="9032"/>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4" name="Line 270"/>
                    <p:cNvSpPr>
                      <a:spLocks noChangeShapeType="1"/>
                    </p:cNvSpPr>
                    <p:nvPr/>
                  </p:nvSpPr>
                  <p:spPr bwMode="auto">
                    <a:xfrm>
                      <a:off x="4752" y="9280"/>
                      <a:ext cx="1349" cy="73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5" name="Line 271"/>
                    <p:cNvSpPr>
                      <a:spLocks noChangeShapeType="1"/>
                    </p:cNvSpPr>
                    <p:nvPr/>
                  </p:nvSpPr>
                  <p:spPr bwMode="auto">
                    <a:xfrm>
                      <a:off x="5444" y="9678"/>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6" name="Line 272"/>
                    <p:cNvSpPr>
                      <a:spLocks noChangeShapeType="1"/>
                    </p:cNvSpPr>
                    <p:nvPr/>
                  </p:nvSpPr>
                  <p:spPr bwMode="auto">
                    <a:xfrm>
                      <a:off x="4953" y="9406"/>
                      <a:ext cx="1" cy="168"/>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7" name="Line 273"/>
                    <p:cNvSpPr>
                      <a:spLocks noChangeShapeType="1"/>
                    </p:cNvSpPr>
                    <p:nvPr/>
                  </p:nvSpPr>
                  <p:spPr bwMode="auto">
                    <a:xfrm>
                      <a:off x="5198" y="9302"/>
                      <a:ext cx="1" cy="16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8" name="Line 274"/>
                    <p:cNvSpPr>
                      <a:spLocks noChangeShapeType="1"/>
                    </p:cNvSpPr>
                    <p:nvPr/>
                  </p:nvSpPr>
                  <p:spPr bwMode="auto">
                    <a:xfrm>
                      <a:off x="5444" y="9196"/>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79" name="Line 275"/>
                    <p:cNvSpPr>
                      <a:spLocks noChangeShapeType="1"/>
                    </p:cNvSpPr>
                    <p:nvPr/>
                  </p:nvSpPr>
                  <p:spPr bwMode="auto">
                    <a:xfrm>
                      <a:off x="4953" y="8923"/>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0" name="Line 276"/>
                    <p:cNvSpPr>
                      <a:spLocks noChangeShapeType="1"/>
                    </p:cNvSpPr>
                    <p:nvPr/>
                  </p:nvSpPr>
                  <p:spPr bwMode="auto">
                    <a:xfrm>
                      <a:off x="5198" y="8817"/>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1" name="Line 277"/>
                    <p:cNvSpPr>
                      <a:spLocks noChangeShapeType="1"/>
                    </p:cNvSpPr>
                    <p:nvPr/>
                  </p:nvSpPr>
                  <p:spPr bwMode="auto">
                    <a:xfrm>
                      <a:off x="4953" y="8441"/>
                      <a:ext cx="1" cy="166"/>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2" name="Line 278"/>
                    <p:cNvSpPr>
                      <a:spLocks noChangeShapeType="1"/>
                    </p:cNvSpPr>
                    <p:nvPr/>
                  </p:nvSpPr>
                  <p:spPr bwMode="auto">
                    <a:xfrm>
                      <a:off x="5444" y="8719"/>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3" name="Line 279"/>
                    <p:cNvSpPr>
                      <a:spLocks noChangeShapeType="1"/>
                    </p:cNvSpPr>
                    <p:nvPr/>
                  </p:nvSpPr>
                  <p:spPr bwMode="auto">
                    <a:xfrm>
                      <a:off x="5721" y="9117"/>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4" name="Line 280"/>
                    <p:cNvSpPr>
                      <a:spLocks noChangeShapeType="1"/>
                    </p:cNvSpPr>
                    <p:nvPr/>
                  </p:nvSpPr>
                  <p:spPr bwMode="auto">
                    <a:xfrm>
                      <a:off x="5729" y="9612"/>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5" name="Line 281"/>
                    <p:cNvSpPr>
                      <a:spLocks noChangeShapeType="1"/>
                    </p:cNvSpPr>
                    <p:nvPr/>
                  </p:nvSpPr>
                  <p:spPr bwMode="auto">
                    <a:xfrm>
                      <a:off x="5204" y="8351"/>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840986" name="Line 282"/>
                    <p:cNvSpPr>
                      <a:spLocks noChangeShapeType="1"/>
                    </p:cNvSpPr>
                    <p:nvPr/>
                  </p:nvSpPr>
                  <p:spPr bwMode="auto">
                    <a:xfrm>
                      <a:off x="5714" y="8614"/>
                      <a:ext cx="1" cy="169"/>
                    </a:xfrm>
                    <a:prstGeom prst="line">
                      <a:avLst/>
                    </a:prstGeom>
                    <a:noFill/>
                    <a:ln w="9525">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840987" name="Line 283"/>
                  <p:cNvSpPr>
                    <a:spLocks noChangeShapeType="1"/>
                  </p:cNvSpPr>
                  <p:nvPr/>
                </p:nvSpPr>
                <p:spPr bwMode="auto">
                  <a:xfrm>
                    <a:off x="6101" y="8798"/>
                    <a:ext cx="1" cy="1422"/>
                  </a:xfrm>
                  <a:prstGeom prst="line">
                    <a:avLst/>
                  </a:prstGeom>
                  <a:noFill/>
                  <a:ln w="12700">
                    <a:solidFill>
                      <a:srgbClr val="800080"/>
                    </a:solidFill>
                    <a:round/>
                    <a:headEnd/>
                    <a:tailEnd/>
                  </a:ln>
                  <a:extLst>
                    <a:ext uri="{909E8E84-426E-40DD-AFC4-6F175D3DCCD1}">
                      <a14:hiddenFill xmlns:a14="http://schemas.microsoft.com/office/drawing/2010/main">
                        <a:noFill/>
                      </a14:hiddenFill>
                    </a:ext>
                  </a:extLst>
                </p:spPr>
                <p:txBody>
                  <a:bodyPr/>
                  <a:lstStyle/>
                  <a:p>
                    <a:endParaRPr lang="ru-RU"/>
                  </a:p>
                </p:txBody>
              </p:sp>
            </p:grpSp>
          </p:grpSp>
          <p:grpSp>
            <p:nvGrpSpPr>
              <p:cNvPr id="840988" name="Group 284"/>
              <p:cNvGrpSpPr>
                <a:grpSpLocks/>
              </p:cNvGrpSpPr>
              <p:nvPr/>
            </p:nvGrpSpPr>
            <p:grpSpPr bwMode="auto">
              <a:xfrm>
                <a:off x="331" y="1745"/>
                <a:ext cx="386" cy="166"/>
                <a:chOff x="2435" y="4611"/>
                <a:chExt cx="744" cy="342"/>
              </a:xfrm>
            </p:grpSpPr>
            <p:sp>
              <p:nvSpPr>
                <p:cNvPr id="840989" name="Freeform 285"/>
                <p:cNvSpPr>
                  <a:spLocks/>
                </p:cNvSpPr>
                <p:nvPr/>
              </p:nvSpPr>
              <p:spPr bwMode="auto">
                <a:xfrm flipH="1">
                  <a:off x="2457" y="4611"/>
                  <a:ext cx="559" cy="286"/>
                </a:xfrm>
                <a:custGeom>
                  <a:avLst/>
                  <a:gdLst>
                    <a:gd name="T0" fmla="*/ 149 w 847"/>
                    <a:gd name="T1" fmla="*/ 348 h 707"/>
                    <a:gd name="T2" fmla="*/ 226 w 847"/>
                    <a:gd name="T3" fmla="*/ 521 h 707"/>
                    <a:gd name="T4" fmla="*/ 307 w 847"/>
                    <a:gd name="T5" fmla="*/ 552 h 707"/>
                    <a:gd name="T6" fmla="*/ 391 w 847"/>
                    <a:gd name="T7" fmla="*/ 566 h 707"/>
                    <a:gd name="T8" fmla="*/ 473 w 847"/>
                    <a:gd name="T9" fmla="*/ 564 h 707"/>
                    <a:gd name="T10" fmla="*/ 554 w 847"/>
                    <a:gd name="T11" fmla="*/ 547 h 707"/>
                    <a:gd name="T12" fmla="*/ 629 w 847"/>
                    <a:gd name="T13" fmla="*/ 514 h 707"/>
                    <a:gd name="T14" fmla="*/ 698 w 847"/>
                    <a:gd name="T15" fmla="*/ 467 h 707"/>
                    <a:gd name="T16" fmla="*/ 757 w 847"/>
                    <a:gd name="T17" fmla="*/ 407 h 707"/>
                    <a:gd name="T18" fmla="*/ 804 w 847"/>
                    <a:gd name="T19" fmla="*/ 336 h 707"/>
                    <a:gd name="T20" fmla="*/ 828 w 847"/>
                    <a:gd name="T21" fmla="*/ 279 h 707"/>
                    <a:gd name="T22" fmla="*/ 844 w 847"/>
                    <a:gd name="T23" fmla="*/ 220 h 707"/>
                    <a:gd name="T24" fmla="*/ 830 w 847"/>
                    <a:gd name="T25" fmla="*/ 162 h 707"/>
                    <a:gd name="T26" fmla="*/ 810 w 847"/>
                    <a:gd name="T27" fmla="*/ 108 h 707"/>
                    <a:gd name="T28" fmla="*/ 810 w 847"/>
                    <a:gd name="T29" fmla="*/ 0 h 707"/>
                    <a:gd name="T30" fmla="*/ 831 w 847"/>
                    <a:gd name="T31" fmla="*/ 53 h 707"/>
                    <a:gd name="T32" fmla="*/ 844 w 847"/>
                    <a:gd name="T33" fmla="*/ 108 h 707"/>
                    <a:gd name="T34" fmla="*/ 847 w 847"/>
                    <a:gd name="T35" fmla="*/ 164 h 707"/>
                    <a:gd name="T36" fmla="*/ 843 w 847"/>
                    <a:gd name="T37" fmla="*/ 220 h 707"/>
                    <a:gd name="T38" fmla="*/ 845 w 847"/>
                    <a:gd name="T39" fmla="*/ 315 h 707"/>
                    <a:gd name="T40" fmla="*/ 830 w 847"/>
                    <a:gd name="T41" fmla="*/ 395 h 707"/>
                    <a:gd name="T42" fmla="*/ 797 w 847"/>
                    <a:gd name="T43" fmla="*/ 470 h 707"/>
                    <a:gd name="T44" fmla="*/ 753 w 847"/>
                    <a:gd name="T45" fmla="*/ 535 h 707"/>
                    <a:gd name="T46" fmla="*/ 696 w 847"/>
                    <a:gd name="T47" fmla="*/ 589 h 707"/>
                    <a:gd name="T48" fmla="*/ 631 w 847"/>
                    <a:gd name="T49" fmla="*/ 634 h 707"/>
                    <a:gd name="T50" fmla="*/ 557 w 847"/>
                    <a:gd name="T51" fmla="*/ 664 h 707"/>
                    <a:gd name="T52" fmla="*/ 476 w 847"/>
                    <a:gd name="T53" fmla="*/ 680 h 707"/>
                    <a:gd name="T54" fmla="*/ 392 w 847"/>
                    <a:gd name="T55" fmla="*/ 680 h 707"/>
                    <a:gd name="T56" fmla="*/ 306 w 847"/>
                    <a:gd name="T57" fmla="*/ 663 h 707"/>
                    <a:gd name="T58" fmla="*/ 226 w 847"/>
                    <a:gd name="T59" fmla="*/ 627 h 707"/>
                    <a:gd name="T60" fmla="*/ 147 w 847"/>
                    <a:gd name="T61" fmla="*/ 583 h 707"/>
                    <a:gd name="T62" fmla="*/ 0 w 847"/>
                    <a:gd name="T63" fmla="*/ 445 h 7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47" h="707">
                      <a:moveTo>
                        <a:pt x="0" y="445"/>
                      </a:moveTo>
                      <a:lnTo>
                        <a:pt x="149" y="348"/>
                      </a:lnTo>
                      <a:lnTo>
                        <a:pt x="149" y="479"/>
                      </a:lnTo>
                      <a:lnTo>
                        <a:pt x="226" y="521"/>
                      </a:lnTo>
                      <a:lnTo>
                        <a:pt x="266" y="538"/>
                      </a:lnTo>
                      <a:lnTo>
                        <a:pt x="307" y="552"/>
                      </a:lnTo>
                      <a:lnTo>
                        <a:pt x="348" y="560"/>
                      </a:lnTo>
                      <a:lnTo>
                        <a:pt x="391" y="566"/>
                      </a:lnTo>
                      <a:lnTo>
                        <a:pt x="432" y="567"/>
                      </a:lnTo>
                      <a:lnTo>
                        <a:pt x="473" y="564"/>
                      </a:lnTo>
                      <a:lnTo>
                        <a:pt x="514" y="557"/>
                      </a:lnTo>
                      <a:lnTo>
                        <a:pt x="554" y="547"/>
                      </a:lnTo>
                      <a:lnTo>
                        <a:pt x="593" y="531"/>
                      </a:lnTo>
                      <a:lnTo>
                        <a:pt x="629" y="514"/>
                      </a:lnTo>
                      <a:lnTo>
                        <a:pt x="665" y="492"/>
                      </a:lnTo>
                      <a:lnTo>
                        <a:pt x="698" y="467"/>
                      </a:lnTo>
                      <a:lnTo>
                        <a:pt x="729" y="440"/>
                      </a:lnTo>
                      <a:lnTo>
                        <a:pt x="757" y="407"/>
                      </a:lnTo>
                      <a:lnTo>
                        <a:pt x="783" y="373"/>
                      </a:lnTo>
                      <a:lnTo>
                        <a:pt x="804" y="336"/>
                      </a:lnTo>
                      <a:lnTo>
                        <a:pt x="817" y="308"/>
                      </a:lnTo>
                      <a:lnTo>
                        <a:pt x="828" y="279"/>
                      </a:lnTo>
                      <a:lnTo>
                        <a:pt x="837" y="251"/>
                      </a:lnTo>
                      <a:lnTo>
                        <a:pt x="844" y="220"/>
                      </a:lnTo>
                      <a:lnTo>
                        <a:pt x="838" y="191"/>
                      </a:lnTo>
                      <a:lnTo>
                        <a:pt x="830" y="162"/>
                      </a:lnTo>
                      <a:lnTo>
                        <a:pt x="821" y="135"/>
                      </a:lnTo>
                      <a:lnTo>
                        <a:pt x="810" y="108"/>
                      </a:lnTo>
                      <a:lnTo>
                        <a:pt x="810" y="108"/>
                      </a:lnTo>
                      <a:lnTo>
                        <a:pt x="810" y="0"/>
                      </a:lnTo>
                      <a:lnTo>
                        <a:pt x="821" y="26"/>
                      </a:lnTo>
                      <a:lnTo>
                        <a:pt x="831" y="53"/>
                      </a:lnTo>
                      <a:lnTo>
                        <a:pt x="838" y="80"/>
                      </a:lnTo>
                      <a:lnTo>
                        <a:pt x="844" y="108"/>
                      </a:lnTo>
                      <a:lnTo>
                        <a:pt x="847" y="136"/>
                      </a:lnTo>
                      <a:lnTo>
                        <a:pt x="847" y="164"/>
                      </a:lnTo>
                      <a:lnTo>
                        <a:pt x="845" y="193"/>
                      </a:lnTo>
                      <a:lnTo>
                        <a:pt x="843" y="220"/>
                      </a:lnTo>
                      <a:lnTo>
                        <a:pt x="847" y="268"/>
                      </a:lnTo>
                      <a:lnTo>
                        <a:pt x="845" y="315"/>
                      </a:lnTo>
                      <a:lnTo>
                        <a:pt x="840" y="356"/>
                      </a:lnTo>
                      <a:lnTo>
                        <a:pt x="830" y="395"/>
                      </a:lnTo>
                      <a:lnTo>
                        <a:pt x="816" y="434"/>
                      </a:lnTo>
                      <a:lnTo>
                        <a:pt x="797" y="470"/>
                      </a:lnTo>
                      <a:lnTo>
                        <a:pt x="777" y="504"/>
                      </a:lnTo>
                      <a:lnTo>
                        <a:pt x="753" y="535"/>
                      </a:lnTo>
                      <a:lnTo>
                        <a:pt x="726" y="564"/>
                      </a:lnTo>
                      <a:lnTo>
                        <a:pt x="696" y="589"/>
                      </a:lnTo>
                      <a:lnTo>
                        <a:pt x="665" y="613"/>
                      </a:lnTo>
                      <a:lnTo>
                        <a:pt x="631" y="634"/>
                      </a:lnTo>
                      <a:lnTo>
                        <a:pt x="594" y="651"/>
                      </a:lnTo>
                      <a:lnTo>
                        <a:pt x="557" y="664"/>
                      </a:lnTo>
                      <a:lnTo>
                        <a:pt x="517" y="674"/>
                      </a:lnTo>
                      <a:lnTo>
                        <a:pt x="476" y="680"/>
                      </a:lnTo>
                      <a:lnTo>
                        <a:pt x="435" y="683"/>
                      </a:lnTo>
                      <a:lnTo>
                        <a:pt x="392" y="680"/>
                      </a:lnTo>
                      <a:lnTo>
                        <a:pt x="348" y="674"/>
                      </a:lnTo>
                      <a:lnTo>
                        <a:pt x="306" y="663"/>
                      </a:lnTo>
                      <a:lnTo>
                        <a:pt x="264" y="647"/>
                      </a:lnTo>
                      <a:lnTo>
                        <a:pt x="226" y="627"/>
                      </a:lnTo>
                      <a:lnTo>
                        <a:pt x="226" y="627"/>
                      </a:lnTo>
                      <a:lnTo>
                        <a:pt x="147" y="583"/>
                      </a:lnTo>
                      <a:lnTo>
                        <a:pt x="147" y="707"/>
                      </a:lnTo>
                      <a:lnTo>
                        <a:pt x="0" y="445"/>
                      </a:lnTo>
                      <a:lnTo>
                        <a:pt x="0" y="445"/>
                      </a:lnTo>
                    </a:path>
                  </a:pathLst>
                </a:custGeom>
                <a:solidFill>
                  <a:srgbClr val="33CCFF"/>
                </a:solidFill>
                <a:ln w="12700" cmpd="sng">
                  <a:solidFill>
                    <a:srgbClr val="800080"/>
                  </a:solidFill>
                  <a:prstDash val="solid"/>
                  <a:round/>
                  <a:headEnd/>
                  <a:tailEnd/>
                </a:ln>
              </p:spPr>
              <p:txBody>
                <a:bodyPr/>
                <a:lstStyle/>
                <a:p>
                  <a:endParaRPr lang="ru-RU"/>
                </a:p>
              </p:txBody>
            </p:sp>
            <p:sp>
              <p:nvSpPr>
                <p:cNvPr id="840990" name="Freeform 286"/>
                <p:cNvSpPr>
                  <a:spLocks/>
                </p:cNvSpPr>
                <p:nvPr/>
              </p:nvSpPr>
              <p:spPr bwMode="auto">
                <a:xfrm flipH="1">
                  <a:off x="3025" y="4683"/>
                  <a:ext cx="154" cy="166"/>
                </a:xfrm>
                <a:custGeom>
                  <a:avLst/>
                  <a:gdLst>
                    <a:gd name="T0" fmla="*/ 330 w 330"/>
                    <a:gd name="T1" fmla="*/ 264 h 409"/>
                    <a:gd name="T2" fmla="*/ 186 w 330"/>
                    <a:gd name="T3" fmla="*/ 0 h 409"/>
                    <a:gd name="T4" fmla="*/ 186 w 330"/>
                    <a:gd name="T5" fmla="*/ 131 h 409"/>
                    <a:gd name="T6" fmla="*/ 102 w 330"/>
                    <a:gd name="T7" fmla="*/ 83 h 409"/>
                    <a:gd name="T8" fmla="*/ 88 w 330"/>
                    <a:gd name="T9" fmla="*/ 78 h 409"/>
                    <a:gd name="T10" fmla="*/ 74 w 330"/>
                    <a:gd name="T11" fmla="*/ 78 h 409"/>
                    <a:gd name="T12" fmla="*/ 60 w 330"/>
                    <a:gd name="T13" fmla="*/ 80 h 409"/>
                    <a:gd name="T14" fmla="*/ 45 w 330"/>
                    <a:gd name="T15" fmla="*/ 83 h 409"/>
                    <a:gd name="T16" fmla="*/ 33 w 330"/>
                    <a:gd name="T17" fmla="*/ 90 h 409"/>
                    <a:gd name="T18" fmla="*/ 23 w 330"/>
                    <a:gd name="T19" fmla="*/ 99 h 409"/>
                    <a:gd name="T20" fmla="*/ 13 w 330"/>
                    <a:gd name="T21" fmla="*/ 111 h 409"/>
                    <a:gd name="T22" fmla="*/ 6 w 330"/>
                    <a:gd name="T23" fmla="*/ 123 h 409"/>
                    <a:gd name="T24" fmla="*/ 1 w 330"/>
                    <a:gd name="T25" fmla="*/ 143 h 409"/>
                    <a:gd name="T26" fmla="*/ 0 w 330"/>
                    <a:gd name="T27" fmla="*/ 153 h 409"/>
                    <a:gd name="T28" fmla="*/ 1 w 330"/>
                    <a:gd name="T29" fmla="*/ 163 h 409"/>
                    <a:gd name="T30" fmla="*/ 1 w 330"/>
                    <a:gd name="T31" fmla="*/ 163 h 409"/>
                    <a:gd name="T32" fmla="*/ 1 w 330"/>
                    <a:gd name="T33" fmla="*/ 295 h 409"/>
                    <a:gd name="T34" fmla="*/ 3 w 330"/>
                    <a:gd name="T35" fmla="*/ 312 h 409"/>
                    <a:gd name="T36" fmla="*/ 6 w 330"/>
                    <a:gd name="T37" fmla="*/ 329 h 409"/>
                    <a:gd name="T38" fmla="*/ 11 w 330"/>
                    <a:gd name="T39" fmla="*/ 344 h 409"/>
                    <a:gd name="T40" fmla="*/ 18 w 330"/>
                    <a:gd name="T41" fmla="*/ 359 h 409"/>
                    <a:gd name="T42" fmla="*/ 28 w 330"/>
                    <a:gd name="T43" fmla="*/ 373 h 409"/>
                    <a:gd name="T44" fmla="*/ 38 w 330"/>
                    <a:gd name="T45" fmla="*/ 387 h 409"/>
                    <a:gd name="T46" fmla="*/ 51 w 330"/>
                    <a:gd name="T47" fmla="*/ 398 h 409"/>
                    <a:gd name="T48" fmla="*/ 65 w 330"/>
                    <a:gd name="T49" fmla="*/ 409 h 409"/>
                    <a:gd name="T50" fmla="*/ 65 w 330"/>
                    <a:gd name="T51" fmla="*/ 409 h 409"/>
                    <a:gd name="T52" fmla="*/ 65 w 330"/>
                    <a:gd name="T53" fmla="*/ 303 h 409"/>
                    <a:gd name="T54" fmla="*/ 43 w 330"/>
                    <a:gd name="T55" fmla="*/ 288 h 409"/>
                    <a:gd name="T56" fmla="*/ 24 w 330"/>
                    <a:gd name="T57" fmla="*/ 269 h 409"/>
                    <a:gd name="T58" fmla="*/ 11 w 330"/>
                    <a:gd name="T59" fmla="*/ 247 h 409"/>
                    <a:gd name="T60" fmla="*/ 3 w 330"/>
                    <a:gd name="T61" fmla="*/ 221 h 409"/>
                    <a:gd name="T62" fmla="*/ 9 w 330"/>
                    <a:gd name="T63" fmla="*/ 209 h 409"/>
                    <a:gd name="T64" fmla="*/ 18 w 330"/>
                    <a:gd name="T65" fmla="*/ 199 h 409"/>
                    <a:gd name="T66" fmla="*/ 28 w 330"/>
                    <a:gd name="T67" fmla="*/ 191 h 409"/>
                    <a:gd name="T68" fmla="*/ 41 w 330"/>
                    <a:gd name="T69" fmla="*/ 184 h 409"/>
                    <a:gd name="T70" fmla="*/ 54 w 330"/>
                    <a:gd name="T71" fmla="*/ 181 h 409"/>
                    <a:gd name="T72" fmla="*/ 67 w 330"/>
                    <a:gd name="T73" fmla="*/ 181 h 409"/>
                    <a:gd name="T74" fmla="*/ 81 w 330"/>
                    <a:gd name="T75" fmla="*/ 181 h 409"/>
                    <a:gd name="T76" fmla="*/ 94 w 330"/>
                    <a:gd name="T77" fmla="*/ 186 h 409"/>
                    <a:gd name="T78" fmla="*/ 102 w 330"/>
                    <a:gd name="T79" fmla="*/ 189 h 409"/>
                    <a:gd name="T80" fmla="*/ 102 w 330"/>
                    <a:gd name="T81" fmla="*/ 189 h 409"/>
                    <a:gd name="T82" fmla="*/ 186 w 330"/>
                    <a:gd name="T83" fmla="*/ 237 h 409"/>
                    <a:gd name="T84" fmla="*/ 185 w 330"/>
                    <a:gd name="T85" fmla="*/ 361 h 409"/>
                    <a:gd name="T86" fmla="*/ 330 w 330"/>
                    <a:gd name="T87" fmla="*/ 264 h 409"/>
                    <a:gd name="T88" fmla="*/ 330 w 330"/>
                    <a:gd name="T89" fmla="*/ 264 h 4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330" h="409">
                      <a:moveTo>
                        <a:pt x="330" y="264"/>
                      </a:moveTo>
                      <a:lnTo>
                        <a:pt x="186" y="0"/>
                      </a:lnTo>
                      <a:lnTo>
                        <a:pt x="186" y="131"/>
                      </a:lnTo>
                      <a:lnTo>
                        <a:pt x="102" y="83"/>
                      </a:lnTo>
                      <a:lnTo>
                        <a:pt x="88" y="78"/>
                      </a:lnTo>
                      <a:lnTo>
                        <a:pt x="74" y="78"/>
                      </a:lnTo>
                      <a:lnTo>
                        <a:pt x="60" y="80"/>
                      </a:lnTo>
                      <a:lnTo>
                        <a:pt x="45" y="83"/>
                      </a:lnTo>
                      <a:lnTo>
                        <a:pt x="33" y="90"/>
                      </a:lnTo>
                      <a:lnTo>
                        <a:pt x="23" y="99"/>
                      </a:lnTo>
                      <a:lnTo>
                        <a:pt x="13" y="111"/>
                      </a:lnTo>
                      <a:lnTo>
                        <a:pt x="6" y="123"/>
                      </a:lnTo>
                      <a:lnTo>
                        <a:pt x="1" y="143"/>
                      </a:lnTo>
                      <a:lnTo>
                        <a:pt x="0" y="153"/>
                      </a:lnTo>
                      <a:lnTo>
                        <a:pt x="1" y="163"/>
                      </a:lnTo>
                      <a:lnTo>
                        <a:pt x="1" y="163"/>
                      </a:lnTo>
                      <a:lnTo>
                        <a:pt x="1" y="295"/>
                      </a:lnTo>
                      <a:lnTo>
                        <a:pt x="3" y="312"/>
                      </a:lnTo>
                      <a:lnTo>
                        <a:pt x="6" y="329"/>
                      </a:lnTo>
                      <a:lnTo>
                        <a:pt x="11" y="344"/>
                      </a:lnTo>
                      <a:lnTo>
                        <a:pt x="18" y="359"/>
                      </a:lnTo>
                      <a:lnTo>
                        <a:pt x="28" y="373"/>
                      </a:lnTo>
                      <a:lnTo>
                        <a:pt x="38" y="387"/>
                      </a:lnTo>
                      <a:lnTo>
                        <a:pt x="51" y="398"/>
                      </a:lnTo>
                      <a:lnTo>
                        <a:pt x="65" y="409"/>
                      </a:lnTo>
                      <a:lnTo>
                        <a:pt x="65" y="409"/>
                      </a:lnTo>
                      <a:lnTo>
                        <a:pt x="65" y="303"/>
                      </a:lnTo>
                      <a:lnTo>
                        <a:pt x="43" y="288"/>
                      </a:lnTo>
                      <a:lnTo>
                        <a:pt x="24" y="269"/>
                      </a:lnTo>
                      <a:lnTo>
                        <a:pt x="11" y="247"/>
                      </a:lnTo>
                      <a:lnTo>
                        <a:pt x="3" y="221"/>
                      </a:lnTo>
                      <a:lnTo>
                        <a:pt x="9" y="209"/>
                      </a:lnTo>
                      <a:lnTo>
                        <a:pt x="18" y="199"/>
                      </a:lnTo>
                      <a:lnTo>
                        <a:pt x="28" y="191"/>
                      </a:lnTo>
                      <a:lnTo>
                        <a:pt x="41" y="184"/>
                      </a:lnTo>
                      <a:lnTo>
                        <a:pt x="54" y="181"/>
                      </a:lnTo>
                      <a:lnTo>
                        <a:pt x="67" y="181"/>
                      </a:lnTo>
                      <a:lnTo>
                        <a:pt x="81" y="181"/>
                      </a:lnTo>
                      <a:lnTo>
                        <a:pt x="94" y="186"/>
                      </a:lnTo>
                      <a:lnTo>
                        <a:pt x="102" y="189"/>
                      </a:lnTo>
                      <a:lnTo>
                        <a:pt x="102" y="189"/>
                      </a:lnTo>
                      <a:lnTo>
                        <a:pt x="186" y="237"/>
                      </a:lnTo>
                      <a:lnTo>
                        <a:pt x="185" y="361"/>
                      </a:lnTo>
                      <a:lnTo>
                        <a:pt x="330" y="264"/>
                      </a:lnTo>
                      <a:lnTo>
                        <a:pt x="330" y="264"/>
                      </a:lnTo>
                    </a:path>
                  </a:pathLst>
                </a:custGeom>
                <a:solidFill>
                  <a:srgbClr val="33CCFF"/>
                </a:solidFill>
                <a:ln w="12700" cmpd="sng">
                  <a:solidFill>
                    <a:srgbClr val="800080"/>
                  </a:solidFill>
                  <a:prstDash val="solid"/>
                  <a:round/>
                  <a:headEnd/>
                  <a:tailEnd/>
                </a:ln>
              </p:spPr>
              <p:txBody>
                <a:bodyPr/>
                <a:lstStyle/>
                <a:p>
                  <a:endParaRPr lang="ru-RU"/>
                </a:p>
              </p:txBody>
            </p:sp>
            <p:sp>
              <p:nvSpPr>
                <p:cNvPr id="840991" name="Freeform 287"/>
                <p:cNvSpPr>
                  <a:spLocks/>
                </p:cNvSpPr>
                <p:nvPr/>
              </p:nvSpPr>
              <p:spPr bwMode="auto">
                <a:xfrm flipH="1">
                  <a:off x="2435" y="4890"/>
                  <a:ext cx="52" cy="63"/>
                </a:xfrm>
                <a:custGeom>
                  <a:avLst/>
                  <a:gdLst>
                    <a:gd name="T0" fmla="*/ 0 w 84"/>
                    <a:gd name="T1" fmla="*/ 107 h 155"/>
                    <a:gd name="T2" fmla="*/ 84 w 84"/>
                    <a:gd name="T3" fmla="*/ 155 h 155"/>
                    <a:gd name="T4" fmla="*/ 84 w 84"/>
                    <a:gd name="T5" fmla="*/ 47 h 155"/>
                    <a:gd name="T6" fmla="*/ 0 w 84"/>
                    <a:gd name="T7" fmla="*/ 0 h 155"/>
                    <a:gd name="T8" fmla="*/ 0 w 84"/>
                    <a:gd name="T9" fmla="*/ 107 h 155"/>
                  </a:gdLst>
                  <a:ahLst/>
                  <a:cxnLst>
                    <a:cxn ang="0">
                      <a:pos x="T0" y="T1"/>
                    </a:cxn>
                    <a:cxn ang="0">
                      <a:pos x="T2" y="T3"/>
                    </a:cxn>
                    <a:cxn ang="0">
                      <a:pos x="T4" y="T5"/>
                    </a:cxn>
                    <a:cxn ang="0">
                      <a:pos x="T6" y="T7"/>
                    </a:cxn>
                    <a:cxn ang="0">
                      <a:pos x="T8" y="T9"/>
                    </a:cxn>
                  </a:cxnLst>
                  <a:rect l="0" t="0" r="r" b="b"/>
                  <a:pathLst>
                    <a:path w="84" h="155">
                      <a:moveTo>
                        <a:pt x="0" y="107"/>
                      </a:moveTo>
                      <a:lnTo>
                        <a:pt x="84" y="155"/>
                      </a:lnTo>
                      <a:lnTo>
                        <a:pt x="84" y="47"/>
                      </a:lnTo>
                      <a:lnTo>
                        <a:pt x="0" y="0"/>
                      </a:lnTo>
                      <a:lnTo>
                        <a:pt x="0" y="107"/>
                      </a:lnTo>
                      <a:close/>
                    </a:path>
                  </a:pathLst>
                </a:custGeom>
                <a:solidFill>
                  <a:srgbClr val="33CCFF"/>
                </a:solidFill>
                <a:ln w="12700" cmpd="sng">
                  <a:solidFill>
                    <a:srgbClr val="800080"/>
                  </a:solidFill>
                  <a:prstDash val="solid"/>
                  <a:round/>
                  <a:headEnd/>
                  <a:tailEnd/>
                </a:ln>
              </p:spPr>
              <p:txBody>
                <a:bodyPr/>
                <a:lstStyle/>
                <a:p>
                  <a:endParaRPr lang="ru-RU"/>
                </a:p>
              </p:txBody>
            </p:sp>
          </p:grpSp>
        </p:grpSp>
        <p:sp>
          <p:nvSpPr>
            <p:cNvPr id="840992" name="Text Box 288"/>
            <p:cNvSpPr txBox="1">
              <a:spLocks noChangeArrowheads="1"/>
            </p:cNvSpPr>
            <p:nvPr/>
          </p:nvSpPr>
          <p:spPr bwMode="auto">
            <a:xfrm>
              <a:off x="4626" y="2206"/>
              <a:ext cx="953" cy="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nchor="ctr" anchorCtr="1">
              <a:spAutoFit/>
            </a:bodyPr>
            <a:lstStyle/>
            <a:p>
              <a:r>
                <a:rPr lang="ru-RU" altLang="zh-CN" sz="1800" b="1">
                  <a:solidFill>
                    <a:srgbClr val="800080"/>
                  </a:solidFill>
                </a:rPr>
                <a:t>2-ой </a:t>
              </a:r>
              <a:r>
                <a:rPr lang="en-US" altLang="zh-CN" sz="1800" b="1">
                  <a:solidFill>
                    <a:srgbClr val="800080"/>
                  </a:solidFill>
                  <a:ea typeface="SimSun" panose="02010600030101010101" pitchFamily="2" charset="-122"/>
                </a:rPr>
                <a:t>IP</a:t>
              </a:r>
              <a:r>
                <a:rPr lang="ru-RU" altLang="zh-CN" sz="1800" b="1">
                  <a:solidFill>
                    <a:srgbClr val="800080"/>
                  </a:solidFill>
                </a:rPr>
                <a:t>-узел</a:t>
              </a:r>
              <a:endParaRPr lang="ru-RU" altLang="ru-RU" sz="1800">
                <a:solidFill>
                  <a:srgbClr val="800080"/>
                </a:solidFill>
              </a:endParaRPr>
            </a:p>
          </p:txBody>
        </p:sp>
        <p:sp>
          <p:nvSpPr>
            <p:cNvPr id="840729" name="Line 25"/>
            <p:cNvSpPr>
              <a:spLocks noChangeShapeType="1"/>
            </p:cNvSpPr>
            <p:nvPr/>
          </p:nvSpPr>
          <p:spPr bwMode="auto">
            <a:xfrm>
              <a:off x="4127" y="1707"/>
              <a:ext cx="840" cy="205"/>
            </a:xfrm>
            <a:prstGeom prst="line">
              <a:avLst/>
            </a:prstGeom>
            <a:noFill/>
            <a:ln w="38100" cmpd="dbl">
              <a:solidFill>
                <a:srgbClr val="00CC66"/>
              </a:solidFill>
              <a:round/>
              <a:headEnd type="triangle" w="lg" len="med"/>
              <a:tailEnd type="triangle" w="lg"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841049" name="AutoShape 345"/>
            <p:cNvSpPr>
              <a:spLocks noChangeArrowheads="1"/>
            </p:cNvSpPr>
            <p:nvPr/>
          </p:nvSpPr>
          <p:spPr bwMode="auto">
            <a:xfrm>
              <a:off x="3855" y="2592"/>
              <a:ext cx="1655" cy="522"/>
            </a:xfrm>
            <a:prstGeom prst="wedgeRoundRectCallout">
              <a:avLst>
                <a:gd name="adj1" fmla="val -141421"/>
                <a:gd name="adj2" fmla="val -171838"/>
                <a:gd name="adj3" fmla="val 16667"/>
              </a:avLst>
            </a:prstGeom>
            <a:noFill/>
            <a:ln w="38100">
              <a:solidFill>
                <a:srgbClr val="CC33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pPr>
                <a:lnSpc>
                  <a:spcPct val="80000"/>
                </a:lnSpc>
              </a:pPr>
              <a:endParaRPr lang="ru-RU" altLang="ru-RU" sz="2000">
                <a:solidFill>
                  <a:schemeClr val="accent2"/>
                </a:solidFill>
              </a:endParaRPr>
            </a:p>
          </p:txBody>
        </p:sp>
        <p:sp>
          <p:nvSpPr>
            <p:cNvPr id="840746" name="AutoShape 42"/>
            <p:cNvSpPr>
              <a:spLocks noChangeArrowheads="1"/>
            </p:cNvSpPr>
            <p:nvPr/>
          </p:nvSpPr>
          <p:spPr bwMode="auto">
            <a:xfrm>
              <a:off x="3855" y="2592"/>
              <a:ext cx="1655" cy="522"/>
            </a:xfrm>
            <a:prstGeom prst="wedgeRoundRectCallout">
              <a:avLst>
                <a:gd name="adj1" fmla="val -75440"/>
                <a:gd name="adj2" fmla="val -171838"/>
                <a:gd name="adj3" fmla="val 16667"/>
              </a:avLst>
            </a:prstGeom>
            <a:noFill/>
            <a:ln w="38100">
              <a:solidFill>
                <a:srgbClr val="CC3300"/>
              </a:solidFill>
              <a:prstDash val="sysDot"/>
              <a:miter lim="800000"/>
              <a:headEnd/>
              <a:tailEnd/>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Lst>
          </p:spPr>
          <p:txBody>
            <a:bodyPr lIns="0" tIns="0" rIns="0" bIns="0"/>
            <a:lstStyle/>
            <a:p>
              <a:pPr>
                <a:lnSpc>
                  <a:spcPct val="80000"/>
                </a:lnSpc>
              </a:pPr>
              <a:r>
                <a:rPr lang="ru-RU" altLang="zh-CN" sz="2000" b="1">
                  <a:solidFill>
                    <a:schemeClr val="accent2"/>
                  </a:solidFill>
                </a:rPr>
                <a:t>Трафик,</a:t>
              </a:r>
            </a:p>
            <a:p>
              <a:pPr>
                <a:lnSpc>
                  <a:spcPct val="80000"/>
                </a:lnSpc>
              </a:pPr>
              <a:r>
                <a:rPr lang="ru-RU" altLang="zh-CN" sz="2000" b="1">
                  <a:solidFill>
                    <a:schemeClr val="accent2"/>
                  </a:solidFill>
                </a:rPr>
                <a:t>контролируемый нарушителем</a:t>
              </a:r>
              <a:endParaRPr lang="ru-RU" altLang="ru-RU" sz="2000">
                <a:solidFill>
                  <a:schemeClr val="accent2"/>
                </a:solidFill>
              </a:endParaRPr>
            </a:p>
          </p:txBody>
        </p:sp>
        <p:sp>
          <p:nvSpPr>
            <p:cNvPr id="841050" name="Text Box 346"/>
            <p:cNvSpPr txBox="1">
              <a:spLocks noChangeArrowheads="1"/>
            </p:cNvSpPr>
            <p:nvPr/>
          </p:nvSpPr>
          <p:spPr bwMode="auto">
            <a:xfrm>
              <a:off x="884" y="2251"/>
              <a:ext cx="1542" cy="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spAutoFit/>
            </a:bodyPr>
            <a:lstStyle/>
            <a:p>
              <a:pPr algn="r"/>
              <a:r>
                <a:rPr lang="ru-RU" altLang="zh-CN" sz="1800" b="1">
                  <a:solidFill>
                    <a:schemeClr val="accent2"/>
                  </a:solidFill>
                  <a:latin typeface="Tahoma" panose="020B0604030504040204" pitchFamily="34" charset="0"/>
                  <a:cs typeface="Tahoma" panose="020B0604030504040204" pitchFamily="34" charset="0"/>
                </a:rPr>
                <a:t>2-й маршрутизатор</a:t>
              </a:r>
              <a:endParaRPr lang="ru-RU" altLang="ru-RU" sz="1800">
                <a:solidFill>
                  <a:schemeClr val="accent2"/>
                </a:solidFill>
                <a:latin typeface="Tahoma" panose="020B0604030504040204" pitchFamily="34" charset="0"/>
                <a:cs typeface="Tahoma" panose="020B0604030504040204" pitchFamily="34" charset="0"/>
              </a:endParaRPr>
            </a:p>
          </p:txBody>
        </p:sp>
        <p:sp>
          <p:nvSpPr>
            <p:cNvPr id="841051" name="Text Box 347"/>
            <p:cNvSpPr txBox="1">
              <a:spLocks noChangeArrowheads="1"/>
            </p:cNvSpPr>
            <p:nvPr/>
          </p:nvSpPr>
          <p:spPr bwMode="auto">
            <a:xfrm>
              <a:off x="158" y="1321"/>
              <a:ext cx="1565" cy="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8000" tIns="10800" rIns="18000" bIns="10800">
              <a:spAutoFit/>
            </a:bodyPr>
            <a:lstStyle/>
            <a:p>
              <a:pPr algn="r"/>
              <a:r>
                <a:rPr lang="ru-RU" altLang="zh-CN" sz="1800" b="1">
                  <a:solidFill>
                    <a:schemeClr val="accent2"/>
                  </a:solidFill>
                  <a:latin typeface="Tahoma" panose="020B0604030504040204" pitchFamily="34" charset="0"/>
                  <a:cs typeface="Tahoma" panose="020B0604030504040204" pitchFamily="34" charset="0"/>
                </a:rPr>
                <a:t>1-й маршрутизатор</a:t>
              </a:r>
              <a:endParaRPr lang="ru-RU" altLang="ru-RU" sz="1800">
                <a:solidFill>
                  <a:schemeClr val="accent2"/>
                </a:solidFill>
                <a:latin typeface="Tahoma" panose="020B0604030504040204" pitchFamily="34" charset="0"/>
                <a:cs typeface="Tahoma" panose="020B0604030504040204" pitchFamily="34" charset="0"/>
              </a:endParaRPr>
            </a:p>
          </p:txBody>
        </p:sp>
        <p:sp>
          <p:nvSpPr>
            <p:cNvPr id="840720" name="Line 16"/>
            <p:cNvSpPr>
              <a:spLocks noChangeShapeType="1"/>
            </p:cNvSpPr>
            <p:nvPr/>
          </p:nvSpPr>
          <p:spPr bwMode="auto">
            <a:xfrm flipV="1">
              <a:off x="816" y="1798"/>
              <a:ext cx="862" cy="499"/>
            </a:xfrm>
            <a:prstGeom prst="line">
              <a:avLst/>
            </a:prstGeom>
            <a:noFill/>
            <a:ln w="38100" cmpd="dbl">
              <a:solidFill>
                <a:srgbClr val="00CC66"/>
              </a:solidFill>
              <a:round/>
              <a:headEnd type="triangle" w="lg" len="med"/>
              <a:tailEnd type="triangle" w="lg" len="med"/>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841110" name="AutoShape 406"/>
            <p:cNvSpPr>
              <a:spLocks noChangeArrowheads="1"/>
            </p:cNvSpPr>
            <p:nvPr/>
          </p:nvSpPr>
          <p:spPr bwMode="auto">
            <a:xfrm>
              <a:off x="317" y="2920"/>
              <a:ext cx="1633" cy="614"/>
            </a:xfrm>
            <a:prstGeom prst="wedgeEllipseCallout">
              <a:avLst>
                <a:gd name="adj1" fmla="val 56736"/>
                <a:gd name="adj2" fmla="val -52769"/>
              </a:avLst>
            </a:prstGeom>
            <a:noFill/>
            <a:ln w="38100">
              <a:solidFill>
                <a:srgbClr val="FFCC00"/>
              </a:solidFill>
              <a:prstDash val="sysDot"/>
              <a:miter lim="800000"/>
              <a:headEnd/>
              <a:tailEnd/>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Lst>
          </p:spPr>
          <p:txBody>
            <a:bodyPr lIns="0" tIns="0" rIns="0" bIns="0" anchor="ctr" anchorCtr="1">
              <a:spAutoFit/>
            </a:bodyPr>
            <a:lstStyle/>
            <a:p>
              <a:pPr>
                <a:lnSpc>
                  <a:spcPct val="90000"/>
                </a:lnSpc>
              </a:pPr>
              <a:r>
                <a:rPr lang="ru-RU" altLang="zh-CN" sz="1600" b="1">
                  <a:solidFill>
                    <a:srgbClr val="FF3300"/>
                  </a:solidFill>
                </a:rPr>
                <a:t>Узурпация 2-го маршрутизатора нарушителем</a:t>
              </a:r>
              <a:endParaRPr lang="ru-RU" altLang="ru-RU" sz="1600" b="1">
                <a:solidFill>
                  <a:srgbClr val="FF3300"/>
                </a:solidFill>
              </a:endParaRPr>
            </a:p>
          </p:txBody>
        </p:sp>
        <p:grpSp>
          <p:nvGrpSpPr>
            <p:cNvPr id="841111" name="Group 407"/>
            <p:cNvGrpSpPr>
              <a:grpSpLocks/>
            </p:cNvGrpSpPr>
            <p:nvPr/>
          </p:nvGrpSpPr>
          <p:grpSpPr bwMode="auto">
            <a:xfrm>
              <a:off x="3288" y="2546"/>
              <a:ext cx="249" cy="702"/>
              <a:chOff x="3804" y="935"/>
              <a:chExt cx="122" cy="280"/>
            </a:xfrm>
          </p:grpSpPr>
          <p:sp>
            <p:nvSpPr>
              <p:cNvPr id="841112" name="Oval 408"/>
              <p:cNvSpPr>
                <a:spLocks noChangeArrowheads="1"/>
              </p:cNvSpPr>
              <p:nvPr/>
            </p:nvSpPr>
            <p:spPr bwMode="auto">
              <a:xfrm>
                <a:off x="3904" y="1003"/>
                <a:ext cx="22" cy="17"/>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nvGrpSpPr>
              <p:cNvPr id="841113" name="Group 409"/>
              <p:cNvGrpSpPr>
                <a:grpSpLocks/>
              </p:cNvGrpSpPr>
              <p:nvPr/>
            </p:nvGrpSpPr>
            <p:grpSpPr bwMode="auto">
              <a:xfrm>
                <a:off x="3804" y="935"/>
                <a:ext cx="122" cy="280"/>
                <a:chOff x="3511" y="6174"/>
                <a:chExt cx="308" cy="924"/>
              </a:xfrm>
            </p:grpSpPr>
            <p:sp>
              <p:nvSpPr>
                <p:cNvPr id="841114" name="Oval 410"/>
                <p:cNvSpPr>
                  <a:spLocks noChangeArrowheads="1"/>
                </p:cNvSpPr>
                <p:nvPr/>
              </p:nvSpPr>
              <p:spPr bwMode="auto">
                <a:xfrm>
                  <a:off x="3567" y="6174"/>
                  <a:ext cx="196" cy="196"/>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15" name="Oval 411"/>
                <p:cNvSpPr>
                  <a:spLocks noChangeArrowheads="1"/>
                </p:cNvSpPr>
                <p:nvPr/>
              </p:nvSpPr>
              <p:spPr bwMode="auto">
                <a:xfrm>
                  <a:off x="3595" y="7042"/>
                  <a:ext cx="56" cy="56"/>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16" name="Rectangle 412"/>
                <p:cNvSpPr>
                  <a:spLocks noChangeArrowheads="1"/>
                </p:cNvSpPr>
                <p:nvPr/>
              </p:nvSpPr>
              <p:spPr bwMode="auto">
                <a:xfrm>
                  <a:off x="3679" y="6398"/>
                  <a:ext cx="56" cy="672"/>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17" name="Oval 413"/>
                <p:cNvSpPr>
                  <a:spLocks noChangeArrowheads="1"/>
                </p:cNvSpPr>
                <p:nvPr/>
              </p:nvSpPr>
              <p:spPr bwMode="auto">
                <a:xfrm>
                  <a:off x="3679" y="7042"/>
                  <a:ext cx="56" cy="56"/>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18" name="Rectangle 414"/>
                <p:cNvSpPr>
                  <a:spLocks noChangeArrowheads="1"/>
                </p:cNvSpPr>
                <p:nvPr/>
              </p:nvSpPr>
              <p:spPr bwMode="auto">
                <a:xfrm>
                  <a:off x="3595" y="6398"/>
                  <a:ext cx="56" cy="672"/>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19" name="Rectangle 415"/>
                <p:cNvSpPr>
                  <a:spLocks noChangeArrowheads="1"/>
                </p:cNvSpPr>
                <p:nvPr/>
              </p:nvSpPr>
              <p:spPr bwMode="auto">
                <a:xfrm>
                  <a:off x="3623" y="6314"/>
                  <a:ext cx="84" cy="448"/>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20" name="Oval 416"/>
                <p:cNvSpPr>
                  <a:spLocks noChangeArrowheads="1"/>
                </p:cNvSpPr>
                <p:nvPr/>
              </p:nvSpPr>
              <p:spPr bwMode="auto">
                <a:xfrm>
                  <a:off x="3763" y="6734"/>
                  <a:ext cx="56" cy="56"/>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21" name="Oval 417"/>
                <p:cNvSpPr>
                  <a:spLocks noChangeArrowheads="1"/>
                </p:cNvSpPr>
                <p:nvPr/>
              </p:nvSpPr>
              <p:spPr bwMode="auto">
                <a:xfrm>
                  <a:off x="3511" y="6734"/>
                  <a:ext cx="56" cy="56"/>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22" name="Oval 418"/>
                <p:cNvSpPr>
                  <a:spLocks noChangeArrowheads="1"/>
                </p:cNvSpPr>
                <p:nvPr/>
              </p:nvSpPr>
              <p:spPr bwMode="auto">
                <a:xfrm>
                  <a:off x="3511" y="6398"/>
                  <a:ext cx="56" cy="56"/>
                </a:xfrm>
                <a:prstGeom prst="ellipse">
                  <a:avLst/>
                </a:prstGeom>
                <a:solidFill>
                  <a:srgbClr val="FF3300"/>
                </a:solidFill>
                <a:ln w="9525" algn="ctr">
                  <a:solidFill>
                    <a:srgbClr val="FF33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23" name="Rectangle 419"/>
                <p:cNvSpPr>
                  <a:spLocks noChangeArrowheads="1"/>
                </p:cNvSpPr>
                <p:nvPr/>
              </p:nvSpPr>
              <p:spPr bwMode="auto">
                <a:xfrm>
                  <a:off x="3763" y="6426"/>
                  <a:ext cx="56" cy="336"/>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24" name="Rectangle 420"/>
                <p:cNvSpPr>
                  <a:spLocks noChangeArrowheads="1"/>
                </p:cNvSpPr>
                <p:nvPr/>
              </p:nvSpPr>
              <p:spPr bwMode="auto">
                <a:xfrm>
                  <a:off x="3511" y="6426"/>
                  <a:ext cx="56" cy="336"/>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841125" name="Rectangle 421"/>
                <p:cNvSpPr>
                  <a:spLocks noChangeArrowheads="1"/>
                </p:cNvSpPr>
                <p:nvPr/>
              </p:nvSpPr>
              <p:spPr bwMode="auto">
                <a:xfrm rot="-5400000">
                  <a:off x="3623" y="6314"/>
                  <a:ext cx="84" cy="252"/>
                </a:xfrm>
                <a:prstGeom prst="rect">
                  <a:avLst/>
                </a:prstGeom>
                <a:solidFill>
                  <a:srgbClr val="FF3300"/>
                </a:solidFill>
                <a:ln w="9525" algn="ctr">
                  <a:solidFill>
                    <a:srgbClr val="FF33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grpSp>
        </p:grpSp>
      </p:gr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3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1731" name="Text Box 3"/>
          <p:cNvSpPr txBox="1">
            <a:spLocks noChangeArrowheads="1"/>
          </p:cNvSpPr>
          <p:nvPr/>
        </p:nvSpPr>
        <p:spPr bwMode="auto">
          <a:xfrm>
            <a:off x="250825" y="1473200"/>
            <a:ext cx="8605838" cy="5124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800">
                <a:solidFill>
                  <a:srgbClr val="800080"/>
                </a:solidFill>
              </a:rPr>
              <a:t>Дополнительный канал между объектами может иметь различную природу: от обычного телефонного звонка, с помощью которого можно убедиться, что на связи через </a:t>
            </a:r>
            <a:r>
              <a:rPr lang="en-US" altLang="ru-RU" sz="2800">
                <a:solidFill>
                  <a:srgbClr val="800080"/>
                </a:solidFill>
              </a:rPr>
              <a:t>Internet</a:t>
            </a:r>
            <a:r>
              <a:rPr lang="ru-RU" altLang="ru-RU" sz="2800">
                <a:solidFill>
                  <a:srgbClr val="800080"/>
                </a:solidFill>
              </a:rPr>
              <a:t> настоящий пользователь (но это только для маскарада “1+1”), до специального выделенного канала, который надежно защищен и может использоваться только в экстренных ситуациях. На рис.26.6 представлена модель защиты от атак типа “маскарад” на основе использования параллельного (обходного) маршрута взаимодействия, который не доступен нарушителю.</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179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grpSp>
        <p:nvGrpSpPr>
          <p:cNvPr id="801895" name="Group 103"/>
          <p:cNvGrpSpPr>
            <a:grpSpLocks/>
          </p:cNvGrpSpPr>
          <p:nvPr/>
        </p:nvGrpSpPr>
        <p:grpSpPr bwMode="auto">
          <a:xfrm>
            <a:off x="250825" y="1052513"/>
            <a:ext cx="8642350" cy="5435600"/>
            <a:chOff x="158" y="777"/>
            <a:chExt cx="5444" cy="3424"/>
          </a:xfrm>
        </p:grpSpPr>
        <p:sp>
          <p:nvSpPr>
            <p:cNvPr id="801881" name="Freeform 89"/>
            <p:cNvSpPr>
              <a:spLocks/>
            </p:cNvSpPr>
            <p:nvPr/>
          </p:nvSpPr>
          <p:spPr bwMode="auto">
            <a:xfrm>
              <a:off x="1515" y="1094"/>
              <a:ext cx="2714" cy="2858"/>
            </a:xfrm>
            <a:custGeom>
              <a:avLst/>
              <a:gdLst>
                <a:gd name="T0" fmla="*/ 0 w 2714"/>
                <a:gd name="T1" fmla="*/ 2614 h 2782"/>
                <a:gd name="T2" fmla="*/ 0 w 2714"/>
                <a:gd name="T3" fmla="*/ 714 h 2782"/>
                <a:gd name="T4" fmla="*/ 1360 w 2714"/>
                <a:gd name="T5" fmla="*/ 0 h 2782"/>
                <a:gd name="T6" fmla="*/ 2714 w 2714"/>
                <a:gd name="T7" fmla="*/ 739 h 2782"/>
                <a:gd name="T8" fmla="*/ 2714 w 2714"/>
                <a:gd name="T9" fmla="*/ 2782 h 2782"/>
              </a:gdLst>
              <a:ahLst/>
              <a:cxnLst>
                <a:cxn ang="0">
                  <a:pos x="T0" y="T1"/>
                </a:cxn>
                <a:cxn ang="0">
                  <a:pos x="T2" y="T3"/>
                </a:cxn>
                <a:cxn ang="0">
                  <a:pos x="T4" y="T5"/>
                </a:cxn>
                <a:cxn ang="0">
                  <a:pos x="T6" y="T7"/>
                </a:cxn>
                <a:cxn ang="0">
                  <a:pos x="T8" y="T9"/>
                </a:cxn>
              </a:cxnLst>
              <a:rect l="0" t="0" r="r" b="b"/>
              <a:pathLst>
                <a:path w="2714" h="2782">
                  <a:moveTo>
                    <a:pt x="0" y="2614"/>
                  </a:moveTo>
                  <a:lnTo>
                    <a:pt x="0" y="714"/>
                  </a:lnTo>
                  <a:lnTo>
                    <a:pt x="1360" y="0"/>
                  </a:lnTo>
                  <a:lnTo>
                    <a:pt x="2714" y="739"/>
                  </a:lnTo>
                  <a:lnTo>
                    <a:pt x="2714" y="2782"/>
                  </a:lnTo>
                </a:path>
              </a:pathLst>
            </a:custGeom>
            <a:noFill/>
            <a:ln w="57150" cmpd="sng">
              <a:solidFill>
                <a:schemeClr val="accent2"/>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801857" name="AutoShape 65"/>
            <p:cNvSpPr>
              <a:spLocks noChangeArrowheads="1"/>
            </p:cNvSpPr>
            <p:nvPr/>
          </p:nvSpPr>
          <p:spPr bwMode="auto">
            <a:xfrm>
              <a:off x="2086" y="777"/>
              <a:ext cx="1587" cy="453"/>
            </a:xfrm>
            <a:prstGeom prst="leftRightArrowCallout">
              <a:avLst>
                <a:gd name="adj1" fmla="val 32009"/>
                <a:gd name="adj2" fmla="val 33884"/>
                <a:gd name="adj3" fmla="val 61146"/>
                <a:gd name="adj4" fmla="val 50000"/>
              </a:avLst>
            </a:prstGeom>
            <a:gradFill rotWithShape="1">
              <a:gsLst>
                <a:gs pos="0">
                  <a:srgbClr val="FFCC66">
                    <a:gamma/>
                    <a:tint val="0"/>
                    <a:invGamma/>
                  </a:srgbClr>
                </a:gs>
                <a:gs pos="100000">
                  <a:srgbClr val="FFCC66"/>
                </a:gs>
              </a:gsLst>
              <a:path path="rect">
                <a:fillToRect l="50000" t="50000" r="50000" b="50000"/>
              </a:path>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58" name="Text Box 66"/>
            <p:cNvSpPr txBox="1">
              <a:spLocks noChangeArrowheads="1"/>
            </p:cNvSpPr>
            <p:nvPr/>
          </p:nvSpPr>
          <p:spPr bwMode="auto">
            <a:xfrm>
              <a:off x="2494" y="909"/>
              <a:ext cx="772" cy="19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000" b="1">
                  <a:solidFill>
                    <a:srgbClr val="FF3300"/>
                  </a:solidFill>
                </a:rPr>
                <a:t>КШ ИТС</a:t>
              </a:r>
            </a:p>
          </p:txBody>
        </p:sp>
        <p:sp>
          <p:nvSpPr>
            <p:cNvPr id="801863" name="AutoShape 71"/>
            <p:cNvSpPr>
              <a:spLocks noChangeArrowheads="1"/>
            </p:cNvSpPr>
            <p:nvPr/>
          </p:nvSpPr>
          <p:spPr bwMode="auto">
            <a:xfrm>
              <a:off x="158" y="867"/>
              <a:ext cx="1815" cy="454"/>
            </a:xfrm>
            <a:prstGeom prst="flowChartPredefinedProcess">
              <a:avLst/>
            </a:prstGeom>
            <a:gradFill rotWithShape="1">
              <a:gsLst>
                <a:gs pos="0">
                  <a:srgbClr val="FFCC66">
                    <a:gamma/>
                    <a:tint val="0"/>
                    <a:invGamma/>
                  </a:srgbClr>
                </a:gs>
                <a:gs pos="100000">
                  <a:srgbClr val="FFCC66"/>
                </a:gs>
              </a:gsLst>
              <a:path path="shape">
                <a:fillToRect l="50000" t="50000" r="50000" b="50000"/>
              </a:path>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60" name="Text Box 68"/>
            <p:cNvSpPr txBox="1">
              <a:spLocks noChangeArrowheads="1"/>
            </p:cNvSpPr>
            <p:nvPr/>
          </p:nvSpPr>
          <p:spPr bwMode="auto">
            <a:xfrm>
              <a:off x="385" y="935"/>
              <a:ext cx="1361" cy="308"/>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2000" b="1">
                  <a:solidFill>
                    <a:srgbClr val="FF3300"/>
                  </a:solidFill>
                </a:rPr>
                <a:t>ИТС как источник КШ</a:t>
              </a:r>
            </a:p>
          </p:txBody>
        </p:sp>
        <p:sp>
          <p:nvSpPr>
            <p:cNvPr id="801864" name="AutoShape 72"/>
            <p:cNvSpPr>
              <a:spLocks noChangeArrowheads="1"/>
            </p:cNvSpPr>
            <p:nvPr/>
          </p:nvSpPr>
          <p:spPr bwMode="auto">
            <a:xfrm>
              <a:off x="3787" y="867"/>
              <a:ext cx="1815" cy="454"/>
            </a:xfrm>
            <a:prstGeom prst="flowChartPredefinedProcess">
              <a:avLst/>
            </a:prstGeom>
            <a:gradFill rotWithShape="1">
              <a:gsLst>
                <a:gs pos="0">
                  <a:srgbClr val="FFCC66">
                    <a:gamma/>
                    <a:tint val="0"/>
                    <a:invGamma/>
                  </a:srgbClr>
                </a:gs>
                <a:gs pos="100000">
                  <a:srgbClr val="FFCC66"/>
                </a:gs>
              </a:gsLst>
              <a:path path="shape">
                <a:fillToRect l="50000" t="50000" r="50000" b="50000"/>
              </a:path>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65" name="Text Box 73"/>
            <p:cNvSpPr txBox="1">
              <a:spLocks noChangeArrowheads="1"/>
            </p:cNvSpPr>
            <p:nvPr/>
          </p:nvSpPr>
          <p:spPr bwMode="auto">
            <a:xfrm>
              <a:off x="4014" y="913"/>
              <a:ext cx="1361" cy="369"/>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1600" b="1">
                  <a:solidFill>
                    <a:srgbClr val="FF3300"/>
                  </a:solidFill>
                </a:rPr>
                <a:t>ИТС как объект (или как средство проведения) КШ</a:t>
              </a:r>
            </a:p>
          </p:txBody>
        </p:sp>
        <p:sp>
          <p:nvSpPr>
            <p:cNvPr id="801866" name="AutoShape 74"/>
            <p:cNvSpPr>
              <a:spLocks noChangeArrowheads="1"/>
            </p:cNvSpPr>
            <p:nvPr/>
          </p:nvSpPr>
          <p:spPr bwMode="auto">
            <a:xfrm>
              <a:off x="3787" y="1434"/>
              <a:ext cx="1815" cy="454"/>
            </a:xfrm>
            <a:prstGeom prst="flowChartMultidocument">
              <a:avLst/>
            </a:prstGeom>
            <a:gradFill rotWithShape="1">
              <a:gsLst>
                <a:gs pos="0">
                  <a:srgbClr val="FFCCFF"/>
                </a:gs>
                <a:gs pos="50000">
                  <a:srgbClr val="FFCCFF">
                    <a:gamma/>
                    <a:tint val="0"/>
                    <a:invGamma/>
                  </a:srgbClr>
                </a:gs>
                <a:gs pos="100000">
                  <a:srgbClr val="FFCCFF"/>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59" name="Text Box 67"/>
            <p:cNvSpPr txBox="1">
              <a:spLocks noChangeArrowheads="1"/>
            </p:cNvSpPr>
            <p:nvPr/>
          </p:nvSpPr>
          <p:spPr bwMode="auto">
            <a:xfrm>
              <a:off x="3810" y="1548"/>
              <a:ext cx="1497" cy="24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1600" b="1">
                  <a:solidFill>
                    <a:srgbClr val="FF3300"/>
                  </a:solidFill>
                </a:rPr>
                <a:t>Комплекс активных мероприятий</a:t>
              </a:r>
            </a:p>
          </p:txBody>
        </p:sp>
        <p:sp>
          <p:nvSpPr>
            <p:cNvPr id="801867" name="AutoShape 75"/>
            <p:cNvSpPr>
              <a:spLocks noChangeArrowheads="1"/>
            </p:cNvSpPr>
            <p:nvPr/>
          </p:nvSpPr>
          <p:spPr bwMode="auto">
            <a:xfrm flipH="1">
              <a:off x="158" y="1412"/>
              <a:ext cx="1815" cy="454"/>
            </a:xfrm>
            <a:prstGeom prst="flowChartMultidocument">
              <a:avLst/>
            </a:prstGeom>
            <a:gradFill rotWithShape="1">
              <a:gsLst>
                <a:gs pos="0">
                  <a:srgbClr val="FFCCFF"/>
                </a:gs>
                <a:gs pos="50000">
                  <a:srgbClr val="FFCCFF">
                    <a:gamma/>
                    <a:tint val="0"/>
                    <a:invGamma/>
                  </a:srgbClr>
                </a:gs>
                <a:gs pos="100000">
                  <a:srgbClr val="FFCCFF"/>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68" name="Text Box 76"/>
            <p:cNvSpPr txBox="1">
              <a:spLocks noChangeArrowheads="1"/>
            </p:cNvSpPr>
            <p:nvPr/>
          </p:nvSpPr>
          <p:spPr bwMode="auto">
            <a:xfrm>
              <a:off x="431" y="1525"/>
              <a:ext cx="1497" cy="246"/>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80000"/>
                </a:lnSpc>
              </a:pPr>
              <a:r>
                <a:rPr lang="ru-RU" altLang="ru-RU" sz="1600" b="1">
                  <a:solidFill>
                    <a:srgbClr val="FF3300"/>
                  </a:solidFill>
                </a:rPr>
                <a:t>Комплекс пассивных мероприятий</a:t>
              </a:r>
            </a:p>
          </p:txBody>
        </p:sp>
        <p:sp>
          <p:nvSpPr>
            <p:cNvPr id="801869" name="AutoShape 77"/>
            <p:cNvSpPr>
              <a:spLocks noChangeArrowheads="1"/>
            </p:cNvSpPr>
            <p:nvPr/>
          </p:nvSpPr>
          <p:spPr bwMode="auto">
            <a:xfrm rot="-5400000">
              <a:off x="2540" y="754"/>
              <a:ext cx="680" cy="1632"/>
            </a:xfrm>
            <a:prstGeom prst="flowChartOnlineStorage">
              <a:avLst/>
            </a:prstGeom>
            <a:gradFill rotWithShape="1">
              <a:gsLst>
                <a:gs pos="0">
                  <a:srgbClr val="FFFF99"/>
                </a:gs>
                <a:gs pos="50000">
                  <a:srgbClr val="FFFF99">
                    <a:gamma/>
                    <a:tint val="7451"/>
                    <a:invGamma/>
                  </a:srgbClr>
                </a:gs>
                <a:gs pos="100000">
                  <a:srgbClr val="FFFF99"/>
                </a:gs>
              </a:gsLst>
              <a:lin ang="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70" name="WordArt 78"/>
            <p:cNvSpPr>
              <a:spLocks noChangeArrowheads="1" noChangeShapeType="1" noTextEdit="1"/>
            </p:cNvSpPr>
            <p:nvPr/>
          </p:nvSpPr>
          <p:spPr bwMode="auto">
            <a:xfrm>
              <a:off x="2086" y="1275"/>
              <a:ext cx="1565" cy="567"/>
            </a:xfrm>
            <a:prstGeom prst="rect">
              <a:avLst/>
            </a:prstGeom>
            <a:extLst>
              <a:ext uri="{AF507438-7753-43E0-B8FC-AC1667EBCBE1}">
                <a14:hiddenEffects xmlns:a14="http://schemas.microsoft.com/office/drawing/2010/main">
                  <a:effectLst/>
                </a14:hiddenEffects>
              </a:ext>
            </a:extLst>
          </p:spPr>
          <p:txBody>
            <a:bodyPr wrap="none" fromWordArt="1">
              <a:prstTxWarp prst="textCanDown">
                <a:avLst>
                  <a:gd name="adj" fmla="val 18167"/>
                </a:avLst>
              </a:prstTxWarp>
            </a:bodyPr>
            <a:lstStyle/>
            <a:p>
              <a:r>
                <a:rPr lang="ru-RU" sz="3600" kern="10">
                  <a:ln w="9525">
                    <a:solidFill>
                      <a:srgbClr val="800080"/>
                    </a:solidFill>
                    <a:round/>
                    <a:headEnd/>
                    <a:tailEnd/>
                  </a:ln>
                  <a:solidFill>
                    <a:srgbClr val="FF3300"/>
                  </a:solidFill>
                </a:rPr>
                <a:t>В интересах</a:t>
              </a:r>
            </a:p>
            <a:p>
              <a:r>
                <a:rPr lang="ru-RU" sz="3600" kern="10">
                  <a:ln w="9525">
                    <a:solidFill>
                      <a:srgbClr val="800080"/>
                    </a:solidFill>
                    <a:round/>
                    <a:headEnd/>
                    <a:tailEnd/>
                  </a:ln>
                  <a:solidFill>
                    <a:srgbClr val="FF3300"/>
                  </a:solidFill>
                </a:rPr>
                <a:t>  криптоанализа и </a:t>
              </a:r>
            </a:p>
            <a:p>
              <a:r>
                <a:rPr lang="ru-RU" sz="3600" kern="10">
                  <a:ln w="9525">
                    <a:solidFill>
                      <a:srgbClr val="800080"/>
                    </a:solidFill>
                    <a:round/>
                    <a:headEnd/>
                    <a:tailEnd/>
                  </a:ln>
                  <a:solidFill>
                    <a:srgbClr val="FF3300"/>
                  </a:solidFill>
                </a:rPr>
                <a:t>дешифрования</a:t>
              </a:r>
            </a:p>
          </p:txBody>
        </p:sp>
        <p:sp>
          <p:nvSpPr>
            <p:cNvPr id="801871" name="AutoShape 79"/>
            <p:cNvSpPr>
              <a:spLocks noChangeArrowheads="1"/>
            </p:cNvSpPr>
            <p:nvPr/>
          </p:nvSpPr>
          <p:spPr bwMode="auto">
            <a:xfrm>
              <a:off x="158" y="1956"/>
              <a:ext cx="2450" cy="476"/>
            </a:xfrm>
            <a:prstGeom prst="rightArrowCallout">
              <a:avLst>
                <a:gd name="adj1" fmla="val 51722"/>
                <a:gd name="adj2" fmla="val 43102"/>
                <a:gd name="adj3" fmla="val 64505"/>
                <a:gd name="adj4" fmla="val 85060"/>
              </a:avLst>
            </a:prstGeom>
            <a:gradFill rotWithShape="1">
              <a:gsLst>
                <a:gs pos="0">
                  <a:srgbClr val="FFCCFF"/>
                </a:gs>
                <a:gs pos="50000">
                  <a:srgbClr val="FFCCFF">
                    <a:gamma/>
                    <a:tint val="0"/>
                    <a:invGamma/>
                  </a:srgbClr>
                </a:gs>
                <a:gs pos="100000">
                  <a:srgbClr val="FFCCFF"/>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61" name="Text Box 69"/>
            <p:cNvSpPr txBox="1">
              <a:spLocks noChangeArrowheads="1"/>
            </p:cNvSpPr>
            <p:nvPr/>
          </p:nvSpPr>
          <p:spPr bwMode="auto">
            <a:xfrm>
              <a:off x="181" y="2001"/>
              <a:ext cx="2041" cy="363"/>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1400" b="1">
                  <a:solidFill>
                    <a:srgbClr val="FF3300"/>
                  </a:solidFill>
                </a:rPr>
                <a:t>Подготовка и информационное обеспечение проведения комплекса активных мероприятий</a:t>
              </a:r>
            </a:p>
          </p:txBody>
        </p:sp>
        <p:sp>
          <p:nvSpPr>
            <p:cNvPr id="801875" name="AutoShape 83"/>
            <p:cNvSpPr>
              <a:spLocks noChangeArrowheads="1"/>
            </p:cNvSpPr>
            <p:nvPr/>
          </p:nvSpPr>
          <p:spPr bwMode="auto">
            <a:xfrm>
              <a:off x="158" y="2546"/>
              <a:ext cx="2291" cy="385"/>
            </a:xfrm>
            <a:prstGeom prst="homePlate">
              <a:avLst>
                <a:gd name="adj" fmla="val 54548"/>
              </a:avLst>
            </a:prstGeom>
            <a:gradFill rotWithShape="1">
              <a:gsLst>
                <a:gs pos="0">
                  <a:srgbClr val="FFCC99"/>
                </a:gs>
                <a:gs pos="50000">
                  <a:srgbClr val="FFCC99">
                    <a:gamma/>
                    <a:tint val="0"/>
                    <a:invGamma/>
                  </a:srgbClr>
                </a:gs>
                <a:gs pos="100000">
                  <a:srgbClr val="FFCC99"/>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76" name="AutoShape 84"/>
            <p:cNvSpPr>
              <a:spLocks noChangeArrowheads="1"/>
            </p:cNvSpPr>
            <p:nvPr/>
          </p:nvSpPr>
          <p:spPr bwMode="auto">
            <a:xfrm>
              <a:off x="158" y="3022"/>
              <a:ext cx="2291" cy="385"/>
            </a:xfrm>
            <a:prstGeom prst="homePlate">
              <a:avLst>
                <a:gd name="adj" fmla="val 54548"/>
              </a:avLst>
            </a:prstGeom>
            <a:gradFill rotWithShape="1">
              <a:gsLst>
                <a:gs pos="0">
                  <a:srgbClr val="FFCC99"/>
                </a:gs>
                <a:gs pos="50000">
                  <a:srgbClr val="FFCC99">
                    <a:gamma/>
                    <a:tint val="0"/>
                    <a:invGamma/>
                  </a:srgbClr>
                </a:gs>
                <a:gs pos="100000">
                  <a:srgbClr val="FFCC99"/>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77" name="AutoShape 85"/>
            <p:cNvSpPr>
              <a:spLocks noChangeArrowheads="1"/>
            </p:cNvSpPr>
            <p:nvPr/>
          </p:nvSpPr>
          <p:spPr bwMode="auto">
            <a:xfrm>
              <a:off x="158" y="3498"/>
              <a:ext cx="2291" cy="385"/>
            </a:xfrm>
            <a:prstGeom prst="homePlate">
              <a:avLst>
                <a:gd name="adj" fmla="val 54548"/>
              </a:avLst>
            </a:prstGeom>
            <a:gradFill rotWithShape="1">
              <a:gsLst>
                <a:gs pos="0">
                  <a:srgbClr val="FFCC99"/>
                </a:gs>
                <a:gs pos="50000">
                  <a:srgbClr val="FFCC99">
                    <a:gamma/>
                    <a:tint val="0"/>
                    <a:invGamma/>
                  </a:srgbClr>
                </a:gs>
                <a:gs pos="100000">
                  <a:srgbClr val="FFCC99"/>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78" name="Text Box 86"/>
            <p:cNvSpPr txBox="1">
              <a:spLocks noChangeArrowheads="1"/>
            </p:cNvSpPr>
            <p:nvPr/>
          </p:nvSpPr>
          <p:spPr bwMode="auto">
            <a:xfrm>
              <a:off x="181" y="2596"/>
              <a:ext cx="2041" cy="278"/>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1600" b="1">
                  <a:solidFill>
                    <a:srgbClr val="FF3300"/>
                  </a:solidFill>
                </a:rPr>
                <a:t>Контроль, перехват и анализ трафика, включая служебный</a:t>
              </a:r>
            </a:p>
          </p:txBody>
        </p:sp>
        <p:sp>
          <p:nvSpPr>
            <p:cNvPr id="801879" name="Text Box 87"/>
            <p:cNvSpPr txBox="1">
              <a:spLocks noChangeArrowheads="1"/>
            </p:cNvSpPr>
            <p:nvPr/>
          </p:nvSpPr>
          <p:spPr bwMode="auto">
            <a:xfrm>
              <a:off x="181" y="3067"/>
              <a:ext cx="2041" cy="312"/>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1800" b="1">
                  <a:solidFill>
                    <a:srgbClr val="FF3300"/>
                  </a:solidFill>
                </a:rPr>
                <a:t>Криптоанализ и дешифрование</a:t>
              </a:r>
            </a:p>
          </p:txBody>
        </p:sp>
        <p:sp>
          <p:nvSpPr>
            <p:cNvPr id="801880" name="Text Box 88"/>
            <p:cNvSpPr txBox="1">
              <a:spLocks noChangeArrowheads="1"/>
            </p:cNvSpPr>
            <p:nvPr/>
          </p:nvSpPr>
          <p:spPr bwMode="auto">
            <a:xfrm>
              <a:off x="181" y="3566"/>
              <a:ext cx="2041" cy="278"/>
            </a:xfrm>
            <a:prstGeom prst="rect">
              <a:avLst/>
            </a:prstGeom>
            <a:noFill/>
            <a:ln>
              <a:noFill/>
            </a:ln>
            <a:effectLst>
              <a:outerShdw dist="17961" dir="2700000" algn="ctr" rotWithShape="0">
                <a:schemeClr val="accent2"/>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1600" b="1">
                  <a:solidFill>
                    <a:srgbClr val="FF3300"/>
                  </a:solidFill>
                </a:rPr>
                <a:t>Вскрытие системы обеспечения ИБ объекта КШ</a:t>
              </a:r>
            </a:p>
          </p:txBody>
        </p:sp>
        <p:sp>
          <p:nvSpPr>
            <p:cNvPr id="801883" name="AutoShape 91"/>
            <p:cNvSpPr>
              <a:spLocks noChangeArrowheads="1"/>
            </p:cNvSpPr>
            <p:nvPr/>
          </p:nvSpPr>
          <p:spPr bwMode="auto">
            <a:xfrm>
              <a:off x="3084" y="1956"/>
              <a:ext cx="2518" cy="431"/>
            </a:xfrm>
            <a:prstGeom prst="flowChartPunchedTape">
              <a:avLst/>
            </a:prstGeom>
            <a:gradFill rotWithShape="1">
              <a:gsLst>
                <a:gs pos="0">
                  <a:srgbClr val="FF7C80"/>
                </a:gs>
                <a:gs pos="50000">
                  <a:srgbClr val="FF7C80">
                    <a:gamma/>
                    <a:tint val="0"/>
                    <a:invGamma/>
                  </a:srgbClr>
                </a:gs>
                <a:gs pos="100000">
                  <a:srgbClr val="FF7C80"/>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84" name="AutoShape 92"/>
            <p:cNvSpPr>
              <a:spLocks noChangeArrowheads="1"/>
            </p:cNvSpPr>
            <p:nvPr/>
          </p:nvSpPr>
          <p:spPr bwMode="auto">
            <a:xfrm>
              <a:off x="3084" y="2409"/>
              <a:ext cx="2518" cy="431"/>
            </a:xfrm>
            <a:prstGeom prst="flowChartPunchedTape">
              <a:avLst/>
            </a:prstGeom>
            <a:gradFill rotWithShape="1">
              <a:gsLst>
                <a:gs pos="0">
                  <a:srgbClr val="FF7C80"/>
                </a:gs>
                <a:gs pos="50000">
                  <a:srgbClr val="FF7C80">
                    <a:gamma/>
                    <a:tint val="0"/>
                    <a:invGamma/>
                  </a:srgbClr>
                </a:gs>
                <a:gs pos="100000">
                  <a:srgbClr val="FF7C80"/>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85" name="AutoShape 93"/>
            <p:cNvSpPr>
              <a:spLocks noChangeArrowheads="1"/>
            </p:cNvSpPr>
            <p:nvPr/>
          </p:nvSpPr>
          <p:spPr bwMode="auto">
            <a:xfrm>
              <a:off x="3084" y="2863"/>
              <a:ext cx="2518" cy="431"/>
            </a:xfrm>
            <a:prstGeom prst="flowChartPunchedTape">
              <a:avLst/>
            </a:prstGeom>
            <a:gradFill rotWithShape="1">
              <a:gsLst>
                <a:gs pos="0">
                  <a:srgbClr val="FF7C80"/>
                </a:gs>
                <a:gs pos="50000">
                  <a:srgbClr val="FF7C80">
                    <a:gamma/>
                    <a:tint val="0"/>
                    <a:invGamma/>
                  </a:srgbClr>
                </a:gs>
                <a:gs pos="100000">
                  <a:srgbClr val="FF7C80"/>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86" name="AutoShape 94"/>
            <p:cNvSpPr>
              <a:spLocks noChangeArrowheads="1"/>
            </p:cNvSpPr>
            <p:nvPr/>
          </p:nvSpPr>
          <p:spPr bwMode="auto">
            <a:xfrm>
              <a:off x="3084" y="3317"/>
              <a:ext cx="2518" cy="431"/>
            </a:xfrm>
            <a:prstGeom prst="flowChartPunchedTape">
              <a:avLst/>
            </a:prstGeom>
            <a:gradFill rotWithShape="1">
              <a:gsLst>
                <a:gs pos="0">
                  <a:srgbClr val="FF7C80"/>
                </a:gs>
                <a:gs pos="50000">
                  <a:srgbClr val="FF7C80">
                    <a:gamma/>
                    <a:tint val="0"/>
                    <a:invGamma/>
                  </a:srgbClr>
                </a:gs>
                <a:gs pos="100000">
                  <a:srgbClr val="FF7C80"/>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87" name="WordArt 95"/>
            <p:cNvSpPr>
              <a:spLocks noChangeArrowheads="1" noChangeShapeType="1" noTextEdit="1"/>
            </p:cNvSpPr>
            <p:nvPr/>
          </p:nvSpPr>
          <p:spPr bwMode="auto">
            <a:xfrm>
              <a:off x="3084" y="2001"/>
              <a:ext cx="2495" cy="340"/>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3528"/>
                  <a:gd name="adj2" fmla="val 0"/>
                </a:avLst>
              </a:prstTxWarp>
            </a:bodyPr>
            <a:lstStyle/>
            <a:p>
              <a:r>
                <a:rPr lang="ru-RU" sz="3600" kern="10">
                  <a:ln w="9525">
                    <a:solidFill>
                      <a:srgbClr val="800080"/>
                    </a:solidFill>
                    <a:round/>
                    <a:headEnd/>
                    <a:tailEnd/>
                  </a:ln>
                  <a:solidFill>
                    <a:srgbClr val="FF3300"/>
                  </a:solidFill>
                </a:rPr>
                <a:t> Навязывание объекту КШ ложной </a:t>
              </a:r>
            </a:p>
            <a:p>
              <a:r>
                <a:rPr lang="ru-RU" sz="3600" kern="10">
                  <a:ln w="9525">
                    <a:solidFill>
                      <a:srgbClr val="800080"/>
                    </a:solidFill>
                    <a:round/>
                    <a:headEnd/>
                    <a:tailEnd/>
                  </a:ln>
                  <a:solidFill>
                    <a:srgbClr val="FF3300"/>
                  </a:solidFill>
                </a:rPr>
                <a:t> информации путём её искажения </a:t>
              </a:r>
            </a:p>
          </p:txBody>
        </p:sp>
        <p:sp>
          <p:nvSpPr>
            <p:cNvPr id="801888" name="WordArt 96"/>
            <p:cNvSpPr>
              <a:spLocks noChangeArrowheads="1" noChangeShapeType="1" noTextEdit="1"/>
            </p:cNvSpPr>
            <p:nvPr/>
          </p:nvSpPr>
          <p:spPr bwMode="auto">
            <a:xfrm>
              <a:off x="3084" y="2455"/>
              <a:ext cx="2495" cy="340"/>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2060"/>
                  <a:gd name="adj2" fmla="val 0"/>
                </a:avLst>
              </a:prstTxWarp>
            </a:bodyPr>
            <a:lstStyle/>
            <a:p>
              <a:r>
                <a:rPr lang="ru-RU" sz="3600" kern="10">
                  <a:ln w="9525">
                    <a:solidFill>
                      <a:srgbClr val="800080"/>
                    </a:solidFill>
                    <a:round/>
                    <a:headEnd/>
                    <a:tailEnd/>
                  </a:ln>
                  <a:solidFill>
                    <a:srgbClr val="FF3300"/>
                  </a:solidFill>
                </a:rPr>
                <a:t> Несанкционированный доступ к </a:t>
              </a:r>
            </a:p>
            <a:p>
              <a:r>
                <a:rPr lang="ru-RU" sz="3600" kern="10">
                  <a:ln w="9525">
                    <a:solidFill>
                      <a:srgbClr val="800080"/>
                    </a:solidFill>
                    <a:round/>
                    <a:headEnd/>
                    <a:tailEnd/>
                  </a:ln>
                  <a:solidFill>
                    <a:srgbClr val="FF3300"/>
                  </a:solidFill>
                </a:rPr>
                <a:t> объекту КШ или его компонентам </a:t>
              </a:r>
            </a:p>
          </p:txBody>
        </p:sp>
        <p:sp>
          <p:nvSpPr>
            <p:cNvPr id="801889" name="WordArt 97"/>
            <p:cNvSpPr>
              <a:spLocks noChangeArrowheads="1" noChangeShapeType="1" noTextEdit="1"/>
            </p:cNvSpPr>
            <p:nvPr/>
          </p:nvSpPr>
          <p:spPr bwMode="auto">
            <a:xfrm>
              <a:off x="3084" y="2908"/>
              <a:ext cx="2518" cy="340"/>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2060"/>
                  <a:gd name="adj2" fmla="val 0"/>
                </a:avLst>
              </a:prstTxWarp>
            </a:bodyPr>
            <a:lstStyle/>
            <a:p>
              <a:r>
                <a:rPr lang="ru-RU" sz="3600" kern="10">
                  <a:ln w="9525">
                    <a:solidFill>
                      <a:srgbClr val="800080"/>
                    </a:solidFill>
                    <a:round/>
                    <a:headEnd/>
                    <a:tailEnd/>
                  </a:ln>
                  <a:solidFill>
                    <a:srgbClr val="FF3300"/>
                  </a:solidFill>
                </a:rPr>
                <a:t> Внедрение вредоносного ПО и использование </a:t>
              </a:r>
            </a:p>
            <a:p>
              <a:r>
                <a:rPr lang="ru-RU" sz="3600" kern="10">
                  <a:ln w="9525">
                    <a:solidFill>
                      <a:srgbClr val="800080"/>
                    </a:solidFill>
                    <a:round/>
                    <a:headEnd/>
                    <a:tailEnd/>
                  </a:ln>
                  <a:solidFill>
                    <a:srgbClr val="FF3300"/>
                  </a:solidFill>
                </a:rPr>
                <a:t> скрытых каналов управления </a:t>
              </a:r>
            </a:p>
          </p:txBody>
        </p:sp>
        <p:sp>
          <p:nvSpPr>
            <p:cNvPr id="801890" name="AutoShape 98"/>
            <p:cNvSpPr>
              <a:spLocks noChangeArrowheads="1"/>
            </p:cNvSpPr>
            <p:nvPr/>
          </p:nvSpPr>
          <p:spPr bwMode="auto">
            <a:xfrm>
              <a:off x="3084" y="3770"/>
              <a:ext cx="2518" cy="431"/>
            </a:xfrm>
            <a:prstGeom prst="flowChartPunchedTape">
              <a:avLst/>
            </a:prstGeom>
            <a:gradFill rotWithShape="1">
              <a:gsLst>
                <a:gs pos="0">
                  <a:srgbClr val="FF7C80"/>
                </a:gs>
                <a:gs pos="50000">
                  <a:srgbClr val="FF7C80">
                    <a:gamma/>
                    <a:tint val="0"/>
                    <a:invGamma/>
                  </a:srgbClr>
                </a:gs>
                <a:gs pos="100000">
                  <a:srgbClr val="FF7C80"/>
                </a:gs>
              </a:gsLst>
              <a:lin ang="5400000" scaled="1"/>
            </a:gradFill>
            <a:ln w="38100">
              <a:solidFill>
                <a:srgbClr val="CC3300"/>
              </a:solidFill>
              <a:miter lim="800000"/>
              <a:headEnd/>
              <a:tailEnd/>
            </a:ln>
            <a:effectLst>
              <a:outerShdw dist="35921" dir="2700000" algn="ctr" rotWithShape="0">
                <a:schemeClr val="accent2"/>
              </a:outerShdw>
            </a:effectLst>
          </p:spPr>
          <p:txBody>
            <a:bodyPr wrap="none" anchor="ctr"/>
            <a:lstStyle/>
            <a:p>
              <a:endParaRPr lang="ru-RU"/>
            </a:p>
          </p:txBody>
        </p:sp>
        <p:sp>
          <p:nvSpPr>
            <p:cNvPr id="801891" name="WordArt 99"/>
            <p:cNvSpPr>
              <a:spLocks noChangeArrowheads="1" noChangeShapeType="1" noTextEdit="1"/>
            </p:cNvSpPr>
            <p:nvPr/>
          </p:nvSpPr>
          <p:spPr bwMode="auto">
            <a:xfrm>
              <a:off x="3084" y="3362"/>
              <a:ext cx="2518" cy="340"/>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2060"/>
                  <a:gd name="adj2" fmla="val 0"/>
                </a:avLst>
              </a:prstTxWarp>
            </a:bodyPr>
            <a:lstStyle/>
            <a:p>
              <a:r>
                <a:rPr lang="ru-RU" sz="3600" kern="10">
                  <a:ln w="9525">
                    <a:solidFill>
                      <a:srgbClr val="800080"/>
                    </a:solidFill>
                    <a:round/>
                    <a:headEnd/>
                    <a:tailEnd/>
                  </a:ln>
                  <a:solidFill>
                    <a:srgbClr val="FF3300"/>
                  </a:solidFill>
                </a:rPr>
                <a:t> Несанкционированное управление </a:t>
              </a:r>
            </a:p>
            <a:p>
              <a:r>
                <a:rPr lang="ru-RU" sz="3600" kern="10">
                  <a:ln w="9525">
                    <a:solidFill>
                      <a:srgbClr val="800080"/>
                    </a:solidFill>
                    <a:round/>
                    <a:headEnd/>
                    <a:tailEnd/>
                  </a:ln>
                  <a:solidFill>
                    <a:srgbClr val="FF3300"/>
                  </a:solidFill>
                </a:rPr>
                <a:t> объектом КШ или его компонентами </a:t>
              </a:r>
            </a:p>
          </p:txBody>
        </p:sp>
        <p:sp>
          <p:nvSpPr>
            <p:cNvPr id="801892" name="WordArt 100"/>
            <p:cNvSpPr>
              <a:spLocks noChangeArrowheads="1" noChangeShapeType="1" noTextEdit="1"/>
            </p:cNvSpPr>
            <p:nvPr/>
          </p:nvSpPr>
          <p:spPr bwMode="auto">
            <a:xfrm>
              <a:off x="3084" y="3814"/>
              <a:ext cx="2518" cy="342"/>
            </a:xfrm>
            <a:prstGeom prst="rect">
              <a:avLst/>
            </a:prstGeom>
            <a:extLst>
              <a:ext uri="{AF507438-7753-43E0-B8FC-AC1667EBCBE1}">
                <a14:hiddenEffects xmlns:a14="http://schemas.microsoft.com/office/drawing/2010/main">
                  <a:effectLst/>
                </a14:hiddenEffects>
              </a:ext>
            </a:extLst>
          </p:spPr>
          <p:txBody>
            <a:bodyPr wrap="none" fromWordArt="1">
              <a:prstTxWarp prst="textWave2">
                <a:avLst>
                  <a:gd name="adj1" fmla="val 14421"/>
                  <a:gd name="adj2" fmla="val 0"/>
                </a:avLst>
              </a:prstTxWarp>
            </a:bodyPr>
            <a:lstStyle/>
            <a:p>
              <a:r>
                <a:rPr lang="ru-RU" sz="2000" kern="10">
                  <a:ln w="9525">
                    <a:solidFill>
                      <a:srgbClr val="800080"/>
                    </a:solidFill>
                    <a:round/>
                    <a:headEnd/>
                    <a:tailEnd/>
                  </a:ln>
                  <a:solidFill>
                    <a:srgbClr val="FF3300"/>
                  </a:solidFill>
                </a:rPr>
                <a:t> Нарушение работоспособности объекта КШ вследствие </a:t>
              </a:r>
            </a:p>
            <a:p>
              <a:r>
                <a:rPr lang="ru-RU" sz="2000" kern="10">
                  <a:ln w="9525">
                    <a:solidFill>
                      <a:srgbClr val="800080"/>
                    </a:solidFill>
                    <a:round/>
                    <a:headEnd/>
                    <a:tailEnd/>
                  </a:ln>
                  <a:solidFill>
                    <a:srgbClr val="FF3300"/>
                  </a:solidFill>
                </a:rPr>
                <a:t>прямого или косвенного разрушающего воздействия </a:t>
              </a:r>
            </a:p>
          </p:txBody>
        </p:sp>
      </p:grpSp>
      <p:sp>
        <p:nvSpPr>
          <p:cNvPr id="801894" name="Text Box 102"/>
          <p:cNvSpPr txBox="1">
            <a:spLocks noChangeArrowheads="1"/>
          </p:cNvSpPr>
          <p:nvPr/>
        </p:nvSpPr>
        <p:spPr bwMode="auto">
          <a:xfrm>
            <a:off x="250825" y="6308725"/>
            <a:ext cx="4284663" cy="3016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0000"/>
              </a:lnSpc>
            </a:pPr>
            <a:r>
              <a:rPr lang="ru-RU" altLang="ru-RU" sz="2200" b="1">
                <a:solidFill>
                  <a:srgbClr val="800080"/>
                </a:solidFill>
              </a:rPr>
              <a:t>Рис.</a:t>
            </a:r>
            <a:r>
              <a:rPr lang="ru-RU" altLang="ru-RU" sz="2200" b="1">
                <a:solidFill>
                  <a:srgbClr val="800080"/>
                </a:solidFill>
                <a:latin typeface="Tahoma" panose="020B0604030504040204" pitchFamily="34" charset="0"/>
              </a:rPr>
              <a:t>26.1</a:t>
            </a:r>
            <a:r>
              <a:rPr lang="ru-RU" altLang="ru-RU" sz="2200" b="1">
                <a:solidFill>
                  <a:srgbClr val="800080"/>
                </a:solidFill>
              </a:rPr>
              <a:t>. Модель КШ ИТС</a:t>
            </a:r>
            <a:endParaRPr lang="ru-RU" altLang="ru-RU" sz="2200">
              <a:solidFill>
                <a:srgbClr val="800080"/>
              </a:solidFill>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2755" name="Text Box 3"/>
          <p:cNvSpPr txBox="1">
            <a:spLocks noChangeArrowheads="1"/>
          </p:cNvSpPr>
          <p:nvPr/>
        </p:nvSpPr>
        <p:spPr bwMode="auto">
          <a:xfrm>
            <a:off x="250825" y="1484313"/>
            <a:ext cx="8605838"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В основе использования дополнительного канала взаимодействия лежит идея параллельной передачи одного и того же сообщения и сравнения двух принятых сообщений на предмет их идентичности, которая выступает критерием обнаружения атаки типа “маскарад”. Причем такой способ обнаружения одинаково приемлем для “маскарада один на один” и “маскарада с двумя” (и для их комбинаций).</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№26: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3779" name="Text Box 3"/>
          <p:cNvSpPr txBox="1">
            <a:spLocks noChangeArrowheads="1"/>
          </p:cNvSpPr>
          <p:nvPr/>
        </p:nvSpPr>
        <p:spPr bwMode="auto">
          <a:xfrm>
            <a:off x="250825" y="1484313"/>
            <a:ext cx="8642350" cy="4933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spcBef>
                <a:spcPct val="50000"/>
              </a:spcBef>
            </a:pPr>
            <a:r>
              <a:rPr lang="ru-RU" altLang="ru-RU" sz="2700">
                <a:solidFill>
                  <a:srgbClr val="800080"/>
                </a:solidFill>
              </a:rPr>
              <a:t>Действительно, если нарушитель проводит “маскарад один на один”, то тогда активный легальный пользователь отправит по дополнительному каналу контрольную копию истинного сообщения, переданного по “захваченному” каналу, с целью проверки наличия и аутентификации соединения. В результате, получатель контрольной копии (другой легальный пользователь, который не имеет связи с отправителем) поймет, что получено контрольное сообщение и в ответном сообщении (по дополнительному каналу) даст отрицательный ответ.</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4802"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4803" name="Text Box 3"/>
          <p:cNvSpPr txBox="1">
            <a:spLocks noChangeArrowheads="1"/>
          </p:cNvSpPr>
          <p:nvPr/>
        </p:nvSpPr>
        <p:spPr bwMode="auto">
          <a:xfrm>
            <a:off x="215900" y="1341438"/>
            <a:ext cx="8677275" cy="51593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r>
              <a:rPr lang="ru-RU" altLang="ru-RU" sz="2600">
                <a:solidFill>
                  <a:srgbClr val="800080"/>
                </a:solidFill>
              </a:rPr>
              <a:t>Таким образом, активный легальный пользователь будет проинформирован о наличии угрозы для безопасности его данных и терминала (информационно-вычислительной системы).</a:t>
            </a:r>
          </a:p>
          <a:p>
            <a:r>
              <a:rPr lang="ru-RU" altLang="ru-RU" sz="2600">
                <a:solidFill>
                  <a:srgbClr val="800080"/>
                </a:solidFill>
              </a:rPr>
              <a:t>Если же нарушитель проводит “маскарад с двумя” (когда активны два легальных пользователя), создавая у них иллюзию корректного информационного взаимодействия, то тогда передача по дополнительному каналу одним из легальных пользователем (а может быть и обоими) контрольной копии истинного сообщения, переданного по “захваченному” каналу, также позволит обнаружить компрометацию обмена данными. </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6850"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6851" name="Text Box 3"/>
          <p:cNvSpPr txBox="1">
            <a:spLocks noChangeArrowheads="1"/>
          </p:cNvSpPr>
          <p:nvPr/>
        </p:nvSpPr>
        <p:spPr bwMode="auto">
          <a:xfrm>
            <a:off x="250825" y="1406525"/>
            <a:ext cx="8642350" cy="52895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95000"/>
              </a:lnSpc>
            </a:pPr>
            <a:r>
              <a:rPr lang="ru-RU" altLang="ru-RU" sz="2600">
                <a:solidFill>
                  <a:srgbClr val="800080"/>
                </a:solidFill>
              </a:rPr>
              <a:t>Однако, задача защиты от “маскарада” усложняется, если нарушителем узурпирован сервер (коммутатор) сетевого провайдера, через который легальный пользователь осуществляет доступ в сеть. В этом случае, может быть только одна рекомендация — поменять недобросовестного провайдера.</a:t>
            </a:r>
          </a:p>
          <a:p>
            <a:pPr>
              <a:lnSpc>
                <a:spcPct val="95000"/>
              </a:lnSpc>
            </a:pPr>
            <a:r>
              <a:rPr lang="ru-RU" altLang="ru-RU" sz="2600">
                <a:solidFill>
                  <a:srgbClr val="800080"/>
                </a:solidFill>
              </a:rPr>
              <a:t>С теоретической точки зрения, защита от атак типа “маскарад” сводится к аутентификации соединения. В настоящее время известно много методов и способов такой аутентификации. Но их главный недостаток в том, что для проведения процедуры аутентификации соединения используется это же аутентифицируемое соединение, которое может быть уже скомпрометированным.</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874" name="Text Box 2"/>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47875" name="Text Box 3"/>
          <p:cNvSpPr txBox="1">
            <a:spLocks noChangeArrowheads="1"/>
          </p:cNvSpPr>
          <p:nvPr/>
        </p:nvSpPr>
        <p:spPr bwMode="auto">
          <a:xfrm>
            <a:off x="250825" y="1289050"/>
            <a:ext cx="8605838" cy="5181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105000"/>
              </a:lnSpc>
              <a:spcBef>
                <a:spcPct val="50000"/>
              </a:spcBef>
            </a:pPr>
            <a:r>
              <a:rPr lang="ru-RU" altLang="ru-RU" sz="2700">
                <a:solidFill>
                  <a:srgbClr val="800080"/>
                </a:solidFill>
              </a:rPr>
              <a:t>Практическая реализация способа обнаружения атак типа “маскарад” с помощью дополнительного скрытого канала (недоступного для нарушителя) взаимодействия двух легальных объектов </a:t>
            </a:r>
            <a:r>
              <a:rPr lang="en-US" altLang="ru-RU" sz="2700">
                <a:solidFill>
                  <a:srgbClr val="800080"/>
                </a:solidFill>
              </a:rPr>
              <a:t>Internet</a:t>
            </a:r>
            <a:r>
              <a:rPr lang="ru-RU" altLang="ru-RU" sz="2700">
                <a:solidFill>
                  <a:srgbClr val="800080"/>
                </a:solidFill>
              </a:rPr>
              <a:t> зависит от администратора системы безопасности или службы сетевой безопасности. Необходимо помнить одно, что </a:t>
            </a:r>
            <a:r>
              <a:rPr lang="ru-RU" altLang="ru-RU" sz="2700" i="1">
                <a:solidFill>
                  <a:srgbClr val="800080"/>
                </a:solidFill>
                <a:latin typeface="Tahoma" panose="020B0604030504040204" pitchFamily="34" charset="0"/>
                <a:cs typeface="Tahoma" panose="020B0604030504040204" pitchFamily="34" charset="0"/>
              </a:rPr>
              <a:t>“маскарад” — это театр, а театр — это искусство</a:t>
            </a:r>
            <a:r>
              <a:rPr lang="ru-RU" altLang="ru-RU" sz="2700">
                <a:solidFill>
                  <a:srgbClr val="800080"/>
                </a:solidFill>
              </a:rPr>
              <a:t>. Атаки типа “маскарад” под силу лишь людям искушенным и высокопрофессиональным. Поэтому и системы защиты от “маскарада” должны быть высокопрофессиональными, изобретательными и оригинальными.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23" name="Text Box 3"/>
          <p:cNvSpPr txBox="1">
            <a:spLocks noChangeArrowheads="1"/>
          </p:cNvSpPr>
          <p:nvPr/>
        </p:nvSpPr>
        <p:spPr bwMode="auto">
          <a:xfrm>
            <a:off x="250825" y="1160463"/>
            <a:ext cx="8605838" cy="9461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800">
                <a:solidFill>
                  <a:srgbClr val="800080"/>
                </a:solidFill>
              </a:rPr>
              <a:t>КШ предусматривает две фазы проведения мероприятий:</a:t>
            </a:r>
          </a:p>
        </p:txBody>
      </p:sp>
      <p:sp>
        <p:nvSpPr>
          <p:cNvPr id="798724" name="Text Box 4"/>
          <p:cNvSpPr txBox="1">
            <a:spLocks noChangeArrowheads="1"/>
          </p:cNvSpPr>
          <p:nvPr/>
        </p:nvSpPr>
        <p:spPr bwMode="auto">
          <a:xfrm>
            <a:off x="250825" y="2276475"/>
            <a:ext cx="8605838" cy="42640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95000"/>
              </a:lnSpc>
              <a:buSzPct val="90000"/>
              <a:buFont typeface="Wingdings" panose="05000000000000000000" pitchFamily="2" charset="2"/>
              <a:buChar char=""/>
            </a:pPr>
            <a:r>
              <a:rPr lang="ru-RU" altLang="ru-RU" i="1">
                <a:solidFill>
                  <a:srgbClr val="800080"/>
                </a:solidFill>
              </a:rPr>
              <a:t>пассивная фаза</a:t>
            </a:r>
            <a:r>
              <a:rPr lang="ru-RU" altLang="ru-RU">
                <a:solidFill>
                  <a:srgbClr val="800080"/>
                </a:solidFill>
              </a:rPr>
              <a:t> (комплекс пассивных мероприятий, при проведении которых не предусматривается какое-либо воздействие на информацию объекта КШ и/или обслуживающую его инфраструктуру). В этой фазе проводятся подготовительные мероприятия и мероприятия контроля, перехвата и анализа всего трафика, который напрямую или косвенно связан с деятельностью объекта КШ;</a:t>
            </a:r>
          </a:p>
          <a:p>
            <a:pPr>
              <a:lnSpc>
                <a:spcPct val="95000"/>
              </a:lnSpc>
              <a:buSzPct val="90000"/>
              <a:buFont typeface="Wingdings" panose="05000000000000000000" pitchFamily="2" charset="2"/>
              <a:buChar char=""/>
            </a:pPr>
            <a:r>
              <a:rPr lang="ru-RU" altLang="ru-RU" i="1">
                <a:solidFill>
                  <a:srgbClr val="800080"/>
                </a:solidFill>
              </a:rPr>
              <a:t>активная фаза</a:t>
            </a:r>
            <a:r>
              <a:rPr lang="ru-RU" altLang="ru-RU">
                <a:solidFill>
                  <a:srgbClr val="800080"/>
                </a:solidFill>
              </a:rPr>
              <a:t> (комплекс активных мероприятий, проведение которых предусматривает прямое или косвенное воздействие на информацию объекта КШ и/или обслуживающую его инфраструктуру). </a:t>
            </a:r>
          </a:p>
        </p:txBody>
      </p:sp>
      <p:sp>
        <p:nvSpPr>
          <p:cNvPr id="798725" name="Text Box 5"/>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9747" name="Text Box 3"/>
          <p:cNvSpPr txBox="1">
            <a:spLocks noChangeArrowheads="1"/>
          </p:cNvSpPr>
          <p:nvPr/>
        </p:nvSpPr>
        <p:spPr bwMode="auto">
          <a:xfrm>
            <a:off x="250825" y="1557338"/>
            <a:ext cx="8605838" cy="4918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30000"/>
              </a:spcBef>
            </a:pPr>
            <a:r>
              <a:rPr lang="ru-RU" altLang="ru-RU" sz="2800">
                <a:solidFill>
                  <a:srgbClr val="800080"/>
                </a:solidFill>
              </a:rPr>
              <a:t>ИТС при проведении мероприятий КШ может выступать как источник информации об объекте КШ, а с другой стороны сама ИТС может быть объектом КШ. Вместе с тем, ИТС может быть и средством проведения активных мероприятий против объекта КШ.</a:t>
            </a:r>
            <a:endParaRPr lang="ru-RU" altLang="ru-RU" sz="2800" b="1">
              <a:solidFill>
                <a:srgbClr val="800080"/>
              </a:solidFill>
            </a:endParaRPr>
          </a:p>
          <a:p>
            <a:pPr>
              <a:spcBef>
                <a:spcPct val="30000"/>
              </a:spcBef>
            </a:pPr>
            <a:r>
              <a:rPr lang="ru-RU" altLang="ru-RU" sz="2800" b="1">
                <a:solidFill>
                  <a:srgbClr val="800080"/>
                </a:solidFill>
                <a:latin typeface="Tahoma" panose="020B0604030504040204" pitchFamily="34" charset="0"/>
                <a:cs typeface="Tahoma" panose="020B0604030504040204" pitchFamily="34" charset="0"/>
              </a:rPr>
              <a:t>Комплекс пассивных мероприятий</a:t>
            </a:r>
            <a:r>
              <a:rPr lang="ru-RU" altLang="ru-RU" sz="2800" b="1">
                <a:solidFill>
                  <a:srgbClr val="800080"/>
                </a:solidFill>
              </a:rPr>
              <a:t>. </a:t>
            </a:r>
            <a:r>
              <a:rPr lang="ru-RU" altLang="ru-RU" sz="2800">
                <a:solidFill>
                  <a:srgbClr val="800080"/>
                </a:solidFill>
              </a:rPr>
              <a:t>Комплекс пассивных мероприятий направлен на получение максимального объёма информации об объекте КШ и обслуживающей его инфраструктуре и для решения следующих задач:</a:t>
            </a:r>
          </a:p>
        </p:txBody>
      </p:sp>
      <p:sp>
        <p:nvSpPr>
          <p:cNvPr id="799748" name="Text Box 4"/>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0771" name="Text Box 3"/>
          <p:cNvSpPr txBox="1">
            <a:spLocks noChangeArrowheads="1"/>
          </p:cNvSpPr>
          <p:nvPr/>
        </p:nvSpPr>
        <p:spPr bwMode="auto">
          <a:xfrm>
            <a:off x="250825" y="1412875"/>
            <a:ext cx="8605838" cy="50387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450850" indent="-450850" algn="l">
              <a:defRPr>
                <a:solidFill>
                  <a:schemeClr val="tx1"/>
                </a:solidFill>
                <a:latin typeface="Arial" panose="020B0604020202020204" pitchFamily="34" charset="0"/>
                <a:cs typeface="Arial" panose="020B0604020202020204" pitchFamily="34" charset="0"/>
              </a:defRPr>
            </a:lvl1pPr>
            <a:lvl2pPr marL="630238"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20000"/>
              </a:spcBef>
              <a:buSzPct val="90000"/>
              <a:buFont typeface="Wingdings" panose="05000000000000000000" pitchFamily="2" charset="2"/>
              <a:buChar char=""/>
            </a:pPr>
            <a:r>
              <a:rPr lang="ru-RU" altLang="ru-RU">
                <a:solidFill>
                  <a:srgbClr val="800080"/>
                </a:solidFill>
              </a:rPr>
              <a:t>контроль, перехват и анализ трафика (включая служебный) объекта КШ;</a:t>
            </a:r>
          </a:p>
          <a:p>
            <a:pPr>
              <a:spcBef>
                <a:spcPct val="20000"/>
              </a:spcBef>
              <a:buSzPct val="90000"/>
              <a:buFont typeface="Wingdings" panose="05000000000000000000" pitchFamily="2" charset="2"/>
              <a:buChar char=""/>
            </a:pPr>
            <a:r>
              <a:rPr lang="ru-RU" altLang="ru-RU">
                <a:solidFill>
                  <a:srgbClr val="800080"/>
                </a:solidFill>
              </a:rPr>
              <a:t>получение семантической информации из перехваченного служебного трафика, циркулирующего в инфраструктуре, обслуживающей объект КШ;</a:t>
            </a:r>
          </a:p>
          <a:p>
            <a:pPr>
              <a:spcBef>
                <a:spcPct val="20000"/>
              </a:spcBef>
              <a:buSzPct val="90000"/>
              <a:buFont typeface="Wingdings" panose="05000000000000000000" pitchFamily="2" charset="2"/>
              <a:buChar char=""/>
            </a:pPr>
            <a:r>
              <a:rPr lang="ru-RU" altLang="ru-RU">
                <a:solidFill>
                  <a:srgbClr val="800080"/>
                </a:solidFill>
              </a:rPr>
              <a:t>криптоанализ и дешифрование полученной информации;</a:t>
            </a:r>
          </a:p>
          <a:p>
            <a:pPr>
              <a:spcBef>
                <a:spcPct val="20000"/>
              </a:spcBef>
              <a:buSzPct val="90000"/>
              <a:buFont typeface="Wingdings" panose="05000000000000000000" pitchFamily="2" charset="2"/>
              <a:buChar char=""/>
            </a:pPr>
            <a:r>
              <a:rPr lang="ru-RU" altLang="ru-RU">
                <a:solidFill>
                  <a:srgbClr val="800080"/>
                </a:solidFill>
              </a:rPr>
              <a:t>вскрытие структуры и содержания системы обеспечения ИБ объекта КШ, включая особенности криптографических и алгоритмов обмена ключами;</a:t>
            </a:r>
          </a:p>
          <a:p>
            <a:pPr>
              <a:spcBef>
                <a:spcPct val="20000"/>
              </a:spcBef>
              <a:buSzPct val="90000"/>
              <a:buFont typeface="Wingdings" panose="05000000000000000000" pitchFamily="2" charset="2"/>
              <a:buChar char=""/>
            </a:pPr>
            <a:r>
              <a:rPr lang="ru-RU" altLang="ru-RU">
                <a:solidFill>
                  <a:srgbClr val="800080"/>
                </a:solidFill>
              </a:rPr>
              <a:t>подготовка и информационное обеспечение проведения активной фазы КШ, в том числе на основе результатов решения первых четырех задач.</a:t>
            </a:r>
          </a:p>
        </p:txBody>
      </p:sp>
      <p:sp>
        <p:nvSpPr>
          <p:cNvPr id="800772" name="Text Box 4"/>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2819" name="Text Box 3"/>
          <p:cNvSpPr txBox="1">
            <a:spLocks noChangeArrowheads="1"/>
          </p:cNvSpPr>
          <p:nvPr/>
        </p:nvSpPr>
        <p:spPr bwMode="auto">
          <a:xfrm>
            <a:off x="0" y="0"/>
            <a:ext cx="91440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lang="ru-RU" altLang="ru-RU" sz="2000" b="1">
                <a:solidFill>
                  <a:srgbClr val="800080"/>
                </a:solidFill>
                <a:effectLst>
                  <a:outerShdw blurRad="38100" dist="38100" dir="2700000" algn="tl">
                    <a:srgbClr val="C0C0C0"/>
                  </a:outerShdw>
                </a:effectLst>
              </a:rPr>
              <a:t>Лекция №2</a:t>
            </a:r>
            <a:r>
              <a:rPr lang="en-US" altLang="ru-RU" sz="2000" b="1">
                <a:solidFill>
                  <a:srgbClr val="800080"/>
                </a:solidFill>
                <a:effectLst>
                  <a:outerShdw blurRad="38100" dist="38100" dir="2700000" algn="tl">
                    <a:srgbClr val="C0C0C0"/>
                  </a:outerShdw>
                </a:effectLst>
              </a:rPr>
              <a:t>6</a:t>
            </a:r>
            <a:r>
              <a:rPr lang="ru-RU" altLang="ru-RU" sz="2000" b="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Компьютерный  шпионаж, как следствие и способ</a:t>
            </a:r>
          </a:p>
          <a:p>
            <a:pPr algn="l">
              <a:lnSpc>
                <a:spcPct val="90000"/>
              </a:lnSpc>
            </a:pPr>
            <a:r>
              <a:rPr lang="ru-RU" altLang="ru-RU" sz="2000" b="1" i="1">
                <a:solidFill>
                  <a:srgbClr val="800080"/>
                </a:solidFill>
                <a:effectLst>
                  <a:outerShdw blurRad="38100" dist="38100" dir="2700000" algn="tl">
                    <a:srgbClr val="C0C0C0"/>
                  </a:outerShdw>
                </a:effectLst>
              </a:rPr>
              <a:t>                        информационного противоборства.</a:t>
            </a:r>
          </a:p>
          <a:p>
            <a:pPr algn="l">
              <a:lnSpc>
                <a:spcPct val="90000"/>
              </a:lnSpc>
            </a:pPr>
            <a:r>
              <a:rPr lang="ru-RU" altLang="ru-RU" sz="2000" b="1" i="1">
                <a:solidFill>
                  <a:srgbClr val="800080"/>
                </a:solidFill>
                <a:effectLst>
                  <a:outerShdw blurRad="38100" dist="38100" dir="2700000" algn="tl">
                    <a:srgbClr val="C0C0C0"/>
                  </a:outerShdw>
                </a:effectLst>
              </a:rPr>
              <a:t>                        Модель атак типа “маскарад”</a:t>
            </a:r>
            <a:r>
              <a:rPr lang="ru-RU" altLang="ru-RU" sz="2000">
                <a:solidFill>
                  <a:srgbClr val="800080"/>
                </a:solidFill>
              </a:rPr>
              <a:t> </a:t>
            </a:r>
          </a:p>
        </p:txBody>
      </p:sp>
      <p:sp>
        <p:nvSpPr>
          <p:cNvPr id="802820" name="Text Box 4"/>
          <p:cNvSpPr txBox="1">
            <a:spLocks noChangeArrowheads="1"/>
          </p:cNvSpPr>
          <p:nvPr/>
        </p:nvSpPr>
        <p:spPr bwMode="auto">
          <a:xfrm>
            <a:off x="287338" y="1520825"/>
            <a:ext cx="8569325" cy="48006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30000"/>
              </a:spcBef>
            </a:pPr>
            <a:r>
              <a:rPr lang="ru-RU" altLang="ru-RU" sz="3000">
                <a:solidFill>
                  <a:srgbClr val="800080"/>
                </a:solidFill>
              </a:rPr>
              <a:t>В принципе, комплекс пассивных мероприятий может быть полностью нацелен на решение задач криптоанализа и дешифрования. В этом случае нарушитель пытается получить максимальный объем информации, которая тем или иным образом связана с обеспечением конфиденциальности трафика объекта КШ, включая ключевую информацию.</a:t>
            </a:r>
            <a:endParaRPr lang="ru-RU" altLang="ru-RU" sz="3000" b="1">
              <a:solidFill>
                <a:srgbClr val="800080"/>
              </a:solidFill>
            </a:endParaRPr>
          </a:p>
          <a:p>
            <a:pPr>
              <a:spcBef>
                <a:spcPct val="30000"/>
              </a:spcBef>
            </a:pPr>
            <a:r>
              <a:rPr lang="ru-RU" altLang="ru-RU" sz="3000" b="1">
                <a:solidFill>
                  <a:srgbClr val="800080"/>
                </a:solidFill>
                <a:latin typeface="Tahoma" panose="020B0604030504040204" pitchFamily="34" charset="0"/>
                <a:cs typeface="Tahoma" panose="020B0604030504040204" pitchFamily="34" charset="0"/>
              </a:rPr>
              <a:t>Комплекс активных мероприятий</a:t>
            </a:r>
            <a:r>
              <a:rPr lang="ru-RU" altLang="ru-RU" sz="3000" b="1">
                <a:solidFill>
                  <a:srgbClr val="800080"/>
                </a:solidFill>
              </a:rPr>
              <a:t>.</a:t>
            </a:r>
            <a:r>
              <a:rPr lang="ru-RU" altLang="ru-RU" sz="3000">
                <a:solidFill>
                  <a:srgbClr val="800080"/>
                </a:solidFill>
              </a:rPr>
              <a:t> Эти мероприятия делятся на две группы:</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4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16016</TotalTime>
  <Words>5018</Words>
  <Application>Microsoft Office PowerPoint</Application>
  <PresentationFormat>Экран (4:3)</PresentationFormat>
  <Paragraphs>347</Paragraphs>
  <Slides>54</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54</vt:i4>
      </vt:variant>
    </vt:vector>
  </HeadingPairs>
  <TitlesOfParts>
    <vt:vector size="62" baseType="lpstr">
      <vt:lpstr>SimSun</vt:lpstr>
      <vt:lpstr>Arial</vt:lpstr>
      <vt:lpstr>Arial Narrow</vt:lpstr>
      <vt:lpstr>MS Mincho</vt:lpstr>
      <vt:lpstr>Tahoma</vt:lpstr>
      <vt:lpstr>Wingdings</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375</cp:revision>
  <dcterms:created xsi:type="dcterms:W3CDTF">2008-08-28T16:29:17Z</dcterms:created>
  <dcterms:modified xsi:type="dcterms:W3CDTF">2022-09-18T10:56:34Z</dcterms:modified>
</cp:coreProperties>
</file>