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8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78" r:id="rId31"/>
    <p:sldId id="457" r:id="rId32"/>
    <p:sldId id="458" r:id="rId33"/>
    <p:sldId id="479" r:id="rId34"/>
    <p:sldId id="459" r:id="rId35"/>
    <p:sldId id="460" r:id="rId36"/>
    <p:sldId id="461" r:id="rId37"/>
    <p:sldId id="480" r:id="rId38"/>
    <p:sldId id="462" r:id="rId39"/>
    <p:sldId id="463" r:id="rId40"/>
    <p:sldId id="481" r:id="rId41"/>
    <p:sldId id="464" r:id="rId42"/>
    <p:sldId id="465" r:id="rId43"/>
    <p:sldId id="466" r:id="rId44"/>
    <p:sldId id="467" r:id="rId45"/>
    <p:sldId id="468" r:id="rId46"/>
    <p:sldId id="469" r:id="rId47"/>
    <p:sldId id="470" r:id="rId48"/>
    <p:sldId id="471" r:id="rId49"/>
    <p:sldId id="472" r:id="rId50"/>
    <p:sldId id="473" r:id="rId51"/>
    <p:sldId id="474" r:id="rId52"/>
    <p:sldId id="476" r:id="rId53"/>
    <p:sldId id="477" r:id="rId54"/>
    <p:sldId id="482" r:id="rId55"/>
    <p:sldId id="483" r:id="rId56"/>
    <p:sldId id="484" r:id="rId57"/>
    <p:sldId id="485" r:id="rId58"/>
    <p:sldId id="486" r:id="rId59"/>
    <p:sldId id="487" r:id="rId60"/>
    <p:sldId id="488" r:id="rId61"/>
    <p:sldId id="489" r:id="rId62"/>
    <p:sldId id="490" r:id="rId63"/>
    <p:sldId id="491" r:id="rId64"/>
    <p:sldId id="492" r:id="rId65"/>
    <p:sldId id="493" r:id="rId66"/>
    <p:sldId id="494" r:id="rId67"/>
  </p:sldIdLst>
  <p:sldSz cx="9144000" cy="6858000" type="screen4x3"/>
  <p:notesSz cx="6858000" cy="9144000"/>
  <p:defaultTextStyle>
    <a:defPPr>
      <a:defRPr lang="ru-RU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1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EBFF"/>
    <a:srgbClr val="800080"/>
    <a:srgbClr val="FF9933"/>
    <a:srgbClr val="FF5050"/>
    <a:srgbClr val="CC66FF"/>
    <a:srgbClr val="FFCC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9" autoAdjust="0"/>
    <p:restoredTop sz="94702" autoAdjust="0"/>
  </p:normalViewPr>
  <p:slideViewPr>
    <p:cSldViewPr snapToGrid="0" showGuides="1">
      <p:cViewPr varScale="1">
        <p:scale>
          <a:sx n="84" d="100"/>
          <a:sy n="84" d="100"/>
        </p:scale>
        <p:origin x="1709" y="82"/>
      </p:cViewPr>
      <p:guideLst>
        <p:guide orient="horz" pos="191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F2CE20-282B-4695-B231-0B374D5CBBD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6334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CEEBDD-8FB6-442A-9F87-B67AEC6B29C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9801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D7DBE7-1490-4EBB-AB7D-D1DD70F018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32883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B5DD5-ABC3-4D0A-B81C-23C9ADCBFBD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062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F1D4A-18A0-4352-9A6F-52C8D9EA217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19296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C3A67E-4B71-48A3-AE16-2510DB36C6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364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87BFF-1D5A-437C-A38D-9E7DE859D7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338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7D3C7-867A-4760-A236-F9222509BD2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956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4F63D-E2B7-426A-B6A3-8B9647A36EE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4513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79141-2173-4CDC-A39A-28B4FCF884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031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5AE025-4CA2-4136-A983-A455B9BBCDD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9122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AFFFA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9DC233-07B5-4F7A-8072-415CD9FC291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6021388"/>
            <a:ext cx="9144000" cy="6731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МЕЛЬНИКОВ Дмитрий Анатольевич</a:t>
            </a:r>
          </a:p>
          <a:p>
            <a:pPr>
              <a:spcBef>
                <a:spcPct val="0"/>
              </a:spcBef>
            </a:pPr>
            <a:r>
              <a:rPr lang="ru-RU" altLang="ru-RU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доктор </a:t>
            </a: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технических наук, доцент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461645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</a:t>
            </a:r>
          </a:p>
          <a:p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ru-RU" altLang="ru-RU" sz="1800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792163" y="3549650"/>
            <a:ext cx="7515225" cy="10366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CC66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000" b="1">
                <a:solidFill>
                  <a:srgbClr val="336600"/>
                </a:solidFill>
              </a:rPr>
              <a:t>Раздел </a:t>
            </a:r>
            <a:r>
              <a:rPr lang="en-US" altLang="ru-RU" sz="2000" b="1">
                <a:solidFill>
                  <a:srgbClr val="336600"/>
                </a:solidFill>
              </a:rPr>
              <a:t>V: </a:t>
            </a:r>
            <a:r>
              <a:rPr lang="ru-RU" altLang="ru-RU" sz="2000" b="1">
                <a:solidFill>
                  <a:srgbClr val="336600"/>
                </a:solidFill>
              </a:rPr>
              <a:t>КОМПЬЮТЕРНЫЙ ШПИОНАЖ СИСТЕМООБРАЗУЮЩИХ ПРОТОКОЛОВ И ИНФРАСТРУКТУРЫ </a:t>
            </a:r>
            <a:r>
              <a:rPr lang="en-US" altLang="ru-RU" sz="2200" b="1">
                <a:solidFill>
                  <a:srgbClr val="336600"/>
                </a:solidFill>
              </a:rPr>
              <a:t>INTERNET</a:t>
            </a:r>
            <a:r>
              <a:rPr lang="ru-RU" altLang="ru-RU" sz="2000">
                <a:solidFill>
                  <a:srgbClr val="336600"/>
                </a:solidFill>
              </a:rPr>
              <a:t> 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0" y="773113"/>
            <a:ext cx="9144000" cy="2530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b="1" i="1">
                <a:solidFill>
                  <a:srgbClr val="CC0000"/>
                </a:solidFill>
              </a:rPr>
              <a:t>КУРС ЛЕКЦИЙ</a:t>
            </a:r>
          </a:p>
          <a:p>
            <a:endParaRPr lang="ru-RU" altLang="ru-RU" b="1">
              <a:solidFill>
                <a:srgbClr val="CC0000"/>
              </a:solidFill>
            </a:endParaRPr>
          </a:p>
          <a:p>
            <a:r>
              <a:rPr lang="ru-RU" altLang="ru-RU" sz="2800" b="1">
                <a:solidFill>
                  <a:srgbClr val="FF0000"/>
                </a:solidFill>
              </a:rPr>
              <a:t>ОРГАНИЗАЦИЯ И</a:t>
            </a:r>
          </a:p>
          <a:p>
            <a:r>
              <a:rPr lang="ru-RU" altLang="ru-RU" sz="2800" b="1">
                <a:solidFill>
                  <a:srgbClr val="FF0000"/>
                </a:solidFill>
              </a:rPr>
              <a:t>ОБЕСПЕЧЕНИЕ БЕЗОПАСНОСТИ</a:t>
            </a:r>
          </a:p>
          <a:p>
            <a:r>
              <a:rPr lang="ru-RU" altLang="ru-RU" sz="2800" b="1">
                <a:solidFill>
                  <a:srgbClr val="FF0000"/>
                </a:solidFill>
              </a:rPr>
              <a:t>ИНФОРМАЦИОННО-ТЕХНОЛОГИЧЕСКИХ</a:t>
            </a:r>
          </a:p>
          <a:p>
            <a:r>
              <a:rPr lang="ru-RU" altLang="ru-RU" sz="2800" b="1">
                <a:solidFill>
                  <a:srgbClr val="FF0000"/>
                </a:solidFill>
              </a:rPr>
              <a:t>СЕТЕЙ И СИСТЕМ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60163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05838" cy="5794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j"/>
            </a:pPr>
            <a:r>
              <a:rPr lang="ru-RU" altLang="ru-RU" sz="3200">
                <a:solidFill>
                  <a:srgbClr val="800080"/>
                </a:solidFill>
              </a:rPr>
              <a:t>технологическую часть, включающую:</a:t>
            </a:r>
          </a:p>
        </p:txBody>
      </p:sp>
      <p:sp>
        <p:nvSpPr>
          <p:cNvPr id="860164" name="Text Box 4"/>
          <p:cNvSpPr txBox="1">
            <a:spLocks noChangeArrowheads="1"/>
          </p:cNvSpPr>
          <p:nvPr/>
        </p:nvSpPr>
        <p:spPr bwMode="auto">
          <a:xfrm>
            <a:off x="719138" y="1844675"/>
            <a:ext cx="8174037" cy="1282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"/>
            </a:pPr>
            <a:r>
              <a:rPr lang="ru-RU" altLang="ru-RU" sz="2600">
                <a:solidFill>
                  <a:srgbClr val="800080"/>
                </a:solidFill>
              </a:rPr>
              <a:t>распределённую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-БД;</a:t>
            </a:r>
          </a:p>
          <a:p>
            <a:pPr>
              <a:buSzPct val="95000"/>
              <a:buFont typeface="Wingdings" panose="05000000000000000000" pitchFamily="2" charset="2"/>
              <a:buChar char=""/>
            </a:pPr>
            <a:r>
              <a:rPr lang="ru-RU" altLang="ru-RU" sz="2600">
                <a:solidFill>
                  <a:srgbClr val="800080"/>
                </a:solidFill>
              </a:rPr>
              <a:t>администрации и администраторов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-системы;</a:t>
            </a:r>
          </a:p>
        </p:txBody>
      </p:sp>
      <p:sp>
        <p:nvSpPr>
          <p:cNvPr id="860165" name="Text Box 5"/>
          <p:cNvSpPr txBox="1">
            <a:spLocks noChangeArrowheads="1"/>
          </p:cNvSpPr>
          <p:nvPr/>
        </p:nvSpPr>
        <p:spPr bwMode="auto">
          <a:xfrm>
            <a:off x="250825" y="3033713"/>
            <a:ext cx="8642350" cy="1066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k"/>
            </a:pPr>
            <a:r>
              <a:rPr lang="ru-RU" altLang="ru-RU" sz="3200">
                <a:solidFill>
                  <a:srgbClr val="800080"/>
                </a:solidFill>
              </a:rPr>
              <a:t>пользователей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-системы, которые можно разделить на две большие группы:</a:t>
            </a:r>
          </a:p>
        </p:txBody>
      </p:sp>
      <p:sp>
        <p:nvSpPr>
          <p:cNvPr id="860166" name="Text Box 6"/>
          <p:cNvSpPr txBox="1">
            <a:spLocks noChangeArrowheads="1"/>
          </p:cNvSpPr>
          <p:nvPr/>
        </p:nvSpPr>
        <p:spPr bwMode="auto">
          <a:xfrm>
            <a:off x="719138" y="4113213"/>
            <a:ext cx="8174037" cy="2473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" panose="05000000000000000000" pitchFamily="2" charset="2"/>
              <a:buChar char=""/>
            </a:pPr>
            <a:r>
              <a:rPr lang="ru-RU" altLang="ru-RU" sz="2600">
                <a:solidFill>
                  <a:srgbClr val="800080"/>
                </a:solidFill>
              </a:rPr>
              <a:t>простые пользователи, которые пользуются услугами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-системы;</a:t>
            </a:r>
          </a:p>
          <a:p>
            <a:pPr>
              <a:buSzPct val="90000"/>
              <a:buFont typeface="Wingdings" panose="05000000000000000000" pitchFamily="2" charset="2"/>
              <a:buChar char=""/>
            </a:pPr>
            <a:r>
              <a:rPr lang="ru-RU" altLang="ru-RU" sz="2600">
                <a:solidFill>
                  <a:srgbClr val="800080"/>
                </a:solidFill>
              </a:rPr>
              <a:t>пользователи, которые имеют собственные данные, хранящиеся в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-БД, и могут их обновлять (дополнять, удалять, модифицировать).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61187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05838" cy="5124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r>
              <a:rPr lang="ru-RU" altLang="ru-RU" sz="2800">
                <a:solidFill>
                  <a:srgbClr val="800080"/>
                </a:solidFill>
              </a:rPr>
              <a:t>Пространство имен сегментов/областей представляет собой древовидную структуру. Каждый узел и лист на дереве отображается в группу (подмножество) информационных ресурсов (которая может быть и пустой). Каждый узел имеет свой маркер.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-имя узла представляет собой перечень маркеров, которые встречаются на пути от узла к корню древовидной структуры.</a:t>
            </a:r>
          </a:p>
          <a:p>
            <a:r>
              <a:rPr lang="ru-RU" altLang="ru-RU" sz="2800">
                <a:solidFill>
                  <a:srgbClr val="800080"/>
                </a:solidFill>
              </a:rPr>
              <a:t>Сегмент/область определяется своим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-именем и состоит из той части пространства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-имен, которое расположено внутри или ниже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-имени, определяющего сегмент/область.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62211" name="Text Box 3"/>
          <p:cNvSpPr txBox="1">
            <a:spLocks noChangeArrowheads="1"/>
          </p:cNvSpPr>
          <p:nvPr/>
        </p:nvSpPr>
        <p:spPr bwMode="auto">
          <a:xfrm>
            <a:off x="576263" y="1143000"/>
            <a:ext cx="7991475" cy="54768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-серверы управляют двумя типами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-данных. </a:t>
            </a:r>
            <a:r>
              <a:rPr lang="ru-RU" altLang="ru-RU" u="sng">
                <a:solidFill>
                  <a:srgbClr val="800080"/>
                </a:solidFill>
              </a:rPr>
              <a:t>К первому типу относятся данные</a:t>
            </a:r>
            <a:r>
              <a:rPr lang="ru-RU" altLang="ru-RU">
                <a:solidFill>
                  <a:srgbClr val="800080"/>
                </a:solidFill>
              </a:rPr>
              <a:t>, объединенные в определенные множества (группы), называемые “зонами”. Каждая такая зона представляет собой полную БД для соответствующего “вырезанного” подмножества (“субдерево”) иерархической древовидной структуры пространства сегментов/областей. Такие данные называются авторизованными.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 периодически проводит проверку того, что его зоны своевременно пополняются новыми данными, и если это не происходит, то тогда он запрашивает новую копию информации о зонах, которая извлекается из мастер-файлов, хранящихся локально или в других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63235" name="Text Box 3"/>
          <p:cNvSpPr txBox="1">
            <a:spLocks noChangeArrowheads="1"/>
          </p:cNvSpPr>
          <p:nvPr/>
        </p:nvSpPr>
        <p:spPr bwMode="auto">
          <a:xfrm>
            <a:off x="250825" y="1304925"/>
            <a:ext cx="8605838" cy="4965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 u="sng">
                <a:solidFill>
                  <a:srgbClr val="800080"/>
                </a:solidFill>
              </a:rPr>
              <a:t>Ко второму типу данных относятся данные</a:t>
            </a:r>
            <a:r>
              <a:rPr lang="ru-RU" altLang="ru-RU" sz="3200">
                <a:solidFill>
                  <a:srgbClr val="800080"/>
                </a:solidFill>
              </a:rPr>
              <a:t>, хранящиеся в кэш-памяти, которые были получены локальным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-клиентом. Эти данные могут быть не полными, но они позволяют ускорить процесс обновления данных, когда осуществляется повторное обращение к удаленным данным. Данные, хранящиеся в кэш-памяти, в конце концов, уничтожаются по истечении времени тайм-аута.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64259" name="Text Box 3"/>
          <p:cNvSpPr txBox="1"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b="1">
                <a:solidFill>
                  <a:srgbClr val="CC3300"/>
                </a:solidFill>
                <a:latin typeface="Tahoma" panose="020B0604030504040204" pitchFamily="34" charset="0"/>
              </a:rPr>
              <a:t>27.2. </a:t>
            </a:r>
            <a:r>
              <a:rPr lang="ru-RU" altLang="ru-RU" b="1">
                <a:solidFill>
                  <a:srgbClr val="CC3300"/>
                </a:solidFill>
              </a:rPr>
              <a:t>Специальные задачи, решаемые </a:t>
            </a:r>
            <a:r>
              <a:rPr lang="en-GB" altLang="ru-RU" b="1">
                <a:solidFill>
                  <a:srgbClr val="CC3300"/>
                </a:solidFill>
              </a:rPr>
              <a:t>DNS</a:t>
            </a:r>
            <a:r>
              <a:rPr lang="ru-RU" altLang="ru-RU" b="1">
                <a:solidFill>
                  <a:srgbClr val="CC3300"/>
                </a:solidFill>
              </a:rPr>
              <a:t>-системой</a:t>
            </a:r>
            <a:r>
              <a:rPr lang="ru-RU" altLang="ru-RU">
                <a:solidFill>
                  <a:srgbClr val="CC3300"/>
                </a:solidFill>
              </a:rPr>
              <a:t> </a:t>
            </a:r>
          </a:p>
        </p:txBody>
      </p:sp>
      <p:sp>
        <p:nvSpPr>
          <p:cNvPr id="864260" name="Text Box 4"/>
          <p:cNvSpPr txBox="1">
            <a:spLocks noChangeArrowheads="1"/>
          </p:cNvSpPr>
          <p:nvPr/>
        </p:nvSpPr>
        <p:spPr bwMode="auto">
          <a:xfrm>
            <a:off x="250825" y="1773238"/>
            <a:ext cx="8605838" cy="4664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>
                <a:solidFill>
                  <a:srgbClr val="800080"/>
                </a:solidFill>
              </a:rPr>
              <a:t>Осознавая всю остроту проблемы обеспечения безопасности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-системы, ее разработчики предприняли ряд мер по защите информации, циркулирующей в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-системе. Однако эти меры касаются только защиты целостности и подлинности (аутентификация) данных и процедур информационного обмена. Меры по защите конфиденциальности информации в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-системе практически не применяются.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65283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605838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>
                <a:solidFill>
                  <a:srgbClr val="800080"/>
                </a:solidFill>
              </a:rPr>
              <a:t>Ввиду того, что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-система является неотъемлемым технологическим компонентом любой сетевой структуры в рамках глобальной </a:t>
            </a:r>
            <a:r>
              <a:rPr lang="en-GB" altLang="ru-RU" sz="2800">
                <a:solidFill>
                  <a:srgbClr val="800080"/>
                </a:solidFill>
              </a:rPr>
              <a:t>Internet</a:t>
            </a:r>
            <a:r>
              <a:rPr lang="ru-RU" altLang="ru-RU" sz="2800">
                <a:solidFill>
                  <a:srgbClr val="800080"/>
                </a:solidFill>
              </a:rPr>
              <a:t>-сети (с точки зрения своего прямого предназначения), причем компонентом, обладающем мощным и разветвленным аппаратом хранения и обработки данных, она теперь рассматривается как внутренняя </a:t>
            </a:r>
            <a:r>
              <a:rPr lang="en-GB" altLang="ru-RU" sz="2800">
                <a:solidFill>
                  <a:srgbClr val="800080"/>
                </a:solidFill>
              </a:rPr>
              <a:t>Internet</a:t>
            </a:r>
            <a:r>
              <a:rPr lang="ru-RU" altLang="ru-RU" sz="2800">
                <a:solidFill>
                  <a:srgbClr val="800080"/>
                </a:solidFill>
              </a:rPr>
              <a:t>-инфраструктура, способная обеспечить технологическое обслуживание других глобальных прикладных систем (служб), сформированных в глобальной </a:t>
            </a:r>
            <a:r>
              <a:rPr lang="en-GB" altLang="ru-RU" sz="2800">
                <a:solidFill>
                  <a:srgbClr val="800080"/>
                </a:solidFill>
              </a:rPr>
              <a:t>Internet</a:t>
            </a:r>
            <a:r>
              <a:rPr lang="ru-RU" altLang="ru-RU" sz="2800">
                <a:solidFill>
                  <a:srgbClr val="80008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3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66307" name="Text Box 3"/>
          <p:cNvSpPr txBox="1">
            <a:spLocks noChangeArrowheads="1"/>
          </p:cNvSpPr>
          <p:nvPr/>
        </p:nvSpPr>
        <p:spPr bwMode="auto">
          <a:xfrm>
            <a:off x="0" y="1160463"/>
            <a:ext cx="9144000" cy="854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>
                <a:solidFill>
                  <a:srgbClr val="800080"/>
                </a:solidFill>
              </a:rPr>
              <a:t>К специальным (дополнительным) задачам, которые решает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-система можно отнести следующие:</a:t>
            </a:r>
          </a:p>
        </p:txBody>
      </p:sp>
      <p:sp>
        <p:nvSpPr>
          <p:cNvPr id="866308" name="Text Box 4"/>
          <p:cNvSpPr txBox="1">
            <a:spLocks noChangeArrowheads="1"/>
          </p:cNvSpPr>
          <p:nvPr/>
        </p:nvSpPr>
        <p:spPr bwMode="auto">
          <a:xfrm>
            <a:off x="250825" y="2097088"/>
            <a:ext cx="8605838" cy="44846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"/>
            </a:pPr>
            <a:r>
              <a:rPr lang="ru-RU" altLang="ru-RU" sz="2600">
                <a:solidFill>
                  <a:srgbClr val="800080"/>
                </a:solidFill>
              </a:rPr>
              <a:t>хранение открытых и секретных ключей и ЭЦП пользователей и объектов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-системы (в частности, открытые </a:t>
            </a:r>
            <a:r>
              <a:rPr lang="en-GB" altLang="ru-RU" sz="2600">
                <a:solidFill>
                  <a:srgbClr val="800080"/>
                </a:solidFill>
              </a:rPr>
              <a:t>DSA</a:t>
            </a:r>
            <a:r>
              <a:rPr lang="ru-RU" altLang="ru-RU" sz="2600">
                <a:solidFill>
                  <a:srgbClr val="800080"/>
                </a:solidFill>
              </a:rPr>
              <a:t>-, </a:t>
            </a:r>
            <a:r>
              <a:rPr lang="en-GB" altLang="ru-RU" sz="2600">
                <a:solidFill>
                  <a:srgbClr val="800080"/>
                </a:solidFill>
              </a:rPr>
              <a:t>RSA</a:t>
            </a:r>
            <a:r>
              <a:rPr lang="ru-RU" altLang="ru-RU" sz="2600">
                <a:solidFill>
                  <a:srgbClr val="800080"/>
                </a:solidFill>
              </a:rPr>
              <a:t>- и </a:t>
            </a:r>
            <a:r>
              <a:rPr lang="en-GB" altLang="ru-RU" sz="2600">
                <a:solidFill>
                  <a:srgbClr val="800080"/>
                </a:solidFill>
              </a:rPr>
              <a:t>DH</a:t>
            </a:r>
            <a:r>
              <a:rPr lang="ru-RU" altLang="ru-RU" sz="2600">
                <a:solidFill>
                  <a:srgbClr val="800080"/>
                </a:solidFill>
              </a:rPr>
              <a:t>-ключи);</a:t>
            </a:r>
          </a:p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"/>
            </a:pPr>
            <a:r>
              <a:rPr lang="ru-RU" altLang="ru-RU" sz="2600">
                <a:solidFill>
                  <a:srgbClr val="800080"/>
                </a:solidFill>
              </a:rPr>
              <a:t>хранение электронных сертификатов пользователей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-системы, в которых тоже могут содержаться различные ключевые данные (в частности, </a:t>
            </a:r>
            <a:r>
              <a:rPr lang="en-GB" altLang="ru-RU" sz="2600">
                <a:solidFill>
                  <a:srgbClr val="800080"/>
                </a:solidFill>
              </a:rPr>
              <a:t>PKIX</a:t>
            </a:r>
            <a:r>
              <a:rPr lang="ru-RU" altLang="ru-RU" sz="2600">
                <a:solidFill>
                  <a:srgbClr val="800080"/>
                </a:solidFill>
              </a:rPr>
              <a:t> (</a:t>
            </a:r>
            <a:r>
              <a:rPr lang="en-GB" altLang="ru-RU" sz="2600">
                <a:solidFill>
                  <a:srgbClr val="800080"/>
                </a:solidFill>
              </a:rPr>
              <a:t>X</a:t>
            </a:r>
            <a:r>
              <a:rPr lang="ru-RU" altLang="ru-RU" sz="2600">
                <a:solidFill>
                  <a:srgbClr val="800080"/>
                </a:solidFill>
              </a:rPr>
              <a:t>.509), </a:t>
            </a:r>
            <a:r>
              <a:rPr lang="en-GB" altLang="ru-RU" sz="2600">
                <a:solidFill>
                  <a:srgbClr val="800080"/>
                </a:solidFill>
              </a:rPr>
              <a:t>SPKI</a:t>
            </a:r>
            <a:r>
              <a:rPr lang="ru-RU" altLang="ru-RU" sz="2600">
                <a:solidFill>
                  <a:srgbClr val="800080"/>
                </a:solidFill>
              </a:rPr>
              <a:t>, </a:t>
            </a:r>
            <a:r>
              <a:rPr lang="en-GB" altLang="ru-RU" sz="2600">
                <a:solidFill>
                  <a:srgbClr val="800080"/>
                </a:solidFill>
              </a:rPr>
              <a:t>PGP</a:t>
            </a:r>
            <a:r>
              <a:rPr lang="ru-RU" altLang="ru-RU" sz="2600">
                <a:solidFill>
                  <a:srgbClr val="800080"/>
                </a:solidFill>
              </a:rPr>
              <a:t>);</a:t>
            </a:r>
          </a:p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"/>
            </a:pPr>
            <a:r>
              <a:rPr lang="ru-RU" altLang="ru-RU" sz="2600">
                <a:solidFill>
                  <a:srgbClr val="800080"/>
                </a:solidFill>
              </a:rPr>
              <a:t>формирование и удаление общих секретных ключей;</a:t>
            </a:r>
          </a:p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"/>
            </a:pPr>
            <a:r>
              <a:rPr lang="ru-RU" altLang="ru-RU" sz="2600">
                <a:solidFill>
                  <a:srgbClr val="800080"/>
                </a:solidFill>
              </a:rPr>
              <a:t>хранение информации, не связанной с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67331" name="Text Box 3"/>
          <p:cNvSpPr txBox="1">
            <a:spLocks noChangeArrowheads="1"/>
          </p:cNvSpPr>
          <p:nvPr/>
        </p:nvSpPr>
        <p:spPr bwMode="auto">
          <a:xfrm>
            <a:off x="250825" y="1700213"/>
            <a:ext cx="8642350" cy="44783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>
                <a:solidFill>
                  <a:srgbClr val="800080"/>
                </a:solidFill>
              </a:rPr>
              <a:t>Таким образом, по своему предназначению и решаемым задачам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-система является важным источником информации об объектах, в отношении которых проводиться КШ. Более того, сами компоненты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-системы могут быть объектами КШ, то есть объектами, которые могут быть подвержены целенаправленным разрушающим воздействиям.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b="1">
                <a:solidFill>
                  <a:srgbClr val="CC3300"/>
                </a:solidFill>
                <a:latin typeface="Tahoma" panose="020B0604030504040204" pitchFamily="34" charset="0"/>
              </a:rPr>
              <a:t>27.3. </a:t>
            </a:r>
            <a:r>
              <a:rPr lang="en-GB" altLang="ru-RU" b="1">
                <a:solidFill>
                  <a:srgbClr val="CC3300"/>
                </a:solidFill>
              </a:rPr>
              <a:t>DNS</a:t>
            </a:r>
            <a:r>
              <a:rPr lang="ru-RU" altLang="ru-RU" b="1">
                <a:solidFill>
                  <a:srgbClr val="CC3300"/>
                </a:solidFill>
              </a:rPr>
              <a:t>-система как источник/объект КШ</a:t>
            </a:r>
            <a:endParaRPr lang="ru-RU" altLang="ru-RU">
              <a:solidFill>
                <a:srgbClr val="CC3300"/>
              </a:solidFill>
            </a:endParaRPr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250825" y="1628775"/>
            <a:ext cx="8642350" cy="4838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800080"/>
                </a:solidFill>
              </a:rPr>
              <a:t>Структура и содержание КШ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-системы представлены на рис.27.2. С одной стороны, КШ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-системы предусматривает проведение пассивных мероприятий (контроль, перехват и анализ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-трафика) и в таком случае сама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-система выступает как источник дополнительной информации об объектах КШ. С другой стороны, КШ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-системы предусматривает проведение активных мероприятий, и в таком случае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-система выступает одновременно и как источник дополнительной информации об объектах КШ, и как объект нанесения поражающего воздействия в целях нарушения информационного обеспечения соответствующего объекта КШ.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69462" name="Text Box 86"/>
          <p:cNvSpPr txBox="1">
            <a:spLocks noChangeArrowheads="1"/>
          </p:cNvSpPr>
          <p:nvPr/>
        </p:nvSpPr>
        <p:spPr bwMode="auto">
          <a:xfrm>
            <a:off x="4541838" y="6019800"/>
            <a:ext cx="4346575" cy="549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ru-RU" sz="2000" b="1">
                <a:solidFill>
                  <a:srgbClr val="800080"/>
                </a:solidFill>
              </a:rPr>
              <a:t>Рис.</a:t>
            </a:r>
            <a:r>
              <a:rPr lang="ru-RU" altLang="ru-RU" sz="2000" b="1">
                <a:solidFill>
                  <a:srgbClr val="800080"/>
                </a:solidFill>
                <a:latin typeface="Tahoma" panose="020B0604030504040204" pitchFamily="34" charset="0"/>
              </a:rPr>
              <a:t>27.2</a:t>
            </a:r>
            <a:r>
              <a:rPr lang="ru-RU" altLang="ru-RU" sz="2000" b="1">
                <a:solidFill>
                  <a:srgbClr val="800080"/>
                </a:solidFill>
              </a:rPr>
              <a:t>. Структура и</a:t>
            </a:r>
          </a:p>
          <a:p>
            <a:pPr>
              <a:lnSpc>
                <a:spcPct val="90000"/>
              </a:lnSpc>
            </a:pPr>
            <a:r>
              <a:rPr lang="ru-RU" altLang="ru-RU" sz="2000" b="1">
                <a:solidFill>
                  <a:srgbClr val="800080"/>
                </a:solidFill>
              </a:rPr>
              <a:t>содержание КШ </a:t>
            </a:r>
            <a:r>
              <a:rPr lang="en-GB" altLang="ru-RU" sz="2000" b="1">
                <a:solidFill>
                  <a:srgbClr val="800080"/>
                </a:solidFill>
              </a:rPr>
              <a:t>DNS</a:t>
            </a:r>
            <a:r>
              <a:rPr lang="ru-RU" altLang="ru-RU" sz="2000" b="1">
                <a:solidFill>
                  <a:srgbClr val="800080"/>
                </a:solidFill>
              </a:rPr>
              <a:t>-системы</a:t>
            </a:r>
          </a:p>
        </p:txBody>
      </p:sp>
      <p:grpSp>
        <p:nvGrpSpPr>
          <p:cNvPr id="869519" name="Group 143"/>
          <p:cNvGrpSpPr>
            <a:grpSpLocks/>
          </p:cNvGrpSpPr>
          <p:nvPr/>
        </p:nvGrpSpPr>
        <p:grpSpPr bwMode="auto">
          <a:xfrm>
            <a:off x="239713" y="801688"/>
            <a:ext cx="8662987" cy="5543550"/>
            <a:chOff x="151" y="505"/>
            <a:chExt cx="5457" cy="3492"/>
          </a:xfrm>
        </p:grpSpPr>
        <p:sp>
          <p:nvSpPr>
            <p:cNvPr id="869467" name="Freeform 91"/>
            <p:cNvSpPr>
              <a:spLocks/>
            </p:cNvSpPr>
            <p:nvPr/>
          </p:nvSpPr>
          <p:spPr bwMode="auto">
            <a:xfrm>
              <a:off x="1515" y="822"/>
              <a:ext cx="2715" cy="2997"/>
            </a:xfrm>
            <a:custGeom>
              <a:avLst/>
              <a:gdLst>
                <a:gd name="T0" fmla="*/ 0 w 2715"/>
                <a:gd name="T1" fmla="*/ 2997 h 2997"/>
                <a:gd name="T2" fmla="*/ 0 w 2715"/>
                <a:gd name="T3" fmla="*/ 855 h 2997"/>
                <a:gd name="T4" fmla="*/ 1361 w 2715"/>
                <a:gd name="T5" fmla="*/ 0 h 2997"/>
                <a:gd name="T6" fmla="*/ 2714 w 2715"/>
                <a:gd name="T7" fmla="*/ 840 h 2997"/>
                <a:gd name="T8" fmla="*/ 2715 w 2715"/>
                <a:gd name="T9" fmla="*/ 2674 h 2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5" h="2997">
                  <a:moveTo>
                    <a:pt x="0" y="2997"/>
                  </a:moveTo>
                  <a:lnTo>
                    <a:pt x="0" y="855"/>
                  </a:lnTo>
                  <a:lnTo>
                    <a:pt x="1361" y="0"/>
                  </a:lnTo>
                  <a:lnTo>
                    <a:pt x="2714" y="840"/>
                  </a:lnTo>
                  <a:lnTo>
                    <a:pt x="2715" y="2674"/>
                  </a:lnTo>
                </a:path>
              </a:pathLst>
            </a:custGeom>
            <a:noFill/>
            <a:ln w="57150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69468" name="AutoShape 92"/>
            <p:cNvSpPr>
              <a:spLocks noChangeArrowheads="1"/>
            </p:cNvSpPr>
            <p:nvPr/>
          </p:nvSpPr>
          <p:spPr bwMode="auto">
            <a:xfrm>
              <a:off x="2056" y="505"/>
              <a:ext cx="1649" cy="453"/>
            </a:xfrm>
            <a:prstGeom prst="leftRightArrowCallout">
              <a:avLst>
                <a:gd name="adj1" fmla="val 32009"/>
                <a:gd name="adj2" fmla="val 33884"/>
                <a:gd name="adj3" fmla="val 42604"/>
                <a:gd name="adj4" fmla="val 69194"/>
              </a:avLst>
            </a:prstGeom>
            <a:gradFill rotWithShape="1">
              <a:gsLst>
                <a:gs pos="0">
                  <a:srgbClr val="FFCC66">
                    <a:gamma/>
                    <a:tint val="0"/>
                    <a:invGamma/>
                  </a:srgbClr>
                </a:gs>
                <a:gs pos="100000">
                  <a:srgbClr val="FFCC66"/>
                </a:gs>
              </a:gsLst>
              <a:path path="rect">
                <a:fillToRect l="50000" t="50000" r="50000" b="50000"/>
              </a:path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469" name="Text Box 93"/>
            <p:cNvSpPr txBox="1">
              <a:spLocks noChangeArrowheads="1"/>
            </p:cNvSpPr>
            <p:nvPr/>
          </p:nvSpPr>
          <p:spPr bwMode="auto">
            <a:xfrm>
              <a:off x="2345" y="560"/>
              <a:ext cx="1072" cy="34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ru-RU" altLang="ru-RU" sz="1900" b="1">
                  <a:solidFill>
                    <a:srgbClr val="FF3300"/>
                  </a:solidFill>
                </a:rPr>
                <a:t>КШ</a:t>
              </a:r>
            </a:p>
            <a:p>
              <a:pPr>
                <a:lnSpc>
                  <a:spcPct val="95000"/>
                </a:lnSpc>
              </a:pPr>
              <a:r>
                <a:rPr lang="en-US" altLang="ru-RU" sz="1900" b="1">
                  <a:solidFill>
                    <a:srgbClr val="FF3300"/>
                  </a:solidFill>
                </a:rPr>
                <a:t>DNS-</a:t>
              </a:r>
              <a:r>
                <a:rPr lang="ru-RU" altLang="ru-RU" sz="1900" b="1">
                  <a:solidFill>
                    <a:srgbClr val="FF3300"/>
                  </a:solidFill>
                </a:rPr>
                <a:t>системы</a:t>
              </a:r>
            </a:p>
          </p:txBody>
        </p:sp>
        <p:sp>
          <p:nvSpPr>
            <p:cNvPr id="869470" name="AutoShape 94"/>
            <p:cNvSpPr>
              <a:spLocks noChangeArrowheads="1"/>
            </p:cNvSpPr>
            <p:nvPr/>
          </p:nvSpPr>
          <p:spPr bwMode="auto">
            <a:xfrm>
              <a:off x="159" y="595"/>
              <a:ext cx="1815" cy="454"/>
            </a:xfrm>
            <a:prstGeom prst="flowChartPredefinedProcess">
              <a:avLst/>
            </a:prstGeom>
            <a:gradFill rotWithShape="1">
              <a:gsLst>
                <a:gs pos="0">
                  <a:srgbClr val="FFCC66">
                    <a:gamma/>
                    <a:tint val="0"/>
                    <a:invGamma/>
                  </a:srgbClr>
                </a:gs>
                <a:gs pos="100000">
                  <a:srgbClr val="FFCC6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471" name="Text Box 95"/>
            <p:cNvSpPr txBox="1">
              <a:spLocks noChangeArrowheads="1"/>
            </p:cNvSpPr>
            <p:nvPr/>
          </p:nvSpPr>
          <p:spPr bwMode="auto">
            <a:xfrm>
              <a:off x="386" y="663"/>
              <a:ext cx="1361" cy="30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ru-RU" sz="2000" b="1">
                  <a:solidFill>
                    <a:srgbClr val="FF3300"/>
                  </a:solidFill>
                </a:rPr>
                <a:t>DNS-</a:t>
              </a:r>
              <a:r>
                <a:rPr lang="ru-RU" altLang="ru-RU" sz="2000" b="1">
                  <a:solidFill>
                    <a:srgbClr val="FF3300"/>
                  </a:solidFill>
                </a:rPr>
                <a:t>система, как источник КШ</a:t>
              </a:r>
            </a:p>
          </p:txBody>
        </p:sp>
        <p:sp>
          <p:nvSpPr>
            <p:cNvPr id="869472" name="AutoShape 96"/>
            <p:cNvSpPr>
              <a:spLocks noChangeArrowheads="1"/>
            </p:cNvSpPr>
            <p:nvPr/>
          </p:nvSpPr>
          <p:spPr bwMode="auto">
            <a:xfrm>
              <a:off x="3788" y="595"/>
              <a:ext cx="1815" cy="454"/>
            </a:xfrm>
            <a:prstGeom prst="flowChartPredefinedProcess">
              <a:avLst/>
            </a:prstGeom>
            <a:gradFill rotWithShape="1">
              <a:gsLst>
                <a:gs pos="0">
                  <a:srgbClr val="FFCC66">
                    <a:gamma/>
                    <a:tint val="0"/>
                    <a:invGamma/>
                  </a:srgbClr>
                </a:gs>
                <a:gs pos="100000">
                  <a:srgbClr val="FFCC66"/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473" name="Text Box 97"/>
            <p:cNvSpPr txBox="1">
              <a:spLocks noChangeArrowheads="1"/>
            </p:cNvSpPr>
            <p:nvPr/>
          </p:nvSpPr>
          <p:spPr bwMode="auto">
            <a:xfrm>
              <a:off x="4015" y="671"/>
              <a:ext cx="1361" cy="30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altLang="ru-RU" sz="2000" b="1">
                  <a:solidFill>
                    <a:srgbClr val="FF3300"/>
                  </a:solidFill>
                </a:rPr>
                <a:t>DNS</a:t>
              </a:r>
              <a:r>
                <a:rPr lang="ru-RU" altLang="ru-RU" sz="2000" b="1">
                  <a:solidFill>
                    <a:srgbClr val="FF3300"/>
                  </a:solidFill>
                </a:rPr>
                <a:t>-система, как объект КШ</a:t>
              </a:r>
            </a:p>
          </p:txBody>
        </p:sp>
        <p:sp>
          <p:nvSpPr>
            <p:cNvPr id="869474" name="AutoShape 98"/>
            <p:cNvSpPr>
              <a:spLocks noChangeArrowheads="1"/>
            </p:cNvSpPr>
            <p:nvPr/>
          </p:nvSpPr>
          <p:spPr bwMode="auto">
            <a:xfrm>
              <a:off x="3654" y="1115"/>
              <a:ext cx="1949" cy="368"/>
            </a:xfrm>
            <a:prstGeom prst="flowChartMultidocument">
              <a:avLst/>
            </a:prstGeom>
            <a:gradFill rotWithShape="1">
              <a:gsLst>
                <a:gs pos="0">
                  <a:srgbClr val="FFCCFF"/>
                </a:gs>
                <a:gs pos="50000">
                  <a:srgbClr val="FFCCFF">
                    <a:gamma/>
                    <a:tint val="0"/>
                    <a:invGamma/>
                  </a:srgbClr>
                </a:gs>
                <a:gs pos="100000">
                  <a:srgbClr val="FFCCFF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475" name="Text Box 99"/>
            <p:cNvSpPr txBox="1">
              <a:spLocks noChangeArrowheads="1"/>
            </p:cNvSpPr>
            <p:nvPr/>
          </p:nvSpPr>
          <p:spPr bwMode="auto">
            <a:xfrm>
              <a:off x="3676" y="1243"/>
              <a:ext cx="1640" cy="12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ru-RU" sz="1600" b="1">
                  <a:solidFill>
                    <a:srgbClr val="FF3300"/>
                  </a:solidFill>
                </a:rPr>
                <a:t>Активные мероприятия</a:t>
              </a:r>
            </a:p>
          </p:txBody>
        </p:sp>
        <p:sp>
          <p:nvSpPr>
            <p:cNvPr id="869476" name="AutoShape 100"/>
            <p:cNvSpPr>
              <a:spLocks noChangeArrowheads="1"/>
            </p:cNvSpPr>
            <p:nvPr/>
          </p:nvSpPr>
          <p:spPr bwMode="auto">
            <a:xfrm flipH="1">
              <a:off x="151" y="1109"/>
              <a:ext cx="1972" cy="368"/>
            </a:xfrm>
            <a:prstGeom prst="flowChartMultidocument">
              <a:avLst/>
            </a:prstGeom>
            <a:gradFill rotWithShape="1">
              <a:gsLst>
                <a:gs pos="0">
                  <a:srgbClr val="FFCCFF"/>
                </a:gs>
                <a:gs pos="50000">
                  <a:srgbClr val="FFCCFF">
                    <a:gamma/>
                    <a:tint val="0"/>
                    <a:invGamma/>
                  </a:srgbClr>
                </a:gs>
                <a:gs pos="100000">
                  <a:srgbClr val="FFCCFF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477" name="Text Box 101"/>
            <p:cNvSpPr txBox="1">
              <a:spLocks noChangeArrowheads="1"/>
            </p:cNvSpPr>
            <p:nvPr/>
          </p:nvSpPr>
          <p:spPr bwMode="auto">
            <a:xfrm>
              <a:off x="432" y="1258"/>
              <a:ext cx="1663" cy="12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ru-RU" sz="1600" b="1">
                  <a:solidFill>
                    <a:srgbClr val="FF3300"/>
                  </a:solidFill>
                </a:rPr>
                <a:t>Пассивные мероприятия</a:t>
              </a:r>
            </a:p>
          </p:txBody>
        </p:sp>
        <p:sp>
          <p:nvSpPr>
            <p:cNvPr id="869478" name="AutoShape 102"/>
            <p:cNvSpPr>
              <a:spLocks noChangeArrowheads="1"/>
            </p:cNvSpPr>
            <p:nvPr/>
          </p:nvSpPr>
          <p:spPr bwMode="auto">
            <a:xfrm rot="-5400000">
              <a:off x="2604" y="609"/>
              <a:ext cx="578" cy="1276"/>
            </a:xfrm>
            <a:prstGeom prst="flowChartOnlineStorage">
              <a:avLst/>
            </a:prstGeom>
            <a:gradFill rotWithShape="1">
              <a:gsLst>
                <a:gs pos="0">
                  <a:srgbClr val="FFFF99"/>
                </a:gs>
                <a:gs pos="50000">
                  <a:srgbClr val="FFFF99">
                    <a:gamma/>
                    <a:tint val="7451"/>
                    <a:invGamma/>
                  </a:srgbClr>
                </a:gs>
                <a:gs pos="100000">
                  <a:srgbClr val="FFFF99"/>
                </a:gs>
              </a:gsLst>
              <a:lin ang="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479" name="WordArt 103"/>
            <p:cNvSpPr>
              <a:spLocks noChangeArrowheads="1" noChangeShapeType="1" noTextEdit="1"/>
            </p:cNvSpPr>
            <p:nvPr/>
          </p:nvSpPr>
          <p:spPr bwMode="auto">
            <a:xfrm>
              <a:off x="2300" y="1027"/>
              <a:ext cx="1195" cy="45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19023"/>
                </a:avLst>
              </a:prstTxWarp>
            </a:bodyPr>
            <a:lstStyle/>
            <a:p>
              <a:r>
                <a:rPr lang="ru-RU" sz="36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</a:rPr>
                <a:t> В интересах </a:t>
              </a:r>
            </a:p>
            <a:p>
              <a:r>
                <a:rPr lang="ru-RU" sz="36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</a:rPr>
                <a:t> криптоанализа и </a:t>
              </a:r>
            </a:p>
            <a:p>
              <a:r>
                <a:rPr lang="ru-RU" sz="36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</a:rPr>
                <a:t> дешифрования </a:t>
              </a:r>
            </a:p>
          </p:txBody>
        </p:sp>
        <p:sp>
          <p:nvSpPr>
            <p:cNvPr id="869480" name="AutoShape 104"/>
            <p:cNvSpPr>
              <a:spLocks noChangeArrowheads="1"/>
            </p:cNvSpPr>
            <p:nvPr/>
          </p:nvSpPr>
          <p:spPr bwMode="auto">
            <a:xfrm>
              <a:off x="151" y="1551"/>
              <a:ext cx="2450" cy="381"/>
            </a:xfrm>
            <a:prstGeom prst="rightArrowCallout">
              <a:avLst>
                <a:gd name="adj1" fmla="val 34907"/>
                <a:gd name="adj2" fmla="val 32676"/>
                <a:gd name="adj3" fmla="val 68234"/>
                <a:gd name="adj4" fmla="val 85060"/>
              </a:avLst>
            </a:prstGeom>
            <a:gradFill rotWithShape="1">
              <a:gsLst>
                <a:gs pos="0">
                  <a:srgbClr val="FFCCFF"/>
                </a:gs>
                <a:gs pos="50000">
                  <a:srgbClr val="FFCCFF">
                    <a:gamma/>
                    <a:tint val="0"/>
                    <a:invGamma/>
                  </a:srgbClr>
                </a:gs>
                <a:gs pos="100000">
                  <a:srgbClr val="FFCCFF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481" name="Text Box 105"/>
            <p:cNvSpPr txBox="1">
              <a:spLocks noChangeArrowheads="1"/>
            </p:cNvSpPr>
            <p:nvPr/>
          </p:nvSpPr>
          <p:spPr bwMode="auto">
            <a:xfrm>
              <a:off x="159" y="1614"/>
              <a:ext cx="2072" cy="26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ru-RU" sz="1500" b="1" i="1">
                  <a:solidFill>
                    <a:srgbClr val="FF3300"/>
                  </a:solidFill>
                </a:rPr>
                <a:t>В интересах активных мероприятий КШ </a:t>
              </a:r>
              <a:r>
                <a:rPr lang="en-US" altLang="ru-RU" sz="1500" b="1" i="1">
                  <a:solidFill>
                    <a:srgbClr val="FF3300"/>
                  </a:solidFill>
                </a:rPr>
                <a:t>DNS-</a:t>
              </a:r>
              <a:r>
                <a:rPr lang="ru-RU" altLang="ru-RU" sz="1500" b="1" i="1">
                  <a:solidFill>
                    <a:srgbClr val="FF3300"/>
                  </a:solidFill>
                </a:rPr>
                <a:t>системы</a:t>
              </a:r>
            </a:p>
          </p:txBody>
        </p:sp>
        <p:sp>
          <p:nvSpPr>
            <p:cNvPr id="869482" name="AutoShape 106"/>
            <p:cNvSpPr>
              <a:spLocks noChangeArrowheads="1"/>
            </p:cNvSpPr>
            <p:nvPr/>
          </p:nvSpPr>
          <p:spPr bwMode="auto">
            <a:xfrm>
              <a:off x="154" y="2365"/>
              <a:ext cx="2608" cy="259"/>
            </a:xfrm>
            <a:prstGeom prst="homePlate">
              <a:avLst>
                <a:gd name="adj" fmla="val 92304"/>
              </a:avLst>
            </a:prstGeom>
            <a:gradFill rotWithShape="1">
              <a:gsLst>
                <a:gs pos="0">
                  <a:srgbClr val="FFCC99"/>
                </a:gs>
                <a:gs pos="50000">
                  <a:srgbClr val="FFCC99">
                    <a:gamma/>
                    <a:tint val="0"/>
                    <a:invGamma/>
                  </a:srgbClr>
                </a:gs>
                <a:gs pos="100000">
                  <a:srgbClr val="FFCC99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489" name="AutoShape 113"/>
            <p:cNvSpPr>
              <a:spLocks noChangeArrowheads="1"/>
            </p:cNvSpPr>
            <p:nvPr/>
          </p:nvSpPr>
          <p:spPr bwMode="auto">
            <a:xfrm>
              <a:off x="3077" y="2058"/>
              <a:ext cx="2518" cy="285"/>
            </a:xfrm>
            <a:prstGeom prst="flowChartPunchedTape">
              <a:avLst/>
            </a:prstGeom>
            <a:gradFill rotWithShape="1">
              <a:gsLst>
                <a:gs pos="0">
                  <a:srgbClr val="FF7C80"/>
                </a:gs>
                <a:gs pos="50000">
                  <a:srgbClr val="FF7C80">
                    <a:gamma/>
                    <a:tint val="0"/>
                    <a:invGamma/>
                  </a:srgbClr>
                </a:gs>
                <a:gs pos="100000">
                  <a:srgbClr val="FF7C80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493" name="WordArt 117"/>
            <p:cNvSpPr>
              <a:spLocks noChangeArrowheads="1" noChangeShapeType="1" noTextEdit="1"/>
            </p:cNvSpPr>
            <p:nvPr/>
          </p:nvSpPr>
          <p:spPr bwMode="auto">
            <a:xfrm>
              <a:off x="3676" y="2143"/>
              <a:ext cx="1318" cy="11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Wave2">
                <a:avLst>
                  <a:gd name="adj1" fmla="val 6523"/>
                  <a:gd name="adj2" fmla="val 0"/>
                </a:avLst>
              </a:prstTxWarp>
            </a:bodyPr>
            <a:lstStyle/>
            <a:p>
              <a:r>
                <a:rPr lang="ru-RU" sz="36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</a:rPr>
                <a:t> НСД к </a:t>
              </a:r>
              <a:r>
                <a:rPr lang="en-US" sz="36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</a:rPr>
                <a:t>DNS-</a:t>
              </a:r>
              <a:r>
                <a:rPr lang="ru-RU" sz="36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</a:rPr>
                <a:t>БД </a:t>
              </a:r>
            </a:p>
          </p:txBody>
        </p:sp>
        <p:sp>
          <p:nvSpPr>
            <p:cNvPr id="869498" name="AutoShape 122"/>
            <p:cNvSpPr>
              <a:spLocks noChangeArrowheads="1"/>
            </p:cNvSpPr>
            <p:nvPr/>
          </p:nvSpPr>
          <p:spPr bwMode="auto">
            <a:xfrm>
              <a:off x="3069" y="1585"/>
              <a:ext cx="2486" cy="459"/>
            </a:xfrm>
            <a:prstGeom prst="downArrowCallout">
              <a:avLst>
                <a:gd name="adj1" fmla="val 101101"/>
                <a:gd name="adj2" fmla="val 80164"/>
                <a:gd name="adj3" fmla="val 21014"/>
                <a:gd name="adj4" fmla="val 66667"/>
              </a:avLst>
            </a:prstGeom>
            <a:gradFill rotWithShape="1">
              <a:gsLst>
                <a:gs pos="0">
                  <a:srgbClr val="FFCC99"/>
                </a:gs>
                <a:gs pos="50000">
                  <a:srgbClr val="FFCC99">
                    <a:gamma/>
                    <a:tint val="0"/>
                    <a:invGamma/>
                  </a:srgbClr>
                </a:gs>
                <a:gs pos="100000">
                  <a:srgbClr val="FFCC99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0080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499" name="Text Box 123"/>
            <p:cNvSpPr txBox="1">
              <a:spLocks noChangeArrowheads="1"/>
            </p:cNvSpPr>
            <p:nvPr/>
          </p:nvSpPr>
          <p:spPr bwMode="auto">
            <a:xfrm>
              <a:off x="3310" y="1609"/>
              <a:ext cx="2072" cy="26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ru-RU" sz="1500" b="1" i="1">
                  <a:solidFill>
                    <a:srgbClr val="FF3300"/>
                  </a:solidFill>
                </a:rPr>
                <a:t>В интересах поражения компонентов </a:t>
              </a:r>
              <a:r>
                <a:rPr lang="en-US" altLang="ru-RU" sz="1500" b="1" i="1">
                  <a:solidFill>
                    <a:srgbClr val="FF3300"/>
                  </a:solidFill>
                </a:rPr>
                <a:t>DNS-</a:t>
              </a:r>
              <a:r>
                <a:rPr lang="ru-RU" altLang="ru-RU" sz="1500" b="1" i="1">
                  <a:solidFill>
                    <a:srgbClr val="FF3300"/>
                  </a:solidFill>
                </a:rPr>
                <a:t>системы</a:t>
              </a:r>
            </a:p>
          </p:txBody>
        </p:sp>
        <p:sp>
          <p:nvSpPr>
            <p:cNvPr id="869501" name="AutoShape 125"/>
            <p:cNvSpPr>
              <a:spLocks noChangeArrowheads="1"/>
            </p:cNvSpPr>
            <p:nvPr/>
          </p:nvSpPr>
          <p:spPr bwMode="auto">
            <a:xfrm>
              <a:off x="3078" y="2363"/>
              <a:ext cx="2518" cy="285"/>
            </a:xfrm>
            <a:prstGeom prst="flowChartPunchedTape">
              <a:avLst/>
            </a:prstGeom>
            <a:gradFill rotWithShape="1">
              <a:gsLst>
                <a:gs pos="0">
                  <a:srgbClr val="FF7C80"/>
                </a:gs>
                <a:gs pos="50000">
                  <a:srgbClr val="FF7C80">
                    <a:gamma/>
                    <a:tint val="0"/>
                    <a:invGamma/>
                  </a:srgbClr>
                </a:gs>
                <a:gs pos="100000">
                  <a:srgbClr val="FF7C80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502" name="WordArt 126"/>
            <p:cNvSpPr>
              <a:spLocks noChangeArrowheads="1" noChangeShapeType="1" noTextEdit="1"/>
            </p:cNvSpPr>
            <p:nvPr/>
          </p:nvSpPr>
          <p:spPr bwMode="auto">
            <a:xfrm>
              <a:off x="3145" y="2428"/>
              <a:ext cx="2378" cy="15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Wave2">
                <a:avLst>
                  <a:gd name="adj1" fmla="val 16949"/>
                  <a:gd name="adj2" fmla="val 0"/>
                </a:avLst>
              </a:prstTxWarp>
            </a:bodyPr>
            <a:lstStyle/>
            <a:p>
              <a:r>
                <a:rPr lang="ru-RU" sz="36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</a:rPr>
                <a:t> Преднамереное искажение </a:t>
              </a:r>
              <a:r>
                <a:rPr lang="en-US" sz="36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</a:rPr>
                <a:t>DNS-</a:t>
              </a:r>
              <a:r>
                <a:rPr lang="ru-RU" sz="36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</a:rPr>
                <a:t>БД </a:t>
              </a:r>
            </a:p>
          </p:txBody>
        </p:sp>
        <p:sp>
          <p:nvSpPr>
            <p:cNvPr id="869504" name="AutoShape 128"/>
            <p:cNvSpPr>
              <a:spLocks noChangeArrowheads="1"/>
            </p:cNvSpPr>
            <p:nvPr/>
          </p:nvSpPr>
          <p:spPr bwMode="auto">
            <a:xfrm>
              <a:off x="3086" y="2667"/>
              <a:ext cx="2518" cy="285"/>
            </a:xfrm>
            <a:prstGeom prst="flowChartPunchedTape">
              <a:avLst/>
            </a:prstGeom>
            <a:gradFill rotWithShape="1">
              <a:gsLst>
                <a:gs pos="0">
                  <a:srgbClr val="FF7C80"/>
                </a:gs>
                <a:gs pos="50000">
                  <a:srgbClr val="FF7C80">
                    <a:gamma/>
                    <a:tint val="0"/>
                    <a:invGamma/>
                  </a:srgbClr>
                </a:gs>
                <a:gs pos="100000">
                  <a:srgbClr val="FF7C80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494" name="WordArt 118"/>
            <p:cNvSpPr>
              <a:spLocks noChangeArrowheads="1" noChangeShapeType="1" noTextEdit="1"/>
            </p:cNvSpPr>
            <p:nvPr/>
          </p:nvSpPr>
          <p:spPr bwMode="auto">
            <a:xfrm>
              <a:off x="3081" y="2716"/>
              <a:ext cx="2510" cy="20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Wave2">
                <a:avLst>
                  <a:gd name="adj1" fmla="val 12060"/>
                  <a:gd name="adj2" fmla="val 0"/>
                </a:avLst>
              </a:prstTxWarp>
            </a:bodyPr>
            <a:lstStyle/>
            <a:p>
              <a:r>
                <a:rPr lang="ru-RU" sz="36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</a:rPr>
                <a:t> Использование скрытых каналов управления </a:t>
              </a:r>
            </a:p>
          </p:txBody>
        </p:sp>
        <p:sp>
          <p:nvSpPr>
            <p:cNvPr id="869505" name="AutoShape 129"/>
            <p:cNvSpPr>
              <a:spLocks noChangeArrowheads="1"/>
            </p:cNvSpPr>
            <p:nvPr/>
          </p:nvSpPr>
          <p:spPr bwMode="auto">
            <a:xfrm>
              <a:off x="3090" y="2971"/>
              <a:ext cx="2518" cy="285"/>
            </a:xfrm>
            <a:prstGeom prst="flowChartPunchedTape">
              <a:avLst/>
            </a:prstGeom>
            <a:gradFill rotWithShape="1">
              <a:gsLst>
                <a:gs pos="0">
                  <a:srgbClr val="FF7C80"/>
                </a:gs>
                <a:gs pos="50000">
                  <a:srgbClr val="FF7C80">
                    <a:gamma/>
                    <a:tint val="0"/>
                    <a:invGamma/>
                  </a:srgbClr>
                </a:gs>
                <a:gs pos="100000">
                  <a:srgbClr val="FF7C80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506" name="WordArt 130"/>
            <p:cNvSpPr>
              <a:spLocks noChangeArrowheads="1" noChangeShapeType="1" noTextEdit="1"/>
            </p:cNvSpPr>
            <p:nvPr/>
          </p:nvSpPr>
          <p:spPr bwMode="auto">
            <a:xfrm>
              <a:off x="3338" y="3013"/>
              <a:ext cx="2022" cy="20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Wave2">
                <a:avLst>
                  <a:gd name="adj1" fmla="val 12060"/>
                  <a:gd name="adj2" fmla="val 0"/>
                </a:avLst>
              </a:prstTxWarp>
            </a:bodyPr>
            <a:lstStyle/>
            <a:p>
              <a:r>
                <a:rPr lang="ru-RU" sz="36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</a:rPr>
                <a:t> Внедрение вредоносного ПО </a:t>
              </a:r>
            </a:p>
          </p:txBody>
        </p:sp>
        <p:sp>
          <p:nvSpPr>
            <p:cNvPr id="869508" name="AutoShape 132"/>
            <p:cNvSpPr>
              <a:spLocks noChangeArrowheads="1"/>
            </p:cNvSpPr>
            <p:nvPr/>
          </p:nvSpPr>
          <p:spPr bwMode="auto">
            <a:xfrm>
              <a:off x="3079" y="3276"/>
              <a:ext cx="2518" cy="285"/>
            </a:xfrm>
            <a:prstGeom prst="flowChartPunchedTape">
              <a:avLst/>
            </a:prstGeom>
            <a:gradFill rotWithShape="1">
              <a:gsLst>
                <a:gs pos="0">
                  <a:srgbClr val="FF7C80"/>
                </a:gs>
                <a:gs pos="50000">
                  <a:srgbClr val="FF7C80">
                    <a:gamma/>
                    <a:tint val="0"/>
                    <a:invGamma/>
                  </a:srgbClr>
                </a:gs>
                <a:gs pos="100000">
                  <a:srgbClr val="FF7C80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497" name="WordArt 121"/>
            <p:cNvSpPr>
              <a:spLocks noChangeArrowheads="1" noChangeShapeType="1" noTextEdit="1"/>
            </p:cNvSpPr>
            <p:nvPr/>
          </p:nvSpPr>
          <p:spPr bwMode="auto">
            <a:xfrm>
              <a:off x="3261" y="3318"/>
              <a:ext cx="2174" cy="198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Wave2">
                <a:avLst>
                  <a:gd name="adj1" fmla="val 12380"/>
                  <a:gd name="adj2" fmla="val 0"/>
                </a:avLst>
              </a:prstTxWarp>
            </a:bodyPr>
            <a:lstStyle/>
            <a:p>
              <a:r>
                <a:rPr lang="ru-RU" sz="20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</a:rPr>
                <a:t> Разрушение компонентов </a:t>
              </a:r>
              <a:r>
                <a:rPr lang="en-US" sz="20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</a:rPr>
                <a:t>DNS-</a:t>
              </a:r>
              <a:r>
                <a:rPr lang="ru-RU" sz="2000" kern="10">
                  <a:ln w="9525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FF3300"/>
                  </a:solidFill>
                </a:rPr>
                <a:t>БД </a:t>
              </a:r>
            </a:p>
          </p:txBody>
        </p:sp>
        <p:sp>
          <p:nvSpPr>
            <p:cNvPr id="869509" name="AutoShape 133"/>
            <p:cNvSpPr>
              <a:spLocks noChangeArrowheads="1"/>
            </p:cNvSpPr>
            <p:nvPr/>
          </p:nvSpPr>
          <p:spPr bwMode="auto">
            <a:xfrm flipH="1">
              <a:off x="158" y="2019"/>
              <a:ext cx="2596" cy="285"/>
            </a:xfrm>
            <a:prstGeom prst="flowChartDocument">
              <a:avLst/>
            </a:prstGeom>
            <a:gradFill rotWithShape="1">
              <a:gsLst>
                <a:gs pos="0">
                  <a:srgbClr val="CC66FF"/>
                </a:gs>
                <a:gs pos="50000">
                  <a:srgbClr val="CC66FF">
                    <a:gamma/>
                    <a:tint val="0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0080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485" name="Text Box 109"/>
            <p:cNvSpPr txBox="1">
              <a:spLocks noChangeArrowheads="1"/>
            </p:cNvSpPr>
            <p:nvPr/>
          </p:nvSpPr>
          <p:spPr bwMode="auto">
            <a:xfrm>
              <a:off x="190" y="2077"/>
              <a:ext cx="2536" cy="12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ru-RU" sz="1400" b="1">
                  <a:solidFill>
                    <a:srgbClr val="FF3300"/>
                  </a:solidFill>
                </a:rPr>
                <a:t>Контроль, перехват и анализ </a:t>
              </a:r>
              <a:r>
                <a:rPr lang="en-US" altLang="ru-RU" sz="1400" b="1">
                  <a:solidFill>
                    <a:srgbClr val="FF3300"/>
                  </a:solidFill>
                </a:rPr>
                <a:t>DNS-</a:t>
              </a:r>
              <a:r>
                <a:rPr lang="ru-RU" altLang="ru-RU" sz="1400" b="1">
                  <a:solidFill>
                    <a:srgbClr val="FF3300"/>
                  </a:solidFill>
                </a:rPr>
                <a:t>трафика</a:t>
              </a:r>
            </a:p>
          </p:txBody>
        </p:sp>
        <p:sp>
          <p:nvSpPr>
            <p:cNvPr id="869510" name="AutoShape 134"/>
            <p:cNvSpPr>
              <a:spLocks noChangeArrowheads="1"/>
            </p:cNvSpPr>
            <p:nvPr/>
          </p:nvSpPr>
          <p:spPr bwMode="auto">
            <a:xfrm>
              <a:off x="153" y="2706"/>
              <a:ext cx="2608" cy="259"/>
            </a:xfrm>
            <a:prstGeom prst="homePlate">
              <a:avLst>
                <a:gd name="adj" fmla="val 92304"/>
              </a:avLst>
            </a:prstGeom>
            <a:gradFill rotWithShape="1">
              <a:gsLst>
                <a:gs pos="0">
                  <a:srgbClr val="FFCC99"/>
                </a:gs>
                <a:gs pos="50000">
                  <a:srgbClr val="FFCC99">
                    <a:gamma/>
                    <a:tint val="0"/>
                    <a:invGamma/>
                  </a:srgbClr>
                </a:gs>
                <a:gs pos="100000">
                  <a:srgbClr val="FFCC99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511" name="AutoShape 135"/>
            <p:cNvSpPr>
              <a:spLocks noChangeArrowheads="1"/>
            </p:cNvSpPr>
            <p:nvPr/>
          </p:nvSpPr>
          <p:spPr bwMode="auto">
            <a:xfrm>
              <a:off x="155" y="3389"/>
              <a:ext cx="2608" cy="259"/>
            </a:xfrm>
            <a:prstGeom prst="homePlate">
              <a:avLst>
                <a:gd name="adj" fmla="val 92304"/>
              </a:avLst>
            </a:prstGeom>
            <a:gradFill rotWithShape="1">
              <a:gsLst>
                <a:gs pos="0">
                  <a:srgbClr val="FFCC99"/>
                </a:gs>
                <a:gs pos="50000">
                  <a:srgbClr val="FFCC99">
                    <a:gamma/>
                    <a:tint val="0"/>
                    <a:invGamma/>
                  </a:srgbClr>
                </a:gs>
                <a:gs pos="100000">
                  <a:srgbClr val="FFCC99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512" name="AutoShape 136"/>
            <p:cNvSpPr>
              <a:spLocks noChangeArrowheads="1"/>
            </p:cNvSpPr>
            <p:nvPr/>
          </p:nvSpPr>
          <p:spPr bwMode="auto">
            <a:xfrm>
              <a:off x="158" y="3738"/>
              <a:ext cx="2608" cy="259"/>
            </a:xfrm>
            <a:prstGeom prst="homePlate">
              <a:avLst>
                <a:gd name="adj" fmla="val 92304"/>
              </a:avLst>
            </a:prstGeom>
            <a:gradFill rotWithShape="1">
              <a:gsLst>
                <a:gs pos="0">
                  <a:srgbClr val="FFCC99"/>
                </a:gs>
                <a:gs pos="50000">
                  <a:srgbClr val="FFCC99">
                    <a:gamma/>
                    <a:tint val="0"/>
                    <a:invGamma/>
                  </a:srgbClr>
                </a:gs>
                <a:gs pos="100000">
                  <a:srgbClr val="FFCC99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513" name="AutoShape 137"/>
            <p:cNvSpPr>
              <a:spLocks noChangeArrowheads="1"/>
            </p:cNvSpPr>
            <p:nvPr/>
          </p:nvSpPr>
          <p:spPr bwMode="auto">
            <a:xfrm>
              <a:off x="157" y="3055"/>
              <a:ext cx="2608" cy="259"/>
            </a:xfrm>
            <a:prstGeom prst="homePlate">
              <a:avLst>
                <a:gd name="adj" fmla="val 92304"/>
              </a:avLst>
            </a:prstGeom>
            <a:gradFill rotWithShape="1">
              <a:gsLst>
                <a:gs pos="0">
                  <a:srgbClr val="FFCC99"/>
                </a:gs>
                <a:gs pos="50000">
                  <a:srgbClr val="FFCC99">
                    <a:gamma/>
                    <a:tint val="0"/>
                    <a:invGamma/>
                  </a:srgbClr>
                </a:gs>
                <a:gs pos="100000">
                  <a:srgbClr val="FFCC99"/>
                </a:gs>
              </a:gsLst>
              <a:lin ang="5400000" scaled="1"/>
            </a:gradFill>
            <a:ln w="38100">
              <a:solidFill>
                <a:srgbClr val="CC3300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accent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869514" name="Text Box 138"/>
            <p:cNvSpPr txBox="1">
              <a:spLocks noChangeArrowheads="1"/>
            </p:cNvSpPr>
            <p:nvPr/>
          </p:nvSpPr>
          <p:spPr bwMode="auto">
            <a:xfrm>
              <a:off x="165" y="2430"/>
              <a:ext cx="2494" cy="12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ru-RU" sz="1400" b="1">
                  <a:solidFill>
                    <a:srgbClr val="FF3300"/>
                  </a:solidFill>
                </a:rPr>
                <a:t>Пользователь (объект КШ) – </a:t>
              </a:r>
              <a:r>
                <a:rPr lang="en-US" altLang="ru-RU" sz="1400" b="1">
                  <a:solidFill>
                    <a:srgbClr val="FF3300"/>
                  </a:solidFill>
                </a:rPr>
                <a:t>DNS-</a:t>
              </a:r>
              <a:r>
                <a:rPr lang="ru-RU" altLang="ru-RU" sz="1400" b="1">
                  <a:solidFill>
                    <a:srgbClr val="FF3300"/>
                  </a:solidFill>
                </a:rPr>
                <a:t>клиент</a:t>
              </a:r>
            </a:p>
          </p:txBody>
        </p:sp>
        <p:sp>
          <p:nvSpPr>
            <p:cNvPr id="869515" name="Text Box 139"/>
            <p:cNvSpPr txBox="1">
              <a:spLocks noChangeArrowheads="1"/>
            </p:cNvSpPr>
            <p:nvPr/>
          </p:nvSpPr>
          <p:spPr bwMode="auto">
            <a:xfrm>
              <a:off x="161" y="2774"/>
              <a:ext cx="2494" cy="12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ru-RU" sz="1400" b="1">
                  <a:solidFill>
                    <a:srgbClr val="FF3300"/>
                  </a:solidFill>
                </a:rPr>
                <a:t>DNS-</a:t>
              </a:r>
              <a:r>
                <a:rPr lang="ru-RU" altLang="ru-RU" sz="1400" b="1">
                  <a:solidFill>
                    <a:srgbClr val="FF3300"/>
                  </a:solidFill>
                </a:rPr>
                <a:t>клиент – локальный </a:t>
              </a:r>
              <a:r>
                <a:rPr lang="en-US" altLang="ru-RU" sz="1400" b="1">
                  <a:solidFill>
                    <a:srgbClr val="FF3300"/>
                  </a:solidFill>
                </a:rPr>
                <a:t>DNS</a:t>
              </a:r>
              <a:r>
                <a:rPr lang="ru-RU" altLang="ru-RU" sz="1400" b="1">
                  <a:solidFill>
                    <a:srgbClr val="FF3300"/>
                  </a:solidFill>
                </a:rPr>
                <a:t>-сервер</a:t>
              </a:r>
            </a:p>
          </p:txBody>
        </p:sp>
        <p:sp>
          <p:nvSpPr>
            <p:cNvPr id="869516" name="Text Box 140"/>
            <p:cNvSpPr txBox="1">
              <a:spLocks noChangeArrowheads="1"/>
            </p:cNvSpPr>
            <p:nvPr/>
          </p:nvSpPr>
          <p:spPr bwMode="auto">
            <a:xfrm>
              <a:off x="160" y="3127"/>
              <a:ext cx="2494" cy="12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ru-RU" sz="1400" b="1">
                  <a:solidFill>
                    <a:srgbClr val="FF3300"/>
                  </a:solidFill>
                </a:rPr>
                <a:t>DNS-</a:t>
              </a:r>
              <a:r>
                <a:rPr lang="ru-RU" altLang="ru-RU" sz="1400" b="1">
                  <a:solidFill>
                    <a:srgbClr val="FF3300"/>
                  </a:solidFill>
                </a:rPr>
                <a:t>клиент – удалённый </a:t>
              </a:r>
              <a:r>
                <a:rPr lang="en-US" altLang="ru-RU" sz="1400" b="1">
                  <a:solidFill>
                    <a:srgbClr val="FF3300"/>
                  </a:solidFill>
                </a:rPr>
                <a:t>DNS</a:t>
              </a:r>
              <a:r>
                <a:rPr lang="ru-RU" altLang="ru-RU" sz="1400" b="1">
                  <a:solidFill>
                    <a:srgbClr val="FF3300"/>
                  </a:solidFill>
                </a:rPr>
                <a:t>-сервер</a:t>
              </a:r>
            </a:p>
          </p:txBody>
        </p:sp>
        <p:sp>
          <p:nvSpPr>
            <p:cNvPr id="869517" name="Text Box 141"/>
            <p:cNvSpPr txBox="1">
              <a:spLocks noChangeArrowheads="1"/>
            </p:cNvSpPr>
            <p:nvPr/>
          </p:nvSpPr>
          <p:spPr bwMode="auto">
            <a:xfrm>
              <a:off x="160" y="3457"/>
              <a:ext cx="2494" cy="121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ru-RU" sz="1400" b="1">
                  <a:solidFill>
                    <a:srgbClr val="FF3300"/>
                  </a:solidFill>
                </a:rPr>
                <a:t>Между </a:t>
              </a:r>
              <a:r>
                <a:rPr lang="en-US" altLang="ru-RU" sz="1400" b="1">
                  <a:solidFill>
                    <a:srgbClr val="FF3300"/>
                  </a:solidFill>
                </a:rPr>
                <a:t>DNS-</a:t>
              </a:r>
              <a:r>
                <a:rPr lang="ru-RU" altLang="ru-RU" sz="1400" b="1">
                  <a:solidFill>
                    <a:srgbClr val="FF3300"/>
                  </a:solidFill>
                </a:rPr>
                <a:t>серверами одной </a:t>
              </a:r>
              <a:r>
                <a:rPr lang="en-US" altLang="ru-RU" sz="1400" b="1">
                  <a:solidFill>
                    <a:srgbClr val="FF3300"/>
                  </a:solidFill>
                </a:rPr>
                <a:t>DNS</a:t>
              </a:r>
              <a:r>
                <a:rPr lang="ru-RU" altLang="ru-RU" sz="1400" b="1">
                  <a:solidFill>
                    <a:srgbClr val="FF3300"/>
                  </a:solidFill>
                </a:rPr>
                <a:t>-зоны</a:t>
              </a:r>
            </a:p>
          </p:txBody>
        </p:sp>
        <p:sp>
          <p:nvSpPr>
            <p:cNvPr id="869518" name="Text Box 142"/>
            <p:cNvSpPr txBox="1">
              <a:spLocks noChangeArrowheads="1"/>
            </p:cNvSpPr>
            <p:nvPr/>
          </p:nvSpPr>
          <p:spPr bwMode="auto">
            <a:xfrm>
              <a:off x="165" y="3758"/>
              <a:ext cx="2494" cy="21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accent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ru-RU" sz="1400" b="1">
                  <a:solidFill>
                    <a:srgbClr val="FF3300"/>
                  </a:solidFill>
                </a:rPr>
                <a:t>Локальный </a:t>
              </a:r>
              <a:r>
                <a:rPr lang="en-US" altLang="ru-RU" sz="1400" b="1">
                  <a:solidFill>
                    <a:srgbClr val="FF3300"/>
                  </a:solidFill>
                </a:rPr>
                <a:t>DNS-</a:t>
              </a:r>
              <a:r>
                <a:rPr lang="ru-RU" altLang="ru-RU" sz="1400" b="1">
                  <a:solidFill>
                    <a:srgbClr val="FF3300"/>
                  </a:solidFill>
                </a:rPr>
                <a:t>сервер – удалённый</a:t>
              </a:r>
            </a:p>
            <a:p>
              <a:pPr>
                <a:lnSpc>
                  <a:spcPct val="80000"/>
                </a:lnSpc>
              </a:pPr>
              <a:r>
                <a:rPr lang="en-US" altLang="ru-RU" sz="1400" b="1">
                  <a:solidFill>
                    <a:srgbClr val="FF3300"/>
                  </a:solidFill>
                </a:rPr>
                <a:t>DNS</a:t>
              </a:r>
              <a:r>
                <a:rPr lang="ru-RU" altLang="ru-RU" sz="1400" b="1">
                  <a:solidFill>
                    <a:srgbClr val="FF3300"/>
                  </a:solidFill>
                </a:rPr>
                <a:t>-сервер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250825" y="1268413"/>
            <a:ext cx="8642350" cy="5203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>
                <a:solidFill>
                  <a:srgbClr val="800080"/>
                </a:solidFill>
              </a:rPr>
              <a:t>Наиболее опасными, с точки зрения работоспособности ИТС, являются атаки (КШ), которые нацелены на системообразующие протоколы и инфраструктуру </a:t>
            </a:r>
            <a:r>
              <a:rPr lang="en-US" altLang="ru-RU">
                <a:solidFill>
                  <a:srgbClr val="800080"/>
                </a:solidFill>
              </a:rPr>
              <a:t>Internet</a:t>
            </a:r>
            <a:r>
              <a:rPr lang="ru-RU" altLang="ru-RU">
                <a:solidFill>
                  <a:srgbClr val="800080"/>
                </a:solidFill>
              </a:rPr>
              <a:t>-сети. Модели КШ указанных объектов основаны, в первую очередь, на недостатках архитектуры безопасности </a:t>
            </a:r>
            <a:r>
              <a:rPr lang="en-US" altLang="ru-RU">
                <a:solidFill>
                  <a:srgbClr val="800080"/>
                </a:solidFill>
              </a:rPr>
              <a:t>Internet</a:t>
            </a:r>
            <a:r>
              <a:rPr lang="ru-RU" altLang="ru-RU">
                <a:solidFill>
                  <a:srgbClr val="800080"/>
                </a:solidFill>
              </a:rPr>
              <a:t>. Более того, сами протоколы </a:t>
            </a:r>
            <a:r>
              <a:rPr lang="en-US" altLang="ru-RU">
                <a:solidFill>
                  <a:srgbClr val="800080"/>
                </a:solidFill>
              </a:rPr>
              <a:t>Internet</a:t>
            </a:r>
            <a:r>
              <a:rPr lang="ru-RU" altLang="ru-RU">
                <a:solidFill>
                  <a:srgbClr val="800080"/>
                </a:solidFill>
              </a:rPr>
              <a:t>-сети содержат в себе разнообразный инструментарий для противоправных действий. Логические и процедурные характеристики </a:t>
            </a:r>
            <a:r>
              <a:rPr lang="en-US" altLang="ru-RU">
                <a:solidFill>
                  <a:srgbClr val="800080"/>
                </a:solidFill>
              </a:rPr>
              <a:t>Internet</a:t>
            </a:r>
            <a:r>
              <a:rPr lang="ru-RU" altLang="ru-RU">
                <a:solidFill>
                  <a:srgbClr val="800080"/>
                </a:solidFill>
              </a:rPr>
              <a:t>-протоколов обладают уникальными свойствами, которые, на первый взгляд, не таят в себе ничего “противоестественного”, однако в “профессиональных руках” они могут быть использованы в криминальных целях, причём как против пользователей, так и против самой </a:t>
            </a:r>
            <a:r>
              <a:rPr lang="en-US" altLang="ru-RU">
                <a:solidFill>
                  <a:srgbClr val="800080"/>
                </a:solidFill>
              </a:rPr>
              <a:t>Internet</a:t>
            </a:r>
            <a:r>
              <a:rPr lang="ru-RU" altLang="ru-RU">
                <a:solidFill>
                  <a:srgbClr val="800080"/>
                </a:solidFill>
              </a:rPr>
              <a:t>-сети.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70403" name="Text Box 3"/>
          <p:cNvSpPr txBox="1">
            <a:spLocks noChangeArrowheads="1"/>
          </p:cNvSpPr>
          <p:nvPr/>
        </p:nvSpPr>
        <p:spPr bwMode="auto">
          <a:xfrm>
            <a:off x="238125" y="1049338"/>
            <a:ext cx="8655050" cy="55514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r>
              <a:rPr lang="ru-RU" altLang="ru-RU" sz="28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Пассивные мероприятия КШ </a:t>
            </a:r>
            <a:r>
              <a:rPr lang="en-GB" altLang="ru-RU" sz="28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DNS</a:t>
            </a:r>
            <a:r>
              <a:rPr lang="ru-RU" altLang="ru-RU" sz="28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-системы</a:t>
            </a:r>
            <a:r>
              <a:rPr lang="ru-RU" altLang="ru-RU" sz="2800" b="1">
                <a:solidFill>
                  <a:srgbClr val="800080"/>
                </a:solidFill>
              </a:rPr>
              <a:t>. </a:t>
            </a:r>
            <a:r>
              <a:rPr lang="ru-RU" altLang="ru-RU" sz="2800">
                <a:solidFill>
                  <a:srgbClr val="800080"/>
                </a:solidFill>
              </a:rPr>
              <a:t>Объектами КШ </a:t>
            </a:r>
            <a:r>
              <a:rPr lang="en-GB" altLang="ru-RU" sz="2800">
                <a:solidFill>
                  <a:srgbClr val="800080"/>
                </a:solidFill>
              </a:rPr>
              <a:t>Internet</a:t>
            </a:r>
            <a:r>
              <a:rPr lang="ru-RU" altLang="ru-RU" sz="2800">
                <a:solidFill>
                  <a:srgbClr val="800080"/>
                </a:solidFill>
              </a:rPr>
              <a:t> при проведении пассивных мероприятий могут являться различные организации и конкретные пользователи, которые могут выступать в роли простых пользователей или в роли пользователей, хранящих свои данные в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-системе. Кроме этого, объектами КШ могут быть администраторы (администрации)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-системы.</a:t>
            </a:r>
          </a:p>
          <a:p>
            <a:r>
              <a:rPr lang="ru-RU" altLang="ru-RU" sz="2800">
                <a:solidFill>
                  <a:srgbClr val="800080"/>
                </a:solidFill>
              </a:rPr>
              <a:t>Контроль, перехват и анализ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-трафика при проведении пассивных мероприятий КШ по своему предназначению обеспечивает информационную поддержку: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71427" name="Text Box 3"/>
          <p:cNvSpPr txBox="1">
            <a:spLocks noChangeArrowheads="1"/>
          </p:cNvSpPr>
          <p:nvPr/>
        </p:nvSpPr>
        <p:spPr bwMode="auto">
          <a:xfrm>
            <a:off x="225425" y="1087438"/>
            <a:ext cx="8667750" cy="23558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SzPct val="90000"/>
              <a:buFont typeface="Wingdings 2" panose="05020102010507070707" pitchFamily="18" charset="2"/>
              <a:buChar char="j"/>
            </a:pPr>
            <a:r>
              <a:rPr lang="ru-RU" altLang="ru-RU" sz="2800">
                <a:solidFill>
                  <a:srgbClr val="800080"/>
                </a:solidFill>
              </a:rPr>
              <a:t>во-первых, при дешифровании сообщений объектов КШ, перехваченных по другим каналам и соединениям;</a:t>
            </a:r>
          </a:p>
          <a:p>
            <a:pPr>
              <a:spcBef>
                <a:spcPct val="30000"/>
              </a:spcBef>
              <a:buSzPct val="90000"/>
              <a:buFont typeface="Wingdings 2" panose="05020102010507070707" pitchFamily="18" charset="2"/>
              <a:buChar char="k"/>
            </a:pPr>
            <a:r>
              <a:rPr lang="ru-RU" altLang="ru-RU" sz="2800">
                <a:solidFill>
                  <a:srgbClr val="800080"/>
                </a:solidFill>
              </a:rPr>
              <a:t>во-вторых, при подготовке и проведении активных мероприятий КШ.</a:t>
            </a:r>
          </a:p>
        </p:txBody>
      </p:sp>
      <p:sp>
        <p:nvSpPr>
          <p:cNvPr id="871428" name="Text Box 4"/>
          <p:cNvSpPr txBox="1">
            <a:spLocks noChangeArrowheads="1"/>
          </p:cNvSpPr>
          <p:nvPr/>
        </p:nvSpPr>
        <p:spPr bwMode="auto">
          <a:xfrm>
            <a:off x="250825" y="3594100"/>
            <a:ext cx="8629650" cy="2835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>
                <a:solidFill>
                  <a:srgbClr val="800080"/>
                </a:solidFill>
              </a:rPr>
              <a:t>При проведении мероприятий по контролю, перехвату и анализу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-трафика можно выделить несколько частных источников данных КШ, которые могут быть полезны для обеспечения полноты и качества КШ определенных объектов, а именно: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4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72451" name="Text Box 3"/>
          <p:cNvSpPr txBox="1">
            <a:spLocks noChangeArrowheads="1"/>
          </p:cNvSpPr>
          <p:nvPr/>
        </p:nvSpPr>
        <p:spPr bwMode="auto">
          <a:xfrm>
            <a:off x="249238" y="1165225"/>
            <a:ext cx="8631237" cy="5219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"/>
            </a:pPr>
            <a:r>
              <a:rPr lang="ru-RU" altLang="ru-RU" sz="2800">
                <a:solidFill>
                  <a:srgbClr val="800080"/>
                </a:solidFill>
              </a:rPr>
              <a:t>трафик между пользователем (объектом КШ) и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-клиентом;</a:t>
            </a:r>
          </a:p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"/>
            </a:pPr>
            <a:r>
              <a:rPr lang="ru-RU" altLang="ru-RU" sz="2800">
                <a:solidFill>
                  <a:srgbClr val="800080"/>
                </a:solidFill>
              </a:rPr>
              <a:t>трафик между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-клиентом и локальным (зональным)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-сервером;</a:t>
            </a:r>
          </a:p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"/>
            </a:pPr>
            <a:r>
              <a:rPr lang="ru-RU" altLang="ru-RU" sz="2800">
                <a:solidFill>
                  <a:srgbClr val="800080"/>
                </a:solidFill>
              </a:rPr>
              <a:t>трафик между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-клиентом и удаленным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-сервером;</a:t>
            </a:r>
          </a:p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"/>
            </a:pPr>
            <a:r>
              <a:rPr lang="ru-RU" altLang="ru-RU" sz="2800">
                <a:solidFill>
                  <a:srgbClr val="800080"/>
                </a:solidFill>
              </a:rPr>
              <a:t>трафик между локальными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-серверами в границах одной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-зоны;</a:t>
            </a:r>
          </a:p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"/>
            </a:pPr>
            <a:r>
              <a:rPr lang="ru-RU" altLang="ru-RU" sz="2800">
                <a:solidFill>
                  <a:srgbClr val="800080"/>
                </a:solidFill>
              </a:rPr>
              <a:t>трафик между локальным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-сервером и удаленным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-сервером.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73475" name="Text Box 3"/>
          <p:cNvSpPr txBox="1">
            <a:spLocks noChangeArrowheads="1"/>
          </p:cNvSpPr>
          <p:nvPr/>
        </p:nvSpPr>
        <p:spPr bwMode="auto">
          <a:xfrm>
            <a:off x="250825" y="1328738"/>
            <a:ext cx="8629650" cy="48736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>
                <a:solidFill>
                  <a:srgbClr val="800080"/>
                </a:solidFill>
              </a:rPr>
              <a:t>Рассмотренные выше основные типы трафика, с точки зрения первичной системы связи, обеспечивающей функционирование сети, могут встречаться в одном канале связи (соединении), причем в различных сочетаниях. Поэтому одной из задач проведения пассивных мероприятий КШ является разделение суммарного трафика на соответствующие виды, что позволит более точно классифицировать объекты КШ.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74499" name="Text Box 3"/>
          <p:cNvSpPr txBox="1">
            <a:spLocks noChangeArrowheads="1"/>
          </p:cNvSpPr>
          <p:nvPr/>
        </p:nvSpPr>
        <p:spPr bwMode="auto">
          <a:xfrm>
            <a:off x="250825" y="1096963"/>
            <a:ext cx="8616950" cy="53609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r>
              <a:rPr lang="ru-RU" altLang="ru-RU" sz="3200" u="sng">
                <a:solidFill>
                  <a:srgbClr val="800080"/>
                </a:solidFill>
              </a:rPr>
              <a:t>Трафик между пользователем (объектом КШ) и </a:t>
            </a:r>
            <a:r>
              <a:rPr lang="en-GB" altLang="ru-RU" sz="3200" u="sng">
                <a:solidFill>
                  <a:srgbClr val="800080"/>
                </a:solidFill>
              </a:rPr>
              <a:t>DNS</a:t>
            </a:r>
            <a:r>
              <a:rPr lang="ru-RU" altLang="ru-RU" sz="3200" u="sng">
                <a:solidFill>
                  <a:srgbClr val="800080"/>
                </a:solidFill>
              </a:rPr>
              <a:t>-клиентом</a:t>
            </a:r>
            <a:r>
              <a:rPr lang="ru-RU" altLang="ru-RU" sz="3200">
                <a:solidFill>
                  <a:srgbClr val="800080"/>
                </a:solidFill>
              </a:rPr>
              <a:t>. Анализ этого трафика (рис.27.3) позволяет определить к какой группе пользователей относиться объект КШ, то есть, хранит ли он в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-системе какие-либо свои данные, или является администратором зоны, а также тип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-клиента (полнофункциональный или функционально-усеченный).</a:t>
            </a:r>
          </a:p>
          <a:p>
            <a:r>
              <a:rPr lang="ru-RU" altLang="ru-RU" sz="3200">
                <a:solidFill>
                  <a:srgbClr val="800080"/>
                </a:solidFill>
              </a:rPr>
              <a:t>Кроме этого анализ данного трафика позволяет определить: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pSp>
        <p:nvGrpSpPr>
          <p:cNvPr id="875623" name="Group 103"/>
          <p:cNvGrpSpPr>
            <a:grpSpLocks/>
          </p:cNvGrpSpPr>
          <p:nvPr/>
        </p:nvGrpSpPr>
        <p:grpSpPr bwMode="auto">
          <a:xfrm>
            <a:off x="300038" y="1116013"/>
            <a:ext cx="8512175" cy="4237037"/>
            <a:chOff x="150" y="662"/>
            <a:chExt cx="5362" cy="2669"/>
          </a:xfrm>
        </p:grpSpPr>
        <p:grpSp>
          <p:nvGrpSpPr>
            <p:cNvPr id="875586" name="Group 66"/>
            <p:cNvGrpSpPr>
              <a:grpSpLocks/>
            </p:cNvGrpSpPr>
            <p:nvPr/>
          </p:nvGrpSpPr>
          <p:grpSpPr bwMode="auto">
            <a:xfrm>
              <a:off x="1680" y="1527"/>
              <a:ext cx="1824" cy="1223"/>
              <a:chOff x="5219" y="1247"/>
              <a:chExt cx="4520" cy="2938"/>
            </a:xfrm>
          </p:grpSpPr>
          <p:grpSp>
            <p:nvGrpSpPr>
              <p:cNvPr id="875587" name="Group 67"/>
              <p:cNvGrpSpPr>
                <a:grpSpLocks/>
              </p:cNvGrpSpPr>
              <p:nvPr/>
            </p:nvGrpSpPr>
            <p:grpSpPr bwMode="auto">
              <a:xfrm>
                <a:off x="5219" y="1247"/>
                <a:ext cx="4520" cy="2938"/>
                <a:chOff x="2620" y="117"/>
                <a:chExt cx="4520" cy="2938"/>
              </a:xfrm>
            </p:grpSpPr>
            <p:sp>
              <p:nvSpPr>
                <p:cNvPr id="875588" name="Oval 68"/>
                <p:cNvSpPr>
                  <a:spLocks noChangeArrowheads="1"/>
                </p:cNvSpPr>
                <p:nvPr/>
              </p:nvSpPr>
              <p:spPr bwMode="auto">
                <a:xfrm>
                  <a:off x="2846" y="569"/>
                  <a:ext cx="3051" cy="1808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45791" dir="3378596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589" name="Oval 69"/>
                <p:cNvSpPr>
                  <a:spLocks noChangeArrowheads="1"/>
                </p:cNvSpPr>
                <p:nvPr/>
              </p:nvSpPr>
              <p:spPr bwMode="auto">
                <a:xfrm>
                  <a:off x="3524" y="117"/>
                  <a:ext cx="3051" cy="1695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45791" dir="3378596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590" name="Oval 70"/>
                <p:cNvSpPr>
                  <a:spLocks noChangeArrowheads="1"/>
                </p:cNvSpPr>
                <p:nvPr/>
              </p:nvSpPr>
              <p:spPr bwMode="auto">
                <a:xfrm>
                  <a:off x="4089" y="569"/>
                  <a:ext cx="3051" cy="1695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63500" dir="54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591" name="Oval 71"/>
                <p:cNvSpPr>
                  <a:spLocks noChangeArrowheads="1"/>
                </p:cNvSpPr>
                <p:nvPr/>
              </p:nvSpPr>
              <p:spPr bwMode="auto">
                <a:xfrm>
                  <a:off x="4315" y="1134"/>
                  <a:ext cx="2486" cy="1582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45791" dir="3378596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592" name="Oval 72"/>
                <p:cNvSpPr>
                  <a:spLocks noChangeArrowheads="1"/>
                </p:cNvSpPr>
                <p:nvPr/>
              </p:nvSpPr>
              <p:spPr bwMode="auto">
                <a:xfrm>
                  <a:off x="2620" y="1247"/>
                  <a:ext cx="2825" cy="1243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50800" dir="54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593" name="Oval 73"/>
                <p:cNvSpPr>
                  <a:spLocks noChangeArrowheads="1"/>
                </p:cNvSpPr>
                <p:nvPr/>
              </p:nvSpPr>
              <p:spPr bwMode="auto">
                <a:xfrm>
                  <a:off x="3185" y="1586"/>
                  <a:ext cx="3051" cy="1469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64758" dir="4721404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594" name="Oval 74"/>
                <p:cNvSpPr>
                  <a:spLocks noChangeArrowheads="1"/>
                </p:cNvSpPr>
                <p:nvPr/>
              </p:nvSpPr>
              <p:spPr bwMode="auto">
                <a:xfrm>
                  <a:off x="3976" y="343"/>
                  <a:ext cx="2486" cy="1243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rgbClr val="CCE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45791" dir="3378596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595" name="Oval 75"/>
                <p:cNvSpPr>
                  <a:spLocks noChangeArrowheads="1"/>
                </p:cNvSpPr>
                <p:nvPr/>
              </p:nvSpPr>
              <p:spPr bwMode="auto">
                <a:xfrm>
                  <a:off x="2959" y="908"/>
                  <a:ext cx="3842" cy="1469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rgbClr val="CCE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45791" dir="3378596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875596" name="Oval 76"/>
              <p:cNvSpPr>
                <a:spLocks noChangeArrowheads="1"/>
              </p:cNvSpPr>
              <p:nvPr/>
            </p:nvSpPr>
            <p:spPr bwMode="auto">
              <a:xfrm>
                <a:off x="5671" y="1699"/>
                <a:ext cx="3390" cy="2260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875597" name="WordArt 77"/>
            <p:cNvSpPr>
              <a:spLocks noChangeArrowheads="1" noChangeShapeType="1" noTextEdit="1"/>
            </p:cNvSpPr>
            <p:nvPr/>
          </p:nvSpPr>
          <p:spPr bwMode="auto">
            <a:xfrm>
              <a:off x="2109" y="1794"/>
              <a:ext cx="1139" cy="23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19741"/>
                </a:avLst>
              </a:prstTxWarp>
            </a:bodyPr>
            <a:lstStyle/>
            <a:p>
              <a:r>
                <a:rPr lang="en-US" sz="3600" kern="10">
                  <a:ln w="19050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</a:rPr>
                <a:t> INTERNET </a:t>
              </a:r>
              <a:endParaRPr lang="ru-RU" sz="3600" kern="10">
                <a:ln w="19050">
                  <a:solidFill>
                    <a:srgbClr val="800080"/>
                  </a:solidFill>
                  <a:round/>
                  <a:headEnd/>
                  <a:tailEnd/>
                </a:ln>
                <a:solidFill>
                  <a:srgbClr val="CC3300"/>
                </a:solidFill>
              </a:endParaRPr>
            </a:p>
          </p:txBody>
        </p:sp>
        <p:sp>
          <p:nvSpPr>
            <p:cNvPr id="875524" name="Line 4"/>
            <p:cNvSpPr>
              <a:spLocks noChangeShapeType="1"/>
            </p:cNvSpPr>
            <p:nvPr/>
          </p:nvSpPr>
          <p:spPr bwMode="auto">
            <a:xfrm>
              <a:off x="4433" y="2248"/>
              <a:ext cx="238" cy="0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5525" name="Text Box 5"/>
            <p:cNvSpPr txBox="1">
              <a:spLocks noChangeArrowheads="1"/>
            </p:cNvSpPr>
            <p:nvPr/>
          </p:nvSpPr>
          <p:spPr bwMode="auto">
            <a:xfrm>
              <a:off x="150" y="1633"/>
              <a:ext cx="675" cy="38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ru-RU" altLang="zh-CN" sz="2000" b="1">
                  <a:solidFill>
                    <a:srgbClr val="006699"/>
                  </a:solidFill>
                </a:rPr>
                <a:t>Объект КШ</a:t>
              </a:r>
              <a:endParaRPr lang="ru-RU" altLang="ru-RU" sz="2000" b="1">
                <a:solidFill>
                  <a:srgbClr val="006699"/>
                </a:solidFill>
              </a:endParaRPr>
            </a:p>
          </p:txBody>
        </p:sp>
        <p:sp>
          <p:nvSpPr>
            <p:cNvPr id="875536" name="Arc 16"/>
            <p:cNvSpPr>
              <a:spLocks/>
            </p:cNvSpPr>
            <p:nvPr/>
          </p:nvSpPr>
          <p:spPr bwMode="auto">
            <a:xfrm>
              <a:off x="965" y="1063"/>
              <a:ext cx="3138" cy="986"/>
            </a:xfrm>
            <a:custGeom>
              <a:avLst/>
              <a:gdLst>
                <a:gd name="G0" fmla="+- 21168 0 0"/>
                <a:gd name="G1" fmla="+- 21600 0 0"/>
                <a:gd name="G2" fmla="+- 21600 0 0"/>
                <a:gd name="T0" fmla="*/ 0 w 41906"/>
                <a:gd name="T1" fmla="*/ 17303 h 21600"/>
                <a:gd name="T2" fmla="*/ 41906 w 41906"/>
                <a:gd name="T3" fmla="*/ 15558 h 21600"/>
                <a:gd name="T4" fmla="*/ 21168 w 4190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906" h="21600" fill="none" extrusionOk="0">
                  <a:moveTo>
                    <a:pt x="-1" y="17302"/>
                  </a:moveTo>
                  <a:cubicBezTo>
                    <a:pt x="2043" y="7235"/>
                    <a:pt x="10895" y="0"/>
                    <a:pt x="21168" y="0"/>
                  </a:cubicBezTo>
                  <a:cubicBezTo>
                    <a:pt x="30770" y="0"/>
                    <a:pt x="39219" y="6339"/>
                    <a:pt x="41905" y="15558"/>
                  </a:cubicBezTo>
                </a:path>
                <a:path w="41906" h="21600" stroke="0" extrusionOk="0">
                  <a:moveTo>
                    <a:pt x="-1" y="17302"/>
                  </a:moveTo>
                  <a:cubicBezTo>
                    <a:pt x="2043" y="7235"/>
                    <a:pt x="10895" y="0"/>
                    <a:pt x="21168" y="0"/>
                  </a:cubicBezTo>
                  <a:cubicBezTo>
                    <a:pt x="30770" y="0"/>
                    <a:pt x="39219" y="6339"/>
                    <a:pt x="41905" y="15558"/>
                  </a:cubicBezTo>
                  <a:lnTo>
                    <a:pt x="21168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prstDash val="dash"/>
              <a:round/>
              <a:headEnd type="triangle" w="lg" len="sm"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75537" name="AutoShape 17"/>
            <p:cNvSpPr>
              <a:spLocks noChangeArrowheads="1"/>
            </p:cNvSpPr>
            <p:nvPr/>
          </p:nvSpPr>
          <p:spPr bwMode="auto">
            <a:xfrm>
              <a:off x="3701" y="662"/>
              <a:ext cx="1621" cy="513"/>
            </a:xfrm>
            <a:prstGeom prst="wedgeEllipseCallout">
              <a:avLst>
                <a:gd name="adj1" fmla="val -65625"/>
                <a:gd name="adj2" fmla="val 55134"/>
              </a:avLst>
            </a:prstGeom>
            <a:noFill/>
            <a:ln w="38100" algn="ctr">
              <a:solidFill>
                <a:srgbClr val="006699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3333CC"/>
                  </a:solidFill>
                </a:rPr>
                <a:t>Виртуальное соединение</a:t>
              </a:r>
              <a:endParaRPr lang="ru-RU" altLang="ru-RU" sz="2000">
                <a:solidFill>
                  <a:srgbClr val="3333CC"/>
                </a:solidFill>
              </a:endParaRPr>
            </a:p>
          </p:txBody>
        </p:sp>
        <p:sp>
          <p:nvSpPr>
            <p:cNvPr id="875538" name="Oval 18"/>
            <p:cNvSpPr>
              <a:spLocks noChangeArrowheads="1"/>
            </p:cNvSpPr>
            <p:nvPr/>
          </p:nvSpPr>
          <p:spPr bwMode="auto">
            <a:xfrm>
              <a:off x="2702" y="2073"/>
              <a:ext cx="200" cy="45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875541" name="Group 21"/>
            <p:cNvGrpSpPr>
              <a:grpSpLocks/>
            </p:cNvGrpSpPr>
            <p:nvPr/>
          </p:nvGrpSpPr>
          <p:grpSpPr bwMode="auto">
            <a:xfrm>
              <a:off x="4683" y="1887"/>
              <a:ext cx="829" cy="806"/>
              <a:chOff x="2055" y="343"/>
              <a:chExt cx="1695" cy="1695"/>
            </a:xfrm>
          </p:grpSpPr>
          <p:grpSp>
            <p:nvGrpSpPr>
              <p:cNvPr id="875542" name="Group 22"/>
              <p:cNvGrpSpPr>
                <a:grpSpLocks/>
              </p:cNvGrpSpPr>
              <p:nvPr/>
            </p:nvGrpSpPr>
            <p:grpSpPr bwMode="auto">
              <a:xfrm>
                <a:off x="2055" y="343"/>
                <a:ext cx="791" cy="1243"/>
                <a:chOff x="1942" y="1812"/>
                <a:chExt cx="904" cy="1427"/>
              </a:xfrm>
            </p:grpSpPr>
            <p:sp>
              <p:nvSpPr>
                <p:cNvPr id="875543" name="Oval 23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544" name="AutoShape 24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545" name="Line 25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546" name="Line 26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75547" name="Group 27"/>
              <p:cNvGrpSpPr>
                <a:grpSpLocks/>
              </p:cNvGrpSpPr>
              <p:nvPr/>
            </p:nvGrpSpPr>
            <p:grpSpPr bwMode="auto">
              <a:xfrm>
                <a:off x="2507" y="569"/>
                <a:ext cx="791" cy="1243"/>
                <a:chOff x="1942" y="1812"/>
                <a:chExt cx="904" cy="1427"/>
              </a:xfrm>
            </p:grpSpPr>
            <p:sp>
              <p:nvSpPr>
                <p:cNvPr id="875548" name="Oval 28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549" name="AutoShape 29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550" name="Line 30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551" name="Line 31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75552" name="Group 32"/>
              <p:cNvGrpSpPr>
                <a:grpSpLocks/>
              </p:cNvGrpSpPr>
              <p:nvPr/>
            </p:nvGrpSpPr>
            <p:grpSpPr bwMode="auto">
              <a:xfrm>
                <a:off x="2959" y="795"/>
                <a:ext cx="791" cy="1243"/>
                <a:chOff x="1942" y="1812"/>
                <a:chExt cx="904" cy="1427"/>
              </a:xfrm>
            </p:grpSpPr>
            <p:sp>
              <p:nvSpPr>
                <p:cNvPr id="875553" name="Oval 33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554" name="AutoShape 34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555" name="Line 35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556" name="Line 36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875557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4709" y="2046"/>
              <a:ext cx="646" cy="630"/>
            </a:xfrm>
            <a:prstGeom prst="rect">
              <a:avLst/>
            </a:prstGeom>
          </p:spPr>
          <p:txBody>
            <a:bodyPr wrap="none" fromWordArt="1">
              <a:prstTxWarp prst="textSlantDown">
                <a:avLst>
                  <a:gd name="adj" fmla="val 50319"/>
                </a:avLst>
              </a:prstTxWarp>
            </a:bodyPr>
            <a:lstStyle/>
            <a:p>
              <a:r>
                <a:rPr lang="ru-RU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28398" dir="3806097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Распределенная</a:t>
              </a:r>
            </a:p>
            <a:p>
              <a:r>
                <a:rPr lang="en-US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28398" dir="3806097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DNS-</a:t>
              </a:r>
              <a:r>
                <a:rPr lang="ru-RU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28398" dir="3806097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БД</a:t>
              </a:r>
            </a:p>
          </p:txBody>
        </p:sp>
        <p:sp>
          <p:nvSpPr>
            <p:cNvPr id="875558" name="Freeform 38"/>
            <p:cNvSpPr>
              <a:spLocks/>
            </p:cNvSpPr>
            <p:nvPr/>
          </p:nvSpPr>
          <p:spPr bwMode="auto">
            <a:xfrm>
              <a:off x="1219" y="2125"/>
              <a:ext cx="2661" cy="270"/>
            </a:xfrm>
            <a:custGeom>
              <a:avLst/>
              <a:gdLst>
                <a:gd name="T0" fmla="*/ 0 w 5989"/>
                <a:gd name="T1" fmla="*/ 144 h 402"/>
                <a:gd name="T2" fmla="*/ 2082 w 5989"/>
                <a:gd name="T3" fmla="*/ 65 h 402"/>
                <a:gd name="T4" fmla="*/ 2312 w 5989"/>
                <a:gd name="T5" fmla="*/ 402 h 402"/>
                <a:gd name="T6" fmla="*/ 2818 w 5989"/>
                <a:gd name="T7" fmla="*/ 0 h 402"/>
                <a:gd name="T8" fmla="*/ 3510 w 5989"/>
                <a:gd name="T9" fmla="*/ 350 h 402"/>
                <a:gd name="T10" fmla="*/ 3802 w 5989"/>
                <a:gd name="T11" fmla="*/ 104 h 402"/>
                <a:gd name="T12" fmla="*/ 5989 w 5989"/>
                <a:gd name="T13" fmla="*/ 143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89" h="402">
                  <a:moveTo>
                    <a:pt x="0" y="144"/>
                  </a:moveTo>
                  <a:lnTo>
                    <a:pt x="2082" y="65"/>
                  </a:lnTo>
                  <a:lnTo>
                    <a:pt x="2312" y="402"/>
                  </a:lnTo>
                  <a:lnTo>
                    <a:pt x="2818" y="0"/>
                  </a:lnTo>
                  <a:lnTo>
                    <a:pt x="3510" y="350"/>
                  </a:lnTo>
                  <a:lnTo>
                    <a:pt x="3802" y="104"/>
                  </a:lnTo>
                  <a:lnTo>
                    <a:pt x="5989" y="143"/>
                  </a:lnTo>
                </a:path>
              </a:pathLst>
            </a:custGeom>
            <a:noFill/>
            <a:ln w="38100" cap="flat" cmpd="sng">
              <a:solidFill>
                <a:srgbClr val="993300"/>
              </a:solidFill>
              <a:prstDash val="solid"/>
              <a:round/>
              <a:headEnd type="stealth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875598" name="Group 78"/>
            <p:cNvGrpSpPr>
              <a:grpSpLocks/>
            </p:cNvGrpSpPr>
            <p:nvPr/>
          </p:nvGrpSpPr>
          <p:grpSpPr bwMode="auto">
            <a:xfrm>
              <a:off x="510" y="1834"/>
              <a:ext cx="767" cy="826"/>
              <a:chOff x="980" y="279"/>
              <a:chExt cx="974" cy="1153"/>
            </a:xfrm>
          </p:grpSpPr>
          <p:grpSp>
            <p:nvGrpSpPr>
              <p:cNvPr id="875599" name="Group 79"/>
              <p:cNvGrpSpPr>
                <a:grpSpLocks/>
              </p:cNvGrpSpPr>
              <p:nvPr/>
            </p:nvGrpSpPr>
            <p:grpSpPr bwMode="auto">
              <a:xfrm>
                <a:off x="1269" y="279"/>
                <a:ext cx="685" cy="893"/>
                <a:chOff x="4497" y="5857"/>
                <a:chExt cx="555" cy="734"/>
              </a:xfrm>
            </p:grpSpPr>
            <p:sp>
              <p:nvSpPr>
                <p:cNvPr id="875600" name="Freeform 80"/>
                <p:cNvSpPr>
                  <a:spLocks/>
                </p:cNvSpPr>
                <p:nvPr/>
              </p:nvSpPr>
              <p:spPr bwMode="auto">
                <a:xfrm>
                  <a:off x="4497" y="5857"/>
                  <a:ext cx="555" cy="734"/>
                </a:xfrm>
                <a:custGeom>
                  <a:avLst/>
                  <a:gdLst>
                    <a:gd name="T0" fmla="*/ 0 w 1109"/>
                    <a:gd name="T1" fmla="*/ 419 h 734"/>
                    <a:gd name="T2" fmla="*/ 124 w 1109"/>
                    <a:gd name="T3" fmla="*/ 466 h 734"/>
                    <a:gd name="T4" fmla="*/ 255 w 1109"/>
                    <a:gd name="T5" fmla="*/ 509 h 734"/>
                    <a:gd name="T6" fmla="*/ 255 w 1109"/>
                    <a:gd name="T7" fmla="*/ 509 h 734"/>
                    <a:gd name="T8" fmla="*/ 238 w 1109"/>
                    <a:gd name="T9" fmla="*/ 534 h 734"/>
                    <a:gd name="T10" fmla="*/ 228 w 1109"/>
                    <a:gd name="T11" fmla="*/ 560 h 734"/>
                    <a:gd name="T12" fmla="*/ 222 w 1109"/>
                    <a:gd name="T13" fmla="*/ 586 h 734"/>
                    <a:gd name="T14" fmla="*/ 224 w 1109"/>
                    <a:gd name="T15" fmla="*/ 612 h 734"/>
                    <a:gd name="T16" fmla="*/ 250 w 1109"/>
                    <a:gd name="T17" fmla="*/ 630 h 734"/>
                    <a:gd name="T18" fmla="*/ 277 w 1109"/>
                    <a:gd name="T19" fmla="*/ 649 h 734"/>
                    <a:gd name="T20" fmla="*/ 310 w 1109"/>
                    <a:gd name="T21" fmla="*/ 664 h 734"/>
                    <a:gd name="T22" fmla="*/ 344 w 1109"/>
                    <a:gd name="T23" fmla="*/ 679 h 734"/>
                    <a:gd name="T24" fmla="*/ 383 w 1109"/>
                    <a:gd name="T25" fmla="*/ 692 h 734"/>
                    <a:gd name="T26" fmla="*/ 424 w 1109"/>
                    <a:gd name="T27" fmla="*/ 704 h 734"/>
                    <a:gd name="T28" fmla="*/ 466 w 1109"/>
                    <a:gd name="T29" fmla="*/ 713 h 734"/>
                    <a:gd name="T30" fmla="*/ 511 w 1109"/>
                    <a:gd name="T31" fmla="*/ 720 h 734"/>
                    <a:gd name="T32" fmla="*/ 557 w 1109"/>
                    <a:gd name="T33" fmla="*/ 726 h 734"/>
                    <a:gd name="T34" fmla="*/ 606 w 1109"/>
                    <a:gd name="T35" fmla="*/ 731 h 734"/>
                    <a:gd name="T36" fmla="*/ 654 w 1109"/>
                    <a:gd name="T37" fmla="*/ 733 h 734"/>
                    <a:gd name="T38" fmla="*/ 703 w 1109"/>
                    <a:gd name="T39" fmla="*/ 734 h 734"/>
                    <a:gd name="T40" fmla="*/ 751 w 1109"/>
                    <a:gd name="T41" fmla="*/ 732 h 734"/>
                    <a:gd name="T42" fmla="*/ 801 w 1109"/>
                    <a:gd name="T43" fmla="*/ 727 h 734"/>
                    <a:gd name="T44" fmla="*/ 850 w 1109"/>
                    <a:gd name="T45" fmla="*/ 721 h 734"/>
                    <a:gd name="T46" fmla="*/ 898 w 1109"/>
                    <a:gd name="T47" fmla="*/ 713 h 734"/>
                    <a:gd name="T48" fmla="*/ 954 w 1109"/>
                    <a:gd name="T49" fmla="*/ 701 h 734"/>
                    <a:gd name="T50" fmla="*/ 1007 w 1109"/>
                    <a:gd name="T51" fmla="*/ 685 h 734"/>
                    <a:gd name="T52" fmla="*/ 1053 w 1109"/>
                    <a:gd name="T53" fmla="*/ 667 h 734"/>
                    <a:gd name="T54" fmla="*/ 1094 w 1109"/>
                    <a:gd name="T55" fmla="*/ 646 h 734"/>
                    <a:gd name="T56" fmla="*/ 1102 w 1109"/>
                    <a:gd name="T57" fmla="*/ 631 h 734"/>
                    <a:gd name="T58" fmla="*/ 1107 w 1109"/>
                    <a:gd name="T59" fmla="*/ 617 h 734"/>
                    <a:gd name="T60" fmla="*/ 1109 w 1109"/>
                    <a:gd name="T61" fmla="*/ 602 h 734"/>
                    <a:gd name="T62" fmla="*/ 1109 w 1109"/>
                    <a:gd name="T63" fmla="*/ 588 h 734"/>
                    <a:gd name="T64" fmla="*/ 1107 w 1109"/>
                    <a:gd name="T65" fmla="*/ 574 h 734"/>
                    <a:gd name="T66" fmla="*/ 1102 w 1109"/>
                    <a:gd name="T67" fmla="*/ 560 h 734"/>
                    <a:gd name="T68" fmla="*/ 1094 w 1109"/>
                    <a:gd name="T69" fmla="*/ 546 h 734"/>
                    <a:gd name="T70" fmla="*/ 1084 w 1109"/>
                    <a:gd name="T71" fmla="*/ 532 h 734"/>
                    <a:gd name="T72" fmla="*/ 1073 w 1109"/>
                    <a:gd name="T73" fmla="*/ 519 h 734"/>
                    <a:gd name="T74" fmla="*/ 1059 w 1109"/>
                    <a:gd name="T75" fmla="*/ 506 h 734"/>
                    <a:gd name="T76" fmla="*/ 1042 w 1109"/>
                    <a:gd name="T77" fmla="*/ 494 h 734"/>
                    <a:gd name="T78" fmla="*/ 1024 w 1109"/>
                    <a:gd name="T79" fmla="*/ 482 h 734"/>
                    <a:gd name="T80" fmla="*/ 1003 w 1109"/>
                    <a:gd name="T81" fmla="*/ 470 h 734"/>
                    <a:gd name="T82" fmla="*/ 980 w 1109"/>
                    <a:gd name="T83" fmla="*/ 460 h 734"/>
                    <a:gd name="T84" fmla="*/ 954 w 1109"/>
                    <a:gd name="T85" fmla="*/ 450 h 734"/>
                    <a:gd name="T86" fmla="*/ 927 w 1109"/>
                    <a:gd name="T87" fmla="*/ 440 h 734"/>
                    <a:gd name="T88" fmla="*/ 927 w 1109"/>
                    <a:gd name="T89" fmla="*/ 440 h 734"/>
                    <a:gd name="T90" fmla="*/ 927 w 1109"/>
                    <a:gd name="T91" fmla="*/ 211 h 734"/>
                    <a:gd name="T92" fmla="*/ 838 w 1109"/>
                    <a:gd name="T93" fmla="*/ 177 h 734"/>
                    <a:gd name="T94" fmla="*/ 745 w 1109"/>
                    <a:gd name="T95" fmla="*/ 144 h 734"/>
                    <a:gd name="T96" fmla="*/ 647 w 1109"/>
                    <a:gd name="T97" fmla="*/ 114 h 734"/>
                    <a:gd name="T98" fmla="*/ 546 w 1109"/>
                    <a:gd name="T99" fmla="*/ 86 h 734"/>
                    <a:gd name="T100" fmla="*/ 441 w 1109"/>
                    <a:gd name="T101" fmla="*/ 61 h 734"/>
                    <a:gd name="T102" fmla="*/ 333 w 1109"/>
                    <a:gd name="T103" fmla="*/ 38 h 734"/>
                    <a:gd name="T104" fmla="*/ 220 w 1109"/>
                    <a:gd name="T105" fmla="*/ 18 h 734"/>
                    <a:gd name="T106" fmla="*/ 106 w 1109"/>
                    <a:gd name="T107" fmla="*/ 0 h 734"/>
                    <a:gd name="T108" fmla="*/ 106 w 1109"/>
                    <a:gd name="T109" fmla="*/ 0 h 734"/>
                    <a:gd name="T110" fmla="*/ 0 w 1109"/>
                    <a:gd name="T111" fmla="*/ 27 h 734"/>
                    <a:gd name="T112" fmla="*/ 0 w 1109"/>
                    <a:gd name="T113" fmla="*/ 419 h 734"/>
                    <a:gd name="T114" fmla="*/ 0 w 1109"/>
                    <a:gd name="T115" fmla="*/ 419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9" h="734">
                      <a:moveTo>
                        <a:pt x="0" y="419"/>
                      </a:moveTo>
                      <a:lnTo>
                        <a:pt x="124" y="466"/>
                      </a:lnTo>
                      <a:lnTo>
                        <a:pt x="255" y="509"/>
                      </a:lnTo>
                      <a:lnTo>
                        <a:pt x="255" y="509"/>
                      </a:lnTo>
                      <a:lnTo>
                        <a:pt x="238" y="534"/>
                      </a:lnTo>
                      <a:lnTo>
                        <a:pt x="228" y="560"/>
                      </a:lnTo>
                      <a:lnTo>
                        <a:pt x="222" y="586"/>
                      </a:lnTo>
                      <a:lnTo>
                        <a:pt x="224" y="612"/>
                      </a:lnTo>
                      <a:lnTo>
                        <a:pt x="250" y="630"/>
                      </a:lnTo>
                      <a:lnTo>
                        <a:pt x="277" y="649"/>
                      </a:lnTo>
                      <a:lnTo>
                        <a:pt x="310" y="664"/>
                      </a:lnTo>
                      <a:lnTo>
                        <a:pt x="344" y="679"/>
                      </a:lnTo>
                      <a:lnTo>
                        <a:pt x="383" y="692"/>
                      </a:lnTo>
                      <a:lnTo>
                        <a:pt x="424" y="704"/>
                      </a:lnTo>
                      <a:lnTo>
                        <a:pt x="466" y="713"/>
                      </a:lnTo>
                      <a:lnTo>
                        <a:pt x="511" y="720"/>
                      </a:lnTo>
                      <a:lnTo>
                        <a:pt x="557" y="726"/>
                      </a:lnTo>
                      <a:lnTo>
                        <a:pt x="606" y="731"/>
                      </a:lnTo>
                      <a:lnTo>
                        <a:pt x="654" y="733"/>
                      </a:lnTo>
                      <a:lnTo>
                        <a:pt x="703" y="734"/>
                      </a:lnTo>
                      <a:lnTo>
                        <a:pt x="751" y="732"/>
                      </a:lnTo>
                      <a:lnTo>
                        <a:pt x="801" y="727"/>
                      </a:lnTo>
                      <a:lnTo>
                        <a:pt x="850" y="721"/>
                      </a:lnTo>
                      <a:lnTo>
                        <a:pt x="898" y="713"/>
                      </a:lnTo>
                      <a:lnTo>
                        <a:pt x="954" y="701"/>
                      </a:lnTo>
                      <a:lnTo>
                        <a:pt x="1007" y="685"/>
                      </a:lnTo>
                      <a:lnTo>
                        <a:pt x="1053" y="667"/>
                      </a:lnTo>
                      <a:lnTo>
                        <a:pt x="1094" y="646"/>
                      </a:lnTo>
                      <a:lnTo>
                        <a:pt x="1102" y="631"/>
                      </a:lnTo>
                      <a:lnTo>
                        <a:pt x="1107" y="617"/>
                      </a:lnTo>
                      <a:lnTo>
                        <a:pt x="1109" y="602"/>
                      </a:lnTo>
                      <a:lnTo>
                        <a:pt x="1109" y="588"/>
                      </a:lnTo>
                      <a:lnTo>
                        <a:pt x="1107" y="574"/>
                      </a:lnTo>
                      <a:lnTo>
                        <a:pt x="1102" y="560"/>
                      </a:lnTo>
                      <a:lnTo>
                        <a:pt x="1094" y="546"/>
                      </a:lnTo>
                      <a:lnTo>
                        <a:pt x="1084" y="532"/>
                      </a:lnTo>
                      <a:lnTo>
                        <a:pt x="1073" y="519"/>
                      </a:lnTo>
                      <a:lnTo>
                        <a:pt x="1059" y="506"/>
                      </a:lnTo>
                      <a:lnTo>
                        <a:pt x="1042" y="494"/>
                      </a:lnTo>
                      <a:lnTo>
                        <a:pt x="1024" y="482"/>
                      </a:lnTo>
                      <a:lnTo>
                        <a:pt x="1003" y="470"/>
                      </a:lnTo>
                      <a:lnTo>
                        <a:pt x="980" y="460"/>
                      </a:lnTo>
                      <a:lnTo>
                        <a:pt x="954" y="450"/>
                      </a:lnTo>
                      <a:lnTo>
                        <a:pt x="927" y="440"/>
                      </a:lnTo>
                      <a:lnTo>
                        <a:pt x="927" y="440"/>
                      </a:lnTo>
                      <a:lnTo>
                        <a:pt x="927" y="211"/>
                      </a:lnTo>
                      <a:lnTo>
                        <a:pt x="838" y="177"/>
                      </a:lnTo>
                      <a:lnTo>
                        <a:pt x="745" y="144"/>
                      </a:lnTo>
                      <a:lnTo>
                        <a:pt x="647" y="114"/>
                      </a:lnTo>
                      <a:lnTo>
                        <a:pt x="546" y="86"/>
                      </a:lnTo>
                      <a:lnTo>
                        <a:pt x="441" y="61"/>
                      </a:lnTo>
                      <a:lnTo>
                        <a:pt x="333" y="38"/>
                      </a:lnTo>
                      <a:lnTo>
                        <a:pt x="220" y="18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0" y="27"/>
                      </a:lnTo>
                      <a:lnTo>
                        <a:pt x="0" y="419"/>
                      </a:lnTo>
                      <a:lnTo>
                        <a:pt x="0" y="419"/>
                      </a:lnTo>
                    </a:path>
                  </a:pathLst>
                </a:custGeom>
                <a:solidFill>
                  <a:srgbClr val="FFCCCC"/>
                </a:solidFill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601" name="Freeform 81"/>
                <p:cNvSpPr>
                  <a:spLocks/>
                </p:cNvSpPr>
                <p:nvPr/>
              </p:nvSpPr>
              <p:spPr bwMode="auto">
                <a:xfrm>
                  <a:off x="4546" y="5937"/>
                  <a:ext cx="324" cy="494"/>
                </a:xfrm>
                <a:custGeom>
                  <a:avLst/>
                  <a:gdLst>
                    <a:gd name="T0" fmla="*/ 0 w 648"/>
                    <a:gd name="T1" fmla="*/ 326 h 494"/>
                    <a:gd name="T2" fmla="*/ 648 w 648"/>
                    <a:gd name="T3" fmla="*/ 494 h 494"/>
                    <a:gd name="T4" fmla="*/ 648 w 648"/>
                    <a:gd name="T5" fmla="*/ 166 h 494"/>
                    <a:gd name="T6" fmla="*/ 0 w 648"/>
                    <a:gd name="T7" fmla="*/ 0 h 494"/>
                    <a:gd name="T8" fmla="*/ 0 w 648"/>
                    <a:gd name="T9" fmla="*/ 326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8" h="494">
                      <a:moveTo>
                        <a:pt x="0" y="326"/>
                      </a:moveTo>
                      <a:lnTo>
                        <a:pt x="648" y="494"/>
                      </a:lnTo>
                      <a:lnTo>
                        <a:pt x="648" y="166"/>
                      </a:lnTo>
                      <a:lnTo>
                        <a:pt x="0" y="0"/>
                      </a:lnTo>
                      <a:lnTo>
                        <a:pt x="0" y="32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rect">
                    <a:fillToRect l="50000" t="50000" r="50000" b="50000"/>
                  </a:path>
                </a:gradFill>
                <a:ln w="1270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602" name="Freeform 82"/>
                <p:cNvSpPr>
                  <a:spLocks/>
                </p:cNvSpPr>
                <p:nvPr/>
              </p:nvSpPr>
              <p:spPr bwMode="auto">
                <a:xfrm>
                  <a:off x="4497" y="5884"/>
                  <a:ext cx="412" cy="603"/>
                </a:xfrm>
                <a:custGeom>
                  <a:avLst/>
                  <a:gdLst>
                    <a:gd name="T0" fmla="*/ 0 w 823"/>
                    <a:gd name="T1" fmla="*/ 392 h 603"/>
                    <a:gd name="T2" fmla="*/ 91 w 823"/>
                    <a:gd name="T3" fmla="*/ 426 h 603"/>
                    <a:gd name="T4" fmla="*/ 186 w 823"/>
                    <a:gd name="T5" fmla="*/ 458 h 603"/>
                    <a:gd name="T6" fmla="*/ 284 w 823"/>
                    <a:gd name="T7" fmla="*/ 488 h 603"/>
                    <a:gd name="T8" fmla="*/ 385 w 823"/>
                    <a:gd name="T9" fmla="*/ 516 h 603"/>
                    <a:gd name="T10" fmla="*/ 490 w 823"/>
                    <a:gd name="T11" fmla="*/ 540 h 603"/>
                    <a:gd name="T12" fmla="*/ 598 w 823"/>
                    <a:gd name="T13" fmla="*/ 564 h 603"/>
                    <a:gd name="T14" fmla="*/ 710 w 823"/>
                    <a:gd name="T15" fmla="*/ 585 h 603"/>
                    <a:gd name="T16" fmla="*/ 823 w 823"/>
                    <a:gd name="T17" fmla="*/ 603 h 603"/>
                    <a:gd name="T18" fmla="*/ 823 w 823"/>
                    <a:gd name="T19" fmla="*/ 603 h 603"/>
                    <a:gd name="T20" fmla="*/ 823 w 823"/>
                    <a:gd name="T21" fmla="*/ 211 h 603"/>
                    <a:gd name="T22" fmla="*/ 734 w 823"/>
                    <a:gd name="T23" fmla="*/ 177 h 603"/>
                    <a:gd name="T24" fmla="*/ 639 w 823"/>
                    <a:gd name="T25" fmla="*/ 145 h 603"/>
                    <a:gd name="T26" fmla="*/ 540 w 823"/>
                    <a:gd name="T27" fmla="*/ 115 h 603"/>
                    <a:gd name="T28" fmla="*/ 439 w 823"/>
                    <a:gd name="T29" fmla="*/ 87 h 603"/>
                    <a:gd name="T30" fmla="*/ 333 w 823"/>
                    <a:gd name="T31" fmla="*/ 62 h 603"/>
                    <a:gd name="T32" fmla="*/ 226 w 823"/>
                    <a:gd name="T33" fmla="*/ 38 h 603"/>
                    <a:gd name="T34" fmla="*/ 114 w 823"/>
                    <a:gd name="T35" fmla="*/ 18 h 603"/>
                    <a:gd name="T36" fmla="*/ 0 w 823"/>
                    <a:gd name="T37" fmla="*/ 0 h 603"/>
                    <a:gd name="T38" fmla="*/ 0 w 823"/>
                    <a:gd name="T39" fmla="*/ 0 h 603"/>
                    <a:gd name="T40" fmla="*/ 0 w 823"/>
                    <a:gd name="T41" fmla="*/ 392 h 603"/>
                    <a:gd name="T42" fmla="*/ 0 w 823"/>
                    <a:gd name="T43" fmla="*/ 392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23" h="603">
                      <a:moveTo>
                        <a:pt x="0" y="392"/>
                      </a:moveTo>
                      <a:lnTo>
                        <a:pt x="91" y="426"/>
                      </a:lnTo>
                      <a:lnTo>
                        <a:pt x="186" y="458"/>
                      </a:lnTo>
                      <a:lnTo>
                        <a:pt x="284" y="488"/>
                      </a:lnTo>
                      <a:lnTo>
                        <a:pt x="385" y="516"/>
                      </a:lnTo>
                      <a:lnTo>
                        <a:pt x="490" y="540"/>
                      </a:lnTo>
                      <a:lnTo>
                        <a:pt x="598" y="564"/>
                      </a:lnTo>
                      <a:lnTo>
                        <a:pt x="710" y="585"/>
                      </a:lnTo>
                      <a:lnTo>
                        <a:pt x="823" y="603"/>
                      </a:lnTo>
                      <a:lnTo>
                        <a:pt x="823" y="603"/>
                      </a:lnTo>
                      <a:lnTo>
                        <a:pt x="823" y="211"/>
                      </a:lnTo>
                      <a:lnTo>
                        <a:pt x="734" y="177"/>
                      </a:lnTo>
                      <a:lnTo>
                        <a:pt x="639" y="145"/>
                      </a:lnTo>
                      <a:lnTo>
                        <a:pt x="540" y="115"/>
                      </a:lnTo>
                      <a:lnTo>
                        <a:pt x="439" y="87"/>
                      </a:lnTo>
                      <a:lnTo>
                        <a:pt x="333" y="62"/>
                      </a:lnTo>
                      <a:lnTo>
                        <a:pt x="226" y="38"/>
                      </a:lnTo>
                      <a:lnTo>
                        <a:pt x="114" y="18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392"/>
                      </a:lnTo>
                      <a:lnTo>
                        <a:pt x="0" y="392"/>
                      </a:lnTo>
                    </a:path>
                  </a:pathLst>
                </a:custGeom>
                <a:noFill/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75603" name="Group 83"/>
              <p:cNvGrpSpPr>
                <a:grpSpLocks/>
              </p:cNvGrpSpPr>
              <p:nvPr/>
            </p:nvGrpSpPr>
            <p:grpSpPr bwMode="auto">
              <a:xfrm>
                <a:off x="980" y="1032"/>
                <a:ext cx="688" cy="400"/>
                <a:chOff x="980" y="1032"/>
                <a:chExt cx="688" cy="400"/>
              </a:xfrm>
            </p:grpSpPr>
            <p:sp>
              <p:nvSpPr>
                <p:cNvPr id="875604" name="Freeform 84"/>
                <p:cNvSpPr>
                  <a:spLocks/>
                </p:cNvSpPr>
                <p:nvPr/>
              </p:nvSpPr>
              <p:spPr bwMode="auto">
                <a:xfrm>
                  <a:off x="980" y="1032"/>
                  <a:ext cx="688" cy="400"/>
                </a:xfrm>
                <a:custGeom>
                  <a:avLst/>
                  <a:gdLst>
                    <a:gd name="T0" fmla="*/ 0 w 1113"/>
                    <a:gd name="T1" fmla="*/ 106 h 329"/>
                    <a:gd name="T2" fmla="*/ 329 w 1113"/>
                    <a:gd name="T3" fmla="*/ 0 h 329"/>
                    <a:gd name="T4" fmla="*/ 1113 w 1113"/>
                    <a:gd name="T5" fmla="*/ 200 h 329"/>
                    <a:gd name="T6" fmla="*/ 1113 w 1113"/>
                    <a:gd name="T7" fmla="*/ 243 h 329"/>
                    <a:gd name="T8" fmla="*/ 774 w 1113"/>
                    <a:gd name="T9" fmla="*/ 329 h 329"/>
                    <a:gd name="T10" fmla="*/ 0 w 1113"/>
                    <a:gd name="T11" fmla="*/ 131 h 329"/>
                    <a:gd name="T12" fmla="*/ 0 w 1113"/>
                    <a:gd name="T13" fmla="*/ 106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13" h="329">
                      <a:moveTo>
                        <a:pt x="0" y="106"/>
                      </a:moveTo>
                      <a:lnTo>
                        <a:pt x="329" y="0"/>
                      </a:lnTo>
                      <a:lnTo>
                        <a:pt x="1113" y="200"/>
                      </a:lnTo>
                      <a:lnTo>
                        <a:pt x="1113" y="243"/>
                      </a:lnTo>
                      <a:lnTo>
                        <a:pt x="774" y="329"/>
                      </a:lnTo>
                      <a:lnTo>
                        <a:pt x="0" y="131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605" name="Freeform 85"/>
                <p:cNvSpPr>
                  <a:spLocks noEditPoints="1"/>
                </p:cNvSpPr>
                <p:nvPr/>
              </p:nvSpPr>
              <p:spPr bwMode="auto">
                <a:xfrm>
                  <a:off x="1039" y="1081"/>
                  <a:ext cx="562" cy="288"/>
                </a:xfrm>
                <a:custGeom>
                  <a:avLst/>
                  <a:gdLst>
                    <a:gd name="T0" fmla="*/ 204 w 911"/>
                    <a:gd name="T1" fmla="*/ 6 h 237"/>
                    <a:gd name="T2" fmla="*/ 305 w 911"/>
                    <a:gd name="T3" fmla="*/ 33 h 237"/>
                    <a:gd name="T4" fmla="*/ 405 w 911"/>
                    <a:gd name="T5" fmla="*/ 58 h 237"/>
                    <a:gd name="T6" fmla="*/ 508 w 911"/>
                    <a:gd name="T7" fmla="*/ 85 h 237"/>
                    <a:gd name="T8" fmla="*/ 609 w 911"/>
                    <a:gd name="T9" fmla="*/ 111 h 237"/>
                    <a:gd name="T10" fmla="*/ 709 w 911"/>
                    <a:gd name="T11" fmla="*/ 138 h 237"/>
                    <a:gd name="T12" fmla="*/ 258 w 911"/>
                    <a:gd name="T13" fmla="*/ 15 h 237"/>
                    <a:gd name="T14" fmla="*/ 359 w 911"/>
                    <a:gd name="T15" fmla="*/ 41 h 237"/>
                    <a:gd name="T16" fmla="*/ 459 w 911"/>
                    <a:gd name="T17" fmla="*/ 68 h 237"/>
                    <a:gd name="T18" fmla="*/ 562 w 911"/>
                    <a:gd name="T19" fmla="*/ 93 h 237"/>
                    <a:gd name="T20" fmla="*/ 663 w 911"/>
                    <a:gd name="T21" fmla="*/ 120 h 237"/>
                    <a:gd name="T22" fmla="*/ 763 w 911"/>
                    <a:gd name="T23" fmla="*/ 146 h 237"/>
                    <a:gd name="T24" fmla="*/ 810 w 911"/>
                    <a:gd name="T25" fmla="*/ 164 h 237"/>
                    <a:gd name="T26" fmla="*/ 866 w 911"/>
                    <a:gd name="T27" fmla="*/ 173 h 237"/>
                    <a:gd name="T28" fmla="*/ 136 w 911"/>
                    <a:gd name="T29" fmla="*/ 25 h 237"/>
                    <a:gd name="T30" fmla="*/ 237 w 911"/>
                    <a:gd name="T31" fmla="*/ 52 h 237"/>
                    <a:gd name="T32" fmla="*/ 337 w 911"/>
                    <a:gd name="T33" fmla="*/ 78 h 237"/>
                    <a:gd name="T34" fmla="*/ 440 w 911"/>
                    <a:gd name="T35" fmla="*/ 105 h 237"/>
                    <a:gd name="T36" fmla="*/ 541 w 911"/>
                    <a:gd name="T37" fmla="*/ 131 h 237"/>
                    <a:gd name="T38" fmla="*/ 641 w 911"/>
                    <a:gd name="T39" fmla="*/ 158 h 237"/>
                    <a:gd name="T40" fmla="*/ 190 w 911"/>
                    <a:gd name="T41" fmla="*/ 35 h 237"/>
                    <a:gd name="T42" fmla="*/ 291 w 911"/>
                    <a:gd name="T43" fmla="*/ 60 h 237"/>
                    <a:gd name="T44" fmla="*/ 394 w 911"/>
                    <a:gd name="T45" fmla="*/ 87 h 237"/>
                    <a:gd name="T46" fmla="*/ 494 w 911"/>
                    <a:gd name="T47" fmla="*/ 113 h 237"/>
                    <a:gd name="T48" fmla="*/ 595 w 911"/>
                    <a:gd name="T49" fmla="*/ 140 h 237"/>
                    <a:gd name="T50" fmla="*/ 696 w 911"/>
                    <a:gd name="T51" fmla="*/ 166 h 237"/>
                    <a:gd name="T52" fmla="*/ 744 w 911"/>
                    <a:gd name="T53" fmla="*/ 183 h 237"/>
                    <a:gd name="T54" fmla="*/ 798 w 911"/>
                    <a:gd name="T55" fmla="*/ 192 h 237"/>
                    <a:gd name="T56" fmla="*/ 68 w 911"/>
                    <a:gd name="T57" fmla="*/ 45 h 237"/>
                    <a:gd name="T58" fmla="*/ 169 w 911"/>
                    <a:gd name="T59" fmla="*/ 72 h 237"/>
                    <a:gd name="T60" fmla="*/ 272 w 911"/>
                    <a:gd name="T61" fmla="*/ 98 h 237"/>
                    <a:gd name="T62" fmla="*/ 372 w 911"/>
                    <a:gd name="T63" fmla="*/ 124 h 237"/>
                    <a:gd name="T64" fmla="*/ 473 w 911"/>
                    <a:gd name="T65" fmla="*/ 150 h 237"/>
                    <a:gd name="T66" fmla="*/ 574 w 911"/>
                    <a:gd name="T67" fmla="*/ 177 h 237"/>
                    <a:gd name="T68" fmla="*/ 122 w 911"/>
                    <a:gd name="T69" fmla="*/ 54 h 237"/>
                    <a:gd name="T70" fmla="*/ 223 w 911"/>
                    <a:gd name="T71" fmla="*/ 80 h 237"/>
                    <a:gd name="T72" fmla="*/ 326 w 911"/>
                    <a:gd name="T73" fmla="*/ 107 h 237"/>
                    <a:gd name="T74" fmla="*/ 427 w 911"/>
                    <a:gd name="T75" fmla="*/ 133 h 237"/>
                    <a:gd name="T76" fmla="*/ 527 w 911"/>
                    <a:gd name="T77" fmla="*/ 160 h 237"/>
                    <a:gd name="T78" fmla="*/ 630 w 911"/>
                    <a:gd name="T79" fmla="*/ 185 h 237"/>
                    <a:gd name="T80" fmla="*/ 676 w 911"/>
                    <a:gd name="T81" fmla="*/ 203 h 237"/>
                    <a:gd name="T82" fmla="*/ 731 w 911"/>
                    <a:gd name="T83" fmla="*/ 211 h 237"/>
                    <a:gd name="T84" fmla="*/ 0 w 911"/>
                    <a:gd name="T85" fmla="*/ 65 h 237"/>
                    <a:gd name="T86" fmla="*/ 101 w 911"/>
                    <a:gd name="T87" fmla="*/ 91 h 237"/>
                    <a:gd name="T88" fmla="*/ 204 w 911"/>
                    <a:gd name="T89" fmla="*/ 117 h 237"/>
                    <a:gd name="T90" fmla="*/ 508 w 911"/>
                    <a:gd name="T91" fmla="*/ 197 h 237"/>
                    <a:gd name="T92" fmla="*/ 55 w 911"/>
                    <a:gd name="T93" fmla="*/ 74 h 237"/>
                    <a:gd name="T94" fmla="*/ 157 w 911"/>
                    <a:gd name="T95" fmla="*/ 100 h 237"/>
                    <a:gd name="T96" fmla="*/ 459 w 911"/>
                    <a:gd name="T97" fmla="*/ 178 h 237"/>
                    <a:gd name="T98" fmla="*/ 562 w 911"/>
                    <a:gd name="T99" fmla="*/ 205 h 237"/>
                    <a:gd name="T100" fmla="*/ 609 w 911"/>
                    <a:gd name="T101" fmla="*/ 223 h 237"/>
                    <a:gd name="T102" fmla="*/ 663 w 911"/>
                    <a:gd name="T103" fmla="*/ 231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11" h="237">
                      <a:moveTo>
                        <a:pt x="204" y="6"/>
                      </a:moveTo>
                      <a:lnTo>
                        <a:pt x="258" y="20"/>
                      </a:lnTo>
                      <a:lnTo>
                        <a:pt x="258" y="15"/>
                      </a:lnTo>
                      <a:lnTo>
                        <a:pt x="204" y="0"/>
                      </a:lnTo>
                      <a:lnTo>
                        <a:pt x="204" y="6"/>
                      </a:lnTo>
                      <a:close/>
                      <a:moveTo>
                        <a:pt x="305" y="33"/>
                      </a:moveTo>
                      <a:lnTo>
                        <a:pt x="359" y="47"/>
                      </a:lnTo>
                      <a:lnTo>
                        <a:pt x="359" y="41"/>
                      </a:lnTo>
                      <a:lnTo>
                        <a:pt x="305" y="27"/>
                      </a:lnTo>
                      <a:lnTo>
                        <a:pt x="305" y="33"/>
                      </a:lnTo>
                      <a:close/>
                      <a:moveTo>
                        <a:pt x="405" y="58"/>
                      </a:moveTo>
                      <a:lnTo>
                        <a:pt x="459" y="73"/>
                      </a:lnTo>
                      <a:lnTo>
                        <a:pt x="459" y="68"/>
                      </a:lnTo>
                      <a:lnTo>
                        <a:pt x="405" y="53"/>
                      </a:lnTo>
                      <a:lnTo>
                        <a:pt x="405" y="58"/>
                      </a:lnTo>
                      <a:close/>
                      <a:moveTo>
                        <a:pt x="508" y="85"/>
                      </a:moveTo>
                      <a:lnTo>
                        <a:pt x="562" y="99"/>
                      </a:lnTo>
                      <a:lnTo>
                        <a:pt x="562" y="93"/>
                      </a:lnTo>
                      <a:lnTo>
                        <a:pt x="508" y="80"/>
                      </a:lnTo>
                      <a:lnTo>
                        <a:pt x="508" y="85"/>
                      </a:lnTo>
                      <a:close/>
                      <a:moveTo>
                        <a:pt x="609" y="111"/>
                      </a:moveTo>
                      <a:lnTo>
                        <a:pt x="663" y="126"/>
                      </a:lnTo>
                      <a:lnTo>
                        <a:pt x="663" y="120"/>
                      </a:lnTo>
                      <a:lnTo>
                        <a:pt x="609" y="106"/>
                      </a:lnTo>
                      <a:lnTo>
                        <a:pt x="609" y="111"/>
                      </a:lnTo>
                      <a:close/>
                      <a:moveTo>
                        <a:pt x="709" y="138"/>
                      </a:moveTo>
                      <a:lnTo>
                        <a:pt x="763" y="151"/>
                      </a:lnTo>
                      <a:lnTo>
                        <a:pt x="763" y="146"/>
                      </a:lnTo>
                      <a:lnTo>
                        <a:pt x="709" y="132"/>
                      </a:lnTo>
                      <a:lnTo>
                        <a:pt x="709" y="138"/>
                      </a:lnTo>
                      <a:close/>
                      <a:moveTo>
                        <a:pt x="258" y="15"/>
                      </a:moveTo>
                      <a:lnTo>
                        <a:pt x="258" y="20"/>
                      </a:lnTo>
                      <a:lnTo>
                        <a:pt x="303" y="8"/>
                      </a:lnTo>
                      <a:lnTo>
                        <a:pt x="303" y="2"/>
                      </a:lnTo>
                      <a:lnTo>
                        <a:pt x="258" y="15"/>
                      </a:lnTo>
                      <a:close/>
                      <a:moveTo>
                        <a:pt x="359" y="41"/>
                      </a:moveTo>
                      <a:lnTo>
                        <a:pt x="359" y="47"/>
                      </a:lnTo>
                      <a:lnTo>
                        <a:pt x="405" y="34"/>
                      </a:lnTo>
                      <a:lnTo>
                        <a:pt x="405" y="28"/>
                      </a:lnTo>
                      <a:lnTo>
                        <a:pt x="359" y="41"/>
                      </a:lnTo>
                      <a:close/>
                      <a:moveTo>
                        <a:pt x="459" y="68"/>
                      </a:moveTo>
                      <a:lnTo>
                        <a:pt x="459" y="73"/>
                      </a:lnTo>
                      <a:lnTo>
                        <a:pt x="506" y="60"/>
                      </a:lnTo>
                      <a:lnTo>
                        <a:pt x="506" y="54"/>
                      </a:lnTo>
                      <a:lnTo>
                        <a:pt x="459" y="68"/>
                      </a:lnTo>
                      <a:close/>
                      <a:moveTo>
                        <a:pt x="562" y="93"/>
                      </a:moveTo>
                      <a:lnTo>
                        <a:pt x="562" y="99"/>
                      </a:lnTo>
                      <a:lnTo>
                        <a:pt x="607" y="86"/>
                      </a:lnTo>
                      <a:lnTo>
                        <a:pt x="607" y="81"/>
                      </a:lnTo>
                      <a:lnTo>
                        <a:pt x="562" y="93"/>
                      </a:lnTo>
                      <a:close/>
                      <a:moveTo>
                        <a:pt x="663" y="120"/>
                      </a:moveTo>
                      <a:lnTo>
                        <a:pt x="663" y="126"/>
                      </a:lnTo>
                      <a:lnTo>
                        <a:pt x="709" y="113"/>
                      </a:lnTo>
                      <a:lnTo>
                        <a:pt x="709" y="107"/>
                      </a:lnTo>
                      <a:lnTo>
                        <a:pt x="663" y="120"/>
                      </a:lnTo>
                      <a:close/>
                      <a:moveTo>
                        <a:pt x="763" y="146"/>
                      </a:moveTo>
                      <a:lnTo>
                        <a:pt x="763" y="151"/>
                      </a:lnTo>
                      <a:lnTo>
                        <a:pt x="810" y="139"/>
                      </a:lnTo>
                      <a:lnTo>
                        <a:pt x="810" y="134"/>
                      </a:lnTo>
                      <a:lnTo>
                        <a:pt x="763" y="146"/>
                      </a:lnTo>
                      <a:close/>
                      <a:moveTo>
                        <a:pt x="810" y="164"/>
                      </a:moveTo>
                      <a:lnTo>
                        <a:pt x="866" y="178"/>
                      </a:lnTo>
                      <a:lnTo>
                        <a:pt x="866" y="173"/>
                      </a:lnTo>
                      <a:lnTo>
                        <a:pt x="810" y="159"/>
                      </a:lnTo>
                      <a:lnTo>
                        <a:pt x="810" y="164"/>
                      </a:lnTo>
                      <a:close/>
                      <a:moveTo>
                        <a:pt x="866" y="173"/>
                      </a:moveTo>
                      <a:lnTo>
                        <a:pt x="866" y="178"/>
                      </a:lnTo>
                      <a:lnTo>
                        <a:pt x="911" y="165"/>
                      </a:lnTo>
                      <a:lnTo>
                        <a:pt x="911" y="160"/>
                      </a:lnTo>
                      <a:lnTo>
                        <a:pt x="866" y="173"/>
                      </a:lnTo>
                      <a:close/>
                      <a:moveTo>
                        <a:pt x="136" y="25"/>
                      </a:moveTo>
                      <a:lnTo>
                        <a:pt x="190" y="40"/>
                      </a:lnTo>
                      <a:lnTo>
                        <a:pt x="190" y="35"/>
                      </a:lnTo>
                      <a:lnTo>
                        <a:pt x="136" y="20"/>
                      </a:lnTo>
                      <a:lnTo>
                        <a:pt x="136" y="25"/>
                      </a:lnTo>
                      <a:close/>
                      <a:moveTo>
                        <a:pt x="237" y="52"/>
                      </a:moveTo>
                      <a:lnTo>
                        <a:pt x="291" y="67"/>
                      </a:lnTo>
                      <a:lnTo>
                        <a:pt x="291" y="60"/>
                      </a:lnTo>
                      <a:lnTo>
                        <a:pt x="237" y="47"/>
                      </a:lnTo>
                      <a:lnTo>
                        <a:pt x="237" y="52"/>
                      </a:lnTo>
                      <a:close/>
                      <a:moveTo>
                        <a:pt x="337" y="78"/>
                      </a:moveTo>
                      <a:lnTo>
                        <a:pt x="394" y="92"/>
                      </a:lnTo>
                      <a:lnTo>
                        <a:pt x="394" y="87"/>
                      </a:lnTo>
                      <a:lnTo>
                        <a:pt x="337" y="73"/>
                      </a:lnTo>
                      <a:lnTo>
                        <a:pt x="337" y="78"/>
                      </a:lnTo>
                      <a:close/>
                      <a:moveTo>
                        <a:pt x="440" y="105"/>
                      </a:moveTo>
                      <a:lnTo>
                        <a:pt x="494" y="118"/>
                      </a:lnTo>
                      <a:lnTo>
                        <a:pt x="494" y="113"/>
                      </a:lnTo>
                      <a:lnTo>
                        <a:pt x="440" y="99"/>
                      </a:lnTo>
                      <a:lnTo>
                        <a:pt x="440" y="105"/>
                      </a:lnTo>
                      <a:close/>
                      <a:moveTo>
                        <a:pt x="541" y="131"/>
                      </a:moveTo>
                      <a:lnTo>
                        <a:pt x="595" y="145"/>
                      </a:lnTo>
                      <a:lnTo>
                        <a:pt x="595" y="140"/>
                      </a:lnTo>
                      <a:lnTo>
                        <a:pt x="541" y="126"/>
                      </a:lnTo>
                      <a:lnTo>
                        <a:pt x="541" y="131"/>
                      </a:lnTo>
                      <a:close/>
                      <a:moveTo>
                        <a:pt x="641" y="158"/>
                      </a:moveTo>
                      <a:lnTo>
                        <a:pt x="696" y="171"/>
                      </a:lnTo>
                      <a:lnTo>
                        <a:pt x="696" y="166"/>
                      </a:lnTo>
                      <a:lnTo>
                        <a:pt x="641" y="151"/>
                      </a:lnTo>
                      <a:lnTo>
                        <a:pt x="641" y="158"/>
                      </a:lnTo>
                      <a:close/>
                      <a:moveTo>
                        <a:pt x="190" y="35"/>
                      </a:moveTo>
                      <a:lnTo>
                        <a:pt x="190" y="40"/>
                      </a:lnTo>
                      <a:lnTo>
                        <a:pt x="235" y="27"/>
                      </a:lnTo>
                      <a:lnTo>
                        <a:pt x="235" y="21"/>
                      </a:lnTo>
                      <a:lnTo>
                        <a:pt x="190" y="35"/>
                      </a:lnTo>
                      <a:close/>
                      <a:moveTo>
                        <a:pt x="291" y="60"/>
                      </a:moveTo>
                      <a:lnTo>
                        <a:pt x="291" y="66"/>
                      </a:lnTo>
                      <a:lnTo>
                        <a:pt x="337" y="53"/>
                      </a:lnTo>
                      <a:lnTo>
                        <a:pt x="337" y="48"/>
                      </a:lnTo>
                      <a:lnTo>
                        <a:pt x="291" y="60"/>
                      </a:lnTo>
                      <a:close/>
                      <a:moveTo>
                        <a:pt x="394" y="87"/>
                      </a:moveTo>
                      <a:lnTo>
                        <a:pt x="394" y="92"/>
                      </a:lnTo>
                      <a:lnTo>
                        <a:pt x="438" y="80"/>
                      </a:lnTo>
                      <a:lnTo>
                        <a:pt x="438" y="74"/>
                      </a:lnTo>
                      <a:lnTo>
                        <a:pt x="394" y="87"/>
                      </a:lnTo>
                      <a:close/>
                      <a:moveTo>
                        <a:pt x="494" y="113"/>
                      </a:moveTo>
                      <a:lnTo>
                        <a:pt x="494" y="118"/>
                      </a:lnTo>
                      <a:lnTo>
                        <a:pt x="539" y="106"/>
                      </a:lnTo>
                      <a:lnTo>
                        <a:pt x="539" y="101"/>
                      </a:lnTo>
                      <a:lnTo>
                        <a:pt x="494" y="113"/>
                      </a:lnTo>
                      <a:close/>
                      <a:moveTo>
                        <a:pt x="595" y="140"/>
                      </a:moveTo>
                      <a:lnTo>
                        <a:pt x="595" y="145"/>
                      </a:lnTo>
                      <a:lnTo>
                        <a:pt x="641" y="132"/>
                      </a:lnTo>
                      <a:lnTo>
                        <a:pt x="641" y="127"/>
                      </a:lnTo>
                      <a:lnTo>
                        <a:pt x="595" y="140"/>
                      </a:lnTo>
                      <a:close/>
                      <a:moveTo>
                        <a:pt x="696" y="166"/>
                      </a:moveTo>
                      <a:lnTo>
                        <a:pt x="696" y="171"/>
                      </a:lnTo>
                      <a:lnTo>
                        <a:pt x="742" y="159"/>
                      </a:lnTo>
                      <a:lnTo>
                        <a:pt x="742" y="153"/>
                      </a:lnTo>
                      <a:lnTo>
                        <a:pt x="696" y="166"/>
                      </a:lnTo>
                      <a:close/>
                      <a:moveTo>
                        <a:pt x="744" y="183"/>
                      </a:moveTo>
                      <a:lnTo>
                        <a:pt x="798" y="198"/>
                      </a:lnTo>
                      <a:lnTo>
                        <a:pt x="798" y="193"/>
                      </a:lnTo>
                      <a:lnTo>
                        <a:pt x="744" y="178"/>
                      </a:lnTo>
                      <a:lnTo>
                        <a:pt x="744" y="183"/>
                      </a:lnTo>
                      <a:close/>
                      <a:moveTo>
                        <a:pt x="798" y="192"/>
                      </a:moveTo>
                      <a:lnTo>
                        <a:pt x="798" y="198"/>
                      </a:lnTo>
                      <a:lnTo>
                        <a:pt x="843" y="184"/>
                      </a:lnTo>
                      <a:lnTo>
                        <a:pt x="843" y="179"/>
                      </a:lnTo>
                      <a:lnTo>
                        <a:pt x="798" y="192"/>
                      </a:lnTo>
                      <a:close/>
                      <a:moveTo>
                        <a:pt x="68" y="45"/>
                      </a:moveTo>
                      <a:lnTo>
                        <a:pt x="122" y="59"/>
                      </a:lnTo>
                      <a:lnTo>
                        <a:pt x="122" y="54"/>
                      </a:lnTo>
                      <a:lnTo>
                        <a:pt x="68" y="40"/>
                      </a:lnTo>
                      <a:lnTo>
                        <a:pt x="68" y="45"/>
                      </a:lnTo>
                      <a:close/>
                      <a:moveTo>
                        <a:pt x="169" y="72"/>
                      </a:moveTo>
                      <a:lnTo>
                        <a:pt x="223" y="85"/>
                      </a:lnTo>
                      <a:lnTo>
                        <a:pt x="223" y="80"/>
                      </a:lnTo>
                      <a:lnTo>
                        <a:pt x="169" y="67"/>
                      </a:lnTo>
                      <a:lnTo>
                        <a:pt x="169" y="72"/>
                      </a:lnTo>
                      <a:close/>
                      <a:moveTo>
                        <a:pt x="272" y="98"/>
                      </a:moveTo>
                      <a:lnTo>
                        <a:pt x="326" y="112"/>
                      </a:lnTo>
                      <a:lnTo>
                        <a:pt x="326" y="107"/>
                      </a:lnTo>
                      <a:lnTo>
                        <a:pt x="272" y="92"/>
                      </a:lnTo>
                      <a:lnTo>
                        <a:pt x="272" y="98"/>
                      </a:lnTo>
                      <a:close/>
                      <a:moveTo>
                        <a:pt x="372" y="124"/>
                      </a:moveTo>
                      <a:lnTo>
                        <a:pt x="427" y="138"/>
                      </a:lnTo>
                      <a:lnTo>
                        <a:pt x="427" y="133"/>
                      </a:lnTo>
                      <a:lnTo>
                        <a:pt x="372" y="118"/>
                      </a:lnTo>
                      <a:lnTo>
                        <a:pt x="372" y="124"/>
                      </a:lnTo>
                      <a:close/>
                      <a:moveTo>
                        <a:pt x="473" y="150"/>
                      </a:moveTo>
                      <a:lnTo>
                        <a:pt x="527" y="165"/>
                      </a:lnTo>
                      <a:lnTo>
                        <a:pt x="527" y="160"/>
                      </a:lnTo>
                      <a:lnTo>
                        <a:pt x="473" y="145"/>
                      </a:lnTo>
                      <a:lnTo>
                        <a:pt x="473" y="150"/>
                      </a:lnTo>
                      <a:close/>
                      <a:moveTo>
                        <a:pt x="574" y="177"/>
                      </a:moveTo>
                      <a:lnTo>
                        <a:pt x="630" y="191"/>
                      </a:lnTo>
                      <a:lnTo>
                        <a:pt x="630" y="185"/>
                      </a:lnTo>
                      <a:lnTo>
                        <a:pt x="574" y="171"/>
                      </a:lnTo>
                      <a:lnTo>
                        <a:pt x="574" y="177"/>
                      </a:lnTo>
                      <a:close/>
                      <a:moveTo>
                        <a:pt x="122" y="54"/>
                      </a:moveTo>
                      <a:lnTo>
                        <a:pt x="122" y="59"/>
                      </a:lnTo>
                      <a:lnTo>
                        <a:pt x="169" y="47"/>
                      </a:lnTo>
                      <a:lnTo>
                        <a:pt x="169" y="41"/>
                      </a:lnTo>
                      <a:lnTo>
                        <a:pt x="122" y="54"/>
                      </a:lnTo>
                      <a:close/>
                      <a:moveTo>
                        <a:pt x="223" y="80"/>
                      </a:moveTo>
                      <a:lnTo>
                        <a:pt x="223" y="85"/>
                      </a:lnTo>
                      <a:lnTo>
                        <a:pt x="270" y="73"/>
                      </a:lnTo>
                      <a:lnTo>
                        <a:pt x="270" y="68"/>
                      </a:lnTo>
                      <a:lnTo>
                        <a:pt x="223" y="80"/>
                      </a:lnTo>
                      <a:close/>
                      <a:moveTo>
                        <a:pt x="326" y="107"/>
                      </a:moveTo>
                      <a:lnTo>
                        <a:pt x="326" y="112"/>
                      </a:lnTo>
                      <a:lnTo>
                        <a:pt x="370" y="99"/>
                      </a:lnTo>
                      <a:lnTo>
                        <a:pt x="370" y="93"/>
                      </a:lnTo>
                      <a:lnTo>
                        <a:pt x="326" y="107"/>
                      </a:lnTo>
                      <a:close/>
                      <a:moveTo>
                        <a:pt x="427" y="133"/>
                      </a:moveTo>
                      <a:lnTo>
                        <a:pt x="427" y="138"/>
                      </a:lnTo>
                      <a:lnTo>
                        <a:pt x="471" y="126"/>
                      </a:lnTo>
                      <a:lnTo>
                        <a:pt x="471" y="120"/>
                      </a:lnTo>
                      <a:lnTo>
                        <a:pt x="427" y="133"/>
                      </a:lnTo>
                      <a:close/>
                      <a:moveTo>
                        <a:pt x="527" y="160"/>
                      </a:moveTo>
                      <a:lnTo>
                        <a:pt x="527" y="165"/>
                      </a:lnTo>
                      <a:lnTo>
                        <a:pt x="574" y="151"/>
                      </a:lnTo>
                      <a:lnTo>
                        <a:pt x="574" y="146"/>
                      </a:lnTo>
                      <a:lnTo>
                        <a:pt x="527" y="160"/>
                      </a:lnTo>
                      <a:close/>
                      <a:moveTo>
                        <a:pt x="630" y="185"/>
                      </a:moveTo>
                      <a:lnTo>
                        <a:pt x="630" y="191"/>
                      </a:lnTo>
                      <a:lnTo>
                        <a:pt x="674" y="178"/>
                      </a:lnTo>
                      <a:lnTo>
                        <a:pt x="674" y="173"/>
                      </a:lnTo>
                      <a:lnTo>
                        <a:pt x="630" y="185"/>
                      </a:lnTo>
                      <a:close/>
                      <a:moveTo>
                        <a:pt x="676" y="203"/>
                      </a:moveTo>
                      <a:lnTo>
                        <a:pt x="731" y="217"/>
                      </a:lnTo>
                      <a:lnTo>
                        <a:pt x="731" y="211"/>
                      </a:lnTo>
                      <a:lnTo>
                        <a:pt x="676" y="198"/>
                      </a:lnTo>
                      <a:lnTo>
                        <a:pt x="676" y="203"/>
                      </a:lnTo>
                      <a:close/>
                      <a:moveTo>
                        <a:pt x="731" y="211"/>
                      </a:moveTo>
                      <a:lnTo>
                        <a:pt x="731" y="217"/>
                      </a:lnTo>
                      <a:lnTo>
                        <a:pt x="775" y="204"/>
                      </a:lnTo>
                      <a:lnTo>
                        <a:pt x="775" y="199"/>
                      </a:lnTo>
                      <a:lnTo>
                        <a:pt x="731" y="211"/>
                      </a:lnTo>
                      <a:close/>
                      <a:moveTo>
                        <a:pt x="0" y="65"/>
                      </a:moveTo>
                      <a:lnTo>
                        <a:pt x="55" y="79"/>
                      </a:lnTo>
                      <a:lnTo>
                        <a:pt x="55" y="74"/>
                      </a:lnTo>
                      <a:lnTo>
                        <a:pt x="0" y="59"/>
                      </a:lnTo>
                      <a:lnTo>
                        <a:pt x="0" y="65"/>
                      </a:lnTo>
                      <a:close/>
                      <a:moveTo>
                        <a:pt x="101" y="91"/>
                      </a:moveTo>
                      <a:lnTo>
                        <a:pt x="157" y="105"/>
                      </a:lnTo>
                      <a:lnTo>
                        <a:pt x="157" y="100"/>
                      </a:lnTo>
                      <a:lnTo>
                        <a:pt x="101" y="85"/>
                      </a:lnTo>
                      <a:lnTo>
                        <a:pt x="101" y="91"/>
                      </a:lnTo>
                      <a:close/>
                      <a:moveTo>
                        <a:pt x="204" y="117"/>
                      </a:moveTo>
                      <a:lnTo>
                        <a:pt x="459" y="184"/>
                      </a:lnTo>
                      <a:lnTo>
                        <a:pt x="459" y="178"/>
                      </a:lnTo>
                      <a:lnTo>
                        <a:pt x="204" y="112"/>
                      </a:lnTo>
                      <a:lnTo>
                        <a:pt x="204" y="117"/>
                      </a:lnTo>
                      <a:close/>
                      <a:moveTo>
                        <a:pt x="508" y="197"/>
                      </a:moveTo>
                      <a:lnTo>
                        <a:pt x="562" y="210"/>
                      </a:lnTo>
                      <a:lnTo>
                        <a:pt x="562" y="205"/>
                      </a:lnTo>
                      <a:lnTo>
                        <a:pt x="508" y="191"/>
                      </a:lnTo>
                      <a:lnTo>
                        <a:pt x="508" y="197"/>
                      </a:lnTo>
                      <a:close/>
                      <a:moveTo>
                        <a:pt x="55" y="74"/>
                      </a:moveTo>
                      <a:lnTo>
                        <a:pt x="55" y="79"/>
                      </a:lnTo>
                      <a:lnTo>
                        <a:pt x="101" y="67"/>
                      </a:lnTo>
                      <a:lnTo>
                        <a:pt x="101" y="60"/>
                      </a:lnTo>
                      <a:lnTo>
                        <a:pt x="55" y="74"/>
                      </a:lnTo>
                      <a:close/>
                      <a:moveTo>
                        <a:pt x="157" y="100"/>
                      </a:moveTo>
                      <a:lnTo>
                        <a:pt x="157" y="105"/>
                      </a:lnTo>
                      <a:lnTo>
                        <a:pt x="202" y="92"/>
                      </a:lnTo>
                      <a:lnTo>
                        <a:pt x="202" y="87"/>
                      </a:lnTo>
                      <a:lnTo>
                        <a:pt x="157" y="100"/>
                      </a:lnTo>
                      <a:close/>
                      <a:moveTo>
                        <a:pt x="459" y="178"/>
                      </a:moveTo>
                      <a:lnTo>
                        <a:pt x="459" y="184"/>
                      </a:lnTo>
                      <a:lnTo>
                        <a:pt x="506" y="171"/>
                      </a:lnTo>
                      <a:lnTo>
                        <a:pt x="506" y="166"/>
                      </a:lnTo>
                      <a:lnTo>
                        <a:pt x="459" y="178"/>
                      </a:lnTo>
                      <a:close/>
                      <a:moveTo>
                        <a:pt x="562" y="205"/>
                      </a:moveTo>
                      <a:lnTo>
                        <a:pt x="562" y="210"/>
                      </a:lnTo>
                      <a:lnTo>
                        <a:pt x="607" y="198"/>
                      </a:lnTo>
                      <a:lnTo>
                        <a:pt x="607" y="193"/>
                      </a:lnTo>
                      <a:lnTo>
                        <a:pt x="562" y="205"/>
                      </a:lnTo>
                      <a:close/>
                      <a:moveTo>
                        <a:pt x="609" y="223"/>
                      </a:moveTo>
                      <a:lnTo>
                        <a:pt x="663" y="237"/>
                      </a:lnTo>
                      <a:lnTo>
                        <a:pt x="663" y="231"/>
                      </a:lnTo>
                      <a:lnTo>
                        <a:pt x="609" y="217"/>
                      </a:lnTo>
                      <a:lnTo>
                        <a:pt x="609" y="223"/>
                      </a:lnTo>
                      <a:close/>
                      <a:moveTo>
                        <a:pt x="663" y="231"/>
                      </a:moveTo>
                      <a:lnTo>
                        <a:pt x="663" y="237"/>
                      </a:lnTo>
                      <a:lnTo>
                        <a:pt x="707" y="224"/>
                      </a:lnTo>
                      <a:lnTo>
                        <a:pt x="707" y="219"/>
                      </a:lnTo>
                      <a:lnTo>
                        <a:pt x="663" y="231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3175" cmpd="sng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606" name="Freeform 86"/>
                <p:cNvSpPr>
                  <a:spLocks/>
                </p:cNvSpPr>
                <p:nvPr/>
              </p:nvSpPr>
              <p:spPr bwMode="auto">
                <a:xfrm>
                  <a:off x="980" y="1161"/>
                  <a:ext cx="478" cy="271"/>
                </a:xfrm>
                <a:custGeom>
                  <a:avLst/>
                  <a:gdLst>
                    <a:gd name="T0" fmla="*/ 0 w 774"/>
                    <a:gd name="T1" fmla="*/ 25 h 223"/>
                    <a:gd name="T2" fmla="*/ 774 w 774"/>
                    <a:gd name="T3" fmla="*/ 223 h 223"/>
                    <a:gd name="T4" fmla="*/ 774 w 774"/>
                    <a:gd name="T5" fmla="*/ 197 h 223"/>
                    <a:gd name="T6" fmla="*/ 0 w 774"/>
                    <a:gd name="T7" fmla="*/ 0 h 223"/>
                    <a:gd name="T8" fmla="*/ 0 w 774"/>
                    <a:gd name="T9" fmla="*/ 25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4" h="223">
                      <a:moveTo>
                        <a:pt x="0" y="25"/>
                      </a:moveTo>
                      <a:lnTo>
                        <a:pt x="774" y="223"/>
                      </a:lnTo>
                      <a:lnTo>
                        <a:pt x="774" y="197"/>
                      </a:lnTo>
                      <a:lnTo>
                        <a:pt x="0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875572" name="Group 52"/>
            <p:cNvGrpSpPr>
              <a:grpSpLocks/>
            </p:cNvGrpSpPr>
            <p:nvPr/>
          </p:nvGrpSpPr>
          <p:grpSpPr bwMode="auto">
            <a:xfrm>
              <a:off x="198" y="2211"/>
              <a:ext cx="461" cy="594"/>
              <a:chOff x="1982" y="4470"/>
              <a:chExt cx="509" cy="747"/>
            </a:xfrm>
          </p:grpSpPr>
          <p:sp>
            <p:nvSpPr>
              <p:cNvPr id="875573" name="Freeform 53"/>
              <p:cNvSpPr>
                <a:spLocks/>
              </p:cNvSpPr>
              <p:nvPr/>
            </p:nvSpPr>
            <p:spPr bwMode="auto">
              <a:xfrm>
                <a:off x="1982" y="4470"/>
                <a:ext cx="509" cy="747"/>
              </a:xfrm>
              <a:custGeom>
                <a:avLst/>
                <a:gdLst>
                  <a:gd name="T0" fmla="*/ 221 w 1017"/>
                  <a:gd name="T1" fmla="*/ 277 h 747"/>
                  <a:gd name="T2" fmla="*/ 122 w 1017"/>
                  <a:gd name="T3" fmla="*/ 321 h 747"/>
                  <a:gd name="T4" fmla="*/ 83 w 1017"/>
                  <a:gd name="T5" fmla="*/ 348 h 747"/>
                  <a:gd name="T6" fmla="*/ 49 w 1017"/>
                  <a:gd name="T7" fmla="*/ 377 h 747"/>
                  <a:gd name="T8" fmla="*/ 26 w 1017"/>
                  <a:gd name="T9" fmla="*/ 408 h 747"/>
                  <a:gd name="T10" fmla="*/ 7 w 1017"/>
                  <a:gd name="T11" fmla="*/ 441 h 747"/>
                  <a:gd name="T12" fmla="*/ 0 w 1017"/>
                  <a:gd name="T13" fmla="*/ 476 h 747"/>
                  <a:gd name="T14" fmla="*/ 0 w 1017"/>
                  <a:gd name="T15" fmla="*/ 576 h 747"/>
                  <a:gd name="T16" fmla="*/ 5 w 1017"/>
                  <a:gd name="T17" fmla="*/ 595 h 747"/>
                  <a:gd name="T18" fmla="*/ 15 w 1017"/>
                  <a:gd name="T19" fmla="*/ 613 h 747"/>
                  <a:gd name="T20" fmla="*/ 34 w 1017"/>
                  <a:gd name="T21" fmla="*/ 630 h 747"/>
                  <a:gd name="T22" fmla="*/ 73 w 1017"/>
                  <a:gd name="T23" fmla="*/ 649 h 747"/>
                  <a:gd name="T24" fmla="*/ 109 w 1017"/>
                  <a:gd name="T25" fmla="*/ 651 h 747"/>
                  <a:gd name="T26" fmla="*/ 129 w 1017"/>
                  <a:gd name="T27" fmla="*/ 659 h 747"/>
                  <a:gd name="T28" fmla="*/ 150 w 1017"/>
                  <a:gd name="T29" fmla="*/ 676 h 747"/>
                  <a:gd name="T30" fmla="*/ 224 w 1017"/>
                  <a:gd name="T31" fmla="*/ 697 h 747"/>
                  <a:gd name="T32" fmla="*/ 348 w 1017"/>
                  <a:gd name="T33" fmla="*/ 722 h 747"/>
                  <a:gd name="T34" fmla="*/ 477 w 1017"/>
                  <a:gd name="T35" fmla="*/ 739 h 747"/>
                  <a:gd name="T36" fmla="*/ 610 w 1017"/>
                  <a:gd name="T37" fmla="*/ 747 h 747"/>
                  <a:gd name="T38" fmla="*/ 676 w 1017"/>
                  <a:gd name="T39" fmla="*/ 747 h 747"/>
                  <a:gd name="T40" fmla="*/ 761 w 1017"/>
                  <a:gd name="T41" fmla="*/ 741 h 747"/>
                  <a:gd name="T42" fmla="*/ 841 w 1017"/>
                  <a:gd name="T43" fmla="*/ 723 h 747"/>
                  <a:gd name="T44" fmla="*/ 873 w 1017"/>
                  <a:gd name="T45" fmla="*/ 732 h 747"/>
                  <a:gd name="T46" fmla="*/ 907 w 1017"/>
                  <a:gd name="T47" fmla="*/ 730 h 747"/>
                  <a:gd name="T48" fmla="*/ 973 w 1017"/>
                  <a:gd name="T49" fmla="*/ 703 h 747"/>
                  <a:gd name="T50" fmla="*/ 1017 w 1017"/>
                  <a:gd name="T51" fmla="*/ 667 h 747"/>
                  <a:gd name="T52" fmla="*/ 1017 w 1017"/>
                  <a:gd name="T53" fmla="*/ 506 h 747"/>
                  <a:gd name="T54" fmla="*/ 1014 w 1017"/>
                  <a:gd name="T55" fmla="*/ 469 h 747"/>
                  <a:gd name="T56" fmla="*/ 1000 w 1017"/>
                  <a:gd name="T57" fmla="*/ 433 h 747"/>
                  <a:gd name="T58" fmla="*/ 977 w 1017"/>
                  <a:gd name="T59" fmla="*/ 399 h 747"/>
                  <a:gd name="T60" fmla="*/ 944 w 1017"/>
                  <a:gd name="T61" fmla="*/ 369 h 747"/>
                  <a:gd name="T62" fmla="*/ 904 w 1017"/>
                  <a:gd name="T63" fmla="*/ 340 h 747"/>
                  <a:gd name="T64" fmla="*/ 856 w 1017"/>
                  <a:gd name="T65" fmla="*/ 315 h 747"/>
                  <a:gd name="T66" fmla="*/ 800 w 1017"/>
                  <a:gd name="T67" fmla="*/ 295 h 747"/>
                  <a:gd name="T68" fmla="*/ 739 w 1017"/>
                  <a:gd name="T69" fmla="*/ 278 h 747"/>
                  <a:gd name="T70" fmla="*/ 735 w 1017"/>
                  <a:gd name="T71" fmla="*/ 278 h 747"/>
                  <a:gd name="T72" fmla="*/ 774 w 1017"/>
                  <a:gd name="T73" fmla="*/ 253 h 747"/>
                  <a:gd name="T74" fmla="*/ 803 w 1017"/>
                  <a:gd name="T75" fmla="*/ 225 h 747"/>
                  <a:gd name="T76" fmla="*/ 819 w 1017"/>
                  <a:gd name="T77" fmla="*/ 194 h 747"/>
                  <a:gd name="T78" fmla="*/ 825 w 1017"/>
                  <a:gd name="T79" fmla="*/ 163 h 747"/>
                  <a:gd name="T80" fmla="*/ 819 w 1017"/>
                  <a:gd name="T81" fmla="*/ 132 h 747"/>
                  <a:gd name="T82" fmla="*/ 802 w 1017"/>
                  <a:gd name="T83" fmla="*/ 101 h 747"/>
                  <a:gd name="T84" fmla="*/ 774 w 1017"/>
                  <a:gd name="T85" fmla="*/ 73 h 747"/>
                  <a:gd name="T86" fmla="*/ 735 w 1017"/>
                  <a:gd name="T87" fmla="*/ 48 h 747"/>
                  <a:gd name="T88" fmla="*/ 688 w 1017"/>
                  <a:gd name="T89" fmla="*/ 27 h 747"/>
                  <a:gd name="T90" fmla="*/ 635 w 1017"/>
                  <a:gd name="T91" fmla="*/ 12 h 747"/>
                  <a:gd name="T92" fmla="*/ 579 w 1017"/>
                  <a:gd name="T93" fmla="*/ 3 h 747"/>
                  <a:gd name="T94" fmla="*/ 521 w 1017"/>
                  <a:gd name="T95" fmla="*/ 0 h 747"/>
                  <a:gd name="T96" fmla="*/ 464 w 1017"/>
                  <a:gd name="T97" fmla="*/ 4 h 747"/>
                  <a:gd name="T98" fmla="*/ 408 w 1017"/>
                  <a:gd name="T99" fmla="*/ 13 h 747"/>
                  <a:gd name="T100" fmla="*/ 355 w 1017"/>
                  <a:gd name="T101" fmla="*/ 27 h 747"/>
                  <a:gd name="T102" fmla="*/ 308 w 1017"/>
                  <a:gd name="T103" fmla="*/ 49 h 747"/>
                  <a:gd name="T104" fmla="*/ 272 w 1017"/>
                  <a:gd name="T105" fmla="*/ 71 h 747"/>
                  <a:gd name="T106" fmla="*/ 245 w 1017"/>
                  <a:gd name="T107" fmla="*/ 97 h 747"/>
                  <a:gd name="T108" fmla="*/ 228 w 1017"/>
                  <a:gd name="T109" fmla="*/ 124 h 747"/>
                  <a:gd name="T110" fmla="*/ 219 w 1017"/>
                  <a:gd name="T111" fmla="*/ 152 h 747"/>
                  <a:gd name="T112" fmla="*/ 221 w 1017"/>
                  <a:gd name="T113" fmla="*/ 180 h 747"/>
                  <a:gd name="T114" fmla="*/ 231 w 1017"/>
                  <a:gd name="T115" fmla="*/ 209 h 747"/>
                  <a:gd name="T116" fmla="*/ 250 w 1017"/>
                  <a:gd name="T117" fmla="*/ 236 h 747"/>
                  <a:gd name="T118" fmla="*/ 279 w 1017"/>
                  <a:gd name="T119" fmla="*/ 260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17" h="747">
                    <a:moveTo>
                      <a:pt x="279" y="260"/>
                    </a:moveTo>
                    <a:lnTo>
                      <a:pt x="221" y="277"/>
                    </a:lnTo>
                    <a:lnTo>
                      <a:pt x="168" y="297"/>
                    </a:lnTo>
                    <a:lnTo>
                      <a:pt x="122" y="321"/>
                    </a:lnTo>
                    <a:lnTo>
                      <a:pt x="102" y="333"/>
                    </a:lnTo>
                    <a:lnTo>
                      <a:pt x="83" y="348"/>
                    </a:lnTo>
                    <a:lnTo>
                      <a:pt x="65" y="361"/>
                    </a:lnTo>
                    <a:lnTo>
                      <a:pt x="49" y="377"/>
                    </a:lnTo>
                    <a:lnTo>
                      <a:pt x="36" y="391"/>
                    </a:lnTo>
                    <a:lnTo>
                      <a:pt x="26" y="408"/>
                    </a:lnTo>
                    <a:lnTo>
                      <a:pt x="15" y="424"/>
                    </a:lnTo>
                    <a:lnTo>
                      <a:pt x="7" y="441"/>
                    </a:lnTo>
                    <a:lnTo>
                      <a:pt x="2" y="459"/>
                    </a:lnTo>
                    <a:lnTo>
                      <a:pt x="0" y="476"/>
                    </a:lnTo>
                    <a:lnTo>
                      <a:pt x="0" y="476"/>
                    </a:lnTo>
                    <a:lnTo>
                      <a:pt x="0" y="576"/>
                    </a:lnTo>
                    <a:lnTo>
                      <a:pt x="2" y="586"/>
                    </a:lnTo>
                    <a:lnTo>
                      <a:pt x="5" y="595"/>
                    </a:lnTo>
                    <a:lnTo>
                      <a:pt x="9" y="604"/>
                    </a:lnTo>
                    <a:lnTo>
                      <a:pt x="15" y="613"/>
                    </a:lnTo>
                    <a:lnTo>
                      <a:pt x="24" y="622"/>
                    </a:lnTo>
                    <a:lnTo>
                      <a:pt x="34" y="630"/>
                    </a:lnTo>
                    <a:lnTo>
                      <a:pt x="60" y="644"/>
                    </a:lnTo>
                    <a:lnTo>
                      <a:pt x="73" y="649"/>
                    </a:lnTo>
                    <a:lnTo>
                      <a:pt x="90" y="651"/>
                    </a:lnTo>
                    <a:lnTo>
                      <a:pt x="109" y="651"/>
                    </a:lnTo>
                    <a:lnTo>
                      <a:pt x="126" y="649"/>
                    </a:lnTo>
                    <a:lnTo>
                      <a:pt x="129" y="659"/>
                    </a:lnTo>
                    <a:lnTo>
                      <a:pt x="138" y="668"/>
                    </a:lnTo>
                    <a:lnTo>
                      <a:pt x="150" y="676"/>
                    </a:lnTo>
                    <a:lnTo>
                      <a:pt x="163" y="682"/>
                    </a:lnTo>
                    <a:lnTo>
                      <a:pt x="224" y="697"/>
                    </a:lnTo>
                    <a:lnTo>
                      <a:pt x="285" y="711"/>
                    </a:lnTo>
                    <a:lnTo>
                      <a:pt x="348" y="722"/>
                    </a:lnTo>
                    <a:lnTo>
                      <a:pt x="413" y="731"/>
                    </a:lnTo>
                    <a:lnTo>
                      <a:pt x="477" y="739"/>
                    </a:lnTo>
                    <a:lnTo>
                      <a:pt x="544" y="743"/>
                    </a:lnTo>
                    <a:lnTo>
                      <a:pt x="610" y="747"/>
                    </a:lnTo>
                    <a:lnTo>
                      <a:pt x="676" y="747"/>
                    </a:lnTo>
                    <a:lnTo>
                      <a:pt x="676" y="747"/>
                    </a:lnTo>
                    <a:lnTo>
                      <a:pt x="718" y="746"/>
                    </a:lnTo>
                    <a:lnTo>
                      <a:pt x="761" y="741"/>
                    </a:lnTo>
                    <a:lnTo>
                      <a:pt x="802" y="733"/>
                    </a:lnTo>
                    <a:lnTo>
                      <a:pt x="841" y="723"/>
                    </a:lnTo>
                    <a:lnTo>
                      <a:pt x="856" y="729"/>
                    </a:lnTo>
                    <a:lnTo>
                      <a:pt x="873" y="732"/>
                    </a:lnTo>
                    <a:lnTo>
                      <a:pt x="890" y="732"/>
                    </a:lnTo>
                    <a:lnTo>
                      <a:pt x="907" y="730"/>
                    </a:lnTo>
                    <a:lnTo>
                      <a:pt x="943" y="718"/>
                    </a:lnTo>
                    <a:lnTo>
                      <a:pt x="973" y="703"/>
                    </a:lnTo>
                    <a:lnTo>
                      <a:pt x="999" y="686"/>
                    </a:lnTo>
                    <a:lnTo>
                      <a:pt x="1017" y="667"/>
                    </a:lnTo>
                    <a:lnTo>
                      <a:pt x="1017" y="667"/>
                    </a:lnTo>
                    <a:lnTo>
                      <a:pt x="1017" y="506"/>
                    </a:lnTo>
                    <a:lnTo>
                      <a:pt x="1017" y="487"/>
                    </a:lnTo>
                    <a:lnTo>
                      <a:pt x="1014" y="469"/>
                    </a:lnTo>
                    <a:lnTo>
                      <a:pt x="1009" y="451"/>
                    </a:lnTo>
                    <a:lnTo>
                      <a:pt x="1000" y="433"/>
                    </a:lnTo>
                    <a:lnTo>
                      <a:pt x="990" y="416"/>
                    </a:lnTo>
                    <a:lnTo>
                      <a:pt x="977" y="399"/>
                    </a:lnTo>
                    <a:lnTo>
                      <a:pt x="961" y="384"/>
                    </a:lnTo>
                    <a:lnTo>
                      <a:pt x="944" y="369"/>
                    </a:lnTo>
                    <a:lnTo>
                      <a:pt x="926" y="355"/>
                    </a:lnTo>
                    <a:lnTo>
                      <a:pt x="904" y="340"/>
                    </a:lnTo>
                    <a:lnTo>
                      <a:pt x="880" y="328"/>
                    </a:lnTo>
                    <a:lnTo>
                      <a:pt x="856" y="315"/>
                    </a:lnTo>
                    <a:lnTo>
                      <a:pt x="829" y="305"/>
                    </a:lnTo>
                    <a:lnTo>
                      <a:pt x="800" y="295"/>
                    </a:lnTo>
                    <a:lnTo>
                      <a:pt x="771" y="286"/>
                    </a:lnTo>
                    <a:lnTo>
                      <a:pt x="739" y="278"/>
                    </a:lnTo>
                    <a:lnTo>
                      <a:pt x="739" y="278"/>
                    </a:lnTo>
                    <a:lnTo>
                      <a:pt x="735" y="278"/>
                    </a:lnTo>
                    <a:lnTo>
                      <a:pt x="758" y="266"/>
                    </a:lnTo>
                    <a:lnTo>
                      <a:pt x="774" y="253"/>
                    </a:lnTo>
                    <a:lnTo>
                      <a:pt x="790" y="239"/>
                    </a:lnTo>
                    <a:lnTo>
                      <a:pt x="803" y="225"/>
                    </a:lnTo>
                    <a:lnTo>
                      <a:pt x="812" y="210"/>
                    </a:lnTo>
                    <a:lnTo>
                      <a:pt x="819" y="194"/>
                    </a:lnTo>
                    <a:lnTo>
                      <a:pt x="824" y="179"/>
                    </a:lnTo>
                    <a:lnTo>
                      <a:pt x="825" y="163"/>
                    </a:lnTo>
                    <a:lnTo>
                      <a:pt x="824" y="147"/>
                    </a:lnTo>
                    <a:lnTo>
                      <a:pt x="819" y="132"/>
                    </a:lnTo>
                    <a:lnTo>
                      <a:pt x="812" y="117"/>
                    </a:lnTo>
                    <a:lnTo>
                      <a:pt x="802" y="101"/>
                    </a:lnTo>
                    <a:lnTo>
                      <a:pt x="790" y="87"/>
                    </a:lnTo>
                    <a:lnTo>
                      <a:pt x="774" y="73"/>
                    </a:lnTo>
                    <a:lnTo>
                      <a:pt x="756" y="60"/>
                    </a:lnTo>
                    <a:lnTo>
                      <a:pt x="735" y="48"/>
                    </a:lnTo>
                    <a:lnTo>
                      <a:pt x="712" y="36"/>
                    </a:lnTo>
                    <a:lnTo>
                      <a:pt x="688" y="27"/>
                    </a:lnTo>
                    <a:lnTo>
                      <a:pt x="662" y="18"/>
                    </a:lnTo>
                    <a:lnTo>
                      <a:pt x="635" y="12"/>
                    </a:lnTo>
                    <a:lnTo>
                      <a:pt x="608" y="7"/>
                    </a:lnTo>
                    <a:lnTo>
                      <a:pt x="579" y="3"/>
                    </a:lnTo>
                    <a:lnTo>
                      <a:pt x="550" y="0"/>
                    </a:lnTo>
                    <a:lnTo>
                      <a:pt x="521" y="0"/>
                    </a:lnTo>
                    <a:lnTo>
                      <a:pt x="493" y="0"/>
                    </a:lnTo>
                    <a:lnTo>
                      <a:pt x="464" y="4"/>
                    </a:lnTo>
                    <a:lnTo>
                      <a:pt x="435" y="7"/>
                    </a:lnTo>
                    <a:lnTo>
                      <a:pt x="408" y="13"/>
                    </a:lnTo>
                    <a:lnTo>
                      <a:pt x="381" y="20"/>
                    </a:lnTo>
                    <a:lnTo>
                      <a:pt x="355" y="27"/>
                    </a:lnTo>
                    <a:lnTo>
                      <a:pt x="330" y="37"/>
                    </a:lnTo>
                    <a:lnTo>
                      <a:pt x="308" y="49"/>
                    </a:lnTo>
                    <a:lnTo>
                      <a:pt x="289" y="60"/>
                    </a:lnTo>
                    <a:lnTo>
                      <a:pt x="272" y="71"/>
                    </a:lnTo>
                    <a:lnTo>
                      <a:pt x="257" y="83"/>
                    </a:lnTo>
                    <a:lnTo>
                      <a:pt x="245" y="97"/>
                    </a:lnTo>
                    <a:lnTo>
                      <a:pt x="235" y="110"/>
                    </a:lnTo>
                    <a:lnTo>
                      <a:pt x="228" y="124"/>
                    </a:lnTo>
                    <a:lnTo>
                      <a:pt x="223" y="137"/>
                    </a:lnTo>
                    <a:lnTo>
                      <a:pt x="219" y="152"/>
                    </a:lnTo>
                    <a:lnTo>
                      <a:pt x="219" y="166"/>
                    </a:lnTo>
                    <a:lnTo>
                      <a:pt x="221" y="180"/>
                    </a:lnTo>
                    <a:lnTo>
                      <a:pt x="224" y="194"/>
                    </a:lnTo>
                    <a:lnTo>
                      <a:pt x="231" y="209"/>
                    </a:lnTo>
                    <a:lnTo>
                      <a:pt x="240" y="222"/>
                    </a:lnTo>
                    <a:lnTo>
                      <a:pt x="250" y="236"/>
                    </a:lnTo>
                    <a:lnTo>
                      <a:pt x="263" y="248"/>
                    </a:lnTo>
                    <a:lnTo>
                      <a:pt x="279" y="260"/>
                    </a:lnTo>
                    <a:lnTo>
                      <a:pt x="279" y="260"/>
                    </a:lnTo>
                  </a:path>
                </a:pathLst>
              </a:custGeom>
              <a:solidFill>
                <a:srgbClr val="FFFFCC"/>
              </a:solidFill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75574" name="Freeform 54"/>
              <p:cNvSpPr>
                <a:spLocks/>
              </p:cNvSpPr>
              <p:nvPr/>
            </p:nvSpPr>
            <p:spPr bwMode="auto">
              <a:xfrm>
                <a:off x="2039" y="4812"/>
                <a:ext cx="54" cy="308"/>
              </a:xfrm>
              <a:custGeom>
                <a:avLst/>
                <a:gdLst>
                  <a:gd name="T0" fmla="*/ 14 w 107"/>
                  <a:gd name="T1" fmla="*/ 308 h 308"/>
                  <a:gd name="T2" fmla="*/ 4 w 107"/>
                  <a:gd name="T3" fmla="*/ 268 h 308"/>
                  <a:gd name="T4" fmla="*/ 0 w 107"/>
                  <a:gd name="T5" fmla="*/ 229 h 308"/>
                  <a:gd name="T6" fmla="*/ 4 w 107"/>
                  <a:gd name="T7" fmla="*/ 188 h 308"/>
                  <a:gd name="T8" fmla="*/ 12 w 107"/>
                  <a:gd name="T9" fmla="*/ 150 h 308"/>
                  <a:gd name="T10" fmla="*/ 26 w 107"/>
                  <a:gd name="T11" fmla="*/ 111 h 308"/>
                  <a:gd name="T12" fmla="*/ 48 w 107"/>
                  <a:gd name="T13" fmla="*/ 73 h 308"/>
                  <a:gd name="T14" fmla="*/ 75 w 107"/>
                  <a:gd name="T15" fmla="*/ 36 h 308"/>
                  <a:gd name="T16" fmla="*/ 107 w 107"/>
                  <a:gd name="T17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308">
                    <a:moveTo>
                      <a:pt x="14" y="308"/>
                    </a:moveTo>
                    <a:lnTo>
                      <a:pt x="4" y="268"/>
                    </a:lnTo>
                    <a:lnTo>
                      <a:pt x="0" y="229"/>
                    </a:lnTo>
                    <a:lnTo>
                      <a:pt x="4" y="188"/>
                    </a:lnTo>
                    <a:lnTo>
                      <a:pt x="12" y="150"/>
                    </a:lnTo>
                    <a:lnTo>
                      <a:pt x="26" y="111"/>
                    </a:lnTo>
                    <a:lnTo>
                      <a:pt x="48" y="73"/>
                    </a:lnTo>
                    <a:lnTo>
                      <a:pt x="75" y="36"/>
                    </a:lnTo>
                    <a:lnTo>
                      <a:pt x="107" y="0"/>
                    </a:lnTo>
                  </a:path>
                </a:pathLst>
              </a:custGeom>
              <a:solidFill>
                <a:srgbClr val="FFFFCC"/>
              </a:solidFill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75575" name="Freeform 55"/>
              <p:cNvSpPr>
                <a:spLocks/>
              </p:cNvSpPr>
              <p:nvPr/>
            </p:nvSpPr>
            <p:spPr bwMode="auto">
              <a:xfrm>
                <a:off x="2381" y="4869"/>
                <a:ext cx="27" cy="326"/>
              </a:xfrm>
              <a:custGeom>
                <a:avLst/>
                <a:gdLst>
                  <a:gd name="T0" fmla="*/ 44 w 54"/>
                  <a:gd name="T1" fmla="*/ 326 h 326"/>
                  <a:gd name="T2" fmla="*/ 50 w 54"/>
                  <a:gd name="T3" fmla="*/ 286 h 326"/>
                  <a:gd name="T4" fmla="*/ 54 w 54"/>
                  <a:gd name="T5" fmla="*/ 244 h 326"/>
                  <a:gd name="T6" fmla="*/ 54 w 54"/>
                  <a:gd name="T7" fmla="*/ 203 h 326"/>
                  <a:gd name="T8" fmla="*/ 49 w 54"/>
                  <a:gd name="T9" fmla="*/ 163 h 326"/>
                  <a:gd name="T10" fmla="*/ 42 w 54"/>
                  <a:gd name="T11" fmla="*/ 121 h 326"/>
                  <a:gd name="T12" fmla="*/ 32 w 54"/>
                  <a:gd name="T13" fmla="*/ 81 h 326"/>
                  <a:gd name="T14" fmla="*/ 17 w 54"/>
                  <a:gd name="T15" fmla="*/ 40 h 326"/>
                  <a:gd name="T16" fmla="*/ 0 w 54"/>
                  <a:gd name="T17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26">
                    <a:moveTo>
                      <a:pt x="44" y="326"/>
                    </a:moveTo>
                    <a:lnTo>
                      <a:pt x="50" y="286"/>
                    </a:lnTo>
                    <a:lnTo>
                      <a:pt x="54" y="244"/>
                    </a:lnTo>
                    <a:lnTo>
                      <a:pt x="54" y="203"/>
                    </a:lnTo>
                    <a:lnTo>
                      <a:pt x="49" y="163"/>
                    </a:lnTo>
                    <a:lnTo>
                      <a:pt x="42" y="121"/>
                    </a:lnTo>
                    <a:lnTo>
                      <a:pt x="32" y="81"/>
                    </a:lnTo>
                    <a:lnTo>
                      <a:pt x="17" y="4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CC"/>
              </a:solidFill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75576" name="Freeform 56"/>
              <p:cNvSpPr>
                <a:spLocks/>
              </p:cNvSpPr>
              <p:nvPr/>
            </p:nvSpPr>
            <p:spPr bwMode="auto">
              <a:xfrm>
                <a:off x="2105" y="4701"/>
                <a:ext cx="264" cy="87"/>
              </a:xfrm>
              <a:custGeom>
                <a:avLst/>
                <a:gdLst>
                  <a:gd name="T0" fmla="*/ 0 w 457"/>
                  <a:gd name="T1" fmla="*/ 0 h 65"/>
                  <a:gd name="T2" fmla="*/ 19 w 457"/>
                  <a:gd name="T3" fmla="*/ 12 h 65"/>
                  <a:gd name="T4" fmla="*/ 41 w 457"/>
                  <a:gd name="T5" fmla="*/ 25 h 65"/>
                  <a:gd name="T6" fmla="*/ 65 w 457"/>
                  <a:gd name="T7" fmla="*/ 35 h 65"/>
                  <a:gd name="T8" fmla="*/ 90 w 457"/>
                  <a:gd name="T9" fmla="*/ 44 h 65"/>
                  <a:gd name="T10" fmla="*/ 116 w 457"/>
                  <a:gd name="T11" fmla="*/ 51 h 65"/>
                  <a:gd name="T12" fmla="*/ 143 w 457"/>
                  <a:gd name="T13" fmla="*/ 56 h 65"/>
                  <a:gd name="T14" fmla="*/ 170 w 457"/>
                  <a:gd name="T15" fmla="*/ 61 h 65"/>
                  <a:gd name="T16" fmla="*/ 199 w 457"/>
                  <a:gd name="T17" fmla="*/ 64 h 65"/>
                  <a:gd name="T18" fmla="*/ 228 w 457"/>
                  <a:gd name="T19" fmla="*/ 65 h 65"/>
                  <a:gd name="T20" fmla="*/ 257 w 457"/>
                  <a:gd name="T21" fmla="*/ 65 h 65"/>
                  <a:gd name="T22" fmla="*/ 287 w 457"/>
                  <a:gd name="T23" fmla="*/ 64 h 65"/>
                  <a:gd name="T24" fmla="*/ 316 w 457"/>
                  <a:gd name="T25" fmla="*/ 61 h 65"/>
                  <a:gd name="T26" fmla="*/ 343 w 457"/>
                  <a:gd name="T27" fmla="*/ 56 h 65"/>
                  <a:gd name="T28" fmla="*/ 372 w 457"/>
                  <a:gd name="T29" fmla="*/ 49 h 65"/>
                  <a:gd name="T30" fmla="*/ 399 w 457"/>
                  <a:gd name="T31" fmla="*/ 43 h 65"/>
                  <a:gd name="T32" fmla="*/ 425 w 457"/>
                  <a:gd name="T33" fmla="*/ 33 h 65"/>
                  <a:gd name="T34" fmla="*/ 457 w 457"/>
                  <a:gd name="T35" fmla="*/ 1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57" h="65">
                    <a:moveTo>
                      <a:pt x="0" y="0"/>
                    </a:moveTo>
                    <a:lnTo>
                      <a:pt x="19" y="12"/>
                    </a:lnTo>
                    <a:lnTo>
                      <a:pt x="41" y="25"/>
                    </a:lnTo>
                    <a:lnTo>
                      <a:pt x="65" y="35"/>
                    </a:lnTo>
                    <a:lnTo>
                      <a:pt x="90" y="44"/>
                    </a:lnTo>
                    <a:lnTo>
                      <a:pt x="116" y="51"/>
                    </a:lnTo>
                    <a:lnTo>
                      <a:pt x="143" y="56"/>
                    </a:lnTo>
                    <a:lnTo>
                      <a:pt x="170" y="61"/>
                    </a:lnTo>
                    <a:lnTo>
                      <a:pt x="199" y="64"/>
                    </a:lnTo>
                    <a:lnTo>
                      <a:pt x="228" y="65"/>
                    </a:lnTo>
                    <a:lnTo>
                      <a:pt x="257" y="65"/>
                    </a:lnTo>
                    <a:lnTo>
                      <a:pt x="287" y="64"/>
                    </a:lnTo>
                    <a:lnTo>
                      <a:pt x="316" y="61"/>
                    </a:lnTo>
                    <a:lnTo>
                      <a:pt x="343" y="56"/>
                    </a:lnTo>
                    <a:lnTo>
                      <a:pt x="372" y="49"/>
                    </a:lnTo>
                    <a:lnTo>
                      <a:pt x="399" y="43"/>
                    </a:lnTo>
                    <a:lnTo>
                      <a:pt x="425" y="33"/>
                    </a:lnTo>
                    <a:lnTo>
                      <a:pt x="457" y="18"/>
                    </a:lnTo>
                  </a:path>
                </a:pathLst>
              </a:custGeom>
              <a:solidFill>
                <a:srgbClr val="FFFFCC"/>
              </a:solidFill>
              <a:ln w="38100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875607" name="Group 87"/>
            <p:cNvGrpSpPr>
              <a:grpSpLocks/>
            </p:cNvGrpSpPr>
            <p:nvPr/>
          </p:nvGrpSpPr>
          <p:grpSpPr bwMode="auto">
            <a:xfrm flipH="1">
              <a:off x="3884" y="1792"/>
              <a:ext cx="537" cy="807"/>
              <a:chOff x="1090" y="7708"/>
              <a:chExt cx="1027" cy="1503"/>
            </a:xfrm>
          </p:grpSpPr>
          <p:sp>
            <p:nvSpPr>
              <p:cNvPr id="875608" name="Freeform 88"/>
              <p:cNvSpPr>
                <a:spLocks/>
              </p:cNvSpPr>
              <p:nvPr/>
            </p:nvSpPr>
            <p:spPr bwMode="auto">
              <a:xfrm>
                <a:off x="1090" y="7708"/>
                <a:ext cx="1027" cy="1416"/>
              </a:xfrm>
              <a:custGeom>
                <a:avLst/>
                <a:gdLst>
                  <a:gd name="T0" fmla="*/ 1027 w 1027"/>
                  <a:gd name="T1" fmla="*/ 210 h 1416"/>
                  <a:gd name="T2" fmla="*/ 632 w 1027"/>
                  <a:gd name="T3" fmla="*/ 0 h 1416"/>
                  <a:gd name="T4" fmla="*/ 0 w 1027"/>
                  <a:gd name="T5" fmla="*/ 341 h 1416"/>
                  <a:gd name="T6" fmla="*/ 0 w 1027"/>
                  <a:gd name="T7" fmla="*/ 1220 h 1416"/>
                  <a:gd name="T8" fmla="*/ 40 w 1027"/>
                  <a:gd name="T9" fmla="*/ 1258 h 1416"/>
                  <a:gd name="T10" fmla="*/ 83 w 1027"/>
                  <a:gd name="T11" fmla="*/ 1292 h 1416"/>
                  <a:gd name="T12" fmla="*/ 128 w 1027"/>
                  <a:gd name="T13" fmla="*/ 1322 h 1416"/>
                  <a:gd name="T14" fmla="*/ 177 w 1027"/>
                  <a:gd name="T15" fmla="*/ 1350 h 1416"/>
                  <a:gd name="T16" fmla="*/ 228 w 1027"/>
                  <a:gd name="T17" fmla="*/ 1372 h 1416"/>
                  <a:gd name="T18" fmla="*/ 279 w 1027"/>
                  <a:gd name="T19" fmla="*/ 1390 h 1416"/>
                  <a:gd name="T20" fmla="*/ 334 w 1027"/>
                  <a:gd name="T21" fmla="*/ 1406 h 1416"/>
                  <a:gd name="T22" fmla="*/ 389 w 1027"/>
                  <a:gd name="T23" fmla="*/ 1416 h 1416"/>
                  <a:gd name="T24" fmla="*/ 389 w 1027"/>
                  <a:gd name="T25" fmla="*/ 1416 h 1416"/>
                  <a:gd name="T26" fmla="*/ 1027 w 1027"/>
                  <a:gd name="T27" fmla="*/ 1074 h 1416"/>
                  <a:gd name="T28" fmla="*/ 1027 w 1027"/>
                  <a:gd name="T29" fmla="*/ 210 h 1416"/>
                  <a:gd name="T30" fmla="*/ 1027 w 1027"/>
                  <a:gd name="T31" fmla="*/ 21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7" h="1416">
                    <a:moveTo>
                      <a:pt x="1027" y="210"/>
                    </a:moveTo>
                    <a:lnTo>
                      <a:pt x="632" y="0"/>
                    </a:lnTo>
                    <a:lnTo>
                      <a:pt x="0" y="341"/>
                    </a:lnTo>
                    <a:lnTo>
                      <a:pt x="0" y="1220"/>
                    </a:lnTo>
                    <a:lnTo>
                      <a:pt x="40" y="1258"/>
                    </a:lnTo>
                    <a:lnTo>
                      <a:pt x="83" y="1292"/>
                    </a:lnTo>
                    <a:lnTo>
                      <a:pt x="128" y="1322"/>
                    </a:lnTo>
                    <a:lnTo>
                      <a:pt x="177" y="1350"/>
                    </a:lnTo>
                    <a:lnTo>
                      <a:pt x="228" y="1372"/>
                    </a:lnTo>
                    <a:lnTo>
                      <a:pt x="279" y="1390"/>
                    </a:lnTo>
                    <a:lnTo>
                      <a:pt x="334" y="1406"/>
                    </a:lnTo>
                    <a:lnTo>
                      <a:pt x="389" y="1416"/>
                    </a:lnTo>
                    <a:lnTo>
                      <a:pt x="389" y="1416"/>
                    </a:lnTo>
                    <a:lnTo>
                      <a:pt x="1027" y="1074"/>
                    </a:lnTo>
                    <a:lnTo>
                      <a:pt x="1027" y="210"/>
                    </a:lnTo>
                    <a:lnTo>
                      <a:pt x="1027" y="210"/>
                    </a:lnTo>
                  </a:path>
                </a:pathLst>
              </a:custGeom>
              <a:solidFill>
                <a:srgbClr val="99FFCC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875609" name="Group 89"/>
              <p:cNvGrpSpPr>
                <a:grpSpLocks/>
              </p:cNvGrpSpPr>
              <p:nvPr/>
            </p:nvGrpSpPr>
            <p:grpSpPr bwMode="auto">
              <a:xfrm>
                <a:off x="1090" y="7708"/>
                <a:ext cx="1027" cy="1503"/>
                <a:chOff x="1090" y="7708"/>
                <a:chExt cx="1027" cy="1503"/>
              </a:xfrm>
            </p:grpSpPr>
            <p:sp>
              <p:nvSpPr>
                <p:cNvPr id="875610" name="Freeform 90"/>
                <p:cNvSpPr>
                  <a:spLocks/>
                </p:cNvSpPr>
                <p:nvPr/>
              </p:nvSpPr>
              <p:spPr bwMode="auto">
                <a:xfrm>
                  <a:off x="1090" y="7708"/>
                  <a:ext cx="1027" cy="554"/>
                </a:xfrm>
                <a:custGeom>
                  <a:avLst/>
                  <a:gdLst>
                    <a:gd name="T0" fmla="*/ 389 w 1027"/>
                    <a:gd name="T1" fmla="*/ 554 h 554"/>
                    <a:gd name="T2" fmla="*/ 1027 w 1027"/>
                    <a:gd name="T3" fmla="*/ 210 h 554"/>
                    <a:gd name="T4" fmla="*/ 632 w 1027"/>
                    <a:gd name="T5" fmla="*/ 0 h 554"/>
                    <a:gd name="T6" fmla="*/ 0 w 1027"/>
                    <a:gd name="T7" fmla="*/ 341 h 554"/>
                    <a:gd name="T8" fmla="*/ 40 w 1027"/>
                    <a:gd name="T9" fmla="*/ 380 h 554"/>
                    <a:gd name="T10" fmla="*/ 81 w 1027"/>
                    <a:gd name="T11" fmla="*/ 418 h 554"/>
                    <a:gd name="T12" fmla="*/ 127 w 1027"/>
                    <a:gd name="T13" fmla="*/ 450 h 554"/>
                    <a:gd name="T14" fmla="*/ 175 w 1027"/>
                    <a:gd name="T15" fmla="*/ 479 h 554"/>
                    <a:gd name="T16" fmla="*/ 227 w 1027"/>
                    <a:gd name="T17" fmla="*/ 503 h 554"/>
                    <a:gd name="T18" fmla="*/ 279 w 1027"/>
                    <a:gd name="T19" fmla="*/ 525 h 554"/>
                    <a:gd name="T20" fmla="*/ 334 w 1027"/>
                    <a:gd name="T21" fmla="*/ 542 h 554"/>
                    <a:gd name="T22" fmla="*/ 389 w 1027"/>
                    <a:gd name="T23" fmla="*/ 554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27" h="554">
                      <a:moveTo>
                        <a:pt x="389" y="554"/>
                      </a:moveTo>
                      <a:lnTo>
                        <a:pt x="1027" y="210"/>
                      </a:lnTo>
                      <a:lnTo>
                        <a:pt x="632" y="0"/>
                      </a:lnTo>
                      <a:lnTo>
                        <a:pt x="0" y="341"/>
                      </a:lnTo>
                      <a:lnTo>
                        <a:pt x="40" y="380"/>
                      </a:lnTo>
                      <a:lnTo>
                        <a:pt x="81" y="418"/>
                      </a:lnTo>
                      <a:lnTo>
                        <a:pt x="127" y="450"/>
                      </a:lnTo>
                      <a:lnTo>
                        <a:pt x="175" y="479"/>
                      </a:lnTo>
                      <a:lnTo>
                        <a:pt x="227" y="503"/>
                      </a:lnTo>
                      <a:lnTo>
                        <a:pt x="279" y="525"/>
                      </a:lnTo>
                      <a:lnTo>
                        <a:pt x="334" y="542"/>
                      </a:lnTo>
                      <a:lnTo>
                        <a:pt x="389" y="554"/>
                      </a:lnTo>
                    </a:path>
                  </a:pathLst>
                </a:custGeom>
                <a:noFill/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611" name="Freeform 91"/>
                <p:cNvSpPr>
                  <a:spLocks/>
                </p:cNvSpPr>
                <p:nvPr/>
              </p:nvSpPr>
              <p:spPr bwMode="auto">
                <a:xfrm>
                  <a:off x="1479" y="7918"/>
                  <a:ext cx="638" cy="1206"/>
                </a:xfrm>
                <a:custGeom>
                  <a:avLst/>
                  <a:gdLst>
                    <a:gd name="T0" fmla="*/ 0 w 638"/>
                    <a:gd name="T1" fmla="*/ 344 h 1206"/>
                    <a:gd name="T2" fmla="*/ 0 w 638"/>
                    <a:gd name="T3" fmla="*/ 1206 h 1206"/>
                    <a:gd name="T4" fmla="*/ 638 w 638"/>
                    <a:gd name="T5" fmla="*/ 864 h 1206"/>
                    <a:gd name="T6" fmla="*/ 638 w 638"/>
                    <a:gd name="T7" fmla="*/ 0 h 1206"/>
                    <a:gd name="T8" fmla="*/ 0 w 638"/>
                    <a:gd name="T9" fmla="*/ 344 h 1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8" h="1206">
                      <a:moveTo>
                        <a:pt x="0" y="344"/>
                      </a:moveTo>
                      <a:lnTo>
                        <a:pt x="0" y="1206"/>
                      </a:lnTo>
                      <a:lnTo>
                        <a:pt x="638" y="864"/>
                      </a:lnTo>
                      <a:lnTo>
                        <a:pt x="638" y="0"/>
                      </a:lnTo>
                      <a:lnTo>
                        <a:pt x="0" y="344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612" name="Freeform 92"/>
                <p:cNvSpPr>
                  <a:spLocks/>
                </p:cNvSpPr>
                <p:nvPr/>
              </p:nvSpPr>
              <p:spPr bwMode="auto">
                <a:xfrm>
                  <a:off x="1238" y="8582"/>
                  <a:ext cx="63" cy="78"/>
                </a:xfrm>
                <a:custGeom>
                  <a:avLst/>
                  <a:gdLst>
                    <a:gd name="T0" fmla="*/ 59 w 63"/>
                    <a:gd name="T1" fmla="*/ 28 h 78"/>
                    <a:gd name="T2" fmla="*/ 52 w 63"/>
                    <a:gd name="T3" fmla="*/ 15 h 78"/>
                    <a:gd name="T4" fmla="*/ 42 w 63"/>
                    <a:gd name="T5" fmla="*/ 5 h 78"/>
                    <a:gd name="T6" fmla="*/ 29 w 63"/>
                    <a:gd name="T7" fmla="*/ 0 h 78"/>
                    <a:gd name="T8" fmla="*/ 17 w 63"/>
                    <a:gd name="T9" fmla="*/ 1 h 78"/>
                    <a:gd name="T10" fmla="*/ 7 w 63"/>
                    <a:gd name="T11" fmla="*/ 8 h 78"/>
                    <a:gd name="T12" fmla="*/ 2 w 63"/>
                    <a:gd name="T13" fmla="*/ 20 h 78"/>
                    <a:gd name="T14" fmla="*/ 0 w 63"/>
                    <a:gd name="T15" fmla="*/ 34 h 78"/>
                    <a:gd name="T16" fmla="*/ 3 w 63"/>
                    <a:gd name="T17" fmla="*/ 49 h 78"/>
                    <a:gd name="T18" fmla="*/ 10 w 63"/>
                    <a:gd name="T19" fmla="*/ 62 h 78"/>
                    <a:gd name="T20" fmla="*/ 22 w 63"/>
                    <a:gd name="T21" fmla="*/ 73 h 78"/>
                    <a:gd name="T22" fmla="*/ 33 w 63"/>
                    <a:gd name="T23" fmla="*/ 78 h 78"/>
                    <a:gd name="T24" fmla="*/ 46 w 63"/>
                    <a:gd name="T25" fmla="*/ 78 h 78"/>
                    <a:gd name="T26" fmla="*/ 54 w 63"/>
                    <a:gd name="T27" fmla="*/ 69 h 78"/>
                    <a:gd name="T28" fmla="*/ 62 w 63"/>
                    <a:gd name="T29" fmla="*/ 59 h 78"/>
                    <a:gd name="T30" fmla="*/ 63 w 63"/>
                    <a:gd name="T31" fmla="*/ 44 h 78"/>
                    <a:gd name="T32" fmla="*/ 59 w 63"/>
                    <a:gd name="T33" fmla="*/ 2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3" h="78">
                      <a:moveTo>
                        <a:pt x="59" y="28"/>
                      </a:moveTo>
                      <a:lnTo>
                        <a:pt x="52" y="15"/>
                      </a:lnTo>
                      <a:lnTo>
                        <a:pt x="42" y="5"/>
                      </a:lnTo>
                      <a:lnTo>
                        <a:pt x="29" y="0"/>
                      </a:lnTo>
                      <a:lnTo>
                        <a:pt x="17" y="1"/>
                      </a:lnTo>
                      <a:lnTo>
                        <a:pt x="7" y="8"/>
                      </a:lnTo>
                      <a:lnTo>
                        <a:pt x="2" y="20"/>
                      </a:lnTo>
                      <a:lnTo>
                        <a:pt x="0" y="34"/>
                      </a:lnTo>
                      <a:lnTo>
                        <a:pt x="3" y="49"/>
                      </a:lnTo>
                      <a:lnTo>
                        <a:pt x="10" y="62"/>
                      </a:lnTo>
                      <a:lnTo>
                        <a:pt x="22" y="73"/>
                      </a:lnTo>
                      <a:lnTo>
                        <a:pt x="33" y="78"/>
                      </a:lnTo>
                      <a:lnTo>
                        <a:pt x="46" y="78"/>
                      </a:lnTo>
                      <a:lnTo>
                        <a:pt x="54" y="69"/>
                      </a:lnTo>
                      <a:lnTo>
                        <a:pt x="62" y="59"/>
                      </a:lnTo>
                      <a:lnTo>
                        <a:pt x="63" y="44"/>
                      </a:lnTo>
                      <a:lnTo>
                        <a:pt x="59" y="28"/>
                      </a:lnTo>
                    </a:path>
                  </a:pathLst>
                </a:custGeom>
                <a:solidFill>
                  <a:srgbClr val="FFCCFF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613" name="Freeform 93"/>
                <p:cNvSpPr>
                  <a:spLocks/>
                </p:cNvSpPr>
                <p:nvPr/>
              </p:nvSpPr>
              <p:spPr bwMode="auto">
                <a:xfrm>
                  <a:off x="1153" y="8760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4 h 134"/>
                    <a:gd name="T4" fmla="*/ 61 w 264"/>
                    <a:gd name="T5" fmla="*/ 46 h 134"/>
                    <a:gd name="T6" fmla="*/ 92 w 264"/>
                    <a:gd name="T7" fmla="*/ 65 h 134"/>
                    <a:gd name="T8" fmla="*/ 125 w 264"/>
                    <a:gd name="T9" fmla="*/ 83 h 134"/>
                    <a:gd name="T10" fmla="*/ 159 w 264"/>
                    <a:gd name="T11" fmla="*/ 99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4"/>
                      </a:lnTo>
                      <a:lnTo>
                        <a:pt x="61" y="46"/>
                      </a:lnTo>
                      <a:lnTo>
                        <a:pt x="92" y="65"/>
                      </a:lnTo>
                      <a:lnTo>
                        <a:pt x="125" y="83"/>
                      </a:lnTo>
                      <a:lnTo>
                        <a:pt x="159" y="99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noFill/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614" name="Freeform 94"/>
                <p:cNvSpPr>
                  <a:spLocks/>
                </p:cNvSpPr>
                <p:nvPr/>
              </p:nvSpPr>
              <p:spPr bwMode="auto">
                <a:xfrm>
                  <a:off x="1153" y="8813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4 h 134"/>
                    <a:gd name="T4" fmla="*/ 61 w 264"/>
                    <a:gd name="T5" fmla="*/ 44 h 134"/>
                    <a:gd name="T6" fmla="*/ 92 w 264"/>
                    <a:gd name="T7" fmla="*/ 64 h 134"/>
                    <a:gd name="T8" fmla="*/ 125 w 264"/>
                    <a:gd name="T9" fmla="*/ 81 h 134"/>
                    <a:gd name="T10" fmla="*/ 159 w 264"/>
                    <a:gd name="T11" fmla="*/ 98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4"/>
                      </a:lnTo>
                      <a:lnTo>
                        <a:pt x="61" y="44"/>
                      </a:lnTo>
                      <a:lnTo>
                        <a:pt x="92" y="64"/>
                      </a:lnTo>
                      <a:lnTo>
                        <a:pt x="125" y="81"/>
                      </a:lnTo>
                      <a:lnTo>
                        <a:pt x="159" y="98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noFill/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615" name="Freeform 95"/>
                <p:cNvSpPr>
                  <a:spLocks/>
                </p:cNvSpPr>
                <p:nvPr/>
              </p:nvSpPr>
              <p:spPr bwMode="auto">
                <a:xfrm>
                  <a:off x="1153" y="8866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3 h 134"/>
                    <a:gd name="T4" fmla="*/ 61 w 264"/>
                    <a:gd name="T5" fmla="*/ 44 h 134"/>
                    <a:gd name="T6" fmla="*/ 92 w 264"/>
                    <a:gd name="T7" fmla="*/ 64 h 134"/>
                    <a:gd name="T8" fmla="*/ 125 w 264"/>
                    <a:gd name="T9" fmla="*/ 81 h 134"/>
                    <a:gd name="T10" fmla="*/ 159 w 264"/>
                    <a:gd name="T11" fmla="*/ 98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3"/>
                      </a:lnTo>
                      <a:lnTo>
                        <a:pt x="61" y="44"/>
                      </a:lnTo>
                      <a:lnTo>
                        <a:pt x="92" y="64"/>
                      </a:lnTo>
                      <a:lnTo>
                        <a:pt x="125" y="81"/>
                      </a:lnTo>
                      <a:lnTo>
                        <a:pt x="159" y="98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noFill/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616" name="Freeform 96"/>
                <p:cNvSpPr>
                  <a:spLocks/>
                </p:cNvSpPr>
                <p:nvPr/>
              </p:nvSpPr>
              <p:spPr bwMode="auto">
                <a:xfrm>
                  <a:off x="1143" y="8216"/>
                  <a:ext cx="282" cy="156"/>
                </a:xfrm>
                <a:custGeom>
                  <a:avLst/>
                  <a:gdLst>
                    <a:gd name="T0" fmla="*/ 10 w 282"/>
                    <a:gd name="T1" fmla="*/ 22 h 156"/>
                    <a:gd name="T2" fmla="*/ 68 w 282"/>
                    <a:gd name="T3" fmla="*/ 66 h 156"/>
                    <a:gd name="T4" fmla="*/ 99 w 282"/>
                    <a:gd name="T5" fmla="*/ 85 h 156"/>
                    <a:gd name="T6" fmla="*/ 132 w 282"/>
                    <a:gd name="T7" fmla="*/ 104 h 156"/>
                    <a:gd name="T8" fmla="*/ 167 w 282"/>
                    <a:gd name="T9" fmla="*/ 119 h 156"/>
                    <a:gd name="T10" fmla="*/ 201 w 282"/>
                    <a:gd name="T11" fmla="*/ 134 h 156"/>
                    <a:gd name="T12" fmla="*/ 236 w 282"/>
                    <a:gd name="T13" fmla="*/ 146 h 156"/>
                    <a:gd name="T14" fmla="*/ 272 w 282"/>
                    <a:gd name="T15" fmla="*/ 156 h 156"/>
                    <a:gd name="T16" fmla="*/ 278 w 282"/>
                    <a:gd name="T17" fmla="*/ 155 h 156"/>
                    <a:gd name="T18" fmla="*/ 281 w 282"/>
                    <a:gd name="T19" fmla="*/ 151 h 156"/>
                    <a:gd name="T20" fmla="*/ 282 w 282"/>
                    <a:gd name="T21" fmla="*/ 146 h 156"/>
                    <a:gd name="T22" fmla="*/ 282 w 282"/>
                    <a:gd name="T23" fmla="*/ 141 h 156"/>
                    <a:gd name="T24" fmla="*/ 279 w 282"/>
                    <a:gd name="T25" fmla="*/ 136 h 156"/>
                    <a:gd name="T26" fmla="*/ 272 w 282"/>
                    <a:gd name="T27" fmla="*/ 133 h 156"/>
                    <a:gd name="T28" fmla="*/ 236 w 282"/>
                    <a:gd name="T29" fmla="*/ 122 h 156"/>
                    <a:gd name="T30" fmla="*/ 202 w 282"/>
                    <a:gd name="T31" fmla="*/ 110 h 156"/>
                    <a:gd name="T32" fmla="*/ 168 w 282"/>
                    <a:gd name="T33" fmla="*/ 97 h 156"/>
                    <a:gd name="T34" fmla="*/ 135 w 282"/>
                    <a:gd name="T35" fmla="*/ 80 h 156"/>
                    <a:gd name="T36" fmla="*/ 104 w 282"/>
                    <a:gd name="T37" fmla="*/ 63 h 156"/>
                    <a:gd name="T38" fmla="*/ 72 w 282"/>
                    <a:gd name="T39" fmla="*/ 44 h 156"/>
                    <a:gd name="T40" fmla="*/ 14 w 282"/>
                    <a:gd name="T41" fmla="*/ 2 h 156"/>
                    <a:gd name="T42" fmla="*/ 8 w 282"/>
                    <a:gd name="T43" fmla="*/ 0 h 156"/>
                    <a:gd name="T44" fmla="*/ 2 w 282"/>
                    <a:gd name="T45" fmla="*/ 2 h 156"/>
                    <a:gd name="T46" fmla="*/ 0 w 282"/>
                    <a:gd name="T47" fmla="*/ 5 h 156"/>
                    <a:gd name="T48" fmla="*/ 0 w 282"/>
                    <a:gd name="T49" fmla="*/ 8 h 156"/>
                    <a:gd name="T50" fmla="*/ 2 w 282"/>
                    <a:gd name="T51" fmla="*/ 17 h 156"/>
                    <a:gd name="T52" fmla="*/ 10 w 282"/>
                    <a:gd name="T53" fmla="*/ 22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82" h="156">
                      <a:moveTo>
                        <a:pt x="10" y="22"/>
                      </a:moveTo>
                      <a:lnTo>
                        <a:pt x="68" y="66"/>
                      </a:lnTo>
                      <a:lnTo>
                        <a:pt x="99" y="85"/>
                      </a:lnTo>
                      <a:lnTo>
                        <a:pt x="132" y="104"/>
                      </a:lnTo>
                      <a:lnTo>
                        <a:pt x="167" y="119"/>
                      </a:lnTo>
                      <a:lnTo>
                        <a:pt x="201" y="134"/>
                      </a:lnTo>
                      <a:lnTo>
                        <a:pt x="236" y="146"/>
                      </a:lnTo>
                      <a:lnTo>
                        <a:pt x="272" y="156"/>
                      </a:lnTo>
                      <a:lnTo>
                        <a:pt x="278" y="155"/>
                      </a:lnTo>
                      <a:lnTo>
                        <a:pt x="281" y="151"/>
                      </a:lnTo>
                      <a:lnTo>
                        <a:pt x="282" y="146"/>
                      </a:lnTo>
                      <a:lnTo>
                        <a:pt x="282" y="141"/>
                      </a:lnTo>
                      <a:lnTo>
                        <a:pt x="279" y="136"/>
                      </a:lnTo>
                      <a:lnTo>
                        <a:pt x="272" y="133"/>
                      </a:lnTo>
                      <a:lnTo>
                        <a:pt x="236" y="122"/>
                      </a:lnTo>
                      <a:lnTo>
                        <a:pt x="202" y="110"/>
                      </a:lnTo>
                      <a:lnTo>
                        <a:pt x="168" y="97"/>
                      </a:lnTo>
                      <a:lnTo>
                        <a:pt x="135" y="80"/>
                      </a:lnTo>
                      <a:lnTo>
                        <a:pt x="104" y="63"/>
                      </a:lnTo>
                      <a:lnTo>
                        <a:pt x="72" y="44"/>
                      </a:lnTo>
                      <a:lnTo>
                        <a:pt x="14" y="2"/>
                      </a:lnTo>
                      <a:lnTo>
                        <a:pt x="8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2" y="17"/>
                      </a:lnTo>
                      <a:lnTo>
                        <a:pt x="10" y="22"/>
                      </a:lnTo>
                    </a:path>
                  </a:pathLst>
                </a:custGeom>
                <a:solidFill>
                  <a:srgbClr val="000000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617" name="Freeform 97"/>
                <p:cNvSpPr>
                  <a:spLocks/>
                </p:cNvSpPr>
                <p:nvPr/>
              </p:nvSpPr>
              <p:spPr bwMode="auto">
                <a:xfrm>
                  <a:off x="1147" y="8326"/>
                  <a:ext cx="264" cy="151"/>
                </a:xfrm>
                <a:custGeom>
                  <a:avLst/>
                  <a:gdLst>
                    <a:gd name="T0" fmla="*/ 0 w 264"/>
                    <a:gd name="T1" fmla="*/ 17 h 151"/>
                    <a:gd name="T2" fmla="*/ 30 w 264"/>
                    <a:gd name="T3" fmla="*/ 41 h 151"/>
                    <a:gd name="T4" fmla="*/ 60 w 264"/>
                    <a:gd name="T5" fmla="*/ 61 h 151"/>
                    <a:gd name="T6" fmla="*/ 91 w 264"/>
                    <a:gd name="T7" fmla="*/ 82 h 151"/>
                    <a:gd name="T8" fmla="*/ 124 w 264"/>
                    <a:gd name="T9" fmla="*/ 99 h 151"/>
                    <a:gd name="T10" fmla="*/ 157 w 264"/>
                    <a:gd name="T11" fmla="*/ 116 h 151"/>
                    <a:gd name="T12" fmla="*/ 192 w 264"/>
                    <a:gd name="T13" fmla="*/ 129 h 151"/>
                    <a:gd name="T14" fmla="*/ 226 w 264"/>
                    <a:gd name="T15" fmla="*/ 141 h 151"/>
                    <a:gd name="T16" fmla="*/ 264 w 264"/>
                    <a:gd name="T17" fmla="*/ 151 h 151"/>
                    <a:gd name="T18" fmla="*/ 264 w 264"/>
                    <a:gd name="T19" fmla="*/ 151 h 151"/>
                    <a:gd name="T20" fmla="*/ 264 w 264"/>
                    <a:gd name="T21" fmla="*/ 134 h 151"/>
                    <a:gd name="T22" fmla="*/ 228 w 264"/>
                    <a:gd name="T23" fmla="*/ 124 h 151"/>
                    <a:gd name="T24" fmla="*/ 192 w 264"/>
                    <a:gd name="T25" fmla="*/ 111 h 151"/>
                    <a:gd name="T26" fmla="*/ 124 w 264"/>
                    <a:gd name="T27" fmla="*/ 80 h 151"/>
                    <a:gd name="T28" fmla="*/ 60 w 264"/>
                    <a:gd name="T29" fmla="*/ 44 h 151"/>
                    <a:gd name="T30" fmla="*/ 0 w 264"/>
                    <a:gd name="T31" fmla="*/ 0 h 151"/>
                    <a:gd name="T32" fmla="*/ 0 w 264"/>
                    <a:gd name="T33" fmla="*/ 0 h 151"/>
                    <a:gd name="T34" fmla="*/ 0 w 264"/>
                    <a:gd name="T35" fmla="*/ 17 h 151"/>
                    <a:gd name="T36" fmla="*/ 0 w 264"/>
                    <a:gd name="T37" fmla="*/ 1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4" h="151">
                      <a:moveTo>
                        <a:pt x="0" y="17"/>
                      </a:moveTo>
                      <a:lnTo>
                        <a:pt x="30" y="41"/>
                      </a:lnTo>
                      <a:lnTo>
                        <a:pt x="60" y="61"/>
                      </a:lnTo>
                      <a:lnTo>
                        <a:pt x="91" y="82"/>
                      </a:lnTo>
                      <a:lnTo>
                        <a:pt x="124" y="99"/>
                      </a:lnTo>
                      <a:lnTo>
                        <a:pt x="157" y="116"/>
                      </a:lnTo>
                      <a:lnTo>
                        <a:pt x="192" y="129"/>
                      </a:lnTo>
                      <a:lnTo>
                        <a:pt x="226" y="141"/>
                      </a:lnTo>
                      <a:lnTo>
                        <a:pt x="264" y="151"/>
                      </a:lnTo>
                      <a:lnTo>
                        <a:pt x="264" y="151"/>
                      </a:lnTo>
                      <a:lnTo>
                        <a:pt x="264" y="134"/>
                      </a:lnTo>
                      <a:lnTo>
                        <a:pt x="228" y="124"/>
                      </a:lnTo>
                      <a:lnTo>
                        <a:pt x="192" y="111"/>
                      </a:lnTo>
                      <a:lnTo>
                        <a:pt x="124" y="80"/>
                      </a:lnTo>
                      <a:lnTo>
                        <a:pt x="60" y="4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575" cmpd="sng">
                  <a:solidFill>
                    <a:srgbClr val="0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618" name="Freeform 98"/>
                <p:cNvSpPr>
                  <a:spLocks/>
                </p:cNvSpPr>
                <p:nvPr/>
              </p:nvSpPr>
              <p:spPr bwMode="auto">
                <a:xfrm>
                  <a:off x="1604" y="8714"/>
                  <a:ext cx="341" cy="497"/>
                </a:xfrm>
                <a:custGeom>
                  <a:avLst/>
                  <a:gdLst>
                    <a:gd name="T0" fmla="*/ 0 w 341"/>
                    <a:gd name="T1" fmla="*/ 344 h 497"/>
                    <a:gd name="T2" fmla="*/ 279 w 341"/>
                    <a:gd name="T3" fmla="*/ 495 h 497"/>
                    <a:gd name="T4" fmla="*/ 289 w 341"/>
                    <a:gd name="T5" fmla="*/ 497 h 497"/>
                    <a:gd name="T6" fmla="*/ 298 w 341"/>
                    <a:gd name="T7" fmla="*/ 497 h 497"/>
                    <a:gd name="T8" fmla="*/ 316 w 341"/>
                    <a:gd name="T9" fmla="*/ 493 h 497"/>
                    <a:gd name="T10" fmla="*/ 331 w 341"/>
                    <a:gd name="T11" fmla="*/ 481 h 497"/>
                    <a:gd name="T12" fmla="*/ 335 w 341"/>
                    <a:gd name="T13" fmla="*/ 475 h 497"/>
                    <a:gd name="T14" fmla="*/ 339 w 341"/>
                    <a:gd name="T15" fmla="*/ 466 h 497"/>
                    <a:gd name="T16" fmla="*/ 341 w 341"/>
                    <a:gd name="T17" fmla="*/ 458 h 497"/>
                    <a:gd name="T18" fmla="*/ 341 w 341"/>
                    <a:gd name="T19" fmla="*/ 447 h 497"/>
                    <a:gd name="T20" fmla="*/ 341 w 341"/>
                    <a:gd name="T21" fmla="*/ 192 h 497"/>
                    <a:gd name="T22" fmla="*/ 179 w 341"/>
                    <a:gd name="T23" fmla="*/ 100 h 497"/>
                    <a:gd name="T24" fmla="*/ 171 w 341"/>
                    <a:gd name="T25" fmla="*/ 65 h 497"/>
                    <a:gd name="T26" fmla="*/ 34 w 341"/>
                    <a:gd name="T27" fmla="*/ 0 h 497"/>
                    <a:gd name="T28" fmla="*/ 32 w 341"/>
                    <a:gd name="T29" fmla="*/ 66 h 497"/>
                    <a:gd name="T30" fmla="*/ 17 w 341"/>
                    <a:gd name="T31" fmla="*/ 58 h 497"/>
                    <a:gd name="T32" fmla="*/ 0 w 341"/>
                    <a:gd name="T33" fmla="*/ 51 h 497"/>
                    <a:gd name="T34" fmla="*/ 0 w 341"/>
                    <a:gd name="T35" fmla="*/ 51 h 497"/>
                    <a:gd name="T36" fmla="*/ 0 w 341"/>
                    <a:gd name="T37" fmla="*/ 344 h 497"/>
                    <a:gd name="T38" fmla="*/ 0 w 341"/>
                    <a:gd name="T39" fmla="*/ 34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41" h="497">
                      <a:moveTo>
                        <a:pt x="0" y="344"/>
                      </a:moveTo>
                      <a:lnTo>
                        <a:pt x="279" y="495"/>
                      </a:lnTo>
                      <a:lnTo>
                        <a:pt x="289" y="497"/>
                      </a:lnTo>
                      <a:lnTo>
                        <a:pt x="298" y="497"/>
                      </a:lnTo>
                      <a:lnTo>
                        <a:pt x="316" y="493"/>
                      </a:lnTo>
                      <a:lnTo>
                        <a:pt x="331" y="481"/>
                      </a:lnTo>
                      <a:lnTo>
                        <a:pt x="335" y="475"/>
                      </a:lnTo>
                      <a:lnTo>
                        <a:pt x="339" y="466"/>
                      </a:lnTo>
                      <a:lnTo>
                        <a:pt x="341" y="458"/>
                      </a:lnTo>
                      <a:lnTo>
                        <a:pt x="341" y="447"/>
                      </a:lnTo>
                      <a:lnTo>
                        <a:pt x="341" y="192"/>
                      </a:lnTo>
                      <a:lnTo>
                        <a:pt x="179" y="100"/>
                      </a:lnTo>
                      <a:lnTo>
                        <a:pt x="171" y="65"/>
                      </a:lnTo>
                      <a:lnTo>
                        <a:pt x="34" y="0"/>
                      </a:lnTo>
                      <a:lnTo>
                        <a:pt x="32" y="66"/>
                      </a:lnTo>
                      <a:lnTo>
                        <a:pt x="17" y="58"/>
                      </a:lnTo>
                      <a:lnTo>
                        <a:pt x="0" y="51"/>
                      </a:lnTo>
                      <a:lnTo>
                        <a:pt x="0" y="51"/>
                      </a:lnTo>
                      <a:lnTo>
                        <a:pt x="0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FFCCFF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75619" name="Freeform 99"/>
                <p:cNvSpPr>
                  <a:spLocks/>
                </p:cNvSpPr>
                <p:nvPr/>
              </p:nvSpPr>
              <p:spPr bwMode="auto">
                <a:xfrm>
                  <a:off x="1629" y="8779"/>
                  <a:ext cx="264" cy="427"/>
                </a:xfrm>
                <a:custGeom>
                  <a:avLst/>
                  <a:gdLst>
                    <a:gd name="T0" fmla="*/ 0 w 264"/>
                    <a:gd name="T1" fmla="*/ 0 h 436"/>
                    <a:gd name="T2" fmla="*/ 264 w 264"/>
                    <a:gd name="T3" fmla="*/ 143 h 436"/>
                    <a:gd name="T4" fmla="*/ 264 w 264"/>
                    <a:gd name="T5" fmla="*/ 436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4" h="436">
                      <a:moveTo>
                        <a:pt x="0" y="0"/>
                      </a:moveTo>
                      <a:lnTo>
                        <a:pt x="264" y="143"/>
                      </a:lnTo>
                      <a:lnTo>
                        <a:pt x="264" y="436"/>
                      </a:lnTo>
                    </a:path>
                  </a:pathLst>
                </a:custGeom>
                <a:solidFill>
                  <a:srgbClr val="FFCCFF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875620" name="Text Box 100"/>
            <p:cNvSpPr txBox="1">
              <a:spLocks noChangeArrowheads="1"/>
            </p:cNvSpPr>
            <p:nvPr/>
          </p:nvSpPr>
          <p:spPr bwMode="auto">
            <a:xfrm>
              <a:off x="4129" y="1477"/>
              <a:ext cx="1069" cy="19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6699"/>
                  </a:solidFill>
                  <a:ea typeface="SimSun" panose="02010600030101010101" pitchFamily="2" charset="-122"/>
                </a:rPr>
                <a:t>DNS-</a:t>
              </a:r>
              <a:r>
                <a:rPr lang="ru-RU" altLang="zh-CN" sz="2000" b="1">
                  <a:solidFill>
                    <a:srgbClr val="006699"/>
                  </a:solidFill>
                </a:rPr>
                <a:t>клиент</a:t>
              </a:r>
              <a:endParaRPr lang="ru-RU" altLang="ru-RU" sz="2000" b="1">
                <a:solidFill>
                  <a:srgbClr val="006699"/>
                </a:solidFill>
              </a:endParaRPr>
            </a:p>
          </p:txBody>
        </p:sp>
        <p:sp>
          <p:nvSpPr>
            <p:cNvPr id="875621" name="AutoShape 101"/>
            <p:cNvSpPr>
              <a:spLocks noChangeArrowheads="1"/>
            </p:cNvSpPr>
            <p:nvPr/>
          </p:nvSpPr>
          <p:spPr bwMode="auto">
            <a:xfrm>
              <a:off x="3020" y="2818"/>
              <a:ext cx="2391" cy="513"/>
            </a:xfrm>
            <a:prstGeom prst="wedgeEllipseCallout">
              <a:avLst>
                <a:gd name="adj1" fmla="val -54097"/>
                <a:gd name="adj2" fmla="val -123097"/>
              </a:avLst>
            </a:prstGeom>
            <a:noFill/>
            <a:ln w="38100" algn="ctr">
              <a:solidFill>
                <a:srgbClr val="006699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3333CC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FF5050"/>
                  </a:solidFill>
                </a:rPr>
                <a:t>Точка контроля и перехвата трафика</a:t>
              </a:r>
              <a:endParaRPr lang="ru-RU" altLang="ru-RU" sz="2000">
                <a:solidFill>
                  <a:srgbClr val="FF5050"/>
                </a:solidFill>
              </a:endParaRPr>
            </a:p>
          </p:txBody>
        </p:sp>
        <p:sp>
          <p:nvSpPr>
            <p:cNvPr id="875622" name="AutoShape 102"/>
            <p:cNvSpPr>
              <a:spLocks noChangeArrowheads="1"/>
            </p:cNvSpPr>
            <p:nvPr/>
          </p:nvSpPr>
          <p:spPr bwMode="auto">
            <a:xfrm>
              <a:off x="309" y="2818"/>
              <a:ext cx="2394" cy="513"/>
            </a:xfrm>
            <a:prstGeom prst="wedgeEllipseCallout">
              <a:avLst>
                <a:gd name="adj1" fmla="val 20884"/>
                <a:gd name="adj2" fmla="val -162282"/>
              </a:avLst>
            </a:prstGeom>
            <a:noFill/>
            <a:ln w="38100" algn="ctr">
              <a:solidFill>
                <a:srgbClr val="006699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3333CC"/>
                  </a:solidFill>
                </a:rPr>
                <a:t>Реальный маршрут трансляции трафика</a:t>
              </a:r>
              <a:endParaRPr lang="ru-RU" altLang="ru-RU" sz="2000">
                <a:solidFill>
                  <a:srgbClr val="3333CC"/>
                </a:solidFill>
              </a:endParaRPr>
            </a:p>
          </p:txBody>
        </p:sp>
      </p:grpSp>
      <p:sp>
        <p:nvSpPr>
          <p:cNvPr id="875624" name="Text Box 104"/>
          <p:cNvSpPr txBox="1">
            <a:spLocks noChangeArrowheads="1"/>
          </p:cNvSpPr>
          <p:nvPr/>
        </p:nvSpPr>
        <p:spPr bwMode="auto">
          <a:xfrm>
            <a:off x="234950" y="5954713"/>
            <a:ext cx="8642350" cy="3286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ru-RU" b="1">
                <a:solidFill>
                  <a:srgbClr val="800080"/>
                </a:solidFill>
              </a:rPr>
              <a:t>Рис.</a:t>
            </a:r>
            <a:r>
              <a:rPr lang="ru-RU" altLang="ru-RU" b="1">
                <a:solidFill>
                  <a:srgbClr val="800080"/>
                </a:solidFill>
                <a:latin typeface="Tahoma" panose="020B0604030504040204" pitchFamily="34" charset="0"/>
              </a:rPr>
              <a:t>27.3</a:t>
            </a:r>
            <a:r>
              <a:rPr lang="ru-RU" altLang="ru-RU" b="1">
                <a:solidFill>
                  <a:srgbClr val="800080"/>
                </a:solidFill>
              </a:rPr>
              <a:t>. Трафик между объектом КШ и </a:t>
            </a:r>
            <a:r>
              <a:rPr lang="en-GB" altLang="ru-RU" b="1">
                <a:solidFill>
                  <a:srgbClr val="800080"/>
                </a:solidFill>
              </a:rPr>
              <a:t>DNS</a:t>
            </a:r>
            <a:r>
              <a:rPr lang="ru-RU" altLang="ru-RU" b="1">
                <a:solidFill>
                  <a:srgbClr val="800080"/>
                </a:solidFill>
              </a:rPr>
              <a:t>-клиентом</a:t>
            </a:r>
            <a:r>
              <a:rPr lang="ru-RU" altLang="ru-RU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76547" name="Text Box 3"/>
          <p:cNvSpPr txBox="1">
            <a:spLocks noChangeArrowheads="1"/>
          </p:cNvSpPr>
          <p:nvPr/>
        </p:nvSpPr>
        <p:spPr bwMode="auto">
          <a:xfrm>
            <a:off x="212725" y="977900"/>
            <a:ext cx="8655050" cy="56546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buSzPct val="90000"/>
              <a:buFont typeface="Wingdings" panose="05000000000000000000" pitchFamily="2" charset="2"/>
              <a:buChar char=""/>
            </a:pPr>
            <a:r>
              <a:rPr lang="ru-RU" altLang="ru-RU">
                <a:solidFill>
                  <a:srgbClr val="800080"/>
                </a:solidFill>
              </a:rPr>
              <a:t>хранит ли объект КШ электронные сертификаты, ЭЦП и ключи в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-системе;</a:t>
            </a:r>
          </a:p>
          <a:p>
            <a:pPr>
              <a:lnSpc>
                <a:spcPct val="95000"/>
              </a:lnSpc>
              <a:buSzPct val="90000"/>
              <a:buFont typeface="Wingdings" panose="05000000000000000000" pitchFamily="2" charset="2"/>
              <a:buChar char=""/>
            </a:pPr>
            <a:r>
              <a:rPr lang="ru-RU" altLang="ru-RU">
                <a:solidFill>
                  <a:srgbClr val="800080"/>
                </a:solidFill>
              </a:rPr>
              <a:t>хранит ли объект КШ в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-системе какую-либо иную информацию, не связанную с самой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-системой;</a:t>
            </a:r>
          </a:p>
          <a:p>
            <a:pPr>
              <a:lnSpc>
                <a:spcPct val="95000"/>
              </a:lnSpc>
              <a:buSzPct val="90000"/>
              <a:buFont typeface="Wingdings" panose="05000000000000000000" pitchFamily="2" charset="2"/>
              <a:buChar char=""/>
            </a:pPr>
            <a:r>
              <a:rPr lang="ru-RU" altLang="ru-RU">
                <a:solidFill>
                  <a:srgbClr val="800080"/>
                </a:solidFill>
              </a:rPr>
              <a:t>основные элементы стратегии обеспечения (политики) безопасности, используемой объектом КШ, то есть используемые алгоритмы, способы и средства аутентификации, шифрования, порядок использования, генерации, обновления и хранения ключевой информации;</a:t>
            </a:r>
          </a:p>
          <a:p>
            <a:pPr>
              <a:lnSpc>
                <a:spcPct val="95000"/>
              </a:lnSpc>
              <a:buSzPct val="90000"/>
              <a:buFont typeface="Wingdings" panose="05000000000000000000" pitchFamily="2" charset="2"/>
              <a:buChar char=""/>
            </a:pP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-имена, адреса объектов, с которыми взаимодействует объект КШ, а также маршруты доставки </a:t>
            </a:r>
            <a:r>
              <a:rPr lang="en-GB" altLang="ru-RU">
                <a:solidFill>
                  <a:srgbClr val="800080"/>
                </a:solidFill>
              </a:rPr>
              <a:t>IP</a:t>
            </a:r>
            <a:r>
              <a:rPr lang="ru-RU" altLang="ru-RU">
                <a:solidFill>
                  <a:srgbClr val="800080"/>
                </a:solidFill>
              </a:rPr>
              <a:t>-пакетов между ними;</a:t>
            </a:r>
          </a:p>
          <a:p>
            <a:pPr>
              <a:lnSpc>
                <a:spcPct val="95000"/>
              </a:lnSpc>
              <a:buSzPct val="90000"/>
              <a:buFont typeface="Wingdings" panose="05000000000000000000" pitchFamily="2" charset="2"/>
              <a:buChar char=""/>
            </a:pPr>
            <a:r>
              <a:rPr lang="ru-RU" altLang="ru-RU">
                <a:solidFill>
                  <a:srgbClr val="800080"/>
                </a:solidFill>
              </a:rPr>
              <a:t>технологические аспекты функционирования виртуального соединения между объектом КШ и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-клиентом (маршруты, адреса,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-имена и т.д.).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77571" name="Text Box 3"/>
          <p:cNvSpPr txBox="1">
            <a:spLocks noChangeArrowheads="1"/>
          </p:cNvSpPr>
          <p:nvPr/>
        </p:nvSpPr>
        <p:spPr bwMode="auto">
          <a:xfrm>
            <a:off x="238125" y="1525588"/>
            <a:ext cx="8667750" cy="12811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u="sng">
                <a:solidFill>
                  <a:srgbClr val="800080"/>
                </a:solidFill>
              </a:rPr>
              <a:t>Трафик между </a:t>
            </a:r>
            <a:r>
              <a:rPr lang="en-GB" altLang="ru-RU" sz="2800" u="sng">
                <a:solidFill>
                  <a:srgbClr val="800080"/>
                </a:solidFill>
              </a:rPr>
              <a:t>DNS</a:t>
            </a:r>
            <a:r>
              <a:rPr lang="ru-RU" altLang="ru-RU" sz="2800" u="sng">
                <a:solidFill>
                  <a:srgbClr val="800080"/>
                </a:solidFill>
              </a:rPr>
              <a:t>-клиентом и локальным (зональным) </a:t>
            </a:r>
            <a:r>
              <a:rPr lang="en-GB" altLang="ru-RU" sz="2800" u="sng">
                <a:solidFill>
                  <a:srgbClr val="800080"/>
                </a:solidFill>
              </a:rPr>
              <a:t>DNS</a:t>
            </a:r>
            <a:r>
              <a:rPr lang="ru-RU" altLang="ru-RU" sz="2800" u="sng">
                <a:solidFill>
                  <a:srgbClr val="800080"/>
                </a:solidFill>
              </a:rPr>
              <a:t>-сервером</a:t>
            </a:r>
            <a:r>
              <a:rPr lang="ru-RU" altLang="ru-RU" sz="2800">
                <a:solidFill>
                  <a:srgbClr val="800080"/>
                </a:solidFill>
              </a:rPr>
              <a:t>. Анализ этого трафика (рис.27.4) позволяет определить:</a:t>
            </a:r>
          </a:p>
        </p:txBody>
      </p:sp>
      <p:sp>
        <p:nvSpPr>
          <p:cNvPr id="877572" name="Text Box 4"/>
          <p:cNvSpPr txBox="1">
            <a:spLocks noChangeArrowheads="1"/>
          </p:cNvSpPr>
          <p:nvPr/>
        </p:nvSpPr>
        <p:spPr bwMode="auto">
          <a:xfrm>
            <a:off x="238125" y="2917825"/>
            <a:ext cx="8667750" cy="35607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"/>
            </a:pPr>
            <a:r>
              <a:rPr lang="ru-RU" altLang="ru-RU">
                <a:solidFill>
                  <a:srgbClr val="800080"/>
                </a:solidFill>
              </a:rPr>
              <a:t>тип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-клиента (полнофункциональный или функционально-усеченный) и режим работы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-сервера (рекурсивный или итеративный);</a:t>
            </a:r>
          </a:p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"/>
            </a:pPr>
            <a:r>
              <a:rPr lang="ru-RU" altLang="ru-RU">
                <a:solidFill>
                  <a:srgbClr val="800080"/>
                </a:solidFill>
              </a:rPr>
              <a:t>структуру и состав зоны (</a:t>
            </a:r>
            <a:r>
              <a:rPr lang="en-GB" altLang="ru-RU">
                <a:solidFill>
                  <a:srgbClr val="800080"/>
                </a:solidFill>
              </a:rPr>
              <a:t>IP</a:t>
            </a:r>
            <a:r>
              <a:rPr lang="ru-RU" altLang="ru-RU">
                <a:solidFill>
                  <a:srgbClr val="800080"/>
                </a:solidFill>
              </a:rPr>
              <a:t>-адреса,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-имена и другие атрибуты), то есть определить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-серверы, обслуживающие зону, выявить  главный мастер-сервер зоны и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-серверы, обеспечивающие связь с другими зонами, а также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-серверы с функциями кэширования информации;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78595" name="Text Box 3"/>
          <p:cNvSpPr txBox="1">
            <a:spLocks noChangeArrowheads="1"/>
          </p:cNvSpPr>
          <p:nvPr/>
        </p:nvSpPr>
        <p:spPr bwMode="auto">
          <a:xfrm>
            <a:off x="238125" y="1265238"/>
            <a:ext cx="8616950" cy="5318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"/>
            </a:pPr>
            <a:r>
              <a:rPr lang="ru-RU" altLang="ru-RU" sz="2600">
                <a:solidFill>
                  <a:srgbClr val="800080"/>
                </a:solidFill>
              </a:rPr>
              <a:t>стратегию обеспечения (политику) безопасности при информационном взаимодействии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-клиента с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-серверами (используемые алгоритмы, способы и средства аутентификации, шифрования, порядок использования, генерации, обновления и хранения ключевой информации, в том числе “место(а) хранения” зональных ключей);</a:t>
            </a:r>
          </a:p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"/>
            </a:pPr>
            <a:r>
              <a:rPr lang="ru-RU" altLang="ru-RU" sz="2600">
                <a:solidFill>
                  <a:srgbClr val="800080"/>
                </a:solidFill>
              </a:rPr>
              <a:t>состав пользователей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-системы, входящих в данную зону, и их принадлежность к той или иной группе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-пользователей;</a:t>
            </a:r>
          </a:p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"/>
            </a:pPr>
            <a:r>
              <a:rPr lang="ru-RU" altLang="ru-RU" sz="2600">
                <a:solidFill>
                  <a:srgbClr val="800080"/>
                </a:solidFill>
              </a:rPr>
              <a:t>администратора (администрацию) зоны и его стратегию обеспечения безопасности, используемую в зоне;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79619" name="Text Box 3"/>
          <p:cNvSpPr txBox="1">
            <a:spLocks noChangeArrowheads="1"/>
          </p:cNvSpPr>
          <p:nvPr/>
        </p:nvSpPr>
        <p:spPr bwMode="auto">
          <a:xfrm>
            <a:off x="238125" y="1277938"/>
            <a:ext cx="8655050" cy="50530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"/>
            </a:pPr>
            <a:r>
              <a:rPr lang="ru-RU" altLang="ru-RU" sz="2600">
                <a:solidFill>
                  <a:srgbClr val="800080"/>
                </a:solidFill>
              </a:rPr>
              <a:t>(при долговременном анализе) практически всю зональную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-БД (её состав и типы данных) и частоту ее обновления, какие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-серверы непосредственно участвуют в обновлении зональной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-БД;</a:t>
            </a:r>
          </a:p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"/>
            </a:pPr>
            <a:r>
              <a:rPr lang="ru-RU" altLang="ru-RU" sz="2600">
                <a:solidFill>
                  <a:srgbClr val="800080"/>
                </a:solidFill>
              </a:rPr>
              <a:t>хранящуюся в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-системе информацию, не связанную с ней, а также объекты, которые хранят такую информацию, и частоту ее обновления;</a:t>
            </a:r>
          </a:p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"/>
            </a:pPr>
            <a:r>
              <a:rPr lang="ru-RU" altLang="ru-RU" sz="2600">
                <a:solidFill>
                  <a:srgbClr val="800080"/>
                </a:solidFill>
              </a:rPr>
              <a:t>маршруты доставки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-трафика внутри зоны;</a:t>
            </a:r>
          </a:p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"/>
            </a:pPr>
            <a:r>
              <a:rPr lang="ru-RU" altLang="ru-RU" sz="2600">
                <a:solidFill>
                  <a:srgbClr val="800080"/>
                </a:solidFill>
              </a:rPr>
              <a:t>типы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-сообщений, содержащих пустые (нулевые) поля.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7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250825" y="1125538"/>
            <a:ext cx="8642350" cy="5486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-система представляет собой глобальную иерархическую дублируемую распределенную систему баз данных (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-БД), используемую в </a:t>
            </a:r>
            <a:r>
              <a:rPr lang="en-GB" altLang="ru-RU" sz="3000">
                <a:solidFill>
                  <a:srgbClr val="800080"/>
                </a:solidFill>
              </a:rPr>
              <a:t>Internet</a:t>
            </a:r>
            <a:r>
              <a:rPr lang="ru-RU" altLang="ru-RU" sz="3000">
                <a:solidFill>
                  <a:srgbClr val="800080"/>
                </a:solidFill>
              </a:rPr>
              <a:t>-сети в интересах </a:t>
            </a:r>
            <a:r>
              <a:rPr lang="en-GB" altLang="ru-RU" sz="3000">
                <a:solidFill>
                  <a:srgbClr val="800080"/>
                </a:solidFill>
              </a:rPr>
              <a:t>IP</a:t>
            </a:r>
            <a:r>
              <a:rPr lang="ru-RU" altLang="ru-RU" sz="3000">
                <a:solidFill>
                  <a:srgbClr val="800080"/>
                </a:solidFill>
              </a:rPr>
              <a:t>-адресации, электронной почтовой службы и других подобных прикладных информационных (информационно-технологических) систем (отображение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-имен в адреса и наоборот). Кроме того, она решает ряд специальных задач, результаты которых являются чрезвычайно привлекательны для нарушителей.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02213" name="Text Box 69"/>
          <p:cNvSpPr txBox="1">
            <a:spLocks noChangeArrowheads="1"/>
          </p:cNvSpPr>
          <p:nvPr/>
        </p:nvSpPr>
        <p:spPr bwMode="auto">
          <a:xfrm>
            <a:off x="247650" y="5940425"/>
            <a:ext cx="8642350" cy="657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ru-RU" b="1">
                <a:solidFill>
                  <a:srgbClr val="800080"/>
                </a:solidFill>
              </a:rPr>
              <a:t>Рис.</a:t>
            </a:r>
            <a:r>
              <a:rPr lang="ru-RU" altLang="ru-RU" b="1">
                <a:solidFill>
                  <a:srgbClr val="800080"/>
                </a:solidFill>
                <a:latin typeface="Tahoma" panose="020B0604030504040204" pitchFamily="34" charset="0"/>
              </a:rPr>
              <a:t>27.4</a:t>
            </a:r>
            <a:r>
              <a:rPr lang="ru-RU" altLang="ru-RU" b="1">
                <a:solidFill>
                  <a:srgbClr val="800080"/>
                </a:solidFill>
              </a:rPr>
              <a:t>. Трафик между </a:t>
            </a:r>
            <a:r>
              <a:rPr lang="en-GB" altLang="ru-RU" b="1">
                <a:solidFill>
                  <a:srgbClr val="800080"/>
                </a:solidFill>
              </a:rPr>
              <a:t>DNS</a:t>
            </a:r>
            <a:r>
              <a:rPr lang="ru-RU" altLang="ru-RU" b="1">
                <a:solidFill>
                  <a:srgbClr val="800080"/>
                </a:solidFill>
              </a:rPr>
              <a:t>-клиентом и локальным (зональным) </a:t>
            </a:r>
            <a:r>
              <a:rPr lang="en-GB" altLang="ru-RU" b="1">
                <a:solidFill>
                  <a:srgbClr val="800080"/>
                </a:solidFill>
              </a:rPr>
              <a:t>DNS</a:t>
            </a:r>
            <a:r>
              <a:rPr lang="ru-RU" altLang="ru-RU" b="1">
                <a:solidFill>
                  <a:srgbClr val="800080"/>
                </a:solidFill>
              </a:rPr>
              <a:t>-сервером</a:t>
            </a:r>
          </a:p>
        </p:txBody>
      </p:sp>
      <p:grpSp>
        <p:nvGrpSpPr>
          <p:cNvPr id="902251" name="Group 107"/>
          <p:cNvGrpSpPr>
            <a:grpSpLocks/>
          </p:cNvGrpSpPr>
          <p:nvPr/>
        </p:nvGrpSpPr>
        <p:grpSpPr bwMode="auto">
          <a:xfrm>
            <a:off x="249238" y="836613"/>
            <a:ext cx="8601075" cy="4679950"/>
            <a:chOff x="157" y="527"/>
            <a:chExt cx="5418" cy="2948"/>
          </a:xfrm>
        </p:grpSpPr>
        <p:grpSp>
          <p:nvGrpSpPr>
            <p:cNvPr id="902148" name="Group 4"/>
            <p:cNvGrpSpPr>
              <a:grpSpLocks/>
            </p:cNvGrpSpPr>
            <p:nvPr/>
          </p:nvGrpSpPr>
          <p:grpSpPr bwMode="auto">
            <a:xfrm>
              <a:off x="1719" y="1568"/>
              <a:ext cx="1824" cy="1223"/>
              <a:chOff x="5219" y="1247"/>
              <a:chExt cx="4520" cy="2938"/>
            </a:xfrm>
          </p:grpSpPr>
          <p:grpSp>
            <p:nvGrpSpPr>
              <p:cNvPr id="902149" name="Group 5"/>
              <p:cNvGrpSpPr>
                <a:grpSpLocks/>
              </p:cNvGrpSpPr>
              <p:nvPr/>
            </p:nvGrpSpPr>
            <p:grpSpPr bwMode="auto">
              <a:xfrm>
                <a:off x="5219" y="1247"/>
                <a:ext cx="4520" cy="2938"/>
                <a:chOff x="2620" y="117"/>
                <a:chExt cx="4520" cy="2938"/>
              </a:xfrm>
            </p:grpSpPr>
            <p:sp>
              <p:nvSpPr>
                <p:cNvPr id="902150" name="Oval 6"/>
                <p:cNvSpPr>
                  <a:spLocks noChangeArrowheads="1"/>
                </p:cNvSpPr>
                <p:nvPr/>
              </p:nvSpPr>
              <p:spPr bwMode="auto">
                <a:xfrm>
                  <a:off x="2846" y="569"/>
                  <a:ext cx="3051" cy="1808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45791" dir="3378596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151" name="Oval 7"/>
                <p:cNvSpPr>
                  <a:spLocks noChangeArrowheads="1"/>
                </p:cNvSpPr>
                <p:nvPr/>
              </p:nvSpPr>
              <p:spPr bwMode="auto">
                <a:xfrm>
                  <a:off x="3524" y="117"/>
                  <a:ext cx="3051" cy="1695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45791" dir="3378596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152" name="Oval 8"/>
                <p:cNvSpPr>
                  <a:spLocks noChangeArrowheads="1"/>
                </p:cNvSpPr>
                <p:nvPr/>
              </p:nvSpPr>
              <p:spPr bwMode="auto">
                <a:xfrm>
                  <a:off x="4089" y="569"/>
                  <a:ext cx="3051" cy="1695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63500" dir="54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153" name="Oval 9"/>
                <p:cNvSpPr>
                  <a:spLocks noChangeArrowheads="1"/>
                </p:cNvSpPr>
                <p:nvPr/>
              </p:nvSpPr>
              <p:spPr bwMode="auto">
                <a:xfrm>
                  <a:off x="4315" y="1134"/>
                  <a:ext cx="2486" cy="1582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45791" dir="3378596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154" name="Oval 10"/>
                <p:cNvSpPr>
                  <a:spLocks noChangeArrowheads="1"/>
                </p:cNvSpPr>
                <p:nvPr/>
              </p:nvSpPr>
              <p:spPr bwMode="auto">
                <a:xfrm>
                  <a:off x="2620" y="1247"/>
                  <a:ext cx="2825" cy="1243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50800" dir="54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155" name="Oval 11"/>
                <p:cNvSpPr>
                  <a:spLocks noChangeArrowheads="1"/>
                </p:cNvSpPr>
                <p:nvPr/>
              </p:nvSpPr>
              <p:spPr bwMode="auto">
                <a:xfrm>
                  <a:off x="3185" y="1586"/>
                  <a:ext cx="3051" cy="1469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64758" dir="4721404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156" name="Oval 12"/>
                <p:cNvSpPr>
                  <a:spLocks noChangeArrowheads="1"/>
                </p:cNvSpPr>
                <p:nvPr/>
              </p:nvSpPr>
              <p:spPr bwMode="auto">
                <a:xfrm>
                  <a:off x="3976" y="343"/>
                  <a:ext cx="2486" cy="1243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rgbClr val="CCE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45791" dir="3378596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157" name="Oval 13"/>
                <p:cNvSpPr>
                  <a:spLocks noChangeArrowheads="1"/>
                </p:cNvSpPr>
                <p:nvPr/>
              </p:nvSpPr>
              <p:spPr bwMode="auto">
                <a:xfrm>
                  <a:off x="2959" y="908"/>
                  <a:ext cx="3842" cy="1469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rgbClr val="CCE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45791" dir="3378596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02158" name="Oval 14"/>
              <p:cNvSpPr>
                <a:spLocks noChangeArrowheads="1"/>
              </p:cNvSpPr>
              <p:nvPr/>
            </p:nvSpPr>
            <p:spPr bwMode="auto">
              <a:xfrm>
                <a:off x="5671" y="1699"/>
                <a:ext cx="3390" cy="2260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02159" name="WordArt 15"/>
            <p:cNvSpPr>
              <a:spLocks noChangeArrowheads="1" noChangeShapeType="1" noTextEdit="1"/>
            </p:cNvSpPr>
            <p:nvPr/>
          </p:nvSpPr>
          <p:spPr bwMode="auto">
            <a:xfrm>
              <a:off x="2148" y="1835"/>
              <a:ext cx="1139" cy="23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19741"/>
                </a:avLst>
              </a:prstTxWarp>
            </a:bodyPr>
            <a:lstStyle/>
            <a:p>
              <a:r>
                <a:rPr lang="en-US" sz="3600" kern="10">
                  <a:ln w="19050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</a:rPr>
                <a:t> INTERNET </a:t>
              </a:r>
              <a:endParaRPr lang="ru-RU" sz="3600" kern="10">
                <a:ln w="19050">
                  <a:solidFill>
                    <a:srgbClr val="800080"/>
                  </a:solidFill>
                  <a:round/>
                  <a:headEnd/>
                  <a:tailEnd/>
                </a:ln>
                <a:solidFill>
                  <a:srgbClr val="CC3300"/>
                </a:solidFill>
              </a:endParaRPr>
            </a:p>
          </p:txBody>
        </p:sp>
        <p:sp>
          <p:nvSpPr>
            <p:cNvPr id="902160" name="Line 16"/>
            <p:cNvSpPr>
              <a:spLocks noChangeShapeType="1"/>
            </p:cNvSpPr>
            <p:nvPr/>
          </p:nvSpPr>
          <p:spPr bwMode="auto">
            <a:xfrm>
              <a:off x="4267" y="2367"/>
              <a:ext cx="474" cy="33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2162" name="Arc 18"/>
            <p:cNvSpPr>
              <a:spLocks/>
            </p:cNvSpPr>
            <p:nvPr/>
          </p:nvSpPr>
          <p:spPr bwMode="auto">
            <a:xfrm>
              <a:off x="1043" y="1443"/>
              <a:ext cx="2869" cy="647"/>
            </a:xfrm>
            <a:custGeom>
              <a:avLst/>
              <a:gdLst>
                <a:gd name="G0" fmla="+- 20667 0 0"/>
                <a:gd name="G1" fmla="+- 21600 0 0"/>
                <a:gd name="G2" fmla="+- 21600 0 0"/>
                <a:gd name="T0" fmla="*/ 0 w 40789"/>
                <a:gd name="T1" fmla="*/ 15321 h 21600"/>
                <a:gd name="T2" fmla="*/ 40789 w 40789"/>
                <a:gd name="T3" fmla="*/ 13748 h 21600"/>
                <a:gd name="T4" fmla="*/ 20667 w 4078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789" h="21600" fill="none" extrusionOk="0">
                  <a:moveTo>
                    <a:pt x="-1" y="15320"/>
                  </a:moveTo>
                  <a:cubicBezTo>
                    <a:pt x="2764" y="6220"/>
                    <a:pt x="11156" y="0"/>
                    <a:pt x="20667" y="0"/>
                  </a:cubicBezTo>
                  <a:cubicBezTo>
                    <a:pt x="29566" y="0"/>
                    <a:pt x="37554" y="5457"/>
                    <a:pt x="40789" y="13747"/>
                  </a:cubicBezTo>
                </a:path>
                <a:path w="40789" h="21600" stroke="0" extrusionOk="0">
                  <a:moveTo>
                    <a:pt x="-1" y="15320"/>
                  </a:moveTo>
                  <a:cubicBezTo>
                    <a:pt x="2764" y="6220"/>
                    <a:pt x="11156" y="0"/>
                    <a:pt x="20667" y="0"/>
                  </a:cubicBezTo>
                  <a:cubicBezTo>
                    <a:pt x="29566" y="0"/>
                    <a:pt x="37554" y="5457"/>
                    <a:pt x="40789" y="13747"/>
                  </a:cubicBezTo>
                  <a:lnTo>
                    <a:pt x="20667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prstDash val="dash"/>
              <a:round/>
              <a:headEnd type="triangle" w="lg" len="sm"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2163" name="AutoShape 19"/>
            <p:cNvSpPr>
              <a:spLocks noChangeArrowheads="1"/>
            </p:cNvSpPr>
            <p:nvPr/>
          </p:nvSpPr>
          <p:spPr bwMode="auto">
            <a:xfrm>
              <a:off x="157" y="1098"/>
              <a:ext cx="1621" cy="513"/>
            </a:xfrm>
            <a:prstGeom prst="wedgeEllipseCallout">
              <a:avLst>
                <a:gd name="adj1" fmla="val 70727"/>
                <a:gd name="adj2" fmla="val 11986"/>
              </a:avLst>
            </a:prstGeom>
            <a:noFill/>
            <a:ln w="38100" algn="ctr">
              <a:solidFill>
                <a:srgbClr val="006699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3333CC"/>
                  </a:solidFill>
                </a:rPr>
                <a:t>Виртуальное соединение</a:t>
              </a:r>
              <a:endParaRPr lang="ru-RU" altLang="ru-RU" sz="2000">
                <a:solidFill>
                  <a:srgbClr val="3333CC"/>
                </a:solidFill>
              </a:endParaRPr>
            </a:p>
          </p:txBody>
        </p:sp>
        <p:sp>
          <p:nvSpPr>
            <p:cNvPr id="902164" name="Oval 20"/>
            <p:cNvSpPr>
              <a:spLocks noChangeArrowheads="1"/>
            </p:cNvSpPr>
            <p:nvPr/>
          </p:nvSpPr>
          <p:spPr bwMode="auto">
            <a:xfrm>
              <a:off x="2741" y="2114"/>
              <a:ext cx="200" cy="45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902165" name="Group 21"/>
            <p:cNvGrpSpPr>
              <a:grpSpLocks/>
            </p:cNvGrpSpPr>
            <p:nvPr/>
          </p:nvGrpSpPr>
          <p:grpSpPr bwMode="auto">
            <a:xfrm>
              <a:off x="4746" y="2030"/>
              <a:ext cx="829" cy="806"/>
              <a:chOff x="2055" y="343"/>
              <a:chExt cx="1695" cy="1695"/>
            </a:xfrm>
          </p:grpSpPr>
          <p:grpSp>
            <p:nvGrpSpPr>
              <p:cNvPr id="902166" name="Group 22"/>
              <p:cNvGrpSpPr>
                <a:grpSpLocks/>
              </p:cNvGrpSpPr>
              <p:nvPr/>
            </p:nvGrpSpPr>
            <p:grpSpPr bwMode="auto">
              <a:xfrm>
                <a:off x="2055" y="343"/>
                <a:ext cx="791" cy="1243"/>
                <a:chOff x="1942" y="1812"/>
                <a:chExt cx="904" cy="1427"/>
              </a:xfrm>
            </p:grpSpPr>
            <p:sp>
              <p:nvSpPr>
                <p:cNvPr id="902167" name="Oval 23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168" name="AutoShape 24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169" name="Line 25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170" name="Line 26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2171" name="Group 27"/>
              <p:cNvGrpSpPr>
                <a:grpSpLocks/>
              </p:cNvGrpSpPr>
              <p:nvPr/>
            </p:nvGrpSpPr>
            <p:grpSpPr bwMode="auto">
              <a:xfrm>
                <a:off x="2507" y="569"/>
                <a:ext cx="791" cy="1243"/>
                <a:chOff x="1942" y="1812"/>
                <a:chExt cx="904" cy="1427"/>
              </a:xfrm>
            </p:grpSpPr>
            <p:sp>
              <p:nvSpPr>
                <p:cNvPr id="902172" name="Oval 28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173" name="AutoShape 29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174" name="Line 30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175" name="Line 31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2176" name="Group 32"/>
              <p:cNvGrpSpPr>
                <a:grpSpLocks/>
              </p:cNvGrpSpPr>
              <p:nvPr/>
            </p:nvGrpSpPr>
            <p:grpSpPr bwMode="auto">
              <a:xfrm>
                <a:off x="2959" y="795"/>
                <a:ext cx="791" cy="1243"/>
                <a:chOff x="1942" y="1812"/>
                <a:chExt cx="904" cy="1427"/>
              </a:xfrm>
            </p:grpSpPr>
            <p:sp>
              <p:nvSpPr>
                <p:cNvPr id="902177" name="Oval 33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178" name="AutoShape 34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179" name="Line 35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180" name="Line 36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902182" name="Freeform 38"/>
            <p:cNvSpPr>
              <a:spLocks/>
            </p:cNvSpPr>
            <p:nvPr/>
          </p:nvSpPr>
          <p:spPr bwMode="auto">
            <a:xfrm>
              <a:off x="1258" y="2166"/>
              <a:ext cx="2448" cy="270"/>
            </a:xfrm>
            <a:custGeom>
              <a:avLst/>
              <a:gdLst>
                <a:gd name="T0" fmla="*/ 0 w 5989"/>
                <a:gd name="T1" fmla="*/ 144 h 402"/>
                <a:gd name="T2" fmla="*/ 2082 w 5989"/>
                <a:gd name="T3" fmla="*/ 65 h 402"/>
                <a:gd name="T4" fmla="*/ 2312 w 5989"/>
                <a:gd name="T5" fmla="*/ 402 h 402"/>
                <a:gd name="T6" fmla="*/ 2818 w 5989"/>
                <a:gd name="T7" fmla="*/ 0 h 402"/>
                <a:gd name="T8" fmla="*/ 3510 w 5989"/>
                <a:gd name="T9" fmla="*/ 350 h 402"/>
                <a:gd name="T10" fmla="*/ 3802 w 5989"/>
                <a:gd name="T11" fmla="*/ 104 h 402"/>
                <a:gd name="T12" fmla="*/ 5989 w 5989"/>
                <a:gd name="T13" fmla="*/ 143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89" h="402">
                  <a:moveTo>
                    <a:pt x="0" y="144"/>
                  </a:moveTo>
                  <a:lnTo>
                    <a:pt x="2082" y="65"/>
                  </a:lnTo>
                  <a:lnTo>
                    <a:pt x="2312" y="402"/>
                  </a:lnTo>
                  <a:lnTo>
                    <a:pt x="2818" y="0"/>
                  </a:lnTo>
                  <a:lnTo>
                    <a:pt x="3510" y="350"/>
                  </a:lnTo>
                  <a:lnTo>
                    <a:pt x="3802" y="104"/>
                  </a:lnTo>
                  <a:lnTo>
                    <a:pt x="5989" y="143"/>
                  </a:lnTo>
                </a:path>
              </a:pathLst>
            </a:custGeom>
            <a:noFill/>
            <a:ln w="38100" cap="flat" cmpd="sng">
              <a:solidFill>
                <a:srgbClr val="993300"/>
              </a:solidFill>
              <a:prstDash val="solid"/>
              <a:round/>
              <a:headEnd type="stealth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902197" name="Group 53"/>
            <p:cNvGrpSpPr>
              <a:grpSpLocks/>
            </p:cNvGrpSpPr>
            <p:nvPr/>
          </p:nvGrpSpPr>
          <p:grpSpPr bwMode="auto">
            <a:xfrm flipH="1">
              <a:off x="704" y="1896"/>
              <a:ext cx="537" cy="807"/>
              <a:chOff x="1090" y="7708"/>
              <a:chExt cx="1027" cy="1503"/>
            </a:xfrm>
          </p:grpSpPr>
          <p:sp>
            <p:nvSpPr>
              <p:cNvPr id="902198" name="Freeform 54"/>
              <p:cNvSpPr>
                <a:spLocks/>
              </p:cNvSpPr>
              <p:nvPr/>
            </p:nvSpPr>
            <p:spPr bwMode="auto">
              <a:xfrm>
                <a:off x="1090" y="7708"/>
                <a:ext cx="1027" cy="1416"/>
              </a:xfrm>
              <a:custGeom>
                <a:avLst/>
                <a:gdLst>
                  <a:gd name="T0" fmla="*/ 1027 w 1027"/>
                  <a:gd name="T1" fmla="*/ 210 h 1416"/>
                  <a:gd name="T2" fmla="*/ 632 w 1027"/>
                  <a:gd name="T3" fmla="*/ 0 h 1416"/>
                  <a:gd name="T4" fmla="*/ 0 w 1027"/>
                  <a:gd name="T5" fmla="*/ 341 h 1416"/>
                  <a:gd name="T6" fmla="*/ 0 w 1027"/>
                  <a:gd name="T7" fmla="*/ 1220 h 1416"/>
                  <a:gd name="T8" fmla="*/ 40 w 1027"/>
                  <a:gd name="T9" fmla="*/ 1258 h 1416"/>
                  <a:gd name="T10" fmla="*/ 83 w 1027"/>
                  <a:gd name="T11" fmla="*/ 1292 h 1416"/>
                  <a:gd name="T12" fmla="*/ 128 w 1027"/>
                  <a:gd name="T13" fmla="*/ 1322 h 1416"/>
                  <a:gd name="T14" fmla="*/ 177 w 1027"/>
                  <a:gd name="T15" fmla="*/ 1350 h 1416"/>
                  <a:gd name="T16" fmla="*/ 228 w 1027"/>
                  <a:gd name="T17" fmla="*/ 1372 h 1416"/>
                  <a:gd name="T18" fmla="*/ 279 w 1027"/>
                  <a:gd name="T19" fmla="*/ 1390 h 1416"/>
                  <a:gd name="T20" fmla="*/ 334 w 1027"/>
                  <a:gd name="T21" fmla="*/ 1406 h 1416"/>
                  <a:gd name="T22" fmla="*/ 389 w 1027"/>
                  <a:gd name="T23" fmla="*/ 1416 h 1416"/>
                  <a:gd name="T24" fmla="*/ 389 w 1027"/>
                  <a:gd name="T25" fmla="*/ 1416 h 1416"/>
                  <a:gd name="T26" fmla="*/ 1027 w 1027"/>
                  <a:gd name="T27" fmla="*/ 1074 h 1416"/>
                  <a:gd name="T28" fmla="*/ 1027 w 1027"/>
                  <a:gd name="T29" fmla="*/ 210 h 1416"/>
                  <a:gd name="T30" fmla="*/ 1027 w 1027"/>
                  <a:gd name="T31" fmla="*/ 21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7" h="1416">
                    <a:moveTo>
                      <a:pt x="1027" y="210"/>
                    </a:moveTo>
                    <a:lnTo>
                      <a:pt x="632" y="0"/>
                    </a:lnTo>
                    <a:lnTo>
                      <a:pt x="0" y="341"/>
                    </a:lnTo>
                    <a:lnTo>
                      <a:pt x="0" y="1220"/>
                    </a:lnTo>
                    <a:lnTo>
                      <a:pt x="40" y="1258"/>
                    </a:lnTo>
                    <a:lnTo>
                      <a:pt x="83" y="1292"/>
                    </a:lnTo>
                    <a:lnTo>
                      <a:pt x="128" y="1322"/>
                    </a:lnTo>
                    <a:lnTo>
                      <a:pt x="177" y="1350"/>
                    </a:lnTo>
                    <a:lnTo>
                      <a:pt x="228" y="1372"/>
                    </a:lnTo>
                    <a:lnTo>
                      <a:pt x="279" y="1390"/>
                    </a:lnTo>
                    <a:lnTo>
                      <a:pt x="334" y="1406"/>
                    </a:lnTo>
                    <a:lnTo>
                      <a:pt x="389" y="1416"/>
                    </a:lnTo>
                    <a:lnTo>
                      <a:pt x="389" y="1416"/>
                    </a:lnTo>
                    <a:lnTo>
                      <a:pt x="1027" y="1074"/>
                    </a:lnTo>
                    <a:lnTo>
                      <a:pt x="1027" y="210"/>
                    </a:lnTo>
                    <a:lnTo>
                      <a:pt x="1027" y="210"/>
                    </a:lnTo>
                  </a:path>
                </a:pathLst>
              </a:custGeom>
              <a:solidFill>
                <a:srgbClr val="99FFCC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02199" name="Group 55"/>
              <p:cNvGrpSpPr>
                <a:grpSpLocks/>
              </p:cNvGrpSpPr>
              <p:nvPr/>
            </p:nvGrpSpPr>
            <p:grpSpPr bwMode="auto">
              <a:xfrm>
                <a:off x="1090" y="7708"/>
                <a:ext cx="1027" cy="1503"/>
                <a:chOff x="1090" y="7708"/>
                <a:chExt cx="1027" cy="1503"/>
              </a:xfrm>
            </p:grpSpPr>
            <p:sp>
              <p:nvSpPr>
                <p:cNvPr id="902200" name="Freeform 56"/>
                <p:cNvSpPr>
                  <a:spLocks/>
                </p:cNvSpPr>
                <p:nvPr/>
              </p:nvSpPr>
              <p:spPr bwMode="auto">
                <a:xfrm>
                  <a:off x="1090" y="7708"/>
                  <a:ext cx="1027" cy="554"/>
                </a:xfrm>
                <a:custGeom>
                  <a:avLst/>
                  <a:gdLst>
                    <a:gd name="T0" fmla="*/ 389 w 1027"/>
                    <a:gd name="T1" fmla="*/ 554 h 554"/>
                    <a:gd name="T2" fmla="*/ 1027 w 1027"/>
                    <a:gd name="T3" fmla="*/ 210 h 554"/>
                    <a:gd name="T4" fmla="*/ 632 w 1027"/>
                    <a:gd name="T5" fmla="*/ 0 h 554"/>
                    <a:gd name="T6" fmla="*/ 0 w 1027"/>
                    <a:gd name="T7" fmla="*/ 341 h 554"/>
                    <a:gd name="T8" fmla="*/ 40 w 1027"/>
                    <a:gd name="T9" fmla="*/ 380 h 554"/>
                    <a:gd name="T10" fmla="*/ 81 w 1027"/>
                    <a:gd name="T11" fmla="*/ 418 h 554"/>
                    <a:gd name="T12" fmla="*/ 127 w 1027"/>
                    <a:gd name="T13" fmla="*/ 450 h 554"/>
                    <a:gd name="T14" fmla="*/ 175 w 1027"/>
                    <a:gd name="T15" fmla="*/ 479 h 554"/>
                    <a:gd name="T16" fmla="*/ 227 w 1027"/>
                    <a:gd name="T17" fmla="*/ 503 h 554"/>
                    <a:gd name="T18" fmla="*/ 279 w 1027"/>
                    <a:gd name="T19" fmla="*/ 525 h 554"/>
                    <a:gd name="T20" fmla="*/ 334 w 1027"/>
                    <a:gd name="T21" fmla="*/ 542 h 554"/>
                    <a:gd name="T22" fmla="*/ 389 w 1027"/>
                    <a:gd name="T23" fmla="*/ 554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27" h="554">
                      <a:moveTo>
                        <a:pt x="389" y="554"/>
                      </a:moveTo>
                      <a:lnTo>
                        <a:pt x="1027" y="210"/>
                      </a:lnTo>
                      <a:lnTo>
                        <a:pt x="632" y="0"/>
                      </a:lnTo>
                      <a:lnTo>
                        <a:pt x="0" y="341"/>
                      </a:lnTo>
                      <a:lnTo>
                        <a:pt x="40" y="380"/>
                      </a:lnTo>
                      <a:lnTo>
                        <a:pt x="81" y="418"/>
                      </a:lnTo>
                      <a:lnTo>
                        <a:pt x="127" y="450"/>
                      </a:lnTo>
                      <a:lnTo>
                        <a:pt x="175" y="479"/>
                      </a:lnTo>
                      <a:lnTo>
                        <a:pt x="227" y="503"/>
                      </a:lnTo>
                      <a:lnTo>
                        <a:pt x="279" y="525"/>
                      </a:lnTo>
                      <a:lnTo>
                        <a:pt x="334" y="542"/>
                      </a:lnTo>
                      <a:lnTo>
                        <a:pt x="389" y="554"/>
                      </a:lnTo>
                    </a:path>
                  </a:pathLst>
                </a:custGeom>
                <a:noFill/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01" name="Freeform 57"/>
                <p:cNvSpPr>
                  <a:spLocks/>
                </p:cNvSpPr>
                <p:nvPr/>
              </p:nvSpPr>
              <p:spPr bwMode="auto">
                <a:xfrm>
                  <a:off x="1479" y="7918"/>
                  <a:ext cx="638" cy="1206"/>
                </a:xfrm>
                <a:custGeom>
                  <a:avLst/>
                  <a:gdLst>
                    <a:gd name="T0" fmla="*/ 0 w 638"/>
                    <a:gd name="T1" fmla="*/ 344 h 1206"/>
                    <a:gd name="T2" fmla="*/ 0 w 638"/>
                    <a:gd name="T3" fmla="*/ 1206 h 1206"/>
                    <a:gd name="T4" fmla="*/ 638 w 638"/>
                    <a:gd name="T5" fmla="*/ 864 h 1206"/>
                    <a:gd name="T6" fmla="*/ 638 w 638"/>
                    <a:gd name="T7" fmla="*/ 0 h 1206"/>
                    <a:gd name="T8" fmla="*/ 0 w 638"/>
                    <a:gd name="T9" fmla="*/ 344 h 1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8" h="1206">
                      <a:moveTo>
                        <a:pt x="0" y="344"/>
                      </a:moveTo>
                      <a:lnTo>
                        <a:pt x="0" y="1206"/>
                      </a:lnTo>
                      <a:lnTo>
                        <a:pt x="638" y="864"/>
                      </a:lnTo>
                      <a:lnTo>
                        <a:pt x="638" y="0"/>
                      </a:lnTo>
                      <a:lnTo>
                        <a:pt x="0" y="344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02" name="Freeform 58"/>
                <p:cNvSpPr>
                  <a:spLocks/>
                </p:cNvSpPr>
                <p:nvPr/>
              </p:nvSpPr>
              <p:spPr bwMode="auto">
                <a:xfrm>
                  <a:off x="1238" y="8582"/>
                  <a:ext cx="63" cy="78"/>
                </a:xfrm>
                <a:custGeom>
                  <a:avLst/>
                  <a:gdLst>
                    <a:gd name="T0" fmla="*/ 59 w 63"/>
                    <a:gd name="T1" fmla="*/ 28 h 78"/>
                    <a:gd name="T2" fmla="*/ 52 w 63"/>
                    <a:gd name="T3" fmla="*/ 15 h 78"/>
                    <a:gd name="T4" fmla="*/ 42 w 63"/>
                    <a:gd name="T5" fmla="*/ 5 h 78"/>
                    <a:gd name="T6" fmla="*/ 29 w 63"/>
                    <a:gd name="T7" fmla="*/ 0 h 78"/>
                    <a:gd name="T8" fmla="*/ 17 w 63"/>
                    <a:gd name="T9" fmla="*/ 1 h 78"/>
                    <a:gd name="T10" fmla="*/ 7 w 63"/>
                    <a:gd name="T11" fmla="*/ 8 h 78"/>
                    <a:gd name="T12" fmla="*/ 2 w 63"/>
                    <a:gd name="T13" fmla="*/ 20 h 78"/>
                    <a:gd name="T14" fmla="*/ 0 w 63"/>
                    <a:gd name="T15" fmla="*/ 34 h 78"/>
                    <a:gd name="T16" fmla="*/ 3 w 63"/>
                    <a:gd name="T17" fmla="*/ 49 h 78"/>
                    <a:gd name="T18" fmla="*/ 10 w 63"/>
                    <a:gd name="T19" fmla="*/ 62 h 78"/>
                    <a:gd name="T20" fmla="*/ 22 w 63"/>
                    <a:gd name="T21" fmla="*/ 73 h 78"/>
                    <a:gd name="T22" fmla="*/ 33 w 63"/>
                    <a:gd name="T23" fmla="*/ 78 h 78"/>
                    <a:gd name="T24" fmla="*/ 46 w 63"/>
                    <a:gd name="T25" fmla="*/ 78 h 78"/>
                    <a:gd name="T26" fmla="*/ 54 w 63"/>
                    <a:gd name="T27" fmla="*/ 69 h 78"/>
                    <a:gd name="T28" fmla="*/ 62 w 63"/>
                    <a:gd name="T29" fmla="*/ 59 h 78"/>
                    <a:gd name="T30" fmla="*/ 63 w 63"/>
                    <a:gd name="T31" fmla="*/ 44 h 78"/>
                    <a:gd name="T32" fmla="*/ 59 w 63"/>
                    <a:gd name="T33" fmla="*/ 2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3" h="78">
                      <a:moveTo>
                        <a:pt x="59" y="28"/>
                      </a:moveTo>
                      <a:lnTo>
                        <a:pt x="52" y="15"/>
                      </a:lnTo>
                      <a:lnTo>
                        <a:pt x="42" y="5"/>
                      </a:lnTo>
                      <a:lnTo>
                        <a:pt x="29" y="0"/>
                      </a:lnTo>
                      <a:lnTo>
                        <a:pt x="17" y="1"/>
                      </a:lnTo>
                      <a:lnTo>
                        <a:pt x="7" y="8"/>
                      </a:lnTo>
                      <a:lnTo>
                        <a:pt x="2" y="20"/>
                      </a:lnTo>
                      <a:lnTo>
                        <a:pt x="0" y="34"/>
                      </a:lnTo>
                      <a:lnTo>
                        <a:pt x="3" y="49"/>
                      </a:lnTo>
                      <a:lnTo>
                        <a:pt x="10" y="62"/>
                      </a:lnTo>
                      <a:lnTo>
                        <a:pt x="22" y="73"/>
                      </a:lnTo>
                      <a:lnTo>
                        <a:pt x="33" y="78"/>
                      </a:lnTo>
                      <a:lnTo>
                        <a:pt x="46" y="78"/>
                      </a:lnTo>
                      <a:lnTo>
                        <a:pt x="54" y="69"/>
                      </a:lnTo>
                      <a:lnTo>
                        <a:pt x="62" y="59"/>
                      </a:lnTo>
                      <a:lnTo>
                        <a:pt x="63" y="44"/>
                      </a:lnTo>
                      <a:lnTo>
                        <a:pt x="59" y="28"/>
                      </a:lnTo>
                    </a:path>
                  </a:pathLst>
                </a:custGeom>
                <a:solidFill>
                  <a:srgbClr val="FFCCFF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03" name="Freeform 59"/>
                <p:cNvSpPr>
                  <a:spLocks/>
                </p:cNvSpPr>
                <p:nvPr/>
              </p:nvSpPr>
              <p:spPr bwMode="auto">
                <a:xfrm>
                  <a:off x="1153" y="8760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4 h 134"/>
                    <a:gd name="T4" fmla="*/ 61 w 264"/>
                    <a:gd name="T5" fmla="*/ 46 h 134"/>
                    <a:gd name="T6" fmla="*/ 92 w 264"/>
                    <a:gd name="T7" fmla="*/ 65 h 134"/>
                    <a:gd name="T8" fmla="*/ 125 w 264"/>
                    <a:gd name="T9" fmla="*/ 83 h 134"/>
                    <a:gd name="T10" fmla="*/ 159 w 264"/>
                    <a:gd name="T11" fmla="*/ 99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4"/>
                      </a:lnTo>
                      <a:lnTo>
                        <a:pt x="61" y="46"/>
                      </a:lnTo>
                      <a:lnTo>
                        <a:pt x="92" y="65"/>
                      </a:lnTo>
                      <a:lnTo>
                        <a:pt x="125" y="83"/>
                      </a:lnTo>
                      <a:lnTo>
                        <a:pt x="159" y="99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noFill/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04" name="Freeform 60"/>
                <p:cNvSpPr>
                  <a:spLocks/>
                </p:cNvSpPr>
                <p:nvPr/>
              </p:nvSpPr>
              <p:spPr bwMode="auto">
                <a:xfrm>
                  <a:off x="1153" y="8813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4 h 134"/>
                    <a:gd name="T4" fmla="*/ 61 w 264"/>
                    <a:gd name="T5" fmla="*/ 44 h 134"/>
                    <a:gd name="T6" fmla="*/ 92 w 264"/>
                    <a:gd name="T7" fmla="*/ 64 h 134"/>
                    <a:gd name="T8" fmla="*/ 125 w 264"/>
                    <a:gd name="T9" fmla="*/ 81 h 134"/>
                    <a:gd name="T10" fmla="*/ 159 w 264"/>
                    <a:gd name="T11" fmla="*/ 98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4"/>
                      </a:lnTo>
                      <a:lnTo>
                        <a:pt x="61" y="44"/>
                      </a:lnTo>
                      <a:lnTo>
                        <a:pt x="92" y="64"/>
                      </a:lnTo>
                      <a:lnTo>
                        <a:pt x="125" y="81"/>
                      </a:lnTo>
                      <a:lnTo>
                        <a:pt x="159" y="98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noFill/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05" name="Freeform 61"/>
                <p:cNvSpPr>
                  <a:spLocks/>
                </p:cNvSpPr>
                <p:nvPr/>
              </p:nvSpPr>
              <p:spPr bwMode="auto">
                <a:xfrm>
                  <a:off x="1153" y="8866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3 h 134"/>
                    <a:gd name="T4" fmla="*/ 61 w 264"/>
                    <a:gd name="T5" fmla="*/ 44 h 134"/>
                    <a:gd name="T6" fmla="*/ 92 w 264"/>
                    <a:gd name="T7" fmla="*/ 64 h 134"/>
                    <a:gd name="T8" fmla="*/ 125 w 264"/>
                    <a:gd name="T9" fmla="*/ 81 h 134"/>
                    <a:gd name="T10" fmla="*/ 159 w 264"/>
                    <a:gd name="T11" fmla="*/ 98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3"/>
                      </a:lnTo>
                      <a:lnTo>
                        <a:pt x="61" y="44"/>
                      </a:lnTo>
                      <a:lnTo>
                        <a:pt x="92" y="64"/>
                      </a:lnTo>
                      <a:lnTo>
                        <a:pt x="125" y="81"/>
                      </a:lnTo>
                      <a:lnTo>
                        <a:pt x="159" y="98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noFill/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06" name="Freeform 62"/>
                <p:cNvSpPr>
                  <a:spLocks/>
                </p:cNvSpPr>
                <p:nvPr/>
              </p:nvSpPr>
              <p:spPr bwMode="auto">
                <a:xfrm>
                  <a:off x="1143" y="8216"/>
                  <a:ext cx="282" cy="156"/>
                </a:xfrm>
                <a:custGeom>
                  <a:avLst/>
                  <a:gdLst>
                    <a:gd name="T0" fmla="*/ 10 w 282"/>
                    <a:gd name="T1" fmla="*/ 22 h 156"/>
                    <a:gd name="T2" fmla="*/ 68 w 282"/>
                    <a:gd name="T3" fmla="*/ 66 h 156"/>
                    <a:gd name="T4" fmla="*/ 99 w 282"/>
                    <a:gd name="T5" fmla="*/ 85 h 156"/>
                    <a:gd name="T6" fmla="*/ 132 w 282"/>
                    <a:gd name="T7" fmla="*/ 104 h 156"/>
                    <a:gd name="T8" fmla="*/ 167 w 282"/>
                    <a:gd name="T9" fmla="*/ 119 h 156"/>
                    <a:gd name="T10" fmla="*/ 201 w 282"/>
                    <a:gd name="T11" fmla="*/ 134 h 156"/>
                    <a:gd name="T12" fmla="*/ 236 w 282"/>
                    <a:gd name="T13" fmla="*/ 146 h 156"/>
                    <a:gd name="T14" fmla="*/ 272 w 282"/>
                    <a:gd name="T15" fmla="*/ 156 h 156"/>
                    <a:gd name="T16" fmla="*/ 278 w 282"/>
                    <a:gd name="T17" fmla="*/ 155 h 156"/>
                    <a:gd name="T18" fmla="*/ 281 w 282"/>
                    <a:gd name="T19" fmla="*/ 151 h 156"/>
                    <a:gd name="T20" fmla="*/ 282 w 282"/>
                    <a:gd name="T21" fmla="*/ 146 h 156"/>
                    <a:gd name="T22" fmla="*/ 282 w 282"/>
                    <a:gd name="T23" fmla="*/ 141 h 156"/>
                    <a:gd name="T24" fmla="*/ 279 w 282"/>
                    <a:gd name="T25" fmla="*/ 136 h 156"/>
                    <a:gd name="T26" fmla="*/ 272 w 282"/>
                    <a:gd name="T27" fmla="*/ 133 h 156"/>
                    <a:gd name="T28" fmla="*/ 236 w 282"/>
                    <a:gd name="T29" fmla="*/ 122 h 156"/>
                    <a:gd name="T30" fmla="*/ 202 w 282"/>
                    <a:gd name="T31" fmla="*/ 110 h 156"/>
                    <a:gd name="T32" fmla="*/ 168 w 282"/>
                    <a:gd name="T33" fmla="*/ 97 h 156"/>
                    <a:gd name="T34" fmla="*/ 135 w 282"/>
                    <a:gd name="T35" fmla="*/ 80 h 156"/>
                    <a:gd name="T36" fmla="*/ 104 w 282"/>
                    <a:gd name="T37" fmla="*/ 63 h 156"/>
                    <a:gd name="T38" fmla="*/ 72 w 282"/>
                    <a:gd name="T39" fmla="*/ 44 h 156"/>
                    <a:gd name="T40" fmla="*/ 14 w 282"/>
                    <a:gd name="T41" fmla="*/ 2 h 156"/>
                    <a:gd name="T42" fmla="*/ 8 w 282"/>
                    <a:gd name="T43" fmla="*/ 0 h 156"/>
                    <a:gd name="T44" fmla="*/ 2 w 282"/>
                    <a:gd name="T45" fmla="*/ 2 h 156"/>
                    <a:gd name="T46" fmla="*/ 0 w 282"/>
                    <a:gd name="T47" fmla="*/ 5 h 156"/>
                    <a:gd name="T48" fmla="*/ 0 w 282"/>
                    <a:gd name="T49" fmla="*/ 8 h 156"/>
                    <a:gd name="T50" fmla="*/ 2 w 282"/>
                    <a:gd name="T51" fmla="*/ 17 h 156"/>
                    <a:gd name="T52" fmla="*/ 10 w 282"/>
                    <a:gd name="T53" fmla="*/ 22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82" h="156">
                      <a:moveTo>
                        <a:pt x="10" y="22"/>
                      </a:moveTo>
                      <a:lnTo>
                        <a:pt x="68" y="66"/>
                      </a:lnTo>
                      <a:lnTo>
                        <a:pt x="99" y="85"/>
                      </a:lnTo>
                      <a:lnTo>
                        <a:pt x="132" y="104"/>
                      </a:lnTo>
                      <a:lnTo>
                        <a:pt x="167" y="119"/>
                      </a:lnTo>
                      <a:lnTo>
                        <a:pt x="201" y="134"/>
                      </a:lnTo>
                      <a:lnTo>
                        <a:pt x="236" y="146"/>
                      </a:lnTo>
                      <a:lnTo>
                        <a:pt x="272" y="156"/>
                      </a:lnTo>
                      <a:lnTo>
                        <a:pt x="278" y="155"/>
                      </a:lnTo>
                      <a:lnTo>
                        <a:pt x="281" y="151"/>
                      </a:lnTo>
                      <a:lnTo>
                        <a:pt x="282" y="146"/>
                      </a:lnTo>
                      <a:lnTo>
                        <a:pt x="282" y="141"/>
                      </a:lnTo>
                      <a:lnTo>
                        <a:pt x="279" y="136"/>
                      </a:lnTo>
                      <a:lnTo>
                        <a:pt x="272" y="133"/>
                      </a:lnTo>
                      <a:lnTo>
                        <a:pt x="236" y="122"/>
                      </a:lnTo>
                      <a:lnTo>
                        <a:pt x="202" y="110"/>
                      </a:lnTo>
                      <a:lnTo>
                        <a:pt x="168" y="97"/>
                      </a:lnTo>
                      <a:lnTo>
                        <a:pt x="135" y="80"/>
                      </a:lnTo>
                      <a:lnTo>
                        <a:pt x="104" y="63"/>
                      </a:lnTo>
                      <a:lnTo>
                        <a:pt x="72" y="44"/>
                      </a:lnTo>
                      <a:lnTo>
                        <a:pt x="14" y="2"/>
                      </a:lnTo>
                      <a:lnTo>
                        <a:pt x="8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2" y="17"/>
                      </a:lnTo>
                      <a:lnTo>
                        <a:pt x="10" y="22"/>
                      </a:lnTo>
                    </a:path>
                  </a:pathLst>
                </a:custGeom>
                <a:solidFill>
                  <a:srgbClr val="000000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07" name="Freeform 63"/>
                <p:cNvSpPr>
                  <a:spLocks/>
                </p:cNvSpPr>
                <p:nvPr/>
              </p:nvSpPr>
              <p:spPr bwMode="auto">
                <a:xfrm>
                  <a:off x="1147" y="8326"/>
                  <a:ext cx="264" cy="151"/>
                </a:xfrm>
                <a:custGeom>
                  <a:avLst/>
                  <a:gdLst>
                    <a:gd name="T0" fmla="*/ 0 w 264"/>
                    <a:gd name="T1" fmla="*/ 17 h 151"/>
                    <a:gd name="T2" fmla="*/ 30 w 264"/>
                    <a:gd name="T3" fmla="*/ 41 h 151"/>
                    <a:gd name="T4" fmla="*/ 60 w 264"/>
                    <a:gd name="T5" fmla="*/ 61 h 151"/>
                    <a:gd name="T6" fmla="*/ 91 w 264"/>
                    <a:gd name="T7" fmla="*/ 82 h 151"/>
                    <a:gd name="T8" fmla="*/ 124 w 264"/>
                    <a:gd name="T9" fmla="*/ 99 h 151"/>
                    <a:gd name="T10" fmla="*/ 157 w 264"/>
                    <a:gd name="T11" fmla="*/ 116 h 151"/>
                    <a:gd name="T12" fmla="*/ 192 w 264"/>
                    <a:gd name="T13" fmla="*/ 129 h 151"/>
                    <a:gd name="T14" fmla="*/ 226 w 264"/>
                    <a:gd name="T15" fmla="*/ 141 h 151"/>
                    <a:gd name="T16" fmla="*/ 264 w 264"/>
                    <a:gd name="T17" fmla="*/ 151 h 151"/>
                    <a:gd name="T18" fmla="*/ 264 w 264"/>
                    <a:gd name="T19" fmla="*/ 151 h 151"/>
                    <a:gd name="T20" fmla="*/ 264 w 264"/>
                    <a:gd name="T21" fmla="*/ 134 h 151"/>
                    <a:gd name="T22" fmla="*/ 228 w 264"/>
                    <a:gd name="T23" fmla="*/ 124 h 151"/>
                    <a:gd name="T24" fmla="*/ 192 w 264"/>
                    <a:gd name="T25" fmla="*/ 111 h 151"/>
                    <a:gd name="T26" fmla="*/ 124 w 264"/>
                    <a:gd name="T27" fmla="*/ 80 h 151"/>
                    <a:gd name="T28" fmla="*/ 60 w 264"/>
                    <a:gd name="T29" fmla="*/ 44 h 151"/>
                    <a:gd name="T30" fmla="*/ 0 w 264"/>
                    <a:gd name="T31" fmla="*/ 0 h 151"/>
                    <a:gd name="T32" fmla="*/ 0 w 264"/>
                    <a:gd name="T33" fmla="*/ 0 h 151"/>
                    <a:gd name="T34" fmla="*/ 0 w 264"/>
                    <a:gd name="T35" fmla="*/ 17 h 151"/>
                    <a:gd name="T36" fmla="*/ 0 w 264"/>
                    <a:gd name="T37" fmla="*/ 1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4" h="151">
                      <a:moveTo>
                        <a:pt x="0" y="17"/>
                      </a:moveTo>
                      <a:lnTo>
                        <a:pt x="30" y="41"/>
                      </a:lnTo>
                      <a:lnTo>
                        <a:pt x="60" y="61"/>
                      </a:lnTo>
                      <a:lnTo>
                        <a:pt x="91" y="82"/>
                      </a:lnTo>
                      <a:lnTo>
                        <a:pt x="124" y="99"/>
                      </a:lnTo>
                      <a:lnTo>
                        <a:pt x="157" y="116"/>
                      </a:lnTo>
                      <a:lnTo>
                        <a:pt x="192" y="129"/>
                      </a:lnTo>
                      <a:lnTo>
                        <a:pt x="226" y="141"/>
                      </a:lnTo>
                      <a:lnTo>
                        <a:pt x="264" y="151"/>
                      </a:lnTo>
                      <a:lnTo>
                        <a:pt x="264" y="151"/>
                      </a:lnTo>
                      <a:lnTo>
                        <a:pt x="264" y="134"/>
                      </a:lnTo>
                      <a:lnTo>
                        <a:pt x="228" y="124"/>
                      </a:lnTo>
                      <a:lnTo>
                        <a:pt x="192" y="111"/>
                      </a:lnTo>
                      <a:lnTo>
                        <a:pt x="124" y="80"/>
                      </a:lnTo>
                      <a:lnTo>
                        <a:pt x="60" y="4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575" cmpd="sng">
                  <a:solidFill>
                    <a:srgbClr val="0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08" name="Freeform 64"/>
                <p:cNvSpPr>
                  <a:spLocks/>
                </p:cNvSpPr>
                <p:nvPr/>
              </p:nvSpPr>
              <p:spPr bwMode="auto">
                <a:xfrm>
                  <a:off x="1604" y="8714"/>
                  <a:ext cx="341" cy="497"/>
                </a:xfrm>
                <a:custGeom>
                  <a:avLst/>
                  <a:gdLst>
                    <a:gd name="T0" fmla="*/ 0 w 341"/>
                    <a:gd name="T1" fmla="*/ 344 h 497"/>
                    <a:gd name="T2" fmla="*/ 279 w 341"/>
                    <a:gd name="T3" fmla="*/ 495 h 497"/>
                    <a:gd name="T4" fmla="*/ 289 w 341"/>
                    <a:gd name="T5" fmla="*/ 497 h 497"/>
                    <a:gd name="T6" fmla="*/ 298 w 341"/>
                    <a:gd name="T7" fmla="*/ 497 h 497"/>
                    <a:gd name="T8" fmla="*/ 316 w 341"/>
                    <a:gd name="T9" fmla="*/ 493 h 497"/>
                    <a:gd name="T10" fmla="*/ 331 w 341"/>
                    <a:gd name="T11" fmla="*/ 481 h 497"/>
                    <a:gd name="T12" fmla="*/ 335 w 341"/>
                    <a:gd name="T13" fmla="*/ 475 h 497"/>
                    <a:gd name="T14" fmla="*/ 339 w 341"/>
                    <a:gd name="T15" fmla="*/ 466 h 497"/>
                    <a:gd name="T16" fmla="*/ 341 w 341"/>
                    <a:gd name="T17" fmla="*/ 458 h 497"/>
                    <a:gd name="T18" fmla="*/ 341 w 341"/>
                    <a:gd name="T19" fmla="*/ 447 h 497"/>
                    <a:gd name="T20" fmla="*/ 341 w 341"/>
                    <a:gd name="T21" fmla="*/ 192 h 497"/>
                    <a:gd name="T22" fmla="*/ 179 w 341"/>
                    <a:gd name="T23" fmla="*/ 100 h 497"/>
                    <a:gd name="T24" fmla="*/ 171 w 341"/>
                    <a:gd name="T25" fmla="*/ 65 h 497"/>
                    <a:gd name="T26" fmla="*/ 34 w 341"/>
                    <a:gd name="T27" fmla="*/ 0 h 497"/>
                    <a:gd name="T28" fmla="*/ 32 w 341"/>
                    <a:gd name="T29" fmla="*/ 66 h 497"/>
                    <a:gd name="T30" fmla="*/ 17 w 341"/>
                    <a:gd name="T31" fmla="*/ 58 h 497"/>
                    <a:gd name="T32" fmla="*/ 0 w 341"/>
                    <a:gd name="T33" fmla="*/ 51 h 497"/>
                    <a:gd name="T34" fmla="*/ 0 w 341"/>
                    <a:gd name="T35" fmla="*/ 51 h 497"/>
                    <a:gd name="T36" fmla="*/ 0 w 341"/>
                    <a:gd name="T37" fmla="*/ 344 h 497"/>
                    <a:gd name="T38" fmla="*/ 0 w 341"/>
                    <a:gd name="T39" fmla="*/ 34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41" h="497">
                      <a:moveTo>
                        <a:pt x="0" y="344"/>
                      </a:moveTo>
                      <a:lnTo>
                        <a:pt x="279" y="495"/>
                      </a:lnTo>
                      <a:lnTo>
                        <a:pt x="289" y="497"/>
                      </a:lnTo>
                      <a:lnTo>
                        <a:pt x="298" y="497"/>
                      </a:lnTo>
                      <a:lnTo>
                        <a:pt x="316" y="493"/>
                      </a:lnTo>
                      <a:lnTo>
                        <a:pt x="331" y="481"/>
                      </a:lnTo>
                      <a:lnTo>
                        <a:pt x="335" y="475"/>
                      </a:lnTo>
                      <a:lnTo>
                        <a:pt x="339" y="466"/>
                      </a:lnTo>
                      <a:lnTo>
                        <a:pt x="341" y="458"/>
                      </a:lnTo>
                      <a:lnTo>
                        <a:pt x="341" y="447"/>
                      </a:lnTo>
                      <a:lnTo>
                        <a:pt x="341" y="192"/>
                      </a:lnTo>
                      <a:lnTo>
                        <a:pt x="179" y="100"/>
                      </a:lnTo>
                      <a:lnTo>
                        <a:pt x="171" y="65"/>
                      </a:lnTo>
                      <a:lnTo>
                        <a:pt x="34" y="0"/>
                      </a:lnTo>
                      <a:lnTo>
                        <a:pt x="32" y="66"/>
                      </a:lnTo>
                      <a:lnTo>
                        <a:pt x="17" y="58"/>
                      </a:lnTo>
                      <a:lnTo>
                        <a:pt x="0" y="51"/>
                      </a:lnTo>
                      <a:lnTo>
                        <a:pt x="0" y="51"/>
                      </a:lnTo>
                      <a:lnTo>
                        <a:pt x="0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FFCCFF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09" name="Freeform 65"/>
                <p:cNvSpPr>
                  <a:spLocks/>
                </p:cNvSpPr>
                <p:nvPr/>
              </p:nvSpPr>
              <p:spPr bwMode="auto">
                <a:xfrm>
                  <a:off x="1629" y="8779"/>
                  <a:ext cx="264" cy="427"/>
                </a:xfrm>
                <a:custGeom>
                  <a:avLst/>
                  <a:gdLst>
                    <a:gd name="T0" fmla="*/ 0 w 264"/>
                    <a:gd name="T1" fmla="*/ 0 h 436"/>
                    <a:gd name="T2" fmla="*/ 264 w 264"/>
                    <a:gd name="T3" fmla="*/ 143 h 436"/>
                    <a:gd name="T4" fmla="*/ 264 w 264"/>
                    <a:gd name="T5" fmla="*/ 436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4" h="436">
                      <a:moveTo>
                        <a:pt x="0" y="0"/>
                      </a:moveTo>
                      <a:lnTo>
                        <a:pt x="264" y="143"/>
                      </a:lnTo>
                      <a:lnTo>
                        <a:pt x="264" y="436"/>
                      </a:lnTo>
                    </a:path>
                  </a:pathLst>
                </a:custGeom>
                <a:solidFill>
                  <a:srgbClr val="FFCCFF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902210" name="Text Box 66"/>
            <p:cNvSpPr txBox="1">
              <a:spLocks noChangeArrowheads="1"/>
            </p:cNvSpPr>
            <p:nvPr/>
          </p:nvSpPr>
          <p:spPr bwMode="auto">
            <a:xfrm>
              <a:off x="327" y="2741"/>
              <a:ext cx="1069" cy="19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6699"/>
                  </a:solidFill>
                  <a:ea typeface="SimSun" panose="02010600030101010101" pitchFamily="2" charset="-122"/>
                </a:rPr>
                <a:t>DNS-</a:t>
              </a:r>
              <a:r>
                <a:rPr lang="ru-RU" altLang="zh-CN" sz="2000" b="1">
                  <a:solidFill>
                    <a:srgbClr val="006699"/>
                  </a:solidFill>
                </a:rPr>
                <a:t>клиент</a:t>
              </a:r>
              <a:endParaRPr lang="ru-RU" altLang="ru-RU" sz="2000" b="1">
                <a:solidFill>
                  <a:srgbClr val="006699"/>
                </a:solidFill>
              </a:endParaRPr>
            </a:p>
          </p:txBody>
        </p:sp>
        <p:sp>
          <p:nvSpPr>
            <p:cNvPr id="902211" name="AutoShape 67"/>
            <p:cNvSpPr>
              <a:spLocks noChangeArrowheads="1"/>
            </p:cNvSpPr>
            <p:nvPr/>
          </p:nvSpPr>
          <p:spPr bwMode="auto">
            <a:xfrm>
              <a:off x="3121" y="2962"/>
              <a:ext cx="2391" cy="513"/>
            </a:xfrm>
            <a:prstGeom prst="wedgeEllipseCallout">
              <a:avLst>
                <a:gd name="adj1" fmla="val -58032"/>
                <a:gd name="adj2" fmla="val -132259"/>
              </a:avLst>
            </a:prstGeom>
            <a:noFill/>
            <a:ln w="38100" algn="ctr">
              <a:solidFill>
                <a:srgbClr val="006699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3333CC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FF5050"/>
                  </a:solidFill>
                </a:rPr>
                <a:t>Точка контроля и перехвата трафика</a:t>
              </a:r>
              <a:endParaRPr lang="ru-RU" altLang="ru-RU" sz="2000">
                <a:solidFill>
                  <a:srgbClr val="FF5050"/>
                </a:solidFill>
              </a:endParaRPr>
            </a:p>
          </p:txBody>
        </p:sp>
        <p:sp>
          <p:nvSpPr>
            <p:cNvPr id="902212" name="AutoShape 68"/>
            <p:cNvSpPr>
              <a:spLocks noChangeArrowheads="1"/>
            </p:cNvSpPr>
            <p:nvPr/>
          </p:nvSpPr>
          <p:spPr bwMode="auto">
            <a:xfrm>
              <a:off x="505" y="2953"/>
              <a:ext cx="2394" cy="513"/>
            </a:xfrm>
            <a:prstGeom prst="wedgeEllipseCallout">
              <a:avLst>
                <a:gd name="adj1" fmla="val 19926"/>
                <a:gd name="adj2" fmla="val -171444"/>
              </a:avLst>
            </a:prstGeom>
            <a:noFill/>
            <a:ln w="38100" algn="ctr">
              <a:solidFill>
                <a:srgbClr val="006699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3333CC"/>
                  </a:solidFill>
                </a:rPr>
                <a:t>Реальный маршрут трансляции трафика</a:t>
              </a:r>
              <a:endParaRPr lang="ru-RU" altLang="ru-RU" sz="2000">
                <a:solidFill>
                  <a:srgbClr val="3333CC"/>
                </a:solidFill>
              </a:endParaRPr>
            </a:p>
          </p:txBody>
        </p:sp>
        <p:grpSp>
          <p:nvGrpSpPr>
            <p:cNvPr id="902214" name="Group 70"/>
            <p:cNvGrpSpPr>
              <a:grpSpLocks/>
            </p:cNvGrpSpPr>
            <p:nvPr/>
          </p:nvGrpSpPr>
          <p:grpSpPr bwMode="auto">
            <a:xfrm flipH="1">
              <a:off x="3727" y="1863"/>
              <a:ext cx="546" cy="830"/>
              <a:chOff x="6972" y="5484"/>
              <a:chExt cx="1027" cy="1464"/>
            </a:xfrm>
          </p:grpSpPr>
          <p:sp>
            <p:nvSpPr>
              <p:cNvPr id="902215" name="Freeform 71"/>
              <p:cNvSpPr>
                <a:spLocks/>
              </p:cNvSpPr>
              <p:nvPr/>
            </p:nvSpPr>
            <p:spPr bwMode="auto">
              <a:xfrm>
                <a:off x="6972" y="5484"/>
                <a:ext cx="1027" cy="554"/>
              </a:xfrm>
              <a:custGeom>
                <a:avLst/>
                <a:gdLst>
                  <a:gd name="T0" fmla="*/ 389 w 1027"/>
                  <a:gd name="T1" fmla="*/ 554 h 554"/>
                  <a:gd name="T2" fmla="*/ 1027 w 1027"/>
                  <a:gd name="T3" fmla="*/ 210 h 554"/>
                  <a:gd name="T4" fmla="*/ 632 w 1027"/>
                  <a:gd name="T5" fmla="*/ 0 h 554"/>
                  <a:gd name="T6" fmla="*/ 0 w 1027"/>
                  <a:gd name="T7" fmla="*/ 341 h 554"/>
                  <a:gd name="T8" fmla="*/ 40 w 1027"/>
                  <a:gd name="T9" fmla="*/ 380 h 554"/>
                  <a:gd name="T10" fmla="*/ 81 w 1027"/>
                  <a:gd name="T11" fmla="*/ 418 h 554"/>
                  <a:gd name="T12" fmla="*/ 127 w 1027"/>
                  <a:gd name="T13" fmla="*/ 450 h 554"/>
                  <a:gd name="T14" fmla="*/ 175 w 1027"/>
                  <a:gd name="T15" fmla="*/ 479 h 554"/>
                  <a:gd name="T16" fmla="*/ 227 w 1027"/>
                  <a:gd name="T17" fmla="*/ 503 h 554"/>
                  <a:gd name="T18" fmla="*/ 279 w 1027"/>
                  <a:gd name="T19" fmla="*/ 525 h 554"/>
                  <a:gd name="T20" fmla="*/ 334 w 1027"/>
                  <a:gd name="T21" fmla="*/ 542 h 554"/>
                  <a:gd name="T22" fmla="*/ 389 w 1027"/>
                  <a:gd name="T23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7" h="554">
                    <a:moveTo>
                      <a:pt x="389" y="554"/>
                    </a:moveTo>
                    <a:lnTo>
                      <a:pt x="1027" y="210"/>
                    </a:lnTo>
                    <a:lnTo>
                      <a:pt x="632" y="0"/>
                    </a:lnTo>
                    <a:lnTo>
                      <a:pt x="0" y="341"/>
                    </a:lnTo>
                    <a:lnTo>
                      <a:pt x="40" y="380"/>
                    </a:lnTo>
                    <a:lnTo>
                      <a:pt x="81" y="418"/>
                    </a:lnTo>
                    <a:lnTo>
                      <a:pt x="127" y="450"/>
                    </a:lnTo>
                    <a:lnTo>
                      <a:pt x="175" y="479"/>
                    </a:lnTo>
                    <a:lnTo>
                      <a:pt x="227" y="503"/>
                    </a:lnTo>
                    <a:lnTo>
                      <a:pt x="279" y="525"/>
                    </a:lnTo>
                    <a:lnTo>
                      <a:pt x="334" y="542"/>
                    </a:lnTo>
                    <a:lnTo>
                      <a:pt x="389" y="554"/>
                    </a:lnTo>
                  </a:path>
                </a:pathLst>
              </a:custGeom>
              <a:solidFill>
                <a:srgbClr val="CCE8EA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2216" name="Freeform 72"/>
              <p:cNvSpPr>
                <a:spLocks/>
              </p:cNvSpPr>
              <p:nvPr/>
            </p:nvSpPr>
            <p:spPr bwMode="auto">
              <a:xfrm>
                <a:off x="6972" y="5825"/>
                <a:ext cx="389" cy="1075"/>
              </a:xfrm>
              <a:custGeom>
                <a:avLst/>
                <a:gdLst>
                  <a:gd name="T0" fmla="*/ 389 w 389"/>
                  <a:gd name="T1" fmla="*/ 213 h 1075"/>
                  <a:gd name="T2" fmla="*/ 334 w 389"/>
                  <a:gd name="T3" fmla="*/ 201 h 1075"/>
                  <a:gd name="T4" fmla="*/ 279 w 389"/>
                  <a:gd name="T5" fmla="*/ 184 h 1075"/>
                  <a:gd name="T6" fmla="*/ 225 w 389"/>
                  <a:gd name="T7" fmla="*/ 162 h 1075"/>
                  <a:gd name="T8" fmla="*/ 175 w 389"/>
                  <a:gd name="T9" fmla="*/ 138 h 1075"/>
                  <a:gd name="T10" fmla="*/ 127 w 389"/>
                  <a:gd name="T11" fmla="*/ 109 h 1075"/>
                  <a:gd name="T12" fmla="*/ 81 w 389"/>
                  <a:gd name="T13" fmla="*/ 75 h 1075"/>
                  <a:gd name="T14" fmla="*/ 40 w 389"/>
                  <a:gd name="T15" fmla="*/ 39 h 1075"/>
                  <a:gd name="T16" fmla="*/ 0 w 389"/>
                  <a:gd name="T17" fmla="*/ 0 h 1075"/>
                  <a:gd name="T18" fmla="*/ 0 w 389"/>
                  <a:gd name="T19" fmla="*/ 0 h 1075"/>
                  <a:gd name="T20" fmla="*/ 0 w 389"/>
                  <a:gd name="T21" fmla="*/ 879 h 1075"/>
                  <a:gd name="T22" fmla="*/ 40 w 389"/>
                  <a:gd name="T23" fmla="*/ 917 h 1075"/>
                  <a:gd name="T24" fmla="*/ 83 w 389"/>
                  <a:gd name="T25" fmla="*/ 951 h 1075"/>
                  <a:gd name="T26" fmla="*/ 128 w 389"/>
                  <a:gd name="T27" fmla="*/ 981 h 1075"/>
                  <a:gd name="T28" fmla="*/ 177 w 389"/>
                  <a:gd name="T29" fmla="*/ 1009 h 1075"/>
                  <a:gd name="T30" fmla="*/ 228 w 389"/>
                  <a:gd name="T31" fmla="*/ 1031 h 1075"/>
                  <a:gd name="T32" fmla="*/ 279 w 389"/>
                  <a:gd name="T33" fmla="*/ 1051 h 1075"/>
                  <a:gd name="T34" fmla="*/ 334 w 389"/>
                  <a:gd name="T35" fmla="*/ 1065 h 1075"/>
                  <a:gd name="T36" fmla="*/ 389 w 389"/>
                  <a:gd name="T37" fmla="*/ 1075 h 1075"/>
                  <a:gd name="T38" fmla="*/ 389 w 389"/>
                  <a:gd name="T39" fmla="*/ 1075 h 1075"/>
                  <a:gd name="T40" fmla="*/ 389 w 389"/>
                  <a:gd name="T41" fmla="*/ 213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9" h="1075">
                    <a:moveTo>
                      <a:pt x="389" y="213"/>
                    </a:moveTo>
                    <a:lnTo>
                      <a:pt x="334" y="201"/>
                    </a:lnTo>
                    <a:lnTo>
                      <a:pt x="279" y="184"/>
                    </a:lnTo>
                    <a:lnTo>
                      <a:pt x="225" y="162"/>
                    </a:lnTo>
                    <a:lnTo>
                      <a:pt x="175" y="138"/>
                    </a:lnTo>
                    <a:lnTo>
                      <a:pt x="127" y="109"/>
                    </a:lnTo>
                    <a:lnTo>
                      <a:pt x="81" y="75"/>
                    </a:lnTo>
                    <a:lnTo>
                      <a:pt x="40" y="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79"/>
                    </a:lnTo>
                    <a:lnTo>
                      <a:pt x="40" y="917"/>
                    </a:lnTo>
                    <a:lnTo>
                      <a:pt x="83" y="951"/>
                    </a:lnTo>
                    <a:lnTo>
                      <a:pt x="128" y="981"/>
                    </a:lnTo>
                    <a:lnTo>
                      <a:pt x="177" y="1009"/>
                    </a:lnTo>
                    <a:lnTo>
                      <a:pt x="228" y="1031"/>
                    </a:lnTo>
                    <a:lnTo>
                      <a:pt x="279" y="1051"/>
                    </a:lnTo>
                    <a:lnTo>
                      <a:pt x="334" y="1065"/>
                    </a:lnTo>
                    <a:lnTo>
                      <a:pt x="389" y="1075"/>
                    </a:lnTo>
                    <a:lnTo>
                      <a:pt x="389" y="1075"/>
                    </a:lnTo>
                    <a:lnTo>
                      <a:pt x="389" y="213"/>
                    </a:lnTo>
                  </a:path>
                </a:pathLst>
              </a:custGeom>
              <a:solidFill>
                <a:srgbClr val="CCE8EA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2217" name="Freeform 73"/>
              <p:cNvSpPr>
                <a:spLocks/>
              </p:cNvSpPr>
              <p:nvPr/>
            </p:nvSpPr>
            <p:spPr bwMode="auto">
              <a:xfrm>
                <a:off x="7361" y="5694"/>
                <a:ext cx="638" cy="1206"/>
              </a:xfrm>
              <a:custGeom>
                <a:avLst/>
                <a:gdLst>
                  <a:gd name="T0" fmla="*/ 0 w 638"/>
                  <a:gd name="T1" fmla="*/ 344 h 1206"/>
                  <a:gd name="T2" fmla="*/ 0 w 638"/>
                  <a:gd name="T3" fmla="*/ 1206 h 1206"/>
                  <a:gd name="T4" fmla="*/ 638 w 638"/>
                  <a:gd name="T5" fmla="*/ 864 h 1206"/>
                  <a:gd name="T6" fmla="*/ 638 w 638"/>
                  <a:gd name="T7" fmla="*/ 0 h 1206"/>
                  <a:gd name="T8" fmla="*/ 0 w 638"/>
                  <a:gd name="T9" fmla="*/ 344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8" h="1206">
                    <a:moveTo>
                      <a:pt x="0" y="344"/>
                    </a:moveTo>
                    <a:lnTo>
                      <a:pt x="0" y="1206"/>
                    </a:lnTo>
                    <a:lnTo>
                      <a:pt x="638" y="864"/>
                    </a:lnTo>
                    <a:lnTo>
                      <a:pt x="638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CE8EA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2218" name="Freeform 74"/>
              <p:cNvSpPr>
                <a:spLocks/>
              </p:cNvSpPr>
              <p:nvPr/>
            </p:nvSpPr>
            <p:spPr bwMode="auto">
              <a:xfrm>
                <a:off x="7120" y="6358"/>
                <a:ext cx="63" cy="78"/>
              </a:xfrm>
              <a:custGeom>
                <a:avLst/>
                <a:gdLst>
                  <a:gd name="T0" fmla="*/ 59 w 63"/>
                  <a:gd name="T1" fmla="*/ 28 h 78"/>
                  <a:gd name="T2" fmla="*/ 52 w 63"/>
                  <a:gd name="T3" fmla="*/ 15 h 78"/>
                  <a:gd name="T4" fmla="*/ 42 w 63"/>
                  <a:gd name="T5" fmla="*/ 5 h 78"/>
                  <a:gd name="T6" fmla="*/ 29 w 63"/>
                  <a:gd name="T7" fmla="*/ 0 h 78"/>
                  <a:gd name="T8" fmla="*/ 17 w 63"/>
                  <a:gd name="T9" fmla="*/ 1 h 78"/>
                  <a:gd name="T10" fmla="*/ 7 w 63"/>
                  <a:gd name="T11" fmla="*/ 8 h 78"/>
                  <a:gd name="T12" fmla="*/ 2 w 63"/>
                  <a:gd name="T13" fmla="*/ 20 h 78"/>
                  <a:gd name="T14" fmla="*/ 0 w 63"/>
                  <a:gd name="T15" fmla="*/ 34 h 78"/>
                  <a:gd name="T16" fmla="*/ 3 w 63"/>
                  <a:gd name="T17" fmla="*/ 49 h 78"/>
                  <a:gd name="T18" fmla="*/ 10 w 63"/>
                  <a:gd name="T19" fmla="*/ 62 h 78"/>
                  <a:gd name="T20" fmla="*/ 22 w 63"/>
                  <a:gd name="T21" fmla="*/ 73 h 78"/>
                  <a:gd name="T22" fmla="*/ 33 w 63"/>
                  <a:gd name="T23" fmla="*/ 78 h 78"/>
                  <a:gd name="T24" fmla="*/ 46 w 63"/>
                  <a:gd name="T25" fmla="*/ 78 h 78"/>
                  <a:gd name="T26" fmla="*/ 54 w 63"/>
                  <a:gd name="T27" fmla="*/ 69 h 78"/>
                  <a:gd name="T28" fmla="*/ 62 w 63"/>
                  <a:gd name="T29" fmla="*/ 59 h 78"/>
                  <a:gd name="T30" fmla="*/ 63 w 63"/>
                  <a:gd name="T31" fmla="*/ 44 h 78"/>
                  <a:gd name="T32" fmla="*/ 59 w 63"/>
                  <a:gd name="T33" fmla="*/ 2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78">
                    <a:moveTo>
                      <a:pt x="59" y="28"/>
                    </a:moveTo>
                    <a:lnTo>
                      <a:pt x="52" y="15"/>
                    </a:lnTo>
                    <a:lnTo>
                      <a:pt x="42" y="5"/>
                    </a:lnTo>
                    <a:lnTo>
                      <a:pt x="29" y="0"/>
                    </a:lnTo>
                    <a:lnTo>
                      <a:pt x="17" y="1"/>
                    </a:lnTo>
                    <a:lnTo>
                      <a:pt x="7" y="8"/>
                    </a:lnTo>
                    <a:lnTo>
                      <a:pt x="2" y="20"/>
                    </a:lnTo>
                    <a:lnTo>
                      <a:pt x="0" y="34"/>
                    </a:lnTo>
                    <a:lnTo>
                      <a:pt x="3" y="49"/>
                    </a:lnTo>
                    <a:lnTo>
                      <a:pt x="10" y="62"/>
                    </a:lnTo>
                    <a:lnTo>
                      <a:pt x="22" y="73"/>
                    </a:lnTo>
                    <a:lnTo>
                      <a:pt x="33" y="78"/>
                    </a:lnTo>
                    <a:lnTo>
                      <a:pt x="46" y="78"/>
                    </a:lnTo>
                    <a:lnTo>
                      <a:pt x="54" y="69"/>
                    </a:lnTo>
                    <a:lnTo>
                      <a:pt x="62" y="59"/>
                    </a:lnTo>
                    <a:lnTo>
                      <a:pt x="63" y="44"/>
                    </a:lnTo>
                    <a:lnTo>
                      <a:pt x="59" y="28"/>
                    </a:lnTo>
                  </a:path>
                </a:pathLst>
              </a:custGeom>
              <a:solidFill>
                <a:srgbClr val="FFE6B3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2219" name="Freeform 75"/>
              <p:cNvSpPr>
                <a:spLocks/>
              </p:cNvSpPr>
              <p:nvPr/>
            </p:nvSpPr>
            <p:spPr bwMode="auto">
              <a:xfrm>
                <a:off x="7035" y="6536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6 h 134"/>
                  <a:gd name="T6" fmla="*/ 92 w 264"/>
                  <a:gd name="T7" fmla="*/ 65 h 134"/>
                  <a:gd name="T8" fmla="*/ 125 w 264"/>
                  <a:gd name="T9" fmla="*/ 83 h 134"/>
                  <a:gd name="T10" fmla="*/ 159 w 264"/>
                  <a:gd name="T11" fmla="*/ 99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6"/>
                    </a:lnTo>
                    <a:lnTo>
                      <a:pt x="92" y="65"/>
                    </a:lnTo>
                    <a:lnTo>
                      <a:pt x="125" y="83"/>
                    </a:lnTo>
                    <a:lnTo>
                      <a:pt x="159" y="99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2220" name="Freeform 76"/>
              <p:cNvSpPr>
                <a:spLocks/>
              </p:cNvSpPr>
              <p:nvPr/>
            </p:nvSpPr>
            <p:spPr bwMode="auto">
              <a:xfrm>
                <a:off x="7035" y="6589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2221" name="Freeform 77"/>
              <p:cNvSpPr>
                <a:spLocks/>
              </p:cNvSpPr>
              <p:nvPr/>
            </p:nvSpPr>
            <p:spPr bwMode="auto">
              <a:xfrm>
                <a:off x="7035" y="6642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3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3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2222" name="Freeform 78"/>
              <p:cNvSpPr>
                <a:spLocks/>
              </p:cNvSpPr>
              <p:nvPr/>
            </p:nvSpPr>
            <p:spPr bwMode="auto">
              <a:xfrm>
                <a:off x="7025" y="5992"/>
                <a:ext cx="282" cy="156"/>
              </a:xfrm>
              <a:custGeom>
                <a:avLst/>
                <a:gdLst>
                  <a:gd name="T0" fmla="*/ 10 w 282"/>
                  <a:gd name="T1" fmla="*/ 22 h 156"/>
                  <a:gd name="T2" fmla="*/ 68 w 282"/>
                  <a:gd name="T3" fmla="*/ 66 h 156"/>
                  <a:gd name="T4" fmla="*/ 99 w 282"/>
                  <a:gd name="T5" fmla="*/ 85 h 156"/>
                  <a:gd name="T6" fmla="*/ 132 w 282"/>
                  <a:gd name="T7" fmla="*/ 104 h 156"/>
                  <a:gd name="T8" fmla="*/ 167 w 282"/>
                  <a:gd name="T9" fmla="*/ 119 h 156"/>
                  <a:gd name="T10" fmla="*/ 201 w 282"/>
                  <a:gd name="T11" fmla="*/ 134 h 156"/>
                  <a:gd name="T12" fmla="*/ 236 w 282"/>
                  <a:gd name="T13" fmla="*/ 146 h 156"/>
                  <a:gd name="T14" fmla="*/ 272 w 282"/>
                  <a:gd name="T15" fmla="*/ 156 h 156"/>
                  <a:gd name="T16" fmla="*/ 278 w 282"/>
                  <a:gd name="T17" fmla="*/ 155 h 156"/>
                  <a:gd name="T18" fmla="*/ 281 w 282"/>
                  <a:gd name="T19" fmla="*/ 151 h 156"/>
                  <a:gd name="T20" fmla="*/ 282 w 282"/>
                  <a:gd name="T21" fmla="*/ 146 h 156"/>
                  <a:gd name="T22" fmla="*/ 282 w 282"/>
                  <a:gd name="T23" fmla="*/ 141 h 156"/>
                  <a:gd name="T24" fmla="*/ 279 w 282"/>
                  <a:gd name="T25" fmla="*/ 136 h 156"/>
                  <a:gd name="T26" fmla="*/ 272 w 282"/>
                  <a:gd name="T27" fmla="*/ 133 h 156"/>
                  <a:gd name="T28" fmla="*/ 236 w 282"/>
                  <a:gd name="T29" fmla="*/ 122 h 156"/>
                  <a:gd name="T30" fmla="*/ 202 w 282"/>
                  <a:gd name="T31" fmla="*/ 110 h 156"/>
                  <a:gd name="T32" fmla="*/ 168 w 282"/>
                  <a:gd name="T33" fmla="*/ 97 h 156"/>
                  <a:gd name="T34" fmla="*/ 135 w 282"/>
                  <a:gd name="T35" fmla="*/ 80 h 156"/>
                  <a:gd name="T36" fmla="*/ 104 w 282"/>
                  <a:gd name="T37" fmla="*/ 63 h 156"/>
                  <a:gd name="T38" fmla="*/ 72 w 282"/>
                  <a:gd name="T39" fmla="*/ 44 h 156"/>
                  <a:gd name="T40" fmla="*/ 14 w 282"/>
                  <a:gd name="T41" fmla="*/ 2 h 156"/>
                  <a:gd name="T42" fmla="*/ 8 w 282"/>
                  <a:gd name="T43" fmla="*/ 0 h 156"/>
                  <a:gd name="T44" fmla="*/ 2 w 282"/>
                  <a:gd name="T45" fmla="*/ 2 h 156"/>
                  <a:gd name="T46" fmla="*/ 0 w 282"/>
                  <a:gd name="T47" fmla="*/ 5 h 156"/>
                  <a:gd name="T48" fmla="*/ 0 w 282"/>
                  <a:gd name="T49" fmla="*/ 8 h 156"/>
                  <a:gd name="T50" fmla="*/ 2 w 282"/>
                  <a:gd name="T51" fmla="*/ 17 h 156"/>
                  <a:gd name="T52" fmla="*/ 10 w 282"/>
                  <a:gd name="T53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56">
                    <a:moveTo>
                      <a:pt x="10" y="22"/>
                    </a:moveTo>
                    <a:lnTo>
                      <a:pt x="68" y="66"/>
                    </a:lnTo>
                    <a:lnTo>
                      <a:pt x="99" y="85"/>
                    </a:lnTo>
                    <a:lnTo>
                      <a:pt x="132" y="104"/>
                    </a:lnTo>
                    <a:lnTo>
                      <a:pt x="167" y="119"/>
                    </a:lnTo>
                    <a:lnTo>
                      <a:pt x="201" y="134"/>
                    </a:lnTo>
                    <a:lnTo>
                      <a:pt x="236" y="146"/>
                    </a:lnTo>
                    <a:lnTo>
                      <a:pt x="272" y="156"/>
                    </a:lnTo>
                    <a:lnTo>
                      <a:pt x="278" y="155"/>
                    </a:lnTo>
                    <a:lnTo>
                      <a:pt x="281" y="151"/>
                    </a:lnTo>
                    <a:lnTo>
                      <a:pt x="282" y="146"/>
                    </a:lnTo>
                    <a:lnTo>
                      <a:pt x="282" y="141"/>
                    </a:lnTo>
                    <a:lnTo>
                      <a:pt x="279" y="136"/>
                    </a:lnTo>
                    <a:lnTo>
                      <a:pt x="272" y="133"/>
                    </a:lnTo>
                    <a:lnTo>
                      <a:pt x="236" y="122"/>
                    </a:lnTo>
                    <a:lnTo>
                      <a:pt x="202" y="110"/>
                    </a:lnTo>
                    <a:lnTo>
                      <a:pt x="168" y="97"/>
                    </a:lnTo>
                    <a:lnTo>
                      <a:pt x="135" y="80"/>
                    </a:lnTo>
                    <a:lnTo>
                      <a:pt x="104" y="63"/>
                    </a:lnTo>
                    <a:lnTo>
                      <a:pt x="72" y="4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17"/>
                    </a:lnTo>
                    <a:lnTo>
                      <a:pt x="10" y="22"/>
                    </a:lnTo>
                  </a:path>
                </a:pathLst>
              </a:custGeom>
              <a:solidFill>
                <a:srgbClr val="FFE6B3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2223" name="Freeform 79"/>
              <p:cNvSpPr>
                <a:spLocks/>
              </p:cNvSpPr>
              <p:nvPr/>
            </p:nvSpPr>
            <p:spPr bwMode="auto">
              <a:xfrm>
                <a:off x="7035" y="6099"/>
                <a:ext cx="264" cy="151"/>
              </a:xfrm>
              <a:custGeom>
                <a:avLst/>
                <a:gdLst>
                  <a:gd name="T0" fmla="*/ 0 w 264"/>
                  <a:gd name="T1" fmla="*/ 17 h 151"/>
                  <a:gd name="T2" fmla="*/ 30 w 264"/>
                  <a:gd name="T3" fmla="*/ 41 h 151"/>
                  <a:gd name="T4" fmla="*/ 60 w 264"/>
                  <a:gd name="T5" fmla="*/ 61 h 151"/>
                  <a:gd name="T6" fmla="*/ 91 w 264"/>
                  <a:gd name="T7" fmla="*/ 82 h 151"/>
                  <a:gd name="T8" fmla="*/ 124 w 264"/>
                  <a:gd name="T9" fmla="*/ 99 h 151"/>
                  <a:gd name="T10" fmla="*/ 157 w 264"/>
                  <a:gd name="T11" fmla="*/ 116 h 151"/>
                  <a:gd name="T12" fmla="*/ 192 w 264"/>
                  <a:gd name="T13" fmla="*/ 129 h 151"/>
                  <a:gd name="T14" fmla="*/ 226 w 264"/>
                  <a:gd name="T15" fmla="*/ 141 h 151"/>
                  <a:gd name="T16" fmla="*/ 264 w 264"/>
                  <a:gd name="T17" fmla="*/ 151 h 151"/>
                  <a:gd name="T18" fmla="*/ 264 w 264"/>
                  <a:gd name="T19" fmla="*/ 151 h 151"/>
                  <a:gd name="T20" fmla="*/ 264 w 264"/>
                  <a:gd name="T21" fmla="*/ 134 h 151"/>
                  <a:gd name="T22" fmla="*/ 228 w 264"/>
                  <a:gd name="T23" fmla="*/ 124 h 151"/>
                  <a:gd name="T24" fmla="*/ 192 w 264"/>
                  <a:gd name="T25" fmla="*/ 111 h 151"/>
                  <a:gd name="T26" fmla="*/ 124 w 264"/>
                  <a:gd name="T27" fmla="*/ 80 h 151"/>
                  <a:gd name="T28" fmla="*/ 60 w 264"/>
                  <a:gd name="T29" fmla="*/ 44 h 151"/>
                  <a:gd name="T30" fmla="*/ 0 w 264"/>
                  <a:gd name="T31" fmla="*/ 0 h 151"/>
                  <a:gd name="T32" fmla="*/ 0 w 264"/>
                  <a:gd name="T33" fmla="*/ 0 h 151"/>
                  <a:gd name="T34" fmla="*/ 0 w 264"/>
                  <a:gd name="T35" fmla="*/ 17 h 151"/>
                  <a:gd name="T36" fmla="*/ 0 w 264"/>
                  <a:gd name="T37" fmla="*/ 1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4" h="151">
                    <a:moveTo>
                      <a:pt x="0" y="17"/>
                    </a:moveTo>
                    <a:lnTo>
                      <a:pt x="30" y="41"/>
                    </a:lnTo>
                    <a:lnTo>
                      <a:pt x="60" y="61"/>
                    </a:lnTo>
                    <a:lnTo>
                      <a:pt x="91" y="82"/>
                    </a:lnTo>
                    <a:lnTo>
                      <a:pt x="124" y="99"/>
                    </a:lnTo>
                    <a:lnTo>
                      <a:pt x="157" y="116"/>
                    </a:lnTo>
                    <a:lnTo>
                      <a:pt x="192" y="129"/>
                    </a:lnTo>
                    <a:lnTo>
                      <a:pt x="226" y="141"/>
                    </a:lnTo>
                    <a:lnTo>
                      <a:pt x="264" y="151"/>
                    </a:lnTo>
                    <a:lnTo>
                      <a:pt x="264" y="151"/>
                    </a:lnTo>
                    <a:lnTo>
                      <a:pt x="264" y="134"/>
                    </a:lnTo>
                    <a:lnTo>
                      <a:pt x="228" y="124"/>
                    </a:lnTo>
                    <a:lnTo>
                      <a:pt x="192" y="111"/>
                    </a:lnTo>
                    <a:lnTo>
                      <a:pt x="124" y="80"/>
                    </a:lnTo>
                    <a:lnTo>
                      <a:pt x="60" y="4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02224" name="Group 80"/>
              <p:cNvGrpSpPr>
                <a:grpSpLocks/>
              </p:cNvGrpSpPr>
              <p:nvPr/>
            </p:nvGrpSpPr>
            <p:grpSpPr bwMode="auto">
              <a:xfrm>
                <a:off x="7475" y="6435"/>
                <a:ext cx="399" cy="513"/>
                <a:chOff x="8159" y="6378"/>
                <a:chExt cx="399" cy="513"/>
              </a:xfrm>
            </p:grpSpPr>
            <p:sp>
              <p:nvSpPr>
                <p:cNvPr id="902225" name="Freeform 81"/>
                <p:cNvSpPr>
                  <a:spLocks/>
                </p:cNvSpPr>
                <p:nvPr/>
              </p:nvSpPr>
              <p:spPr bwMode="auto">
                <a:xfrm>
                  <a:off x="8159" y="6378"/>
                  <a:ext cx="399" cy="513"/>
                </a:xfrm>
                <a:custGeom>
                  <a:avLst/>
                  <a:gdLst>
                    <a:gd name="T0" fmla="*/ 350 w 350"/>
                    <a:gd name="T1" fmla="*/ 80 h 470"/>
                    <a:gd name="T2" fmla="*/ 348 w 350"/>
                    <a:gd name="T3" fmla="*/ 72 h 470"/>
                    <a:gd name="T4" fmla="*/ 345 w 350"/>
                    <a:gd name="T5" fmla="*/ 63 h 470"/>
                    <a:gd name="T6" fmla="*/ 341 w 350"/>
                    <a:gd name="T7" fmla="*/ 57 h 470"/>
                    <a:gd name="T8" fmla="*/ 335 w 350"/>
                    <a:gd name="T9" fmla="*/ 48 h 470"/>
                    <a:gd name="T10" fmla="*/ 328 w 350"/>
                    <a:gd name="T11" fmla="*/ 41 h 470"/>
                    <a:gd name="T12" fmla="*/ 320 w 350"/>
                    <a:gd name="T13" fmla="*/ 34 h 470"/>
                    <a:gd name="T14" fmla="*/ 298 w 350"/>
                    <a:gd name="T15" fmla="*/ 23 h 470"/>
                    <a:gd name="T16" fmla="*/ 272 w 350"/>
                    <a:gd name="T17" fmla="*/ 14 h 470"/>
                    <a:gd name="T18" fmla="*/ 242 w 350"/>
                    <a:gd name="T19" fmla="*/ 6 h 470"/>
                    <a:gd name="T20" fmla="*/ 210 w 350"/>
                    <a:gd name="T21" fmla="*/ 0 h 470"/>
                    <a:gd name="T22" fmla="*/ 174 w 350"/>
                    <a:gd name="T23" fmla="*/ 0 h 470"/>
                    <a:gd name="T24" fmla="*/ 138 w 350"/>
                    <a:gd name="T25" fmla="*/ 0 h 470"/>
                    <a:gd name="T26" fmla="*/ 106 w 350"/>
                    <a:gd name="T27" fmla="*/ 6 h 470"/>
                    <a:gd name="T28" fmla="*/ 77 w 350"/>
                    <a:gd name="T29" fmla="*/ 14 h 470"/>
                    <a:gd name="T30" fmla="*/ 50 w 350"/>
                    <a:gd name="T31" fmla="*/ 23 h 470"/>
                    <a:gd name="T32" fmla="*/ 28 w 350"/>
                    <a:gd name="T33" fmla="*/ 34 h 470"/>
                    <a:gd name="T34" fmla="*/ 20 w 350"/>
                    <a:gd name="T35" fmla="*/ 41 h 470"/>
                    <a:gd name="T36" fmla="*/ 13 w 350"/>
                    <a:gd name="T37" fmla="*/ 48 h 470"/>
                    <a:gd name="T38" fmla="*/ 7 w 350"/>
                    <a:gd name="T39" fmla="*/ 57 h 470"/>
                    <a:gd name="T40" fmla="*/ 3 w 350"/>
                    <a:gd name="T41" fmla="*/ 63 h 470"/>
                    <a:gd name="T42" fmla="*/ 0 w 350"/>
                    <a:gd name="T43" fmla="*/ 72 h 470"/>
                    <a:gd name="T44" fmla="*/ 0 w 350"/>
                    <a:gd name="T45" fmla="*/ 80 h 470"/>
                    <a:gd name="T46" fmla="*/ 0 w 350"/>
                    <a:gd name="T47" fmla="*/ 80 h 470"/>
                    <a:gd name="T48" fmla="*/ 0 w 350"/>
                    <a:gd name="T49" fmla="*/ 80 h 470"/>
                    <a:gd name="T50" fmla="*/ 0 w 350"/>
                    <a:gd name="T51" fmla="*/ 392 h 470"/>
                    <a:gd name="T52" fmla="*/ 1 w 350"/>
                    <a:gd name="T53" fmla="*/ 400 h 470"/>
                    <a:gd name="T54" fmla="*/ 4 w 350"/>
                    <a:gd name="T55" fmla="*/ 409 h 470"/>
                    <a:gd name="T56" fmla="*/ 8 w 350"/>
                    <a:gd name="T57" fmla="*/ 415 h 470"/>
                    <a:gd name="T58" fmla="*/ 16 w 350"/>
                    <a:gd name="T59" fmla="*/ 422 h 470"/>
                    <a:gd name="T60" fmla="*/ 23 w 350"/>
                    <a:gd name="T61" fmla="*/ 431 h 470"/>
                    <a:gd name="T62" fmla="*/ 33 w 350"/>
                    <a:gd name="T63" fmla="*/ 436 h 470"/>
                    <a:gd name="T64" fmla="*/ 54 w 350"/>
                    <a:gd name="T65" fmla="*/ 448 h 470"/>
                    <a:gd name="T66" fmla="*/ 81 w 350"/>
                    <a:gd name="T67" fmla="*/ 458 h 470"/>
                    <a:gd name="T68" fmla="*/ 111 w 350"/>
                    <a:gd name="T69" fmla="*/ 465 h 470"/>
                    <a:gd name="T70" fmla="*/ 145 w 350"/>
                    <a:gd name="T71" fmla="*/ 468 h 470"/>
                    <a:gd name="T72" fmla="*/ 180 w 350"/>
                    <a:gd name="T73" fmla="*/ 470 h 470"/>
                    <a:gd name="T74" fmla="*/ 214 w 350"/>
                    <a:gd name="T75" fmla="*/ 468 h 470"/>
                    <a:gd name="T76" fmla="*/ 244 w 350"/>
                    <a:gd name="T77" fmla="*/ 463 h 470"/>
                    <a:gd name="T78" fmla="*/ 272 w 350"/>
                    <a:gd name="T79" fmla="*/ 456 h 470"/>
                    <a:gd name="T80" fmla="*/ 297 w 350"/>
                    <a:gd name="T81" fmla="*/ 446 h 470"/>
                    <a:gd name="T82" fmla="*/ 318 w 350"/>
                    <a:gd name="T83" fmla="*/ 436 h 470"/>
                    <a:gd name="T84" fmla="*/ 334 w 350"/>
                    <a:gd name="T85" fmla="*/ 422 h 470"/>
                    <a:gd name="T86" fmla="*/ 340 w 350"/>
                    <a:gd name="T87" fmla="*/ 415 h 470"/>
                    <a:gd name="T88" fmla="*/ 344 w 350"/>
                    <a:gd name="T89" fmla="*/ 409 h 470"/>
                    <a:gd name="T90" fmla="*/ 347 w 350"/>
                    <a:gd name="T91" fmla="*/ 400 h 470"/>
                    <a:gd name="T92" fmla="*/ 350 w 350"/>
                    <a:gd name="T93" fmla="*/ 393 h 470"/>
                    <a:gd name="T94" fmla="*/ 350 w 350"/>
                    <a:gd name="T95" fmla="*/ 80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50" h="470">
                      <a:moveTo>
                        <a:pt x="350" y="80"/>
                      </a:moveTo>
                      <a:lnTo>
                        <a:pt x="348" y="72"/>
                      </a:lnTo>
                      <a:lnTo>
                        <a:pt x="345" y="63"/>
                      </a:lnTo>
                      <a:lnTo>
                        <a:pt x="341" y="57"/>
                      </a:lnTo>
                      <a:lnTo>
                        <a:pt x="335" y="48"/>
                      </a:lnTo>
                      <a:lnTo>
                        <a:pt x="328" y="41"/>
                      </a:lnTo>
                      <a:lnTo>
                        <a:pt x="320" y="34"/>
                      </a:lnTo>
                      <a:lnTo>
                        <a:pt x="298" y="23"/>
                      </a:lnTo>
                      <a:lnTo>
                        <a:pt x="272" y="14"/>
                      </a:lnTo>
                      <a:lnTo>
                        <a:pt x="242" y="6"/>
                      </a:lnTo>
                      <a:lnTo>
                        <a:pt x="210" y="0"/>
                      </a:lnTo>
                      <a:lnTo>
                        <a:pt x="174" y="0"/>
                      </a:lnTo>
                      <a:lnTo>
                        <a:pt x="138" y="0"/>
                      </a:lnTo>
                      <a:lnTo>
                        <a:pt x="106" y="6"/>
                      </a:lnTo>
                      <a:lnTo>
                        <a:pt x="77" y="14"/>
                      </a:lnTo>
                      <a:lnTo>
                        <a:pt x="50" y="23"/>
                      </a:lnTo>
                      <a:lnTo>
                        <a:pt x="28" y="34"/>
                      </a:lnTo>
                      <a:lnTo>
                        <a:pt x="20" y="41"/>
                      </a:lnTo>
                      <a:lnTo>
                        <a:pt x="13" y="48"/>
                      </a:lnTo>
                      <a:lnTo>
                        <a:pt x="7" y="57"/>
                      </a:lnTo>
                      <a:lnTo>
                        <a:pt x="3" y="63"/>
                      </a:lnTo>
                      <a:lnTo>
                        <a:pt x="0" y="72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392"/>
                      </a:lnTo>
                      <a:lnTo>
                        <a:pt x="1" y="400"/>
                      </a:lnTo>
                      <a:lnTo>
                        <a:pt x="4" y="409"/>
                      </a:lnTo>
                      <a:lnTo>
                        <a:pt x="8" y="415"/>
                      </a:lnTo>
                      <a:lnTo>
                        <a:pt x="16" y="422"/>
                      </a:lnTo>
                      <a:lnTo>
                        <a:pt x="23" y="431"/>
                      </a:lnTo>
                      <a:lnTo>
                        <a:pt x="33" y="436"/>
                      </a:lnTo>
                      <a:lnTo>
                        <a:pt x="54" y="448"/>
                      </a:lnTo>
                      <a:lnTo>
                        <a:pt x="81" y="458"/>
                      </a:lnTo>
                      <a:lnTo>
                        <a:pt x="111" y="465"/>
                      </a:lnTo>
                      <a:lnTo>
                        <a:pt x="145" y="468"/>
                      </a:lnTo>
                      <a:lnTo>
                        <a:pt x="180" y="470"/>
                      </a:lnTo>
                      <a:lnTo>
                        <a:pt x="214" y="468"/>
                      </a:lnTo>
                      <a:lnTo>
                        <a:pt x="244" y="463"/>
                      </a:lnTo>
                      <a:lnTo>
                        <a:pt x="272" y="456"/>
                      </a:lnTo>
                      <a:lnTo>
                        <a:pt x="297" y="446"/>
                      </a:lnTo>
                      <a:lnTo>
                        <a:pt x="318" y="436"/>
                      </a:lnTo>
                      <a:lnTo>
                        <a:pt x="334" y="422"/>
                      </a:lnTo>
                      <a:lnTo>
                        <a:pt x="340" y="415"/>
                      </a:lnTo>
                      <a:lnTo>
                        <a:pt x="344" y="409"/>
                      </a:lnTo>
                      <a:lnTo>
                        <a:pt x="347" y="400"/>
                      </a:lnTo>
                      <a:lnTo>
                        <a:pt x="350" y="393"/>
                      </a:lnTo>
                      <a:lnTo>
                        <a:pt x="350" y="80"/>
                      </a:lnTo>
                    </a:path>
                  </a:pathLst>
                </a:custGeom>
                <a:solidFill>
                  <a:srgbClr val="FFE6B3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26" name="Freeform 82"/>
                <p:cNvSpPr>
                  <a:spLocks/>
                </p:cNvSpPr>
                <p:nvPr/>
              </p:nvSpPr>
              <p:spPr bwMode="auto">
                <a:xfrm>
                  <a:off x="8159" y="6462"/>
                  <a:ext cx="399" cy="429"/>
                </a:xfrm>
                <a:custGeom>
                  <a:avLst/>
                  <a:gdLst>
                    <a:gd name="T0" fmla="*/ 0 w 353"/>
                    <a:gd name="T1" fmla="*/ 0 h 390"/>
                    <a:gd name="T2" fmla="*/ 0 w 353"/>
                    <a:gd name="T3" fmla="*/ 313 h 390"/>
                    <a:gd name="T4" fmla="*/ 2 w 353"/>
                    <a:gd name="T5" fmla="*/ 322 h 390"/>
                    <a:gd name="T6" fmla="*/ 5 w 353"/>
                    <a:gd name="T7" fmla="*/ 329 h 390"/>
                    <a:gd name="T8" fmla="*/ 10 w 353"/>
                    <a:gd name="T9" fmla="*/ 337 h 390"/>
                    <a:gd name="T10" fmla="*/ 16 w 353"/>
                    <a:gd name="T11" fmla="*/ 344 h 390"/>
                    <a:gd name="T12" fmla="*/ 25 w 353"/>
                    <a:gd name="T13" fmla="*/ 351 h 390"/>
                    <a:gd name="T14" fmla="*/ 33 w 353"/>
                    <a:gd name="T15" fmla="*/ 357 h 390"/>
                    <a:gd name="T16" fmla="*/ 56 w 353"/>
                    <a:gd name="T17" fmla="*/ 369 h 390"/>
                    <a:gd name="T18" fmla="*/ 83 w 353"/>
                    <a:gd name="T19" fmla="*/ 378 h 390"/>
                    <a:gd name="T20" fmla="*/ 113 w 353"/>
                    <a:gd name="T21" fmla="*/ 385 h 390"/>
                    <a:gd name="T22" fmla="*/ 147 w 353"/>
                    <a:gd name="T23" fmla="*/ 390 h 390"/>
                    <a:gd name="T24" fmla="*/ 183 w 353"/>
                    <a:gd name="T25" fmla="*/ 390 h 390"/>
                    <a:gd name="T26" fmla="*/ 216 w 353"/>
                    <a:gd name="T27" fmla="*/ 388 h 390"/>
                    <a:gd name="T28" fmla="*/ 247 w 353"/>
                    <a:gd name="T29" fmla="*/ 385 h 390"/>
                    <a:gd name="T30" fmla="*/ 276 w 353"/>
                    <a:gd name="T31" fmla="*/ 376 h 390"/>
                    <a:gd name="T32" fmla="*/ 300 w 353"/>
                    <a:gd name="T33" fmla="*/ 368 h 390"/>
                    <a:gd name="T34" fmla="*/ 322 w 353"/>
                    <a:gd name="T35" fmla="*/ 356 h 390"/>
                    <a:gd name="T36" fmla="*/ 337 w 353"/>
                    <a:gd name="T37" fmla="*/ 344 h 390"/>
                    <a:gd name="T38" fmla="*/ 343 w 353"/>
                    <a:gd name="T39" fmla="*/ 337 h 390"/>
                    <a:gd name="T40" fmla="*/ 349 w 353"/>
                    <a:gd name="T41" fmla="*/ 329 h 390"/>
                    <a:gd name="T42" fmla="*/ 352 w 353"/>
                    <a:gd name="T43" fmla="*/ 322 h 390"/>
                    <a:gd name="T44" fmla="*/ 353 w 353"/>
                    <a:gd name="T45" fmla="*/ 313 h 390"/>
                    <a:gd name="T46" fmla="*/ 353 w 353"/>
                    <a:gd name="T47" fmla="*/ 313 h 390"/>
                    <a:gd name="T48" fmla="*/ 353 w 353"/>
                    <a:gd name="T49" fmla="*/ 0 h 390"/>
                    <a:gd name="T50" fmla="*/ 353 w 353"/>
                    <a:gd name="T51" fmla="*/ 9 h 390"/>
                    <a:gd name="T52" fmla="*/ 350 w 353"/>
                    <a:gd name="T53" fmla="*/ 17 h 390"/>
                    <a:gd name="T54" fmla="*/ 346 w 353"/>
                    <a:gd name="T55" fmla="*/ 24 h 390"/>
                    <a:gd name="T56" fmla="*/ 340 w 353"/>
                    <a:gd name="T57" fmla="*/ 33 h 390"/>
                    <a:gd name="T58" fmla="*/ 333 w 353"/>
                    <a:gd name="T59" fmla="*/ 39 h 390"/>
                    <a:gd name="T60" fmla="*/ 324 w 353"/>
                    <a:gd name="T61" fmla="*/ 46 h 390"/>
                    <a:gd name="T62" fmla="*/ 303 w 353"/>
                    <a:gd name="T63" fmla="*/ 58 h 390"/>
                    <a:gd name="T64" fmla="*/ 277 w 353"/>
                    <a:gd name="T65" fmla="*/ 68 h 390"/>
                    <a:gd name="T66" fmla="*/ 247 w 353"/>
                    <a:gd name="T67" fmla="*/ 75 h 390"/>
                    <a:gd name="T68" fmla="*/ 215 w 353"/>
                    <a:gd name="T69" fmla="*/ 80 h 390"/>
                    <a:gd name="T70" fmla="*/ 179 w 353"/>
                    <a:gd name="T71" fmla="*/ 82 h 390"/>
                    <a:gd name="T72" fmla="*/ 143 w 353"/>
                    <a:gd name="T73" fmla="*/ 80 h 390"/>
                    <a:gd name="T74" fmla="*/ 109 w 353"/>
                    <a:gd name="T75" fmla="*/ 75 h 390"/>
                    <a:gd name="T76" fmla="*/ 79 w 353"/>
                    <a:gd name="T77" fmla="*/ 68 h 390"/>
                    <a:gd name="T78" fmla="*/ 53 w 353"/>
                    <a:gd name="T79" fmla="*/ 58 h 390"/>
                    <a:gd name="T80" fmla="*/ 32 w 353"/>
                    <a:gd name="T81" fmla="*/ 46 h 390"/>
                    <a:gd name="T82" fmla="*/ 22 w 353"/>
                    <a:gd name="T83" fmla="*/ 41 h 390"/>
                    <a:gd name="T84" fmla="*/ 15 w 353"/>
                    <a:gd name="T85" fmla="*/ 33 h 390"/>
                    <a:gd name="T86" fmla="*/ 9 w 353"/>
                    <a:gd name="T87" fmla="*/ 26 h 390"/>
                    <a:gd name="T88" fmla="*/ 5 w 353"/>
                    <a:gd name="T89" fmla="*/ 19 h 390"/>
                    <a:gd name="T90" fmla="*/ 2 w 353"/>
                    <a:gd name="T91" fmla="*/ 11 h 390"/>
                    <a:gd name="T92" fmla="*/ 0 w 353"/>
                    <a:gd name="T93" fmla="*/ 2 h 390"/>
                    <a:gd name="T94" fmla="*/ 0 w 353"/>
                    <a:gd name="T95" fmla="*/ 0 h 390"/>
                    <a:gd name="T96" fmla="*/ 0 w 353"/>
                    <a:gd name="T97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53" h="390">
                      <a:moveTo>
                        <a:pt x="0" y="0"/>
                      </a:moveTo>
                      <a:lnTo>
                        <a:pt x="0" y="313"/>
                      </a:lnTo>
                      <a:lnTo>
                        <a:pt x="2" y="322"/>
                      </a:lnTo>
                      <a:lnTo>
                        <a:pt x="5" y="329"/>
                      </a:lnTo>
                      <a:lnTo>
                        <a:pt x="10" y="337"/>
                      </a:lnTo>
                      <a:lnTo>
                        <a:pt x="16" y="344"/>
                      </a:lnTo>
                      <a:lnTo>
                        <a:pt x="25" y="351"/>
                      </a:lnTo>
                      <a:lnTo>
                        <a:pt x="33" y="357"/>
                      </a:lnTo>
                      <a:lnTo>
                        <a:pt x="56" y="369"/>
                      </a:lnTo>
                      <a:lnTo>
                        <a:pt x="83" y="378"/>
                      </a:lnTo>
                      <a:lnTo>
                        <a:pt x="113" y="385"/>
                      </a:lnTo>
                      <a:lnTo>
                        <a:pt x="147" y="390"/>
                      </a:lnTo>
                      <a:lnTo>
                        <a:pt x="183" y="390"/>
                      </a:lnTo>
                      <a:lnTo>
                        <a:pt x="216" y="388"/>
                      </a:lnTo>
                      <a:lnTo>
                        <a:pt x="247" y="385"/>
                      </a:lnTo>
                      <a:lnTo>
                        <a:pt x="276" y="376"/>
                      </a:lnTo>
                      <a:lnTo>
                        <a:pt x="300" y="368"/>
                      </a:lnTo>
                      <a:lnTo>
                        <a:pt x="322" y="356"/>
                      </a:lnTo>
                      <a:lnTo>
                        <a:pt x="337" y="344"/>
                      </a:lnTo>
                      <a:lnTo>
                        <a:pt x="343" y="337"/>
                      </a:lnTo>
                      <a:lnTo>
                        <a:pt x="349" y="329"/>
                      </a:lnTo>
                      <a:lnTo>
                        <a:pt x="352" y="322"/>
                      </a:lnTo>
                      <a:lnTo>
                        <a:pt x="353" y="313"/>
                      </a:lnTo>
                      <a:lnTo>
                        <a:pt x="353" y="313"/>
                      </a:lnTo>
                      <a:lnTo>
                        <a:pt x="353" y="0"/>
                      </a:lnTo>
                      <a:lnTo>
                        <a:pt x="353" y="9"/>
                      </a:lnTo>
                      <a:lnTo>
                        <a:pt x="350" y="17"/>
                      </a:lnTo>
                      <a:lnTo>
                        <a:pt x="346" y="24"/>
                      </a:lnTo>
                      <a:lnTo>
                        <a:pt x="340" y="33"/>
                      </a:lnTo>
                      <a:lnTo>
                        <a:pt x="333" y="39"/>
                      </a:lnTo>
                      <a:lnTo>
                        <a:pt x="324" y="46"/>
                      </a:lnTo>
                      <a:lnTo>
                        <a:pt x="303" y="58"/>
                      </a:lnTo>
                      <a:lnTo>
                        <a:pt x="277" y="68"/>
                      </a:lnTo>
                      <a:lnTo>
                        <a:pt x="247" y="75"/>
                      </a:lnTo>
                      <a:lnTo>
                        <a:pt x="215" y="80"/>
                      </a:lnTo>
                      <a:lnTo>
                        <a:pt x="179" y="82"/>
                      </a:lnTo>
                      <a:lnTo>
                        <a:pt x="143" y="80"/>
                      </a:lnTo>
                      <a:lnTo>
                        <a:pt x="109" y="75"/>
                      </a:lnTo>
                      <a:lnTo>
                        <a:pt x="79" y="68"/>
                      </a:lnTo>
                      <a:lnTo>
                        <a:pt x="53" y="58"/>
                      </a:lnTo>
                      <a:lnTo>
                        <a:pt x="32" y="46"/>
                      </a:lnTo>
                      <a:lnTo>
                        <a:pt x="22" y="41"/>
                      </a:lnTo>
                      <a:lnTo>
                        <a:pt x="15" y="33"/>
                      </a:lnTo>
                      <a:lnTo>
                        <a:pt x="9" y="26"/>
                      </a:lnTo>
                      <a:lnTo>
                        <a:pt x="5" y="19"/>
                      </a:lnTo>
                      <a:lnTo>
                        <a:pt x="2" y="11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E6B3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902227" name="AutoShape 83"/>
            <p:cNvSpPr>
              <a:spLocks/>
            </p:cNvSpPr>
            <p:nvPr/>
          </p:nvSpPr>
          <p:spPr bwMode="auto">
            <a:xfrm rot="5400000" flipV="1">
              <a:off x="2888" y="-1575"/>
              <a:ext cx="317" cy="4978"/>
            </a:xfrm>
            <a:prstGeom prst="leftBrace">
              <a:avLst>
                <a:gd name="adj1" fmla="val 61287"/>
                <a:gd name="adj2" fmla="val 50005"/>
              </a:avLst>
            </a:prstGeom>
            <a:noFill/>
            <a:ln w="28575">
              <a:solidFill>
                <a:srgbClr val="FF9933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2228" name="Text Box 84"/>
            <p:cNvSpPr txBox="1">
              <a:spLocks noChangeArrowheads="1"/>
            </p:cNvSpPr>
            <p:nvPr/>
          </p:nvSpPr>
          <p:spPr bwMode="auto">
            <a:xfrm>
              <a:off x="3880" y="2704"/>
              <a:ext cx="1069" cy="19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6699"/>
                  </a:solidFill>
                  <a:ea typeface="SimSun" panose="02010600030101010101" pitchFamily="2" charset="-122"/>
                </a:rPr>
                <a:t>DNS-</a:t>
              </a:r>
              <a:r>
                <a:rPr lang="ru-RU" altLang="zh-CN" sz="2000" b="1">
                  <a:solidFill>
                    <a:srgbClr val="006699"/>
                  </a:solidFill>
                </a:rPr>
                <a:t>сервер</a:t>
              </a:r>
              <a:endParaRPr lang="ru-RU" altLang="ru-RU" sz="2000" b="1">
                <a:solidFill>
                  <a:srgbClr val="006699"/>
                </a:solidFill>
              </a:endParaRPr>
            </a:p>
          </p:txBody>
        </p:sp>
        <p:grpSp>
          <p:nvGrpSpPr>
            <p:cNvPr id="902229" name="Group 85"/>
            <p:cNvGrpSpPr>
              <a:grpSpLocks/>
            </p:cNvGrpSpPr>
            <p:nvPr/>
          </p:nvGrpSpPr>
          <p:grpSpPr bwMode="auto">
            <a:xfrm>
              <a:off x="4740" y="1300"/>
              <a:ext cx="829" cy="806"/>
              <a:chOff x="2055" y="343"/>
              <a:chExt cx="1695" cy="1695"/>
            </a:xfrm>
          </p:grpSpPr>
          <p:grpSp>
            <p:nvGrpSpPr>
              <p:cNvPr id="902230" name="Group 86"/>
              <p:cNvGrpSpPr>
                <a:grpSpLocks/>
              </p:cNvGrpSpPr>
              <p:nvPr/>
            </p:nvGrpSpPr>
            <p:grpSpPr bwMode="auto">
              <a:xfrm>
                <a:off x="2055" y="343"/>
                <a:ext cx="791" cy="1243"/>
                <a:chOff x="1942" y="1812"/>
                <a:chExt cx="904" cy="1427"/>
              </a:xfrm>
            </p:grpSpPr>
            <p:sp>
              <p:nvSpPr>
                <p:cNvPr id="902231" name="Oval 87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32" name="AutoShape 88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33" name="Line 89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34" name="Line 90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2235" name="Group 91"/>
              <p:cNvGrpSpPr>
                <a:grpSpLocks/>
              </p:cNvGrpSpPr>
              <p:nvPr/>
            </p:nvGrpSpPr>
            <p:grpSpPr bwMode="auto">
              <a:xfrm>
                <a:off x="2507" y="569"/>
                <a:ext cx="791" cy="1243"/>
                <a:chOff x="1942" y="1812"/>
                <a:chExt cx="904" cy="1427"/>
              </a:xfrm>
            </p:grpSpPr>
            <p:sp>
              <p:nvSpPr>
                <p:cNvPr id="902236" name="Oval 92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37" name="AutoShape 93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38" name="Line 94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39" name="Line 95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2240" name="Group 96"/>
              <p:cNvGrpSpPr>
                <a:grpSpLocks/>
              </p:cNvGrpSpPr>
              <p:nvPr/>
            </p:nvGrpSpPr>
            <p:grpSpPr bwMode="auto">
              <a:xfrm>
                <a:off x="2959" y="795"/>
                <a:ext cx="791" cy="1243"/>
                <a:chOff x="1942" y="1812"/>
                <a:chExt cx="904" cy="1427"/>
              </a:xfrm>
            </p:grpSpPr>
            <p:sp>
              <p:nvSpPr>
                <p:cNvPr id="902241" name="Oval 97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42" name="AutoShape 98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43" name="Line 99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2244" name="Line 100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902181" name="WordArt 37"/>
            <p:cNvSpPr>
              <a:spLocks noChangeArrowheads="1" noChangeShapeType="1" noTextEdit="1"/>
            </p:cNvSpPr>
            <p:nvPr/>
          </p:nvSpPr>
          <p:spPr bwMode="auto">
            <a:xfrm>
              <a:off x="4740" y="1456"/>
              <a:ext cx="694" cy="630"/>
            </a:xfrm>
            <a:prstGeom prst="rect">
              <a:avLst/>
            </a:prstGeom>
          </p:spPr>
          <p:txBody>
            <a:bodyPr wrap="none" fromWordArt="1">
              <a:prstTxWarp prst="textSlantDown">
                <a:avLst>
                  <a:gd name="adj" fmla="val 52856"/>
                </a:avLst>
              </a:prstTxWarp>
            </a:bodyPr>
            <a:lstStyle/>
            <a:p>
              <a:r>
                <a:rPr lang="ru-RU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28398" dir="3806097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Распределенная </a:t>
              </a:r>
            </a:p>
            <a:p>
              <a:r>
                <a:rPr lang="en-US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28398" dir="3806097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DNS-</a:t>
              </a:r>
              <a:r>
                <a:rPr lang="ru-RU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28398" dir="3806097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БД</a:t>
              </a:r>
            </a:p>
          </p:txBody>
        </p:sp>
        <p:sp>
          <p:nvSpPr>
            <p:cNvPr id="902245" name="Line 101"/>
            <p:cNvSpPr>
              <a:spLocks noChangeShapeType="1"/>
            </p:cNvSpPr>
            <p:nvPr/>
          </p:nvSpPr>
          <p:spPr bwMode="auto">
            <a:xfrm flipV="1">
              <a:off x="4262" y="1857"/>
              <a:ext cx="506" cy="362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2246" name="Text Box 102"/>
            <p:cNvSpPr txBox="1">
              <a:spLocks noChangeArrowheads="1"/>
            </p:cNvSpPr>
            <p:nvPr/>
          </p:nvSpPr>
          <p:spPr bwMode="auto">
            <a:xfrm>
              <a:off x="1513" y="527"/>
              <a:ext cx="3049" cy="19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3333CC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ru-RU" altLang="zh-CN" sz="2000" b="1">
                  <a:solidFill>
                    <a:srgbClr val="FF9933"/>
                  </a:solidFill>
                </a:rPr>
                <a:t>В пределах одной </a:t>
              </a:r>
              <a:r>
                <a:rPr lang="en-US" altLang="zh-CN" sz="2000" b="1">
                  <a:solidFill>
                    <a:srgbClr val="FF9933"/>
                  </a:solidFill>
                  <a:ea typeface="SimSun" panose="02010600030101010101" pitchFamily="2" charset="-122"/>
                </a:rPr>
                <a:t>DNS-</a:t>
              </a:r>
              <a:r>
                <a:rPr lang="ru-RU" altLang="zh-CN" sz="2000" b="1">
                  <a:solidFill>
                    <a:srgbClr val="FF9933"/>
                  </a:solidFill>
                </a:rPr>
                <a:t>зоны</a:t>
              </a:r>
              <a:endParaRPr lang="ru-RU" altLang="ru-RU" sz="2000" b="1">
                <a:solidFill>
                  <a:srgbClr val="FF9933"/>
                </a:solidFill>
              </a:endParaRPr>
            </a:p>
          </p:txBody>
        </p:sp>
        <p:sp>
          <p:nvSpPr>
            <p:cNvPr id="902247" name="WordArt 103"/>
            <p:cNvSpPr>
              <a:spLocks noChangeArrowheads="1" noChangeShapeType="1" noTextEdit="1"/>
            </p:cNvSpPr>
            <p:nvPr/>
          </p:nvSpPr>
          <p:spPr bwMode="auto">
            <a:xfrm>
              <a:off x="4768" y="2264"/>
              <a:ext cx="646" cy="440"/>
            </a:xfrm>
            <a:prstGeom prst="rect">
              <a:avLst/>
            </a:prstGeom>
          </p:spPr>
          <p:txBody>
            <a:bodyPr wrap="none" fromWordArt="1">
              <a:prstTxWarp prst="textSlantDown">
                <a:avLst>
                  <a:gd name="adj" fmla="val 41134"/>
                </a:avLst>
              </a:prstTxWarp>
            </a:bodyPr>
            <a:lstStyle/>
            <a:p>
              <a:r>
                <a:rPr lang="ru-RU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28398" dir="3806097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Мастер-файлы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80725" name="Text Box 85"/>
          <p:cNvSpPr txBox="1">
            <a:spLocks noChangeArrowheads="1"/>
          </p:cNvSpPr>
          <p:nvPr/>
        </p:nvSpPr>
        <p:spPr bwMode="auto">
          <a:xfrm>
            <a:off x="250825" y="1295400"/>
            <a:ext cx="8629650" cy="14620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 u="sng">
                <a:solidFill>
                  <a:srgbClr val="800080"/>
                </a:solidFill>
              </a:rPr>
              <a:t>Трафик между </a:t>
            </a:r>
            <a:r>
              <a:rPr lang="en-GB" altLang="ru-RU" sz="3200" u="sng">
                <a:solidFill>
                  <a:srgbClr val="800080"/>
                </a:solidFill>
              </a:rPr>
              <a:t>DNS</a:t>
            </a:r>
            <a:r>
              <a:rPr lang="ru-RU" altLang="ru-RU" sz="3200" u="sng">
                <a:solidFill>
                  <a:srgbClr val="800080"/>
                </a:solidFill>
              </a:rPr>
              <a:t>-клиентом и удаленным </a:t>
            </a:r>
            <a:r>
              <a:rPr lang="en-GB" altLang="ru-RU" sz="3200" u="sng">
                <a:solidFill>
                  <a:srgbClr val="800080"/>
                </a:solidFill>
              </a:rPr>
              <a:t>DNS</a:t>
            </a:r>
            <a:r>
              <a:rPr lang="ru-RU" altLang="ru-RU" sz="3200" u="sng">
                <a:solidFill>
                  <a:srgbClr val="800080"/>
                </a:solidFill>
              </a:rPr>
              <a:t>-сервером</a:t>
            </a:r>
            <a:r>
              <a:rPr lang="ru-RU" altLang="ru-RU" sz="3200">
                <a:solidFill>
                  <a:srgbClr val="800080"/>
                </a:solidFill>
              </a:rPr>
              <a:t>. Его анализ (рис.27.5) позволяет определить:</a:t>
            </a:r>
          </a:p>
        </p:txBody>
      </p:sp>
      <p:sp>
        <p:nvSpPr>
          <p:cNvPr id="880726" name="Text Box 86"/>
          <p:cNvSpPr txBox="1">
            <a:spLocks noChangeArrowheads="1"/>
          </p:cNvSpPr>
          <p:nvPr/>
        </p:nvSpPr>
        <p:spPr bwMode="auto">
          <a:xfrm>
            <a:off x="238125" y="3030538"/>
            <a:ext cx="8642350" cy="32956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75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"/>
            </a:pPr>
            <a:r>
              <a:rPr lang="ru-RU" altLang="ru-RU" sz="2800">
                <a:solidFill>
                  <a:srgbClr val="800080"/>
                </a:solidFill>
              </a:rPr>
              <a:t>режим работы удаленного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-сервера (рекурсивный или итеративный);</a:t>
            </a:r>
          </a:p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"/>
            </a:pPr>
            <a:r>
              <a:rPr lang="ru-RU" altLang="ru-RU" sz="2800">
                <a:solidFill>
                  <a:srgbClr val="800080"/>
                </a:solidFill>
              </a:rPr>
              <a:t>маршруты доставки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-трафика между взаимодействующими зонами, в частности, ретрансляционные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-серверы и граничные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-серверы, обеспечивающие перенаправление маршрутов в другие зоны;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81667" name="Text Box 3"/>
          <p:cNvSpPr txBox="1">
            <a:spLocks noChangeArrowheads="1"/>
          </p:cNvSpPr>
          <p:nvPr/>
        </p:nvSpPr>
        <p:spPr bwMode="auto">
          <a:xfrm>
            <a:off x="250825" y="1233488"/>
            <a:ext cx="8642350" cy="53133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"/>
            </a:pPr>
            <a:r>
              <a:rPr lang="ru-RU" altLang="ru-RU">
                <a:solidFill>
                  <a:srgbClr val="800080"/>
                </a:solidFill>
              </a:rPr>
              <a:t>стратегию обеспечения (политику) безопасности при информационном взаимодействии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-клиента с удаленными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-серверами (используемые алгоритмы, способы и средства аутентификации, шифрования, порядок использования, генерации, обновления и хранения ключевой информации);</a:t>
            </a:r>
          </a:p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"/>
            </a:pPr>
            <a:r>
              <a:rPr lang="ru-RU" altLang="ru-RU">
                <a:solidFill>
                  <a:srgbClr val="800080"/>
                </a:solidFill>
              </a:rPr>
              <a:t>администратора (администрацию) удаленной зоны и его стратегию обеспечения безопасности, используемую при межзональном взаимодействии;</a:t>
            </a:r>
          </a:p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"/>
            </a:pPr>
            <a:r>
              <a:rPr lang="ru-RU" altLang="ru-RU">
                <a:solidFill>
                  <a:srgbClr val="800080"/>
                </a:solidFill>
              </a:rPr>
              <a:t>(при определенных условиях) наличие в удаленной зоне копии мастер-файла, содержащей данные о локальной зоне;</a:t>
            </a:r>
          </a:p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"/>
            </a:pPr>
            <a:r>
              <a:rPr lang="ru-RU" altLang="ru-RU">
                <a:solidFill>
                  <a:srgbClr val="800080"/>
                </a:solidFill>
              </a:rPr>
              <a:t>типы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-сообщений, содержащих пустые (нулевые) поля.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03171" name="Text Box 3"/>
          <p:cNvSpPr txBox="1">
            <a:spLocks noChangeArrowheads="1"/>
          </p:cNvSpPr>
          <p:nvPr/>
        </p:nvSpPr>
        <p:spPr bwMode="auto">
          <a:xfrm>
            <a:off x="247650" y="5940425"/>
            <a:ext cx="8642350" cy="657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ru-RU" b="1">
                <a:solidFill>
                  <a:srgbClr val="800080"/>
                </a:solidFill>
              </a:rPr>
              <a:t>Рис.</a:t>
            </a:r>
            <a:r>
              <a:rPr lang="ru-RU" altLang="ru-RU" b="1">
                <a:solidFill>
                  <a:srgbClr val="800080"/>
                </a:solidFill>
                <a:latin typeface="Tahoma" panose="020B0604030504040204" pitchFamily="34" charset="0"/>
              </a:rPr>
              <a:t>27.5</a:t>
            </a:r>
            <a:r>
              <a:rPr lang="ru-RU" altLang="ru-RU" b="1">
                <a:solidFill>
                  <a:srgbClr val="800080"/>
                </a:solidFill>
              </a:rPr>
              <a:t>. Трафик между </a:t>
            </a:r>
            <a:r>
              <a:rPr lang="en-GB" altLang="ru-RU" b="1">
                <a:solidFill>
                  <a:srgbClr val="800080"/>
                </a:solidFill>
              </a:rPr>
              <a:t>DNS</a:t>
            </a:r>
            <a:r>
              <a:rPr lang="ru-RU" altLang="ru-RU" b="1">
                <a:solidFill>
                  <a:srgbClr val="800080"/>
                </a:solidFill>
              </a:rPr>
              <a:t>-клиентом и удалённым </a:t>
            </a:r>
            <a:r>
              <a:rPr lang="en-GB" altLang="ru-RU" b="1">
                <a:solidFill>
                  <a:srgbClr val="800080"/>
                </a:solidFill>
              </a:rPr>
              <a:t>DNS</a:t>
            </a:r>
            <a:r>
              <a:rPr lang="ru-RU" altLang="ru-RU" b="1">
                <a:solidFill>
                  <a:srgbClr val="800080"/>
                </a:solidFill>
              </a:rPr>
              <a:t>-сервером</a:t>
            </a:r>
          </a:p>
        </p:txBody>
      </p:sp>
      <p:grpSp>
        <p:nvGrpSpPr>
          <p:cNvPr id="903262" name="Group 94"/>
          <p:cNvGrpSpPr>
            <a:grpSpLocks/>
          </p:cNvGrpSpPr>
          <p:nvPr/>
        </p:nvGrpSpPr>
        <p:grpSpPr bwMode="auto">
          <a:xfrm>
            <a:off x="249238" y="1089025"/>
            <a:ext cx="8601075" cy="4559300"/>
            <a:chOff x="157" y="686"/>
            <a:chExt cx="5418" cy="2872"/>
          </a:xfrm>
        </p:grpSpPr>
        <p:grpSp>
          <p:nvGrpSpPr>
            <p:cNvPr id="903173" name="Group 5"/>
            <p:cNvGrpSpPr>
              <a:grpSpLocks/>
            </p:cNvGrpSpPr>
            <p:nvPr/>
          </p:nvGrpSpPr>
          <p:grpSpPr bwMode="auto">
            <a:xfrm>
              <a:off x="1719" y="1568"/>
              <a:ext cx="1824" cy="1223"/>
              <a:chOff x="5219" y="1247"/>
              <a:chExt cx="4520" cy="2938"/>
            </a:xfrm>
          </p:grpSpPr>
          <p:grpSp>
            <p:nvGrpSpPr>
              <p:cNvPr id="903174" name="Group 6"/>
              <p:cNvGrpSpPr>
                <a:grpSpLocks/>
              </p:cNvGrpSpPr>
              <p:nvPr/>
            </p:nvGrpSpPr>
            <p:grpSpPr bwMode="auto">
              <a:xfrm>
                <a:off x="5219" y="1247"/>
                <a:ext cx="4520" cy="2938"/>
                <a:chOff x="2620" y="117"/>
                <a:chExt cx="4520" cy="2938"/>
              </a:xfrm>
            </p:grpSpPr>
            <p:sp>
              <p:nvSpPr>
                <p:cNvPr id="903175" name="Oval 7"/>
                <p:cNvSpPr>
                  <a:spLocks noChangeArrowheads="1"/>
                </p:cNvSpPr>
                <p:nvPr/>
              </p:nvSpPr>
              <p:spPr bwMode="auto">
                <a:xfrm>
                  <a:off x="2846" y="569"/>
                  <a:ext cx="3051" cy="1808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45791" dir="3378596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176" name="Oval 8"/>
                <p:cNvSpPr>
                  <a:spLocks noChangeArrowheads="1"/>
                </p:cNvSpPr>
                <p:nvPr/>
              </p:nvSpPr>
              <p:spPr bwMode="auto">
                <a:xfrm>
                  <a:off x="3524" y="117"/>
                  <a:ext cx="3051" cy="1695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45791" dir="3378596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177" name="Oval 9"/>
                <p:cNvSpPr>
                  <a:spLocks noChangeArrowheads="1"/>
                </p:cNvSpPr>
                <p:nvPr/>
              </p:nvSpPr>
              <p:spPr bwMode="auto">
                <a:xfrm>
                  <a:off x="4089" y="569"/>
                  <a:ext cx="3051" cy="1695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63500" dir="54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178" name="Oval 10"/>
                <p:cNvSpPr>
                  <a:spLocks noChangeArrowheads="1"/>
                </p:cNvSpPr>
                <p:nvPr/>
              </p:nvSpPr>
              <p:spPr bwMode="auto">
                <a:xfrm>
                  <a:off x="4315" y="1134"/>
                  <a:ext cx="2486" cy="1582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45791" dir="3378596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179" name="Oval 11"/>
                <p:cNvSpPr>
                  <a:spLocks noChangeArrowheads="1"/>
                </p:cNvSpPr>
                <p:nvPr/>
              </p:nvSpPr>
              <p:spPr bwMode="auto">
                <a:xfrm>
                  <a:off x="2620" y="1247"/>
                  <a:ext cx="2825" cy="1243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50800" dir="54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180" name="Oval 12"/>
                <p:cNvSpPr>
                  <a:spLocks noChangeArrowheads="1"/>
                </p:cNvSpPr>
                <p:nvPr/>
              </p:nvSpPr>
              <p:spPr bwMode="auto">
                <a:xfrm>
                  <a:off x="3185" y="1586"/>
                  <a:ext cx="3051" cy="1469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64758" dir="4721404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181" name="Oval 13"/>
                <p:cNvSpPr>
                  <a:spLocks noChangeArrowheads="1"/>
                </p:cNvSpPr>
                <p:nvPr/>
              </p:nvSpPr>
              <p:spPr bwMode="auto">
                <a:xfrm>
                  <a:off x="3976" y="343"/>
                  <a:ext cx="2486" cy="1243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rgbClr val="CCE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45791" dir="3378596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182" name="Oval 14"/>
                <p:cNvSpPr>
                  <a:spLocks noChangeArrowheads="1"/>
                </p:cNvSpPr>
                <p:nvPr/>
              </p:nvSpPr>
              <p:spPr bwMode="auto">
                <a:xfrm>
                  <a:off x="2959" y="908"/>
                  <a:ext cx="3842" cy="1469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rgbClr val="CCE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45791" dir="3378596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03183" name="Oval 15"/>
              <p:cNvSpPr>
                <a:spLocks noChangeArrowheads="1"/>
              </p:cNvSpPr>
              <p:nvPr/>
            </p:nvSpPr>
            <p:spPr bwMode="auto">
              <a:xfrm>
                <a:off x="5671" y="1699"/>
                <a:ext cx="3390" cy="2260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03259" name="AutoShape 91"/>
            <p:cNvSpPr>
              <a:spLocks noChangeArrowheads="1"/>
            </p:cNvSpPr>
            <p:nvPr/>
          </p:nvSpPr>
          <p:spPr bwMode="auto">
            <a:xfrm>
              <a:off x="3061" y="3045"/>
              <a:ext cx="2391" cy="513"/>
            </a:xfrm>
            <a:prstGeom prst="wedgeEllipseCallout">
              <a:avLst>
                <a:gd name="adj1" fmla="val -86384"/>
                <a:gd name="adj2" fmla="val -146491"/>
              </a:avLst>
            </a:prstGeom>
            <a:noFill/>
            <a:ln w="38100" algn="ctr">
              <a:solidFill>
                <a:srgbClr val="006699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3333CC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endParaRPr lang="ru-RU" altLang="ru-RU" sz="2000">
                <a:solidFill>
                  <a:srgbClr val="FF5050"/>
                </a:solidFill>
              </a:endParaRPr>
            </a:p>
          </p:txBody>
        </p:sp>
        <p:sp>
          <p:nvSpPr>
            <p:cNvPr id="903184" name="WordArt 16"/>
            <p:cNvSpPr>
              <a:spLocks noChangeArrowheads="1" noChangeShapeType="1" noTextEdit="1"/>
            </p:cNvSpPr>
            <p:nvPr/>
          </p:nvSpPr>
          <p:spPr bwMode="auto">
            <a:xfrm>
              <a:off x="2148" y="1835"/>
              <a:ext cx="1139" cy="23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19741"/>
                </a:avLst>
              </a:prstTxWarp>
            </a:bodyPr>
            <a:lstStyle/>
            <a:p>
              <a:r>
                <a:rPr lang="en-US" sz="3600" kern="10">
                  <a:ln w="19050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</a:rPr>
                <a:t> INTERNET </a:t>
              </a:r>
              <a:endParaRPr lang="ru-RU" sz="3600" kern="10">
                <a:ln w="19050">
                  <a:solidFill>
                    <a:srgbClr val="800080"/>
                  </a:solidFill>
                  <a:round/>
                  <a:headEnd/>
                  <a:tailEnd/>
                </a:ln>
                <a:solidFill>
                  <a:srgbClr val="CC3300"/>
                </a:solidFill>
              </a:endParaRPr>
            </a:p>
          </p:txBody>
        </p:sp>
        <p:sp>
          <p:nvSpPr>
            <p:cNvPr id="903185" name="Freeform 17"/>
            <p:cNvSpPr>
              <a:spLocks/>
            </p:cNvSpPr>
            <p:nvPr/>
          </p:nvSpPr>
          <p:spPr bwMode="auto">
            <a:xfrm>
              <a:off x="4286" y="2328"/>
              <a:ext cx="455" cy="72"/>
            </a:xfrm>
            <a:custGeom>
              <a:avLst/>
              <a:gdLst>
                <a:gd name="T0" fmla="*/ 0 w 466"/>
                <a:gd name="T1" fmla="*/ 0 h 72"/>
                <a:gd name="T2" fmla="*/ 246 w 466"/>
                <a:gd name="T3" fmla="*/ 0 h 72"/>
                <a:gd name="T4" fmla="*/ 246 w 466"/>
                <a:gd name="T5" fmla="*/ 72 h 72"/>
                <a:gd name="T6" fmla="*/ 466 w 466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72">
                  <a:moveTo>
                    <a:pt x="0" y="0"/>
                  </a:moveTo>
                  <a:lnTo>
                    <a:pt x="246" y="0"/>
                  </a:lnTo>
                  <a:lnTo>
                    <a:pt x="246" y="72"/>
                  </a:lnTo>
                  <a:lnTo>
                    <a:pt x="466" y="72"/>
                  </a:lnTo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3186" name="Arc 18"/>
            <p:cNvSpPr>
              <a:spLocks/>
            </p:cNvSpPr>
            <p:nvPr/>
          </p:nvSpPr>
          <p:spPr bwMode="auto">
            <a:xfrm>
              <a:off x="1043" y="1443"/>
              <a:ext cx="2869" cy="647"/>
            </a:xfrm>
            <a:custGeom>
              <a:avLst/>
              <a:gdLst>
                <a:gd name="G0" fmla="+- 20667 0 0"/>
                <a:gd name="G1" fmla="+- 21600 0 0"/>
                <a:gd name="G2" fmla="+- 21600 0 0"/>
                <a:gd name="T0" fmla="*/ 0 w 40789"/>
                <a:gd name="T1" fmla="*/ 15321 h 21600"/>
                <a:gd name="T2" fmla="*/ 40789 w 40789"/>
                <a:gd name="T3" fmla="*/ 13748 h 21600"/>
                <a:gd name="T4" fmla="*/ 20667 w 4078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789" h="21600" fill="none" extrusionOk="0">
                  <a:moveTo>
                    <a:pt x="-1" y="15320"/>
                  </a:moveTo>
                  <a:cubicBezTo>
                    <a:pt x="2764" y="6220"/>
                    <a:pt x="11156" y="0"/>
                    <a:pt x="20667" y="0"/>
                  </a:cubicBezTo>
                  <a:cubicBezTo>
                    <a:pt x="29566" y="0"/>
                    <a:pt x="37554" y="5457"/>
                    <a:pt x="40789" y="13747"/>
                  </a:cubicBezTo>
                </a:path>
                <a:path w="40789" h="21600" stroke="0" extrusionOk="0">
                  <a:moveTo>
                    <a:pt x="-1" y="15320"/>
                  </a:moveTo>
                  <a:cubicBezTo>
                    <a:pt x="2764" y="6220"/>
                    <a:pt x="11156" y="0"/>
                    <a:pt x="20667" y="0"/>
                  </a:cubicBezTo>
                  <a:cubicBezTo>
                    <a:pt x="29566" y="0"/>
                    <a:pt x="37554" y="5457"/>
                    <a:pt x="40789" y="13747"/>
                  </a:cubicBezTo>
                  <a:lnTo>
                    <a:pt x="20667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prstDash val="dash"/>
              <a:round/>
              <a:headEnd type="triangle" w="lg" len="sm"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3187" name="AutoShape 19"/>
            <p:cNvSpPr>
              <a:spLocks noChangeArrowheads="1"/>
            </p:cNvSpPr>
            <p:nvPr/>
          </p:nvSpPr>
          <p:spPr bwMode="auto">
            <a:xfrm>
              <a:off x="157" y="1098"/>
              <a:ext cx="1621" cy="513"/>
            </a:xfrm>
            <a:prstGeom prst="wedgeEllipseCallout">
              <a:avLst>
                <a:gd name="adj1" fmla="val 70727"/>
                <a:gd name="adj2" fmla="val 11986"/>
              </a:avLst>
            </a:prstGeom>
            <a:noFill/>
            <a:ln w="38100" algn="ctr">
              <a:solidFill>
                <a:srgbClr val="006699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3333CC"/>
                  </a:solidFill>
                </a:rPr>
                <a:t>Виртуальное соединение</a:t>
              </a:r>
              <a:endParaRPr lang="ru-RU" altLang="ru-RU" sz="2000">
                <a:solidFill>
                  <a:srgbClr val="3333CC"/>
                </a:solidFill>
              </a:endParaRPr>
            </a:p>
          </p:txBody>
        </p:sp>
        <p:sp>
          <p:nvSpPr>
            <p:cNvPr id="903188" name="Oval 20"/>
            <p:cNvSpPr>
              <a:spLocks noChangeArrowheads="1"/>
            </p:cNvSpPr>
            <p:nvPr/>
          </p:nvSpPr>
          <p:spPr bwMode="auto">
            <a:xfrm>
              <a:off x="2741" y="2114"/>
              <a:ext cx="200" cy="45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903189" name="Group 21"/>
            <p:cNvGrpSpPr>
              <a:grpSpLocks/>
            </p:cNvGrpSpPr>
            <p:nvPr/>
          </p:nvGrpSpPr>
          <p:grpSpPr bwMode="auto">
            <a:xfrm>
              <a:off x="4746" y="2030"/>
              <a:ext cx="829" cy="806"/>
              <a:chOff x="2055" y="343"/>
              <a:chExt cx="1695" cy="1695"/>
            </a:xfrm>
          </p:grpSpPr>
          <p:grpSp>
            <p:nvGrpSpPr>
              <p:cNvPr id="903190" name="Group 22"/>
              <p:cNvGrpSpPr>
                <a:grpSpLocks/>
              </p:cNvGrpSpPr>
              <p:nvPr/>
            </p:nvGrpSpPr>
            <p:grpSpPr bwMode="auto">
              <a:xfrm>
                <a:off x="2055" y="343"/>
                <a:ext cx="791" cy="1243"/>
                <a:chOff x="1942" y="1812"/>
                <a:chExt cx="904" cy="1427"/>
              </a:xfrm>
            </p:grpSpPr>
            <p:sp>
              <p:nvSpPr>
                <p:cNvPr id="903191" name="Oval 23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192" name="AutoShape 24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193" name="Line 25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194" name="Line 26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3195" name="Group 27"/>
              <p:cNvGrpSpPr>
                <a:grpSpLocks/>
              </p:cNvGrpSpPr>
              <p:nvPr/>
            </p:nvGrpSpPr>
            <p:grpSpPr bwMode="auto">
              <a:xfrm>
                <a:off x="2507" y="569"/>
                <a:ext cx="791" cy="1243"/>
                <a:chOff x="1942" y="1812"/>
                <a:chExt cx="904" cy="1427"/>
              </a:xfrm>
            </p:grpSpPr>
            <p:sp>
              <p:nvSpPr>
                <p:cNvPr id="903196" name="Oval 28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197" name="AutoShape 29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198" name="Line 30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199" name="Line 31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3200" name="Group 32"/>
              <p:cNvGrpSpPr>
                <a:grpSpLocks/>
              </p:cNvGrpSpPr>
              <p:nvPr/>
            </p:nvGrpSpPr>
            <p:grpSpPr bwMode="auto">
              <a:xfrm>
                <a:off x="2959" y="795"/>
                <a:ext cx="791" cy="1243"/>
                <a:chOff x="1942" y="1812"/>
                <a:chExt cx="904" cy="1427"/>
              </a:xfrm>
            </p:grpSpPr>
            <p:sp>
              <p:nvSpPr>
                <p:cNvPr id="903201" name="Oval 33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02" name="AutoShape 34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03" name="Line 35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04" name="Line 36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903205" name="Freeform 37"/>
            <p:cNvSpPr>
              <a:spLocks/>
            </p:cNvSpPr>
            <p:nvPr/>
          </p:nvSpPr>
          <p:spPr bwMode="auto">
            <a:xfrm>
              <a:off x="1258" y="2166"/>
              <a:ext cx="2448" cy="270"/>
            </a:xfrm>
            <a:custGeom>
              <a:avLst/>
              <a:gdLst>
                <a:gd name="T0" fmla="*/ 0 w 5989"/>
                <a:gd name="T1" fmla="*/ 144 h 402"/>
                <a:gd name="T2" fmla="*/ 2082 w 5989"/>
                <a:gd name="T3" fmla="*/ 65 h 402"/>
                <a:gd name="T4" fmla="*/ 2312 w 5989"/>
                <a:gd name="T5" fmla="*/ 402 h 402"/>
                <a:gd name="T6" fmla="*/ 2818 w 5989"/>
                <a:gd name="T7" fmla="*/ 0 h 402"/>
                <a:gd name="T8" fmla="*/ 3510 w 5989"/>
                <a:gd name="T9" fmla="*/ 350 h 402"/>
                <a:gd name="T10" fmla="*/ 3802 w 5989"/>
                <a:gd name="T11" fmla="*/ 104 h 402"/>
                <a:gd name="T12" fmla="*/ 5989 w 5989"/>
                <a:gd name="T13" fmla="*/ 143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89" h="402">
                  <a:moveTo>
                    <a:pt x="0" y="144"/>
                  </a:moveTo>
                  <a:lnTo>
                    <a:pt x="2082" y="65"/>
                  </a:lnTo>
                  <a:lnTo>
                    <a:pt x="2312" y="402"/>
                  </a:lnTo>
                  <a:lnTo>
                    <a:pt x="2818" y="0"/>
                  </a:lnTo>
                  <a:lnTo>
                    <a:pt x="3510" y="350"/>
                  </a:lnTo>
                  <a:lnTo>
                    <a:pt x="3802" y="104"/>
                  </a:lnTo>
                  <a:lnTo>
                    <a:pt x="5989" y="143"/>
                  </a:lnTo>
                </a:path>
              </a:pathLst>
            </a:custGeom>
            <a:noFill/>
            <a:ln w="38100" cap="flat" cmpd="sng">
              <a:solidFill>
                <a:srgbClr val="993300"/>
              </a:solidFill>
              <a:prstDash val="solid"/>
              <a:round/>
              <a:headEnd type="stealth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903206" name="Group 38"/>
            <p:cNvGrpSpPr>
              <a:grpSpLocks/>
            </p:cNvGrpSpPr>
            <p:nvPr/>
          </p:nvGrpSpPr>
          <p:grpSpPr bwMode="auto">
            <a:xfrm flipH="1">
              <a:off x="704" y="1896"/>
              <a:ext cx="537" cy="807"/>
              <a:chOff x="1090" y="7708"/>
              <a:chExt cx="1027" cy="1503"/>
            </a:xfrm>
          </p:grpSpPr>
          <p:sp>
            <p:nvSpPr>
              <p:cNvPr id="903207" name="Freeform 39"/>
              <p:cNvSpPr>
                <a:spLocks/>
              </p:cNvSpPr>
              <p:nvPr/>
            </p:nvSpPr>
            <p:spPr bwMode="auto">
              <a:xfrm>
                <a:off x="1090" y="7708"/>
                <a:ext cx="1027" cy="1416"/>
              </a:xfrm>
              <a:custGeom>
                <a:avLst/>
                <a:gdLst>
                  <a:gd name="T0" fmla="*/ 1027 w 1027"/>
                  <a:gd name="T1" fmla="*/ 210 h 1416"/>
                  <a:gd name="T2" fmla="*/ 632 w 1027"/>
                  <a:gd name="T3" fmla="*/ 0 h 1416"/>
                  <a:gd name="T4" fmla="*/ 0 w 1027"/>
                  <a:gd name="T5" fmla="*/ 341 h 1416"/>
                  <a:gd name="T6" fmla="*/ 0 w 1027"/>
                  <a:gd name="T7" fmla="*/ 1220 h 1416"/>
                  <a:gd name="T8" fmla="*/ 40 w 1027"/>
                  <a:gd name="T9" fmla="*/ 1258 h 1416"/>
                  <a:gd name="T10" fmla="*/ 83 w 1027"/>
                  <a:gd name="T11" fmla="*/ 1292 h 1416"/>
                  <a:gd name="T12" fmla="*/ 128 w 1027"/>
                  <a:gd name="T13" fmla="*/ 1322 h 1416"/>
                  <a:gd name="T14" fmla="*/ 177 w 1027"/>
                  <a:gd name="T15" fmla="*/ 1350 h 1416"/>
                  <a:gd name="T16" fmla="*/ 228 w 1027"/>
                  <a:gd name="T17" fmla="*/ 1372 h 1416"/>
                  <a:gd name="T18" fmla="*/ 279 w 1027"/>
                  <a:gd name="T19" fmla="*/ 1390 h 1416"/>
                  <a:gd name="T20" fmla="*/ 334 w 1027"/>
                  <a:gd name="T21" fmla="*/ 1406 h 1416"/>
                  <a:gd name="T22" fmla="*/ 389 w 1027"/>
                  <a:gd name="T23" fmla="*/ 1416 h 1416"/>
                  <a:gd name="T24" fmla="*/ 389 w 1027"/>
                  <a:gd name="T25" fmla="*/ 1416 h 1416"/>
                  <a:gd name="T26" fmla="*/ 1027 w 1027"/>
                  <a:gd name="T27" fmla="*/ 1074 h 1416"/>
                  <a:gd name="T28" fmla="*/ 1027 w 1027"/>
                  <a:gd name="T29" fmla="*/ 210 h 1416"/>
                  <a:gd name="T30" fmla="*/ 1027 w 1027"/>
                  <a:gd name="T31" fmla="*/ 210 h 1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7" h="1416">
                    <a:moveTo>
                      <a:pt x="1027" y="210"/>
                    </a:moveTo>
                    <a:lnTo>
                      <a:pt x="632" y="0"/>
                    </a:lnTo>
                    <a:lnTo>
                      <a:pt x="0" y="341"/>
                    </a:lnTo>
                    <a:lnTo>
                      <a:pt x="0" y="1220"/>
                    </a:lnTo>
                    <a:lnTo>
                      <a:pt x="40" y="1258"/>
                    </a:lnTo>
                    <a:lnTo>
                      <a:pt x="83" y="1292"/>
                    </a:lnTo>
                    <a:lnTo>
                      <a:pt x="128" y="1322"/>
                    </a:lnTo>
                    <a:lnTo>
                      <a:pt x="177" y="1350"/>
                    </a:lnTo>
                    <a:lnTo>
                      <a:pt x="228" y="1372"/>
                    </a:lnTo>
                    <a:lnTo>
                      <a:pt x="279" y="1390"/>
                    </a:lnTo>
                    <a:lnTo>
                      <a:pt x="334" y="1406"/>
                    </a:lnTo>
                    <a:lnTo>
                      <a:pt x="389" y="1416"/>
                    </a:lnTo>
                    <a:lnTo>
                      <a:pt x="389" y="1416"/>
                    </a:lnTo>
                    <a:lnTo>
                      <a:pt x="1027" y="1074"/>
                    </a:lnTo>
                    <a:lnTo>
                      <a:pt x="1027" y="210"/>
                    </a:lnTo>
                    <a:lnTo>
                      <a:pt x="1027" y="210"/>
                    </a:lnTo>
                  </a:path>
                </a:pathLst>
              </a:custGeom>
              <a:solidFill>
                <a:srgbClr val="99FFCC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03208" name="Group 40"/>
              <p:cNvGrpSpPr>
                <a:grpSpLocks/>
              </p:cNvGrpSpPr>
              <p:nvPr/>
            </p:nvGrpSpPr>
            <p:grpSpPr bwMode="auto">
              <a:xfrm>
                <a:off x="1090" y="7708"/>
                <a:ext cx="1027" cy="1503"/>
                <a:chOff x="1090" y="7708"/>
                <a:chExt cx="1027" cy="1503"/>
              </a:xfrm>
            </p:grpSpPr>
            <p:sp>
              <p:nvSpPr>
                <p:cNvPr id="903209" name="Freeform 41"/>
                <p:cNvSpPr>
                  <a:spLocks/>
                </p:cNvSpPr>
                <p:nvPr/>
              </p:nvSpPr>
              <p:spPr bwMode="auto">
                <a:xfrm>
                  <a:off x="1090" y="7708"/>
                  <a:ext cx="1027" cy="554"/>
                </a:xfrm>
                <a:custGeom>
                  <a:avLst/>
                  <a:gdLst>
                    <a:gd name="T0" fmla="*/ 389 w 1027"/>
                    <a:gd name="T1" fmla="*/ 554 h 554"/>
                    <a:gd name="T2" fmla="*/ 1027 w 1027"/>
                    <a:gd name="T3" fmla="*/ 210 h 554"/>
                    <a:gd name="T4" fmla="*/ 632 w 1027"/>
                    <a:gd name="T5" fmla="*/ 0 h 554"/>
                    <a:gd name="T6" fmla="*/ 0 w 1027"/>
                    <a:gd name="T7" fmla="*/ 341 h 554"/>
                    <a:gd name="T8" fmla="*/ 40 w 1027"/>
                    <a:gd name="T9" fmla="*/ 380 h 554"/>
                    <a:gd name="T10" fmla="*/ 81 w 1027"/>
                    <a:gd name="T11" fmla="*/ 418 h 554"/>
                    <a:gd name="T12" fmla="*/ 127 w 1027"/>
                    <a:gd name="T13" fmla="*/ 450 h 554"/>
                    <a:gd name="T14" fmla="*/ 175 w 1027"/>
                    <a:gd name="T15" fmla="*/ 479 h 554"/>
                    <a:gd name="T16" fmla="*/ 227 w 1027"/>
                    <a:gd name="T17" fmla="*/ 503 h 554"/>
                    <a:gd name="T18" fmla="*/ 279 w 1027"/>
                    <a:gd name="T19" fmla="*/ 525 h 554"/>
                    <a:gd name="T20" fmla="*/ 334 w 1027"/>
                    <a:gd name="T21" fmla="*/ 542 h 554"/>
                    <a:gd name="T22" fmla="*/ 389 w 1027"/>
                    <a:gd name="T23" fmla="*/ 554 h 5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27" h="554">
                      <a:moveTo>
                        <a:pt x="389" y="554"/>
                      </a:moveTo>
                      <a:lnTo>
                        <a:pt x="1027" y="210"/>
                      </a:lnTo>
                      <a:lnTo>
                        <a:pt x="632" y="0"/>
                      </a:lnTo>
                      <a:lnTo>
                        <a:pt x="0" y="341"/>
                      </a:lnTo>
                      <a:lnTo>
                        <a:pt x="40" y="380"/>
                      </a:lnTo>
                      <a:lnTo>
                        <a:pt x="81" y="418"/>
                      </a:lnTo>
                      <a:lnTo>
                        <a:pt x="127" y="450"/>
                      </a:lnTo>
                      <a:lnTo>
                        <a:pt x="175" y="479"/>
                      </a:lnTo>
                      <a:lnTo>
                        <a:pt x="227" y="503"/>
                      </a:lnTo>
                      <a:lnTo>
                        <a:pt x="279" y="525"/>
                      </a:lnTo>
                      <a:lnTo>
                        <a:pt x="334" y="542"/>
                      </a:lnTo>
                      <a:lnTo>
                        <a:pt x="389" y="554"/>
                      </a:lnTo>
                    </a:path>
                  </a:pathLst>
                </a:custGeom>
                <a:noFill/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10" name="Freeform 42"/>
                <p:cNvSpPr>
                  <a:spLocks/>
                </p:cNvSpPr>
                <p:nvPr/>
              </p:nvSpPr>
              <p:spPr bwMode="auto">
                <a:xfrm>
                  <a:off x="1479" y="7918"/>
                  <a:ext cx="638" cy="1206"/>
                </a:xfrm>
                <a:custGeom>
                  <a:avLst/>
                  <a:gdLst>
                    <a:gd name="T0" fmla="*/ 0 w 638"/>
                    <a:gd name="T1" fmla="*/ 344 h 1206"/>
                    <a:gd name="T2" fmla="*/ 0 w 638"/>
                    <a:gd name="T3" fmla="*/ 1206 h 1206"/>
                    <a:gd name="T4" fmla="*/ 638 w 638"/>
                    <a:gd name="T5" fmla="*/ 864 h 1206"/>
                    <a:gd name="T6" fmla="*/ 638 w 638"/>
                    <a:gd name="T7" fmla="*/ 0 h 1206"/>
                    <a:gd name="T8" fmla="*/ 0 w 638"/>
                    <a:gd name="T9" fmla="*/ 344 h 1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8" h="1206">
                      <a:moveTo>
                        <a:pt x="0" y="344"/>
                      </a:moveTo>
                      <a:lnTo>
                        <a:pt x="0" y="1206"/>
                      </a:lnTo>
                      <a:lnTo>
                        <a:pt x="638" y="864"/>
                      </a:lnTo>
                      <a:lnTo>
                        <a:pt x="638" y="0"/>
                      </a:lnTo>
                      <a:lnTo>
                        <a:pt x="0" y="344"/>
                      </a:lnTo>
                      <a:close/>
                    </a:path>
                  </a:pathLst>
                </a:custGeom>
                <a:solidFill>
                  <a:srgbClr val="99FFCC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11" name="Freeform 43"/>
                <p:cNvSpPr>
                  <a:spLocks/>
                </p:cNvSpPr>
                <p:nvPr/>
              </p:nvSpPr>
              <p:spPr bwMode="auto">
                <a:xfrm>
                  <a:off x="1238" y="8582"/>
                  <a:ext cx="63" cy="78"/>
                </a:xfrm>
                <a:custGeom>
                  <a:avLst/>
                  <a:gdLst>
                    <a:gd name="T0" fmla="*/ 59 w 63"/>
                    <a:gd name="T1" fmla="*/ 28 h 78"/>
                    <a:gd name="T2" fmla="*/ 52 w 63"/>
                    <a:gd name="T3" fmla="*/ 15 h 78"/>
                    <a:gd name="T4" fmla="*/ 42 w 63"/>
                    <a:gd name="T5" fmla="*/ 5 h 78"/>
                    <a:gd name="T6" fmla="*/ 29 w 63"/>
                    <a:gd name="T7" fmla="*/ 0 h 78"/>
                    <a:gd name="T8" fmla="*/ 17 w 63"/>
                    <a:gd name="T9" fmla="*/ 1 h 78"/>
                    <a:gd name="T10" fmla="*/ 7 w 63"/>
                    <a:gd name="T11" fmla="*/ 8 h 78"/>
                    <a:gd name="T12" fmla="*/ 2 w 63"/>
                    <a:gd name="T13" fmla="*/ 20 h 78"/>
                    <a:gd name="T14" fmla="*/ 0 w 63"/>
                    <a:gd name="T15" fmla="*/ 34 h 78"/>
                    <a:gd name="T16" fmla="*/ 3 w 63"/>
                    <a:gd name="T17" fmla="*/ 49 h 78"/>
                    <a:gd name="T18" fmla="*/ 10 w 63"/>
                    <a:gd name="T19" fmla="*/ 62 h 78"/>
                    <a:gd name="T20" fmla="*/ 22 w 63"/>
                    <a:gd name="T21" fmla="*/ 73 h 78"/>
                    <a:gd name="T22" fmla="*/ 33 w 63"/>
                    <a:gd name="T23" fmla="*/ 78 h 78"/>
                    <a:gd name="T24" fmla="*/ 46 w 63"/>
                    <a:gd name="T25" fmla="*/ 78 h 78"/>
                    <a:gd name="T26" fmla="*/ 54 w 63"/>
                    <a:gd name="T27" fmla="*/ 69 h 78"/>
                    <a:gd name="T28" fmla="*/ 62 w 63"/>
                    <a:gd name="T29" fmla="*/ 59 h 78"/>
                    <a:gd name="T30" fmla="*/ 63 w 63"/>
                    <a:gd name="T31" fmla="*/ 44 h 78"/>
                    <a:gd name="T32" fmla="*/ 59 w 63"/>
                    <a:gd name="T33" fmla="*/ 2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3" h="78">
                      <a:moveTo>
                        <a:pt x="59" y="28"/>
                      </a:moveTo>
                      <a:lnTo>
                        <a:pt x="52" y="15"/>
                      </a:lnTo>
                      <a:lnTo>
                        <a:pt x="42" y="5"/>
                      </a:lnTo>
                      <a:lnTo>
                        <a:pt x="29" y="0"/>
                      </a:lnTo>
                      <a:lnTo>
                        <a:pt x="17" y="1"/>
                      </a:lnTo>
                      <a:lnTo>
                        <a:pt x="7" y="8"/>
                      </a:lnTo>
                      <a:lnTo>
                        <a:pt x="2" y="20"/>
                      </a:lnTo>
                      <a:lnTo>
                        <a:pt x="0" y="34"/>
                      </a:lnTo>
                      <a:lnTo>
                        <a:pt x="3" y="49"/>
                      </a:lnTo>
                      <a:lnTo>
                        <a:pt x="10" y="62"/>
                      </a:lnTo>
                      <a:lnTo>
                        <a:pt x="22" y="73"/>
                      </a:lnTo>
                      <a:lnTo>
                        <a:pt x="33" y="78"/>
                      </a:lnTo>
                      <a:lnTo>
                        <a:pt x="46" y="78"/>
                      </a:lnTo>
                      <a:lnTo>
                        <a:pt x="54" y="69"/>
                      </a:lnTo>
                      <a:lnTo>
                        <a:pt x="62" y="59"/>
                      </a:lnTo>
                      <a:lnTo>
                        <a:pt x="63" y="44"/>
                      </a:lnTo>
                      <a:lnTo>
                        <a:pt x="59" y="28"/>
                      </a:lnTo>
                    </a:path>
                  </a:pathLst>
                </a:custGeom>
                <a:solidFill>
                  <a:srgbClr val="FFCCFF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12" name="Freeform 44"/>
                <p:cNvSpPr>
                  <a:spLocks/>
                </p:cNvSpPr>
                <p:nvPr/>
              </p:nvSpPr>
              <p:spPr bwMode="auto">
                <a:xfrm>
                  <a:off x="1153" y="8760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4 h 134"/>
                    <a:gd name="T4" fmla="*/ 61 w 264"/>
                    <a:gd name="T5" fmla="*/ 46 h 134"/>
                    <a:gd name="T6" fmla="*/ 92 w 264"/>
                    <a:gd name="T7" fmla="*/ 65 h 134"/>
                    <a:gd name="T8" fmla="*/ 125 w 264"/>
                    <a:gd name="T9" fmla="*/ 83 h 134"/>
                    <a:gd name="T10" fmla="*/ 159 w 264"/>
                    <a:gd name="T11" fmla="*/ 99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4"/>
                      </a:lnTo>
                      <a:lnTo>
                        <a:pt x="61" y="46"/>
                      </a:lnTo>
                      <a:lnTo>
                        <a:pt x="92" y="65"/>
                      </a:lnTo>
                      <a:lnTo>
                        <a:pt x="125" y="83"/>
                      </a:lnTo>
                      <a:lnTo>
                        <a:pt x="159" y="99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noFill/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13" name="Freeform 45"/>
                <p:cNvSpPr>
                  <a:spLocks/>
                </p:cNvSpPr>
                <p:nvPr/>
              </p:nvSpPr>
              <p:spPr bwMode="auto">
                <a:xfrm>
                  <a:off x="1153" y="8813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4 h 134"/>
                    <a:gd name="T4" fmla="*/ 61 w 264"/>
                    <a:gd name="T5" fmla="*/ 44 h 134"/>
                    <a:gd name="T6" fmla="*/ 92 w 264"/>
                    <a:gd name="T7" fmla="*/ 64 h 134"/>
                    <a:gd name="T8" fmla="*/ 125 w 264"/>
                    <a:gd name="T9" fmla="*/ 81 h 134"/>
                    <a:gd name="T10" fmla="*/ 159 w 264"/>
                    <a:gd name="T11" fmla="*/ 98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4"/>
                      </a:lnTo>
                      <a:lnTo>
                        <a:pt x="61" y="44"/>
                      </a:lnTo>
                      <a:lnTo>
                        <a:pt x="92" y="64"/>
                      </a:lnTo>
                      <a:lnTo>
                        <a:pt x="125" y="81"/>
                      </a:lnTo>
                      <a:lnTo>
                        <a:pt x="159" y="98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noFill/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14" name="Freeform 46"/>
                <p:cNvSpPr>
                  <a:spLocks/>
                </p:cNvSpPr>
                <p:nvPr/>
              </p:nvSpPr>
              <p:spPr bwMode="auto">
                <a:xfrm>
                  <a:off x="1153" y="8866"/>
                  <a:ext cx="264" cy="134"/>
                </a:xfrm>
                <a:custGeom>
                  <a:avLst/>
                  <a:gdLst>
                    <a:gd name="T0" fmla="*/ 0 w 264"/>
                    <a:gd name="T1" fmla="*/ 0 h 134"/>
                    <a:gd name="T2" fmla="*/ 30 w 264"/>
                    <a:gd name="T3" fmla="*/ 23 h 134"/>
                    <a:gd name="T4" fmla="*/ 61 w 264"/>
                    <a:gd name="T5" fmla="*/ 44 h 134"/>
                    <a:gd name="T6" fmla="*/ 92 w 264"/>
                    <a:gd name="T7" fmla="*/ 64 h 134"/>
                    <a:gd name="T8" fmla="*/ 125 w 264"/>
                    <a:gd name="T9" fmla="*/ 81 h 134"/>
                    <a:gd name="T10" fmla="*/ 159 w 264"/>
                    <a:gd name="T11" fmla="*/ 98 h 134"/>
                    <a:gd name="T12" fmla="*/ 194 w 264"/>
                    <a:gd name="T13" fmla="*/ 112 h 134"/>
                    <a:gd name="T14" fmla="*/ 228 w 264"/>
                    <a:gd name="T15" fmla="*/ 124 h 134"/>
                    <a:gd name="T16" fmla="*/ 264 w 264"/>
                    <a:gd name="T17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64" h="134">
                      <a:moveTo>
                        <a:pt x="0" y="0"/>
                      </a:moveTo>
                      <a:lnTo>
                        <a:pt x="30" y="23"/>
                      </a:lnTo>
                      <a:lnTo>
                        <a:pt x="61" y="44"/>
                      </a:lnTo>
                      <a:lnTo>
                        <a:pt x="92" y="64"/>
                      </a:lnTo>
                      <a:lnTo>
                        <a:pt x="125" y="81"/>
                      </a:lnTo>
                      <a:lnTo>
                        <a:pt x="159" y="98"/>
                      </a:lnTo>
                      <a:lnTo>
                        <a:pt x="194" y="112"/>
                      </a:lnTo>
                      <a:lnTo>
                        <a:pt x="228" y="124"/>
                      </a:lnTo>
                      <a:lnTo>
                        <a:pt x="264" y="134"/>
                      </a:lnTo>
                    </a:path>
                  </a:pathLst>
                </a:custGeom>
                <a:noFill/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15" name="Freeform 47"/>
                <p:cNvSpPr>
                  <a:spLocks/>
                </p:cNvSpPr>
                <p:nvPr/>
              </p:nvSpPr>
              <p:spPr bwMode="auto">
                <a:xfrm>
                  <a:off x="1143" y="8216"/>
                  <a:ext cx="282" cy="156"/>
                </a:xfrm>
                <a:custGeom>
                  <a:avLst/>
                  <a:gdLst>
                    <a:gd name="T0" fmla="*/ 10 w 282"/>
                    <a:gd name="T1" fmla="*/ 22 h 156"/>
                    <a:gd name="T2" fmla="*/ 68 w 282"/>
                    <a:gd name="T3" fmla="*/ 66 h 156"/>
                    <a:gd name="T4" fmla="*/ 99 w 282"/>
                    <a:gd name="T5" fmla="*/ 85 h 156"/>
                    <a:gd name="T6" fmla="*/ 132 w 282"/>
                    <a:gd name="T7" fmla="*/ 104 h 156"/>
                    <a:gd name="T8" fmla="*/ 167 w 282"/>
                    <a:gd name="T9" fmla="*/ 119 h 156"/>
                    <a:gd name="T10" fmla="*/ 201 w 282"/>
                    <a:gd name="T11" fmla="*/ 134 h 156"/>
                    <a:gd name="T12" fmla="*/ 236 w 282"/>
                    <a:gd name="T13" fmla="*/ 146 h 156"/>
                    <a:gd name="T14" fmla="*/ 272 w 282"/>
                    <a:gd name="T15" fmla="*/ 156 h 156"/>
                    <a:gd name="T16" fmla="*/ 278 w 282"/>
                    <a:gd name="T17" fmla="*/ 155 h 156"/>
                    <a:gd name="T18" fmla="*/ 281 w 282"/>
                    <a:gd name="T19" fmla="*/ 151 h 156"/>
                    <a:gd name="T20" fmla="*/ 282 w 282"/>
                    <a:gd name="T21" fmla="*/ 146 h 156"/>
                    <a:gd name="T22" fmla="*/ 282 w 282"/>
                    <a:gd name="T23" fmla="*/ 141 h 156"/>
                    <a:gd name="T24" fmla="*/ 279 w 282"/>
                    <a:gd name="T25" fmla="*/ 136 h 156"/>
                    <a:gd name="T26" fmla="*/ 272 w 282"/>
                    <a:gd name="T27" fmla="*/ 133 h 156"/>
                    <a:gd name="T28" fmla="*/ 236 w 282"/>
                    <a:gd name="T29" fmla="*/ 122 h 156"/>
                    <a:gd name="T30" fmla="*/ 202 w 282"/>
                    <a:gd name="T31" fmla="*/ 110 h 156"/>
                    <a:gd name="T32" fmla="*/ 168 w 282"/>
                    <a:gd name="T33" fmla="*/ 97 h 156"/>
                    <a:gd name="T34" fmla="*/ 135 w 282"/>
                    <a:gd name="T35" fmla="*/ 80 h 156"/>
                    <a:gd name="T36" fmla="*/ 104 w 282"/>
                    <a:gd name="T37" fmla="*/ 63 h 156"/>
                    <a:gd name="T38" fmla="*/ 72 w 282"/>
                    <a:gd name="T39" fmla="*/ 44 h 156"/>
                    <a:gd name="T40" fmla="*/ 14 w 282"/>
                    <a:gd name="T41" fmla="*/ 2 h 156"/>
                    <a:gd name="T42" fmla="*/ 8 w 282"/>
                    <a:gd name="T43" fmla="*/ 0 h 156"/>
                    <a:gd name="T44" fmla="*/ 2 w 282"/>
                    <a:gd name="T45" fmla="*/ 2 h 156"/>
                    <a:gd name="T46" fmla="*/ 0 w 282"/>
                    <a:gd name="T47" fmla="*/ 5 h 156"/>
                    <a:gd name="T48" fmla="*/ 0 w 282"/>
                    <a:gd name="T49" fmla="*/ 8 h 156"/>
                    <a:gd name="T50" fmla="*/ 2 w 282"/>
                    <a:gd name="T51" fmla="*/ 17 h 156"/>
                    <a:gd name="T52" fmla="*/ 10 w 282"/>
                    <a:gd name="T53" fmla="*/ 22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82" h="156">
                      <a:moveTo>
                        <a:pt x="10" y="22"/>
                      </a:moveTo>
                      <a:lnTo>
                        <a:pt x="68" y="66"/>
                      </a:lnTo>
                      <a:lnTo>
                        <a:pt x="99" y="85"/>
                      </a:lnTo>
                      <a:lnTo>
                        <a:pt x="132" y="104"/>
                      </a:lnTo>
                      <a:lnTo>
                        <a:pt x="167" y="119"/>
                      </a:lnTo>
                      <a:lnTo>
                        <a:pt x="201" y="134"/>
                      </a:lnTo>
                      <a:lnTo>
                        <a:pt x="236" y="146"/>
                      </a:lnTo>
                      <a:lnTo>
                        <a:pt x="272" y="156"/>
                      </a:lnTo>
                      <a:lnTo>
                        <a:pt x="278" y="155"/>
                      </a:lnTo>
                      <a:lnTo>
                        <a:pt x="281" y="151"/>
                      </a:lnTo>
                      <a:lnTo>
                        <a:pt x="282" y="146"/>
                      </a:lnTo>
                      <a:lnTo>
                        <a:pt x="282" y="141"/>
                      </a:lnTo>
                      <a:lnTo>
                        <a:pt x="279" y="136"/>
                      </a:lnTo>
                      <a:lnTo>
                        <a:pt x="272" y="133"/>
                      </a:lnTo>
                      <a:lnTo>
                        <a:pt x="236" y="122"/>
                      </a:lnTo>
                      <a:lnTo>
                        <a:pt x="202" y="110"/>
                      </a:lnTo>
                      <a:lnTo>
                        <a:pt x="168" y="97"/>
                      </a:lnTo>
                      <a:lnTo>
                        <a:pt x="135" y="80"/>
                      </a:lnTo>
                      <a:lnTo>
                        <a:pt x="104" y="63"/>
                      </a:lnTo>
                      <a:lnTo>
                        <a:pt x="72" y="44"/>
                      </a:lnTo>
                      <a:lnTo>
                        <a:pt x="14" y="2"/>
                      </a:lnTo>
                      <a:lnTo>
                        <a:pt x="8" y="0"/>
                      </a:lnTo>
                      <a:lnTo>
                        <a:pt x="2" y="2"/>
                      </a:lnTo>
                      <a:lnTo>
                        <a:pt x="0" y="5"/>
                      </a:lnTo>
                      <a:lnTo>
                        <a:pt x="0" y="8"/>
                      </a:lnTo>
                      <a:lnTo>
                        <a:pt x="2" y="17"/>
                      </a:lnTo>
                      <a:lnTo>
                        <a:pt x="10" y="22"/>
                      </a:lnTo>
                    </a:path>
                  </a:pathLst>
                </a:custGeom>
                <a:solidFill>
                  <a:srgbClr val="000000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16" name="Freeform 48"/>
                <p:cNvSpPr>
                  <a:spLocks/>
                </p:cNvSpPr>
                <p:nvPr/>
              </p:nvSpPr>
              <p:spPr bwMode="auto">
                <a:xfrm>
                  <a:off x="1147" y="8326"/>
                  <a:ext cx="264" cy="151"/>
                </a:xfrm>
                <a:custGeom>
                  <a:avLst/>
                  <a:gdLst>
                    <a:gd name="T0" fmla="*/ 0 w 264"/>
                    <a:gd name="T1" fmla="*/ 17 h 151"/>
                    <a:gd name="T2" fmla="*/ 30 w 264"/>
                    <a:gd name="T3" fmla="*/ 41 h 151"/>
                    <a:gd name="T4" fmla="*/ 60 w 264"/>
                    <a:gd name="T5" fmla="*/ 61 h 151"/>
                    <a:gd name="T6" fmla="*/ 91 w 264"/>
                    <a:gd name="T7" fmla="*/ 82 h 151"/>
                    <a:gd name="T8" fmla="*/ 124 w 264"/>
                    <a:gd name="T9" fmla="*/ 99 h 151"/>
                    <a:gd name="T10" fmla="*/ 157 w 264"/>
                    <a:gd name="T11" fmla="*/ 116 h 151"/>
                    <a:gd name="T12" fmla="*/ 192 w 264"/>
                    <a:gd name="T13" fmla="*/ 129 h 151"/>
                    <a:gd name="T14" fmla="*/ 226 w 264"/>
                    <a:gd name="T15" fmla="*/ 141 h 151"/>
                    <a:gd name="T16" fmla="*/ 264 w 264"/>
                    <a:gd name="T17" fmla="*/ 151 h 151"/>
                    <a:gd name="T18" fmla="*/ 264 w 264"/>
                    <a:gd name="T19" fmla="*/ 151 h 151"/>
                    <a:gd name="T20" fmla="*/ 264 w 264"/>
                    <a:gd name="T21" fmla="*/ 134 h 151"/>
                    <a:gd name="T22" fmla="*/ 228 w 264"/>
                    <a:gd name="T23" fmla="*/ 124 h 151"/>
                    <a:gd name="T24" fmla="*/ 192 w 264"/>
                    <a:gd name="T25" fmla="*/ 111 h 151"/>
                    <a:gd name="T26" fmla="*/ 124 w 264"/>
                    <a:gd name="T27" fmla="*/ 80 h 151"/>
                    <a:gd name="T28" fmla="*/ 60 w 264"/>
                    <a:gd name="T29" fmla="*/ 44 h 151"/>
                    <a:gd name="T30" fmla="*/ 0 w 264"/>
                    <a:gd name="T31" fmla="*/ 0 h 151"/>
                    <a:gd name="T32" fmla="*/ 0 w 264"/>
                    <a:gd name="T33" fmla="*/ 0 h 151"/>
                    <a:gd name="T34" fmla="*/ 0 w 264"/>
                    <a:gd name="T35" fmla="*/ 17 h 151"/>
                    <a:gd name="T36" fmla="*/ 0 w 264"/>
                    <a:gd name="T37" fmla="*/ 17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64" h="151">
                      <a:moveTo>
                        <a:pt x="0" y="17"/>
                      </a:moveTo>
                      <a:lnTo>
                        <a:pt x="30" y="41"/>
                      </a:lnTo>
                      <a:lnTo>
                        <a:pt x="60" y="61"/>
                      </a:lnTo>
                      <a:lnTo>
                        <a:pt x="91" y="82"/>
                      </a:lnTo>
                      <a:lnTo>
                        <a:pt x="124" y="99"/>
                      </a:lnTo>
                      <a:lnTo>
                        <a:pt x="157" y="116"/>
                      </a:lnTo>
                      <a:lnTo>
                        <a:pt x="192" y="129"/>
                      </a:lnTo>
                      <a:lnTo>
                        <a:pt x="226" y="141"/>
                      </a:lnTo>
                      <a:lnTo>
                        <a:pt x="264" y="151"/>
                      </a:lnTo>
                      <a:lnTo>
                        <a:pt x="264" y="151"/>
                      </a:lnTo>
                      <a:lnTo>
                        <a:pt x="264" y="134"/>
                      </a:lnTo>
                      <a:lnTo>
                        <a:pt x="228" y="124"/>
                      </a:lnTo>
                      <a:lnTo>
                        <a:pt x="192" y="111"/>
                      </a:lnTo>
                      <a:lnTo>
                        <a:pt x="124" y="80"/>
                      </a:lnTo>
                      <a:lnTo>
                        <a:pt x="60" y="4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17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8575" cmpd="sng">
                  <a:solidFill>
                    <a:srgbClr val="0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17" name="Freeform 49"/>
                <p:cNvSpPr>
                  <a:spLocks/>
                </p:cNvSpPr>
                <p:nvPr/>
              </p:nvSpPr>
              <p:spPr bwMode="auto">
                <a:xfrm>
                  <a:off x="1604" y="8714"/>
                  <a:ext cx="341" cy="497"/>
                </a:xfrm>
                <a:custGeom>
                  <a:avLst/>
                  <a:gdLst>
                    <a:gd name="T0" fmla="*/ 0 w 341"/>
                    <a:gd name="T1" fmla="*/ 344 h 497"/>
                    <a:gd name="T2" fmla="*/ 279 w 341"/>
                    <a:gd name="T3" fmla="*/ 495 h 497"/>
                    <a:gd name="T4" fmla="*/ 289 w 341"/>
                    <a:gd name="T5" fmla="*/ 497 h 497"/>
                    <a:gd name="T6" fmla="*/ 298 w 341"/>
                    <a:gd name="T7" fmla="*/ 497 h 497"/>
                    <a:gd name="T8" fmla="*/ 316 w 341"/>
                    <a:gd name="T9" fmla="*/ 493 h 497"/>
                    <a:gd name="T10" fmla="*/ 331 w 341"/>
                    <a:gd name="T11" fmla="*/ 481 h 497"/>
                    <a:gd name="T12" fmla="*/ 335 w 341"/>
                    <a:gd name="T13" fmla="*/ 475 h 497"/>
                    <a:gd name="T14" fmla="*/ 339 w 341"/>
                    <a:gd name="T15" fmla="*/ 466 h 497"/>
                    <a:gd name="T16" fmla="*/ 341 w 341"/>
                    <a:gd name="T17" fmla="*/ 458 h 497"/>
                    <a:gd name="T18" fmla="*/ 341 w 341"/>
                    <a:gd name="T19" fmla="*/ 447 h 497"/>
                    <a:gd name="T20" fmla="*/ 341 w 341"/>
                    <a:gd name="T21" fmla="*/ 192 h 497"/>
                    <a:gd name="T22" fmla="*/ 179 w 341"/>
                    <a:gd name="T23" fmla="*/ 100 h 497"/>
                    <a:gd name="T24" fmla="*/ 171 w 341"/>
                    <a:gd name="T25" fmla="*/ 65 h 497"/>
                    <a:gd name="T26" fmla="*/ 34 w 341"/>
                    <a:gd name="T27" fmla="*/ 0 h 497"/>
                    <a:gd name="T28" fmla="*/ 32 w 341"/>
                    <a:gd name="T29" fmla="*/ 66 h 497"/>
                    <a:gd name="T30" fmla="*/ 17 w 341"/>
                    <a:gd name="T31" fmla="*/ 58 h 497"/>
                    <a:gd name="T32" fmla="*/ 0 w 341"/>
                    <a:gd name="T33" fmla="*/ 51 h 497"/>
                    <a:gd name="T34" fmla="*/ 0 w 341"/>
                    <a:gd name="T35" fmla="*/ 51 h 497"/>
                    <a:gd name="T36" fmla="*/ 0 w 341"/>
                    <a:gd name="T37" fmla="*/ 344 h 497"/>
                    <a:gd name="T38" fmla="*/ 0 w 341"/>
                    <a:gd name="T39" fmla="*/ 344 h 4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41" h="497">
                      <a:moveTo>
                        <a:pt x="0" y="344"/>
                      </a:moveTo>
                      <a:lnTo>
                        <a:pt x="279" y="495"/>
                      </a:lnTo>
                      <a:lnTo>
                        <a:pt x="289" y="497"/>
                      </a:lnTo>
                      <a:lnTo>
                        <a:pt x="298" y="497"/>
                      </a:lnTo>
                      <a:lnTo>
                        <a:pt x="316" y="493"/>
                      </a:lnTo>
                      <a:lnTo>
                        <a:pt x="331" y="481"/>
                      </a:lnTo>
                      <a:lnTo>
                        <a:pt x="335" y="475"/>
                      </a:lnTo>
                      <a:lnTo>
                        <a:pt x="339" y="466"/>
                      </a:lnTo>
                      <a:lnTo>
                        <a:pt x="341" y="458"/>
                      </a:lnTo>
                      <a:lnTo>
                        <a:pt x="341" y="447"/>
                      </a:lnTo>
                      <a:lnTo>
                        <a:pt x="341" y="192"/>
                      </a:lnTo>
                      <a:lnTo>
                        <a:pt x="179" y="100"/>
                      </a:lnTo>
                      <a:lnTo>
                        <a:pt x="171" y="65"/>
                      </a:lnTo>
                      <a:lnTo>
                        <a:pt x="34" y="0"/>
                      </a:lnTo>
                      <a:lnTo>
                        <a:pt x="32" y="66"/>
                      </a:lnTo>
                      <a:lnTo>
                        <a:pt x="17" y="58"/>
                      </a:lnTo>
                      <a:lnTo>
                        <a:pt x="0" y="51"/>
                      </a:lnTo>
                      <a:lnTo>
                        <a:pt x="0" y="51"/>
                      </a:lnTo>
                      <a:lnTo>
                        <a:pt x="0" y="344"/>
                      </a:lnTo>
                      <a:lnTo>
                        <a:pt x="0" y="344"/>
                      </a:lnTo>
                    </a:path>
                  </a:pathLst>
                </a:custGeom>
                <a:solidFill>
                  <a:srgbClr val="FFCCFF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18" name="Freeform 50"/>
                <p:cNvSpPr>
                  <a:spLocks/>
                </p:cNvSpPr>
                <p:nvPr/>
              </p:nvSpPr>
              <p:spPr bwMode="auto">
                <a:xfrm>
                  <a:off x="1629" y="8779"/>
                  <a:ext cx="264" cy="427"/>
                </a:xfrm>
                <a:custGeom>
                  <a:avLst/>
                  <a:gdLst>
                    <a:gd name="T0" fmla="*/ 0 w 264"/>
                    <a:gd name="T1" fmla="*/ 0 h 436"/>
                    <a:gd name="T2" fmla="*/ 264 w 264"/>
                    <a:gd name="T3" fmla="*/ 143 h 436"/>
                    <a:gd name="T4" fmla="*/ 264 w 264"/>
                    <a:gd name="T5" fmla="*/ 436 h 4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4" h="436">
                      <a:moveTo>
                        <a:pt x="0" y="0"/>
                      </a:moveTo>
                      <a:lnTo>
                        <a:pt x="264" y="143"/>
                      </a:lnTo>
                      <a:lnTo>
                        <a:pt x="264" y="436"/>
                      </a:lnTo>
                    </a:path>
                  </a:pathLst>
                </a:custGeom>
                <a:solidFill>
                  <a:srgbClr val="FFCCFF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903219" name="Text Box 51"/>
            <p:cNvSpPr txBox="1">
              <a:spLocks noChangeArrowheads="1"/>
            </p:cNvSpPr>
            <p:nvPr/>
          </p:nvSpPr>
          <p:spPr bwMode="auto">
            <a:xfrm>
              <a:off x="327" y="2741"/>
              <a:ext cx="1069" cy="19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6699"/>
                  </a:solidFill>
                  <a:ea typeface="SimSun" panose="02010600030101010101" pitchFamily="2" charset="-122"/>
                </a:rPr>
                <a:t>DNS-</a:t>
              </a:r>
              <a:r>
                <a:rPr lang="ru-RU" altLang="zh-CN" sz="2000" b="1">
                  <a:solidFill>
                    <a:srgbClr val="006699"/>
                  </a:solidFill>
                </a:rPr>
                <a:t>клиент</a:t>
              </a:r>
              <a:endParaRPr lang="ru-RU" altLang="ru-RU" sz="2000" b="1">
                <a:solidFill>
                  <a:srgbClr val="006699"/>
                </a:solidFill>
              </a:endParaRPr>
            </a:p>
          </p:txBody>
        </p:sp>
        <p:sp>
          <p:nvSpPr>
            <p:cNvPr id="903221" name="AutoShape 53"/>
            <p:cNvSpPr>
              <a:spLocks noChangeArrowheads="1"/>
            </p:cNvSpPr>
            <p:nvPr/>
          </p:nvSpPr>
          <p:spPr bwMode="auto">
            <a:xfrm>
              <a:off x="431" y="2999"/>
              <a:ext cx="2394" cy="513"/>
            </a:xfrm>
            <a:prstGeom prst="wedgeEllipseCallout">
              <a:avLst>
                <a:gd name="adj1" fmla="val 10319"/>
                <a:gd name="adj2" fmla="val -194444"/>
              </a:avLst>
            </a:prstGeom>
            <a:noFill/>
            <a:ln w="38100" algn="ctr">
              <a:solidFill>
                <a:srgbClr val="006699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3333CC"/>
                  </a:solidFill>
                </a:rPr>
                <a:t>Реальный маршрут трансляции трафика</a:t>
              </a:r>
              <a:endParaRPr lang="ru-RU" altLang="ru-RU" sz="2000">
                <a:solidFill>
                  <a:srgbClr val="3333CC"/>
                </a:solidFill>
              </a:endParaRPr>
            </a:p>
          </p:txBody>
        </p:sp>
        <p:grpSp>
          <p:nvGrpSpPr>
            <p:cNvPr id="903222" name="Group 54"/>
            <p:cNvGrpSpPr>
              <a:grpSpLocks/>
            </p:cNvGrpSpPr>
            <p:nvPr/>
          </p:nvGrpSpPr>
          <p:grpSpPr bwMode="auto">
            <a:xfrm flipH="1">
              <a:off x="3727" y="1863"/>
              <a:ext cx="546" cy="830"/>
              <a:chOff x="6972" y="5484"/>
              <a:chExt cx="1027" cy="1464"/>
            </a:xfrm>
          </p:grpSpPr>
          <p:sp>
            <p:nvSpPr>
              <p:cNvPr id="903223" name="Freeform 55"/>
              <p:cNvSpPr>
                <a:spLocks/>
              </p:cNvSpPr>
              <p:nvPr/>
            </p:nvSpPr>
            <p:spPr bwMode="auto">
              <a:xfrm>
                <a:off x="6972" y="5484"/>
                <a:ext cx="1027" cy="554"/>
              </a:xfrm>
              <a:custGeom>
                <a:avLst/>
                <a:gdLst>
                  <a:gd name="T0" fmla="*/ 389 w 1027"/>
                  <a:gd name="T1" fmla="*/ 554 h 554"/>
                  <a:gd name="T2" fmla="*/ 1027 w 1027"/>
                  <a:gd name="T3" fmla="*/ 210 h 554"/>
                  <a:gd name="T4" fmla="*/ 632 w 1027"/>
                  <a:gd name="T5" fmla="*/ 0 h 554"/>
                  <a:gd name="T6" fmla="*/ 0 w 1027"/>
                  <a:gd name="T7" fmla="*/ 341 h 554"/>
                  <a:gd name="T8" fmla="*/ 40 w 1027"/>
                  <a:gd name="T9" fmla="*/ 380 h 554"/>
                  <a:gd name="T10" fmla="*/ 81 w 1027"/>
                  <a:gd name="T11" fmla="*/ 418 h 554"/>
                  <a:gd name="T12" fmla="*/ 127 w 1027"/>
                  <a:gd name="T13" fmla="*/ 450 h 554"/>
                  <a:gd name="T14" fmla="*/ 175 w 1027"/>
                  <a:gd name="T15" fmla="*/ 479 h 554"/>
                  <a:gd name="T16" fmla="*/ 227 w 1027"/>
                  <a:gd name="T17" fmla="*/ 503 h 554"/>
                  <a:gd name="T18" fmla="*/ 279 w 1027"/>
                  <a:gd name="T19" fmla="*/ 525 h 554"/>
                  <a:gd name="T20" fmla="*/ 334 w 1027"/>
                  <a:gd name="T21" fmla="*/ 542 h 554"/>
                  <a:gd name="T22" fmla="*/ 389 w 1027"/>
                  <a:gd name="T23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7" h="554">
                    <a:moveTo>
                      <a:pt x="389" y="554"/>
                    </a:moveTo>
                    <a:lnTo>
                      <a:pt x="1027" y="210"/>
                    </a:lnTo>
                    <a:lnTo>
                      <a:pt x="632" y="0"/>
                    </a:lnTo>
                    <a:lnTo>
                      <a:pt x="0" y="341"/>
                    </a:lnTo>
                    <a:lnTo>
                      <a:pt x="40" y="380"/>
                    </a:lnTo>
                    <a:lnTo>
                      <a:pt x="81" y="418"/>
                    </a:lnTo>
                    <a:lnTo>
                      <a:pt x="127" y="450"/>
                    </a:lnTo>
                    <a:lnTo>
                      <a:pt x="175" y="479"/>
                    </a:lnTo>
                    <a:lnTo>
                      <a:pt x="227" y="503"/>
                    </a:lnTo>
                    <a:lnTo>
                      <a:pt x="279" y="525"/>
                    </a:lnTo>
                    <a:lnTo>
                      <a:pt x="334" y="542"/>
                    </a:lnTo>
                    <a:lnTo>
                      <a:pt x="389" y="554"/>
                    </a:lnTo>
                  </a:path>
                </a:pathLst>
              </a:custGeom>
              <a:solidFill>
                <a:srgbClr val="CCE8EA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3224" name="Freeform 56"/>
              <p:cNvSpPr>
                <a:spLocks/>
              </p:cNvSpPr>
              <p:nvPr/>
            </p:nvSpPr>
            <p:spPr bwMode="auto">
              <a:xfrm>
                <a:off x="6972" y="5825"/>
                <a:ext cx="389" cy="1075"/>
              </a:xfrm>
              <a:custGeom>
                <a:avLst/>
                <a:gdLst>
                  <a:gd name="T0" fmla="*/ 389 w 389"/>
                  <a:gd name="T1" fmla="*/ 213 h 1075"/>
                  <a:gd name="T2" fmla="*/ 334 w 389"/>
                  <a:gd name="T3" fmla="*/ 201 h 1075"/>
                  <a:gd name="T4" fmla="*/ 279 w 389"/>
                  <a:gd name="T5" fmla="*/ 184 h 1075"/>
                  <a:gd name="T6" fmla="*/ 225 w 389"/>
                  <a:gd name="T7" fmla="*/ 162 h 1075"/>
                  <a:gd name="T8" fmla="*/ 175 w 389"/>
                  <a:gd name="T9" fmla="*/ 138 h 1075"/>
                  <a:gd name="T10" fmla="*/ 127 w 389"/>
                  <a:gd name="T11" fmla="*/ 109 h 1075"/>
                  <a:gd name="T12" fmla="*/ 81 w 389"/>
                  <a:gd name="T13" fmla="*/ 75 h 1075"/>
                  <a:gd name="T14" fmla="*/ 40 w 389"/>
                  <a:gd name="T15" fmla="*/ 39 h 1075"/>
                  <a:gd name="T16" fmla="*/ 0 w 389"/>
                  <a:gd name="T17" fmla="*/ 0 h 1075"/>
                  <a:gd name="T18" fmla="*/ 0 w 389"/>
                  <a:gd name="T19" fmla="*/ 0 h 1075"/>
                  <a:gd name="T20" fmla="*/ 0 w 389"/>
                  <a:gd name="T21" fmla="*/ 879 h 1075"/>
                  <a:gd name="T22" fmla="*/ 40 w 389"/>
                  <a:gd name="T23" fmla="*/ 917 h 1075"/>
                  <a:gd name="T24" fmla="*/ 83 w 389"/>
                  <a:gd name="T25" fmla="*/ 951 h 1075"/>
                  <a:gd name="T26" fmla="*/ 128 w 389"/>
                  <a:gd name="T27" fmla="*/ 981 h 1075"/>
                  <a:gd name="T28" fmla="*/ 177 w 389"/>
                  <a:gd name="T29" fmla="*/ 1009 h 1075"/>
                  <a:gd name="T30" fmla="*/ 228 w 389"/>
                  <a:gd name="T31" fmla="*/ 1031 h 1075"/>
                  <a:gd name="T32" fmla="*/ 279 w 389"/>
                  <a:gd name="T33" fmla="*/ 1051 h 1075"/>
                  <a:gd name="T34" fmla="*/ 334 w 389"/>
                  <a:gd name="T35" fmla="*/ 1065 h 1075"/>
                  <a:gd name="T36" fmla="*/ 389 w 389"/>
                  <a:gd name="T37" fmla="*/ 1075 h 1075"/>
                  <a:gd name="T38" fmla="*/ 389 w 389"/>
                  <a:gd name="T39" fmla="*/ 1075 h 1075"/>
                  <a:gd name="T40" fmla="*/ 389 w 389"/>
                  <a:gd name="T41" fmla="*/ 213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9" h="1075">
                    <a:moveTo>
                      <a:pt x="389" y="213"/>
                    </a:moveTo>
                    <a:lnTo>
                      <a:pt x="334" y="201"/>
                    </a:lnTo>
                    <a:lnTo>
                      <a:pt x="279" y="184"/>
                    </a:lnTo>
                    <a:lnTo>
                      <a:pt x="225" y="162"/>
                    </a:lnTo>
                    <a:lnTo>
                      <a:pt x="175" y="138"/>
                    </a:lnTo>
                    <a:lnTo>
                      <a:pt x="127" y="109"/>
                    </a:lnTo>
                    <a:lnTo>
                      <a:pt x="81" y="75"/>
                    </a:lnTo>
                    <a:lnTo>
                      <a:pt x="40" y="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79"/>
                    </a:lnTo>
                    <a:lnTo>
                      <a:pt x="40" y="917"/>
                    </a:lnTo>
                    <a:lnTo>
                      <a:pt x="83" y="951"/>
                    </a:lnTo>
                    <a:lnTo>
                      <a:pt x="128" y="981"/>
                    </a:lnTo>
                    <a:lnTo>
                      <a:pt x="177" y="1009"/>
                    </a:lnTo>
                    <a:lnTo>
                      <a:pt x="228" y="1031"/>
                    </a:lnTo>
                    <a:lnTo>
                      <a:pt x="279" y="1051"/>
                    </a:lnTo>
                    <a:lnTo>
                      <a:pt x="334" y="1065"/>
                    </a:lnTo>
                    <a:lnTo>
                      <a:pt x="389" y="1075"/>
                    </a:lnTo>
                    <a:lnTo>
                      <a:pt x="389" y="1075"/>
                    </a:lnTo>
                    <a:lnTo>
                      <a:pt x="389" y="213"/>
                    </a:lnTo>
                  </a:path>
                </a:pathLst>
              </a:custGeom>
              <a:solidFill>
                <a:srgbClr val="CCE8EA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3225" name="Freeform 57"/>
              <p:cNvSpPr>
                <a:spLocks/>
              </p:cNvSpPr>
              <p:nvPr/>
            </p:nvSpPr>
            <p:spPr bwMode="auto">
              <a:xfrm>
                <a:off x="7361" y="5694"/>
                <a:ext cx="638" cy="1206"/>
              </a:xfrm>
              <a:custGeom>
                <a:avLst/>
                <a:gdLst>
                  <a:gd name="T0" fmla="*/ 0 w 638"/>
                  <a:gd name="T1" fmla="*/ 344 h 1206"/>
                  <a:gd name="T2" fmla="*/ 0 w 638"/>
                  <a:gd name="T3" fmla="*/ 1206 h 1206"/>
                  <a:gd name="T4" fmla="*/ 638 w 638"/>
                  <a:gd name="T5" fmla="*/ 864 h 1206"/>
                  <a:gd name="T6" fmla="*/ 638 w 638"/>
                  <a:gd name="T7" fmla="*/ 0 h 1206"/>
                  <a:gd name="T8" fmla="*/ 0 w 638"/>
                  <a:gd name="T9" fmla="*/ 344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8" h="1206">
                    <a:moveTo>
                      <a:pt x="0" y="344"/>
                    </a:moveTo>
                    <a:lnTo>
                      <a:pt x="0" y="1206"/>
                    </a:lnTo>
                    <a:lnTo>
                      <a:pt x="638" y="864"/>
                    </a:lnTo>
                    <a:lnTo>
                      <a:pt x="638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CE8EA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3226" name="Freeform 58"/>
              <p:cNvSpPr>
                <a:spLocks/>
              </p:cNvSpPr>
              <p:nvPr/>
            </p:nvSpPr>
            <p:spPr bwMode="auto">
              <a:xfrm>
                <a:off x="7120" y="6358"/>
                <a:ext cx="63" cy="78"/>
              </a:xfrm>
              <a:custGeom>
                <a:avLst/>
                <a:gdLst>
                  <a:gd name="T0" fmla="*/ 59 w 63"/>
                  <a:gd name="T1" fmla="*/ 28 h 78"/>
                  <a:gd name="T2" fmla="*/ 52 w 63"/>
                  <a:gd name="T3" fmla="*/ 15 h 78"/>
                  <a:gd name="T4" fmla="*/ 42 w 63"/>
                  <a:gd name="T5" fmla="*/ 5 h 78"/>
                  <a:gd name="T6" fmla="*/ 29 w 63"/>
                  <a:gd name="T7" fmla="*/ 0 h 78"/>
                  <a:gd name="T8" fmla="*/ 17 w 63"/>
                  <a:gd name="T9" fmla="*/ 1 h 78"/>
                  <a:gd name="T10" fmla="*/ 7 w 63"/>
                  <a:gd name="T11" fmla="*/ 8 h 78"/>
                  <a:gd name="T12" fmla="*/ 2 w 63"/>
                  <a:gd name="T13" fmla="*/ 20 h 78"/>
                  <a:gd name="T14" fmla="*/ 0 w 63"/>
                  <a:gd name="T15" fmla="*/ 34 h 78"/>
                  <a:gd name="T16" fmla="*/ 3 w 63"/>
                  <a:gd name="T17" fmla="*/ 49 h 78"/>
                  <a:gd name="T18" fmla="*/ 10 w 63"/>
                  <a:gd name="T19" fmla="*/ 62 h 78"/>
                  <a:gd name="T20" fmla="*/ 22 w 63"/>
                  <a:gd name="T21" fmla="*/ 73 h 78"/>
                  <a:gd name="T22" fmla="*/ 33 w 63"/>
                  <a:gd name="T23" fmla="*/ 78 h 78"/>
                  <a:gd name="T24" fmla="*/ 46 w 63"/>
                  <a:gd name="T25" fmla="*/ 78 h 78"/>
                  <a:gd name="T26" fmla="*/ 54 w 63"/>
                  <a:gd name="T27" fmla="*/ 69 h 78"/>
                  <a:gd name="T28" fmla="*/ 62 w 63"/>
                  <a:gd name="T29" fmla="*/ 59 h 78"/>
                  <a:gd name="T30" fmla="*/ 63 w 63"/>
                  <a:gd name="T31" fmla="*/ 44 h 78"/>
                  <a:gd name="T32" fmla="*/ 59 w 63"/>
                  <a:gd name="T33" fmla="*/ 2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78">
                    <a:moveTo>
                      <a:pt x="59" y="28"/>
                    </a:moveTo>
                    <a:lnTo>
                      <a:pt x="52" y="15"/>
                    </a:lnTo>
                    <a:lnTo>
                      <a:pt x="42" y="5"/>
                    </a:lnTo>
                    <a:lnTo>
                      <a:pt x="29" y="0"/>
                    </a:lnTo>
                    <a:lnTo>
                      <a:pt x="17" y="1"/>
                    </a:lnTo>
                    <a:lnTo>
                      <a:pt x="7" y="8"/>
                    </a:lnTo>
                    <a:lnTo>
                      <a:pt x="2" y="20"/>
                    </a:lnTo>
                    <a:lnTo>
                      <a:pt x="0" y="34"/>
                    </a:lnTo>
                    <a:lnTo>
                      <a:pt x="3" y="49"/>
                    </a:lnTo>
                    <a:lnTo>
                      <a:pt x="10" y="62"/>
                    </a:lnTo>
                    <a:lnTo>
                      <a:pt x="22" y="73"/>
                    </a:lnTo>
                    <a:lnTo>
                      <a:pt x="33" y="78"/>
                    </a:lnTo>
                    <a:lnTo>
                      <a:pt x="46" y="78"/>
                    </a:lnTo>
                    <a:lnTo>
                      <a:pt x="54" y="69"/>
                    </a:lnTo>
                    <a:lnTo>
                      <a:pt x="62" y="59"/>
                    </a:lnTo>
                    <a:lnTo>
                      <a:pt x="63" y="44"/>
                    </a:lnTo>
                    <a:lnTo>
                      <a:pt x="59" y="28"/>
                    </a:lnTo>
                  </a:path>
                </a:pathLst>
              </a:custGeom>
              <a:solidFill>
                <a:srgbClr val="FFE6B3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3227" name="Freeform 59"/>
              <p:cNvSpPr>
                <a:spLocks/>
              </p:cNvSpPr>
              <p:nvPr/>
            </p:nvSpPr>
            <p:spPr bwMode="auto">
              <a:xfrm>
                <a:off x="7035" y="6536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6 h 134"/>
                  <a:gd name="T6" fmla="*/ 92 w 264"/>
                  <a:gd name="T7" fmla="*/ 65 h 134"/>
                  <a:gd name="T8" fmla="*/ 125 w 264"/>
                  <a:gd name="T9" fmla="*/ 83 h 134"/>
                  <a:gd name="T10" fmla="*/ 159 w 264"/>
                  <a:gd name="T11" fmla="*/ 99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6"/>
                    </a:lnTo>
                    <a:lnTo>
                      <a:pt x="92" y="65"/>
                    </a:lnTo>
                    <a:lnTo>
                      <a:pt x="125" y="83"/>
                    </a:lnTo>
                    <a:lnTo>
                      <a:pt x="159" y="99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3228" name="Freeform 60"/>
              <p:cNvSpPr>
                <a:spLocks/>
              </p:cNvSpPr>
              <p:nvPr/>
            </p:nvSpPr>
            <p:spPr bwMode="auto">
              <a:xfrm>
                <a:off x="7035" y="6589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3229" name="Freeform 61"/>
              <p:cNvSpPr>
                <a:spLocks/>
              </p:cNvSpPr>
              <p:nvPr/>
            </p:nvSpPr>
            <p:spPr bwMode="auto">
              <a:xfrm>
                <a:off x="7035" y="6642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3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3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3230" name="Freeform 62"/>
              <p:cNvSpPr>
                <a:spLocks/>
              </p:cNvSpPr>
              <p:nvPr/>
            </p:nvSpPr>
            <p:spPr bwMode="auto">
              <a:xfrm>
                <a:off x="7025" y="5992"/>
                <a:ext cx="282" cy="156"/>
              </a:xfrm>
              <a:custGeom>
                <a:avLst/>
                <a:gdLst>
                  <a:gd name="T0" fmla="*/ 10 w 282"/>
                  <a:gd name="T1" fmla="*/ 22 h 156"/>
                  <a:gd name="T2" fmla="*/ 68 w 282"/>
                  <a:gd name="T3" fmla="*/ 66 h 156"/>
                  <a:gd name="T4" fmla="*/ 99 w 282"/>
                  <a:gd name="T5" fmla="*/ 85 h 156"/>
                  <a:gd name="T6" fmla="*/ 132 w 282"/>
                  <a:gd name="T7" fmla="*/ 104 h 156"/>
                  <a:gd name="T8" fmla="*/ 167 w 282"/>
                  <a:gd name="T9" fmla="*/ 119 h 156"/>
                  <a:gd name="T10" fmla="*/ 201 w 282"/>
                  <a:gd name="T11" fmla="*/ 134 h 156"/>
                  <a:gd name="T12" fmla="*/ 236 w 282"/>
                  <a:gd name="T13" fmla="*/ 146 h 156"/>
                  <a:gd name="T14" fmla="*/ 272 w 282"/>
                  <a:gd name="T15" fmla="*/ 156 h 156"/>
                  <a:gd name="T16" fmla="*/ 278 w 282"/>
                  <a:gd name="T17" fmla="*/ 155 h 156"/>
                  <a:gd name="T18" fmla="*/ 281 w 282"/>
                  <a:gd name="T19" fmla="*/ 151 h 156"/>
                  <a:gd name="T20" fmla="*/ 282 w 282"/>
                  <a:gd name="T21" fmla="*/ 146 h 156"/>
                  <a:gd name="T22" fmla="*/ 282 w 282"/>
                  <a:gd name="T23" fmla="*/ 141 h 156"/>
                  <a:gd name="T24" fmla="*/ 279 w 282"/>
                  <a:gd name="T25" fmla="*/ 136 h 156"/>
                  <a:gd name="T26" fmla="*/ 272 w 282"/>
                  <a:gd name="T27" fmla="*/ 133 h 156"/>
                  <a:gd name="T28" fmla="*/ 236 w 282"/>
                  <a:gd name="T29" fmla="*/ 122 h 156"/>
                  <a:gd name="T30" fmla="*/ 202 w 282"/>
                  <a:gd name="T31" fmla="*/ 110 h 156"/>
                  <a:gd name="T32" fmla="*/ 168 w 282"/>
                  <a:gd name="T33" fmla="*/ 97 h 156"/>
                  <a:gd name="T34" fmla="*/ 135 w 282"/>
                  <a:gd name="T35" fmla="*/ 80 h 156"/>
                  <a:gd name="T36" fmla="*/ 104 w 282"/>
                  <a:gd name="T37" fmla="*/ 63 h 156"/>
                  <a:gd name="T38" fmla="*/ 72 w 282"/>
                  <a:gd name="T39" fmla="*/ 44 h 156"/>
                  <a:gd name="T40" fmla="*/ 14 w 282"/>
                  <a:gd name="T41" fmla="*/ 2 h 156"/>
                  <a:gd name="T42" fmla="*/ 8 w 282"/>
                  <a:gd name="T43" fmla="*/ 0 h 156"/>
                  <a:gd name="T44" fmla="*/ 2 w 282"/>
                  <a:gd name="T45" fmla="*/ 2 h 156"/>
                  <a:gd name="T46" fmla="*/ 0 w 282"/>
                  <a:gd name="T47" fmla="*/ 5 h 156"/>
                  <a:gd name="T48" fmla="*/ 0 w 282"/>
                  <a:gd name="T49" fmla="*/ 8 h 156"/>
                  <a:gd name="T50" fmla="*/ 2 w 282"/>
                  <a:gd name="T51" fmla="*/ 17 h 156"/>
                  <a:gd name="T52" fmla="*/ 10 w 282"/>
                  <a:gd name="T53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56">
                    <a:moveTo>
                      <a:pt x="10" y="22"/>
                    </a:moveTo>
                    <a:lnTo>
                      <a:pt x="68" y="66"/>
                    </a:lnTo>
                    <a:lnTo>
                      <a:pt x="99" y="85"/>
                    </a:lnTo>
                    <a:lnTo>
                      <a:pt x="132" y="104"/>
                    </a:lnTo>
                    <a:lnTo>
                      <a:pt x="167" y="119"/>
                    </a:lnTo>
                    <a:lnTo>
                      <a:pt x="201" y="134"/>
                    </a:lnTo>
                    <a:lnTo>
                      <a:pt x="236" y="146"/>
                    </a:lnTo>
                    <a:lnTo>
                      <a:pt x="272" y="156"/>
                    </a:lnTo>
                    <a:lnTo>
                      <a:pt x="278" y="155"/>
                    </a:lnTo>
                    <a:lnTo>
                      <a:pt x="281" y="151"/>
                    </a:lnTo>
                    <a:lnTo>
                      <a:pt x="282" y="146"/>
                    </a:lnTo>
                    <a:lnTo>
                      <a:pt x="282" y="141"/>
                    </a:lnTo>
                    <a:lnTo>
                      <a:pt x="279" y="136"/>
                    </a:lnTo>
                    <a:lnTo>
                      <a:pt x="272" y="133"/>
                    </a:lnTo>
                    <a:lnTo>
                      <a:pt x="236" y="122"/>
                    </a:lnTo>
                    <a:lnTo>
                      <a:pt x="202" y="110"/>
                    </a:lnTo>
                    <a:lnTo>
                      <a:pt x="168" y="97"/>
                    </a:lnTo>
                    <a:lnTo>
                      <a:pt x="135" y="80"/>
                    </a:lnTo>
                    <a:lnTo>
                      <a:pt x="104" y="63"/>
                    </a:lnTo>
                    <a:lnTo>
                      <a:pt x="72" y="4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17"/>
                    </a:lnTo>
                    <a:lnTo>
                      <a:pt x="10" y="22"/>
                    </a:lnTo>
                  </a:path>
                </a:pathLst>
              </a:custGeom>
              <a:solidFill>
                <a:srgbClr val="FFE6B3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3231" name="Freeform 63"/>
              <p:cNvSpPr>
                <a:spLocks/>
              </p:cNvSpPr>
              <p:nvPr/>
            </p:nvSpPr>
            <p:spPr bwMode="auto">
              <a:xfrm>
                <a:off x="7035" y="6099"/>
                <a:ext cx="264" cy="151"/>
              </a:xfrm>
              <a:custGeom>
                <a:avLst/>
                <a:gdLst>
                  <a:gd name="T0" fmla="*/ 0 w 264"/>
                  <a:gd name="T1" fmla="*/ 17 h 151"/>
                  <a:gd name="T2" fmla="*/ 30 w 264"/>
                  <a:gd name="T3" fmla="*/ 41 h 151"/>
                  <a:gd name="T4" fmla="*/ 60 w 264"/>
                  <a:gd name="T5" fmla="*/ 61 h 151"/>
                  <a:gd name="T6" fmla="*/ 91 w 264"/>
                  <a:gd name="T7" fmla="*/ 82 h 151"/>
                  <a:gd name="T8" fmla="*/ 124 w 264"/>
                  <a:gd name="T9" fmla="*/ 99 h 151"/>
                  <a:gd name="T10" fmla="*/ 157 w 264"/>
                  <a:gd name="T11" fmla="*/ 116 h 151"/>
                  <a:gd name="T12" fmla="*/ 192 w 264"/>
                  <a:gd name="T13" fmla="*/ 129 h 151"/>
                  <a:gd name="T14" fmla="*/ 226 w 264"/>
                  <a:gd name="T15" fmla="*/ 141 h 151"/>
                  <a:gd name="T16" fmla="*/ 264 w 264"/>
                  <a:gd name="T17" fmla="*/ 151 h 151"/>
                  <a:gd name="T18" fmla="*/ 264 w 264"/>
                  <a:gd name="T19" fmla="*/ 151 h 151"/>
                  <a:gd name="T20" fmla="*/ 264 w 264"/>
                  <a:gd name="T21" fmla="*/ 134 h 151"/>
                  <a:gd name="T22" fmla="*/ 228 w 264"/>
                  <a:gd name="T23" fmla="*/ 124 h 151"/>
                  <a:gd name="T24" fmla="*/ 192 w 264"/>
                  <a:gd name="T25" fmla="*/ 111 h 151"/>
                  <a:gd name="T26" fmla="*/ 124 w 264"/>
                  <a:gd name="T27" fmla="*/ 80 h 151"/>
                  <a:gd name="T28" fmla="*/ 60 w 264"/>
                  <a:gd name="T29" fmla="*/ 44 h 151"/>
                  <a:gd name="T30" fmla="*/ 0 w 264"/>
                  <a:gd name="T31" fmla="*/ 0 h 151"/>
                  <a:gd name="T32" fmla="*/ 0 w 264"/>
                  <a:gd name="T33" fmla="*/ 0 h 151"/>
                  <a:gd name="T34" fmla="*/ 0 w 264"/>
                  <a:gd name="T35" fmla="*/ 17 h 151"/>
                  <a:gd name="T36" fmla="*/ 0 w 264"/>
                  <a:gd name="T37" fmla="*/ 1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4" h="151">
                    <a:moveTo>
                      <a:pt x="0" y="17"/>
                    </a:moveTo>
                    <a:lnTo>
                      <a:pt x="30" y="41"/>
                    </a:lnTo>
                    <a:lnTo>
                      <a:pt x="60" y="61"/>
                    </a:lnTo>
                    <a:lnTo>
                      <a:pt x="91" y="82"/>
                    </a:lnTo>
                    <a:lnTo>
                      <a:pt x="124" y="99"/>
                    </a:lnTo>
                    <a:lnTo>
                      <a:pt x="157" y="116"/>
                    </a:lnTo>
                    <a:lnTo>
                      <a:pt x="192" y="129"/>
                    </a:lnTo>
                    <a:lnTo>
                      <a:pt x="226" y="141"/>
                    </a:lnTo>
                    <a:lnTo>
                      <a:pt x="264" y="151"/>
                    </a:lnTo>
                    <a:lnTo>
                      <a:pt x="264" y="151"/>
                    </a:lnTo>
                    <a:lnTo>
                      <a:pt x="264" y="134"/>
                    </a:lnTo>
                    <a:lnTo>
                      <a:pt x="228" y="124"/>
                    </a:lnTo>
                    <a:lnTo>
                      <a:pt x="192" y="111"/>
                    </a:lnTo>
                    <a:lnTo>
                      <a:pt x="124" y="80"/>
                    </a:lnTo>
                    <a:lnTo>
                      <a:pt x="60" y="4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03232" name="Group 64"/>
              <p:cNvGrpSpPr>
                <a:grpSpLocks/>
              </p:cNvGrpSpPr>
              <p:nvPr/>
            </p:nvGrpSpPr>
            <p:grpSpPr bwMode="auto">
              <a:xfrm>
                <a:off x="7475" y="6435"/>
                <a:ext cx="399" cy="513"/>
                <a:chOff x="8159" y="6378"/>
                <a:chExt cx="399" cy="513"/>
              </a:xfrm>
            </p:grpSpPr>
            <p:sp>
              <p:nvSpPr>
                <p:cNvPr id="903233" name="Freeform 65"/>
                <p:cNvSpPr>
                  <a:spLocks/>
                </p:cNvSpPr>
                <p:nvPr/>
              </p:nvSpPr>
              <p:spPr bwMode="auto">
                <a:xfrm>
                  <a:off x="8159" y="6378"/>
                  <a:ext cx="399" cy="513"/>
                </a:xfrm>
                <a:custGeom>
                  <a:avLst/>
                  <a:gdLst>
                    <a:gd name="T0" fmla="*/ 350 w 350"/>
                    <a:gd name="T1" fmla="*/ 80 h 470"/>
                    <a:gd name="T2" fmla="*/ 348 w 350"/>
                    <a:gd name="T3" fmla="*/ 72 h 470"/>
                    <a:gd name="T4" fmla="*/ 345 w 350"/>
                    <a:gd name="T5" fmla="*/ 63 h 470"/>
                    <a:gd name="T6" fmla="*/ 341 w 350"/>
                    <a:gd name="T7" fmla="*/ 57 h 470"/>
                    <a:gd name="T8" fmla="*/ 335 w 350"/>
                    <a:gd name="T9" fmla="*/ 48 h 470"/>
                    <a:gd name="T10" fmla="*/ 328 w 350"/>
                    <a:gd name="T11" fmla="*/ 41 h 470"/>
                    <a:gd name="T12" fmla="*/ 320 w 350"/>
                    <a:gd name="T13" fmla="*/ 34 h 470"/>
                    <a:gd name="T14" fmla="*/ 298 w 350"/>
                    <a:gd name="T15" fmla="*/ 23 h 470"/>
                    <a:gd name="T16" fmla="*/ 272 w 350"/>
                    <a:gd name="T17" fmla="*/ 14 h 470"/>
                    <a:gd name="T18" fmla="*/ 242 w 350"/>
                    <a:gd name="T19" fmla="*/ 6 h 470"/>
                    <a:gd name="T20" fmla="*/ 210 w 350"/>
                    <a:gd name="T21" fmla="*/ 0 h 470"/>
                    <a:gd name="T22" fmla="*/ 174 w 350"/>
                    <a:gd name="T23" fmla="*/ 0 h 470"/>
                    <a:gd name="T24" fmla="*/ 138 w 350"/>
                    <a:gd name="T25" fmla="*/ 0 h 470"/>
                    <a:gd name="T26" fmla="*/ 106 w 350"/>
                    <a:gd name="T27" fmla="*/ 6 h 470"/>
                    <a:gd name="T28" fmla="*/ 77 w 350"/>
                    <a:gd name="T29" fmla="*/ 14 h 470"/>
                    <a:gd name="T30" fmla="*/ 50 w 350"/>
                    <a:gd name="T31" fmla="*/ 23 h 470"/>
                    <a:gd name="T32" fmla="*/ 28 w 350"/>
                    <a:gd name="T33" fmla="*/ 34 h 470"/>
                    <a:gd name="T34" fmla="*/ 20 w 350"/>
                    <a:gd name="T35" fmla="*/ 41 h 470"/>
                    <a:gd name="T36" fmla="*/ 13 w 350"/>
                    <a:gd name="T37" fmla="*/ 48 h 470"/>
                    <a:gd name="T38" fmla="*/ 7 w 350"/>
                    <a:gd name="T39" fmla="*/ 57 h 470"/>
                    <a:gd name="T40" fmla="*/ 3 w 350"/>
                    <a:gd name="T41" fmla="*/ 63 h 470"/>
                    <a:gd name="T42" fmla="*/ 0 w 350"/>
                    <a:gd name="T43" fmla="*/ 72 h 470"/>
                    <a:gd name="T44" fmla="*/ 0 w 350"/>
                    <a:gd name="T45" fmla="*/ 80 h 470"/>
                    <a:gd name="T46" fmla="*/ 0 w 350"/>
                    <a:gd name="T47" fmla="*/ 80 h 470"/>
                    <a:gd name="T48" fmla="*/ 0 w 350"/>
                    <a:gd name="T49" fmla="*/ 80 h 470"/>
                    <a:gd name="T50" fmla="*/ 0 w 350"/>
                    <a:gd name="T51" fmla="*/ 392 h 470"/>
                    <a:gd name="T52" fmla="*/ 1 w 350"/>
                    <a:gd name="T53" fmla="*/ 400 h 470"/>
                    <a:gd name="T54" fmla="*/ 4 w 350"/>
                    <a:gd name="T55" fmla="*/ 409 h 470"/>
                    <a:gd name="T56" fmla="*/ 8 w 350"/>
                    <a:gd name="T57" fmla="*/ 415 h 470"/>
                    <a:gd name="T58" fmla="*/ 16 w 350"/>
                    <a:gd name="T59" fmla="*/ 422 h 470"/>
                    <a:gd name="T60" fmla="*/ 23 w 350"/>
                    <a:gd name="T61" fmla="*/ 431 h 470"/>
                    <a:gd name="T62" fmla="*/ 33 w 350"/>
                    <a:gd name="T63" fmla="*/ 436 h 470"/>
                    <a:gd name="T64" fmla="*/ 54 w 350"/>
                    <a:gd name="T65" fmla="*/ 448 h 470"/>
                    <a:gd name="T66" fmla="*/ 81 w 350"/>
                    <a:gd name="T67" fmla="*/ 458 h 470"/>
                    <a:gd name="T68" fmla="*/ 111 w 350"/>
                    <a:gd name="T69" fmla="*/ 465 h 470"/>
                    <a:gd name="T70" fmla="*/ 145 w 350"/>
                    <a:gd name="T71" fmla="*/ 468 h 470"/>
                    <a:gd name="T72" fmla="*/ 180 w 350"/>
                    <a:gd name="T73" fmla="*/ 470 h 470"/>
                    <a:gd name="T74" fmla="*/ 214 w 350"/>
                    <a:gd name="T75" fmla="*/ 468 h 470"/>
                    <a:gd name="T76" fmla="*/ 244 w 350"/>
                    <a:gd name="T77" fmla="*/ 463 h 470"/>
                    <a:gd name="T78" fmla="*/ 272 w 350"/>
                    <a:gd name="T79" fmla="*/ 456 h 470"/>
                    <a:gd name="T80" fmla="*/ 297 w 350"/>
                    <a:gd name="T81" fmla="*/ 446 h 470"/>
                    <a:gd name="T82" fmla="*/ 318 w 350"/>
                    <a:gd name="T83" fmla="*/ 436 h 470"/>
                    <a:gd name="T84" fmla="*/ 334 w 350"/>
                    <a:gd name="T85" fmla="*/ 422 h 470"/>
                    <a:gd name="T86" fmla="*/ 340 w 350"/>
                    <a:gd name="T87" fmla="*/ 415 h 470"/>
                    <a:gd name="T88" fmla="*/ 344 w 350"/>
                    <a:gd name="T89" fmla="*/ 409 h 470"/>
                    <a:gd name="T90" fmla="*/ 347 w 350"/>
                    <a:gd name="T91" fmla="*/ 400 h 470"/>
                    <a:gd name="T92" fmla="*/ 350 w 350"/>
                    <a:gd name="T93" fmla="*/ 393 h 470"/>
                    <a:gd name="T94" fmla="*/ 350 w 350"/>
                    <a:gd name="T95" fmla="*/ 80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50" h="470">
                      <a:moveTo>
                        <a:pt x="350" y="80"/>
                      </a:moveTo>
                      <a:lnTo>
                        <a:pt x="348" y="72"/>
                      </a:lnTo>
                      <a:lnTo>
                        <a:pt x="345" y="63"/>
                      </a:lnTo>
                      <a:lnTo>
                        <a:pt x="341" y="57"/>
                      </a:lnTo>
                      <a:lnTo>
                        <a:pt x="335" y="48"/>
                      </a:lnTo>
                      <a:lnTo>
                        <a:pt x="328" y="41"/>
                      </a:lnTo>
                      <a:lnTo>
                        <a:pt x="320" y="34"/>
                      </a:lnTo>
                      <a:lnTo>
                        <a:pt x="298" y="23"/>
                      </a:lnTo>
                      <a:lnTo>
                        <a:pt x="272" y="14"/>
                      </a:lnTo>
                      <a:lnTo>
                        <a:pt x="242" y="6"/>
                      </a:lnTo>
                      <a:lnTo>
                        <a:pt x="210" y="0"/>
                      </a:lnTo>
                      <a:lnTo>
                        <a:pt x="174" y="0"/>
                      </a:lnTo>
                      <a:lnTo>
                        <a:pt x="138" y="0"/>
                      </a:lnTo>
                      <a:lnTo>
                        <a:pt x="106" y="6"/>
                      </a:lnTo>
                      <a:lnTo>
                        <a:pt x="77" y="14"/>
                      </a:lnTo>
                      <a:lnTo>
                        <a:pt x="50" y="23"/>
                      </a:lnTo>
                      <a:lnTo>
                        <a:pt x="28" y="34"/>
                      </a:lnTo>
                      <a:lnTo>
                        <a:pt x="20" y="41"/>
                      </a:lnTo>
                      <a:lnTo>
                        <a:pt x="13" y="48"/>
                      </a:lnTo>
                      <a:lnTo>
                        <a:pt x="7" y="57"/>
                      </a:lnTo>
                      <a:lnTo>
                        <a:pt x="3" y="63"/>
                      </a:lnTo>
                      <a:lnTo>
                        <a:pt x="0" y="72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392"/>
                      </a:lnTo>
                      <a:lnTo>
                        <a:pt x="1" y="400"/>
                      </a:lnTo>
                      <a:lnTo>
                        <a:pt x="4" y="409"/>
                      </a:lnTo>
                      <a:lnTo>
                        <a:pt x="8" y="415"/>
                      </a:lnTo>
                      <a:lnTo>
                        <a:pt x="16" y="422"/>
                      </a:lnTo>
                      <a:lnTo>
                        <a:pt x="23" y="431"/>
                      </a:lnTo>
                      <a:lnTo>
                        <a:pt x="33" y="436"/>
                      </a:lnTo>
                      <a:lnTo>
                        <a:pt x="54" y="448"/>
                      </a:lnTo>
                      <a:lnTo>
                        <a:pt x="81" y="458"/>
                      </a:lnTo>
                      <a:lnTo>
                        <a:pt x="111" y="465"/>
                      </a:lnTo>
                      <a:lnTo>
                        <a:pt x="145" y="468"/>
                      </a:lnTo>
                      <a:lnTo>
                        <a:pt x="180" y="470"/>
                      </a:lnTo>
                      <a:lnTo>
                        <a:pt x="214" y="468"/>
                      </a:lnTo>
                      <a:lnTo>
                        <a:pt x="244" y="463"/>
                      </a:lnTo>
                      <a:lnTo>
                        <a:pt x="272" y="456"/>
                      </a:lnTo>
                      <a:lnTo>
                        <a:pt x="297" y="446"/>
                      </a:lnTo>
                      <a:lnTo>
                        <a:pt x="318" y="436"/>
                      </a:lnTo>
                      <a:lnTo>
                        <a:pt x="334" y="422"/>
                      </a:lnTo>
                      <a:lnTo>
                        <a:pt x="340" y="415"/>
                      </a:lnTo>
                      <a:lnTo>
                        <a:pt x="344" y="409"/>
                      </a:lnTo>
                      <a:lnTo>
                        <a:pt x="347" y="400"/>
                      </a:lnTo>
                      <a:lnTo>
                        <a:pt x="350" y="393"/>
                      </a:lnTo>
                      <a:lnTo>
                        <a:pt x="350" y="80"/>
                      </a:lnTo>
                    </a:path>
                  </a:pathLst>
                </a:custGeom>
                <a:solidFill>
                  <a:srgbClr val="FFE6B3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34" name="Freeform 66"/>
                <p:cNvSpPr>
                  <a:spLocks/>
                </p:cNvSpPr>
                <p:nvPr/>
              </p:nvSpPr>
              <p:spPr bwMode="auto">
                <a:xfrm>
                  <a:off x="8159" y="6462"/>
                  <a:ext cx="399" cy="429"/>
                </a:xfrm>
                <a:custGeom>
                  <a:avLst/>
                  <a:gdLst>
                    <a:gd name="T0" fmla="*/ 0 w 353"/>
                    <a:gd name="T1" fmla="*/ 0 h 390"/>
                    <a:gd name="T2" fmla="*/ 0 w 353"/>
                    <a:gd name="T3" fmla="*/ 313 h 390"/>
                    <a:gd name="T4" fmla="*/ 2 w 353"/>
                    <a:gd name="T5" fmla="*/ 322 h 390"/>
                    <a:gd name="T6" fmla="*/ 5 w 353"/>
                    <a:gd name="T7" fmla="*/ 329 h 390"/>
                    <a:gd name="T8" fmla="*/ 10 w 353"/>
                    <a:gd name="T9" fmla="*/ 337 h 390"/>
                    <a:gd name="T10" fmla="*/ 16 w 353"/>
                    <a:gd name="T11" fmla="*/ 344 h 390"/>
                    <a:gd name="T12" fmla="*/ 25 w 353"/>
                    <a:gd name="T13" fmla="*/ 351 h 390"/>
                    <a:gd name="T14" fmla="*/ 33 w 353"/>
                    <a:gd name="T15" fmla="*/ 357 h 390"/>
                    <a:gd name="T16" fmla="*/ 56 w 353"/>
                    <a:gd name="T17" fmla="*/ 369 h 390"/>
                    <a:gd name="T18" fmla="*/ 83 w 353"/>
                    <a:gd name="T19" fmla="*/ 378 h 390"/>
                    <a:gd name="T20" fmla="*/ 113 w 353"/>
                    <a:gd name="T21" fmla="*/ 385 h 390"/>
                    <a:gd name="T22" fmla="*/ 147 w 353"/>
                    <a:gd name="T23" fmla="*/ 390 h 390"/>
                    <a:gd name="T24" fmla="*/ 183 w 353"/>
                    <a:gd name="T25" fmla="*/ 390 h 390"/>
                    <a:gd name="T26" fmla="*/ 216 w 353"/>
                    <a:gd name="T27" fmla="*/ 388 h 390"/>
                    <a:gd name="T28" fmla="*/ 247 w 353"/>
                    <a:gd name="T29" fmla="*/ 385 h 390"/>
                    <a:gd name="T30" fmla="*/ 276 w 353"/>
                    <a:gd name="T31" fmla="*/ 376 h 390"/>
                    <a:gd name="T32" fmla="*/ 300 w 353"/>
                    <a:gd name="T33" fmla="*/ 368 h 390"/>
                    <a:gd name="T34" fmla="*/ 322 w 353"/>
                    <a:gd name="T35" fmla="*/ 356 h 390"/>
                    <a:gd name="T36" fmla="*/ 337 w 353"/>
                    <a:gd name="T37" fmla="*/ 344 h 390"/>
                    <a:gd name="T38" fmla="*/ 343 w 353"/>
                    <a:gd name="T39" fmla="*/ 337 h 390"/>
                    <a:gd name="T40" fmla="*/ 349 w 353"/>
                    <a:gd name="T41" fmla="*/ 329 h 390"/>
                    <a:gd name="T42" fmla="*/ 352 w 353"/>
                    <a:gd name="T43" fmla="*/ 322 h 390"/>
                    <a:gd name="T44" fmla="*/ 353 w 353"/>
                    <a:gd name="T45" fmla="*/ 313 h 390"/>
                    <a:gd name="T46" fmla="*/ 353 w 353"/>
                    <a:gd name="T47" fmla="*/ 313 h 390"/>
                    <a:gd name="T48" fmla="*/ 353 w 353"/>
                    <a:gd name="T49" fmla="*/ 0 h 390"/>
                    <a:gd name="T50" fmla="*/ 353 w 353"/>
                    <a:gd name="T51" fmla="*/ 9 h 390"/>
                    <a:gd name="T52" fmla="*/ 350 w 353"/>
                    <a:gd name="T53" fmla="*/ 17 h 390"/>
                    <a:gd name="T54" fmla="*/ 346 w 353"/>
                    <a:gd name="T55" fmla="*/ 24 h 390"/>
                    <a:gd name="T56" fmla="*/ 340 w 353"/>
                    <a:gd name="T57" fmla="*/ 33 h 390"/>
                    <a:gd name="T58" fmla="*/ 333 w 353"/>
                    <a:gd name="T59" fmla="*/ 39 h 390"/>
                    <a:gd name="T60" fmla="*/ 324 w 353"/>
                    <a:gd name="T61" fmla="*/ 46 h 390"/>
                    <a:gd name="T62" fmla="*/ 303 w 353"/>
                    <a:gd name="T63" fmla="*/ 58 h 390"/>
                    <a:gd name="T64" fmla="*/ 277 w 353"/>
                    <a:gd name="T65" fmla="*/ 68 h 390"/>
                    <a:gd name="T66" fmla="*/ 247 w 353"/>
                    <a:gd name="T67" fmla="*/ 75 h 390"/>
                    <a:gd name="T68" fmla="*/ 215 w 353"/>
                    <a:gd name="T69" fmla="*/ 80 h 390"/>
                    <a:gd name="T70" fmla="*/ 179 w 353"/>
                    <a:gd name="T71" fmla="*/ 82 h 390"/>
                    <a:gd name="T72" fmla="*/ 143 w 353"/>
                    <a:gd name="T73" fmla="*/ 80 h 390"/>
                    <a:gd name="T74" fmla="*/ 109 w 353"/>
                    <a:gd name="T75" fmla="*/ 75 h 390"/>
                    <a:gd name="T76" fmla="*/ 79 w 353"/>
                    <a:gd name="T77" fmla="*/ 68 h 390"/>
                    <a:gd name="T78" fmla="*/ 53 w 353"/>
                    <a:gd name="T79" fmla="*/ 58 h 390"/>
                    <a:gd name="T80" fmla="*/ 32 w 353"/>
                    <a:gd name="T81" fmla="*/ 46 h 390"/>
                    <a:gd name="T82" fmla="*/ 22 w 353"/>
                    <a:gd name="T83" fmla="*/ 41 h 390"/>
                    <a:gd name="T84" fmla="*/ 15 w 353"/>
                    <a:gd name="T85" fmla="*/ 33 h 390"/>
                    <a:gd name="T86" fmla="*/ 9 w 353"/>
                    <a:gd name="T87" fmla="*/ 26 h 390"/>
                    <a:gd name="T88" fmla="*/ 5 w 353"/>
                    <a:gd name="T89" fmla="*/ 19 h 390"/>
                    <a:gd name="T90" fmla="*/ 2 w 353"/>
                    <a:gd name="T91" fmla="*/ 11 h 390"/>
                    <a:gd name="T92" fmla="*/ 0 w 353"/>
                    <a:gd name="T93" fmla="*/ 2 h 390"/>
                    <a:gd name="T94" fmla="*/ 0 w 353"/>
                    <a:gd name="T95" fmla="*/ 0 h 390"/>
                    <a:gd name="T96" fmla="*/ 0 w 353"/>
                    <a:gd name="T97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53" h="390">
                      <a:moveTo>
                        <a:pt x="0" y="0"/>
                      </a:moveTo>
                      <a:lnTo>
                        <a:pt x="0" y="313"/>
                      </a:lnTo>
                      <a:lnTo>
                        <a:pt x="2" y="322"/>
                      </a:lnTo>
                      <a:lnTo>
                        <a:pt x="5" y="329"/>
                      </a:lnTo>
                      <a:lnTo>
                        <a:pt x="10" y="337"/>
                      </a:lnTo>
                      <a:lnTo>
                        <a:pt x="16" y="344"/>
                      </a:lnTo>
                      <a:lnTo>
                        <a:pt x="25" y="351"/>
                      </a:lnTo>
                      <a:lnTo>
                        <a:pt x="33" y="357"/>
                      </a:lnTo>
                      <a:lnTo>
                        <a:pt x="56" y="369"/>
                      </a:lnTo>
                      <a:lnTo>
                        <a:pt x="83" y="378"/>
                      </a:lnTo>
                      <a:lnTo>
                        <a:pt x="113" y="385"/>
                      </a:lnTo>
                      <a:lnTo>
                        <a:pt x="147" y="390"/>
                      </a:lnTo>
                      <a:lnTo>
                        <a:pt x="183" y="390"/>
                      </a:lnTo>
                      <a:lnTo>
                        <a:pt x="216" y="388"/>
                      </a:lnTo>
                      <a:lnTo>
                        <a:pt x="247" y="385"/>
                      </a:lnTo>
                      <a:lnTo>
                        <a:pt x="276" y="376"/>
                      </a:lnTo>
                      <a:lnTo>
                        <a:pt x="300" y="368"/>
                      </a:lnTo>
                      <a:lnTo>
                        <a:pt x="322" y="356"/>
                      </a:lnTo>
                      <a:lnTo>
                        <a:pt x="337" y="344"/>
                      </a:lnTo>
                      <a:lnTo>
                        <a:pt x="343" y="337"/>
                      </a:lnTo>
                      <a:lnTo>
                        <a:pt x="349" y="329"/>
                      </a:lnTo>
                      <a:lnTo>
                        <a:pt x="352" y="322"/>
                      </a:lnTo>
                      <a:lnTo>
                        <a:pt x="353" y="313"/>
                      </a:lnTo>
                      <a:lnTo>
                        <a:pt x="353" y="313"/>
                      </a:lnTo>
                      <a:lnTo>
                        <a:pt x="353" y="0"/>
                      </a:lnTo>
                      <a:lnTo>
                        <a:pt x="353" y="9"/>
                      </a:lnTo>
                      <a:lnTo>
                        <a:pt x="350" y="17"/>
                      </a:lnTo>
                      <a:lnTo>
                        <a:pt x="346" y="24"/>
                      </a:lnTo>
                      <a:lnTo>
                        <a:pt x="340" y="33"/>
                      </a:lnTo>
                      <a:lnTo>
                        <a:pt x="333" y="39"/>
                      </a:lnTo>
                      <a:lnTo>
                        <a:pt x="324" y="46"/>
                      </a:lnTo>
                      <a:lnTo>
                        <a:pt x="303" y="58"/>
                      </a:lnTo>
                      <a:lnTo>
                        <a:pt x="277" y="68"/>
                      </a:lnTo>
                      <a:lnTo>
                        <a:pt x="247" y="75"/>
                      </a:lnTo>
                      <a:lnTo>
                        <a:pt x="215" y="80"/>
                      </a:lnTo>
                      <a:lnTo>
                        <a:pt x="179" y="82"/>
                      </a:lnTo>
                      <a:lnTo>
                        <a:pt x="143" y="80"/>
                      </a:lnTo>
                      <a:lnTo>
                        <a:pt x="109" y="75"/>
                      </a:lnTo>
                      <a:lnTo>
                        <a:pt x="79" y="68"/>
                      </a:lnTo>
                      <a:lnTo>
                        <a:pt x="53" y="58"/>
                      </a:lnTo>
                      <a:lnTo>
                        <a:pt x="32" y="46"/>
                      </a:lnTo>
                      <a:lnTo>
                        <a:pt x="22" y="41"/>
                      </a:lnTo>
                      <a:lnTo>
                        <a:pt x="15" y="33"/>
                      </a:lnTo>
                      <a:lnTo>
                        <a:pt x="9" y="26"/>
                      </a:lnTo>
                      <a:lnTo>
                        <a:pt x="5" y="19"/>
                      </a:lnTo>
                      <a:lnTo>
                        <a:pt x="2" y="11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E6B3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903236" name="Text Box 68"/>
            <p:cNvSpPr txBox="1">
              <a:spLocks noChangeArrowheads="1"/>
            </p:cNvSpPr>
            <p:nvPr/>
          </p:nvSpPr>
          <p:spPr bwMode="auto">
            <a:xfrm>
              <a:off x="3651" y="1298"/>
              <a:ext cx="1069" cy="38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ru-RU" altLang="zh-CN" sz="2000" b="1">
                  <a:solidFill>
                    <a:srgbClr val="006699"/>
                  </a:solidFill>
                </a:rPr>
                <a:t>Удалённый </a:t>
              </a:r>
              <a:r>
                <a:rPr lang="en-US" altLang="zh-CN" sz="2000" b="1">
                  <a:solidFill>
                    <a:srgbClr val="006699"/>
                  </a:solidFill>
                  <a:ea typeface="SimSun" panose="02010600030101010101" pitchFamily="2" charset="-122"/>
                </a:rPr>
                <a:t>DNS-</a:t>
              </a:r>
              <a:r>
                <a:rPr lang="ru-RU" altLang="zh-CN" sz="2000" b="1">
                  <a:solidFill>
                    <a:srgbClr val="006699"/>
                  </a:solidFill>
                </a:rPr>
                <a:t>сервер</a:t>
              </a:r>
              <a:endParaRPr lang="ru-RU" altLang="ru-RU" sz="2000" b="1">
                <a:solidFill>
                  <a:srgbClr val="006699"/>
                </a:solidFill>
              </a:endParaRPr>
            </a:p>
          </p:txBody>
        </p:sp>
        <p:grpSp>
          <p:nvGrpSpPr>
            <p:cNvPr id="903237" name="Group 69"/>
            <p:cNvGrpSpPr>
              <a:grpSpLocks/>
            </p:cNvGrpSpPr>
            <p:nvPr/>
          </p:nvGrpSpPr>
          <p:grpSpPr bwMode="auto">
            <a:xfrm>
              <a:off x="4740" y="1300"/>
              <a:ext cx="829" cy="806"/>
              <a:chOff x="2055" y="343"/>
              <a:chExt cx="1695" cy="1695"/>
            </a:xfrm>
          </p:grpSpPr>
          <p:grpSp>
            <p:nvGrpSpPr>
              <p:cNvPr id="903238" name="Group 70"/>
              <p:cNvGrpSpPr>
                <a:grpSpLocks/>
              </p:cNvGrpSpPr>
              <p:nvPr/>
            </p:nvGrpSpPr>
            <p:grpSpPr bwMode="auto">
              <a:xfrm>
                <a:off x="2055" y="343"/>
                <a:ext cx="791" cy="1243"/>
                <a:chOff x="1942" y="1812"/>
                <a:chExt cx="904" cy="1427"/>
              </a:xfrm>
            </p:grpSpPr>
            <p:sp>
              <p:nvSpPr>
                <p:cNvPr id="903239" name="Oval 71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40" name="AutoShape 72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41" name="Line 73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42" name="Line 74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3243" name="Group 75"/>
              <p:cNvGrpSpPr>
                <a:grpSpLocks/>
              </p:cNvGrpSpPr>
              <p:nvPr/>
            </p:nvGrpSpPr>
            <p:grpSpPr bwMode="auto">
              <a:xfrm>
                <a:off x="2507" y="569"/>
                <a:ext cx="791" cy="1243"/>
                <a:chOff x="1942" y="1812"/>
                <a:chExt cx="904" cy="1427"/>
              </a:xfrm>
            </p:grpSpPr>
            <p:sp>
              <p:nvSpPr>
                <p:cNvPr id="903244" name="Oval 76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45" name="AutoShape 77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46" name="Line 78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47" name="Line 79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3248" name="Group 80"/>
              <p:cNvGrpSpPr>
                <a:grpSpLocks/>
              </p:cNvGrpSpPr>
              <p:nvPr/>
            </p:nvGrpSpPr>
            <p:grpSpPr bwMode="auto">
              <a:xfrm>
                <a:off x="2959" y="795"/>
                <a:ext cx="791" cy="1243"/>
                <a:chOff x="1942" y="1812"/>
                <a:chExt cx="904" cy="1427"/>
              </a:xfrm>
            </p:grpSpPr>
            <p:sp>
              <p:nvSpPr>
                <p:cNvPr id="903249" name="Oval 81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50" name="AutoShape 82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51" name="Line 83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3252" name="Line 84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903253" name="WordArt 85"/>
            <p:cNvSpPr>
              <a:spLocks noChangeArrowheads="1" noChangeShapeType="1" noTextEdit="1"/>
            </p:cNvSpPr>
            <p:nvPr/>
          </p:nvSpPr>
          <p:spPr bwMode="auto">
            <a:xfrm>
              <a:off x="4740" y="1456"/>
              <a:ext cx="694" cy="630"/>
            </a:xfrm>
            <a:prstGeom prst="rect">
              <a:avLst/>
            </a:prstGeom>
          </p:spPr>
          <p:txBody>
            <a:bodyPr wrap="none" fromWordArt="1">
              <a:prstTxWarp prst="textSlantDown">
                <a:avLst>
                  <a:gd name="adj" fmla="val 52856"/>
                </a:avLst>
              </a:prstTxWarp>
            </a:bodyPr>
            <a:lstStyle/>
            <a:p>
              <a:r>
                <a:rPr lang="ru-RU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28398" dir="3806097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Распределенная </a:t>
              </a:r>
            </a:p>
            <a:p>
              <a:r>
                <a:rPr lang="en-US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28398" dir="3806097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DNS-</a:t>
              </a:r>
              <a:r>
                <a:rPr lang="ru-RU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28398" dir="3806097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БД</a:t>
              </a:r>
            </a:p>
          </p:txBody>
        </p:sp>
        <p:sp>
          <p:nvSpPr>
            <p:cNvPr id="903254" name="Freeform 86"/>
            <p:cNvSpPr>
              <a:spLocks/>
            </p:cNvSpPr>
            <p:nvPr/>
          </p:nvSpPr>
          <p:spPr bwMode="auto">
            <a:xfrm>
              <a:off x="4286" y="1774"/>
              <a:ext cx="441" cy="408"/>
            </a:xfrm>
            <a:custGeom>
              <a:avLst/>
              <a:gdLst>
                <a:gd name="T0" fmla="*/ 0 w 506"/>
                <a:gd name="T1" fmla="*/ 362 h 362"/>
                <a:gd name="T2" fmla="*/ 250 w 506"/>
                <a:gd name="T3" fmla="*/ 362 h 362"/>
                <a:gd name="T4" fmla="*/ 250 w 506"/>
                <a:gd name="T5" fmla="*/ 0 h 362"/>
                <a:gd name="T6" fmla="*/ 506 w 506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6" h="362">
                  <a:moveTo>
                    <a:pt x="0" y="362"/>
                  </a:moveTo>
                  <a:lnTo>
                    <a:pt x="250" y="362"/>
                  </a:lnTo>
                  <a:lnTo>
                    <a:pt x="250" y="0"/>
                  </a:lnTo>
                  <a:lnTo>
                    <a:pt x="506" y="0"/>
                  </a:lnTo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3255" name="Text Box 87"/>
            <p:cNvSpPr txBox="1">
              <a:spLocks noChangeArrowheads="1"/>
            </p:cNvSpPr>
            <p:nvPr/>
          </p:nvSpPr>
          <p:spPr bwMode="auto">
            <a:xfrm>
              <a:off x="2699" y="799"/>
              <a:ext cx="1802" cy="19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3333CC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ru-RU" altLang="zh-CN" sz="2000" b="1">
                  <a:solidFill>
                    <a:srgbClr val="FF9933"/>
                  </a:solidFill>
                </a:rPr>
                <a:t>Удалённая </a:t>
              </a:r>
              <a:r>
                <a:rPr lang="en-US" altLang="zh-CN" sz="2000" b="1">
                  <a:solidFill>
                    <a:srgbClr val="FF9933"/>
                  </a:solidFill>
                  <a:ea typeface="SimSun" panose="02010600030101010101" pitchFamily="2" charset="-122"/>
                </a:rPr>
                <a:t>DNS-</a:t>
              </a:r>
              <a:r>
                <a:rPr lang="ru-RU" altLang="zh-CN" sz="2000" b="1">
                  <a:solidFill>
                    <a:srgbClr val="FF9933"/>
                  </a:solidFill>
                </a:rPr>
                <a:t>зона</a:t>
              </a:r>
              <a:endParaRPr lang="ru-RU" altLang="ru-RU" sz="2000" b="1">
                <a:solidFill>
                  <a:srgbClr val="FF9933"/>
                </a:solidFill>
              </a:endParaRPr>
            </a:p>
          </p:txBody>
        </p:sp>
        <p:sp>
          <p:nvSpPr>
            <p:cNvPr id="903256" name="WordArt 88"/>
            <p:cNvSpPr>
              <a:spLocks noChangeArrowheads="1" noChangeShapeType="1" noTextEdit="1"/>
            </p:cNvSpPr>
            <p:nvPr/>
          </p:nvSpPr>
          <p:spPr bwMode="auto">
            <a:xfrm>
              <a:off x="4768" y="2264"/>
              <a:ext cx="646" cy="440"/>
            </a:xfrm>
            <a:prstGeom prst="rect">
              <a:avLst/>
            </a:prstGeom>
          </p:spPr>
          <p:txBody>
            <a:bodyPr wrap="none" fromWordArt="1">
              <a:prstTxWarp prst="textSlantDown">
                <a:avLst>
                  <a:gd name="adj" fmla="val 41134"/>
                </a:avLst>
              </a:prstTxWarp>
            </a:bodyPr>
            <a:lstStyle/>
            <a:p>
              <a:r>
                <a:rPr lang="ru-RU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28398" dir="3806097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Мастер-файлы </a:t>
              </a:r>
            </a:p>
          </p:txBody>
        </p:sp>
        <p:sp>
          <p:nvSpPr>
            <p:cNvPr id="903257" name="Oval 89"/>
            <p:cNvSpPr>
              <a:spLocks noChangeArrowheads="1"/>
            </p:cNvSpPr>
            <p:nvPr/>
          </p:nvSpPr>
          <p:spPr bwMode="auto">
            <a:xfrm>
              <a:off x="2049" y="2086"/>
              <a:ext cx="200" cy="45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3220" name="AutoShape 52"/>
            <p:cNvSpPr>
              <a:spLocks noChangeArrowheads="1"/>
            </p:cNvSpPr>
            <p:nvPr/>
          </p:nvSpPr>
          <p:spPr bwMode="auto">
            <a:xfrm>
              <a:off x="3061" y="3045"/>
              <a:ext cx="2391" cy="513"/>
            </a:xfrm>
            <a:prstGeom prst="wedgeEllipseCallout">
              <a:avLst>
                <a:gd name="adj1" fmla="val -57403"/>
                <a:gd name="adj2" fmla="val -144153"/>
              </a:avLst>
            </a:prstGeom>
            <a:noFill/>
            <a:ln w="38100" algn="ctr">
              <a:solidFill>
                <a:srgbClr val="006699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3333CC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FF5050"/>
                  </a:solidFill>
                </a:rPr>
                <a:t>Точка контроля и перехвата трафика</a:t>
              </a:r>
              <a:endParaRPr lang="ru-RU" altLang="ru-RU" sz="2000">
                <a:solidFill>
                  <a:srgbClr val="FF5050"/>
                </a:solidFill>
              </a:endParaRPr>
            </a:p>
          </p:txBody>
        </p:sp>
        <p:sp>
          <p:nvSpPr>
            <p:cNvPr id="903260" name="Line 92"/>
            <p:cNvSpPr>
              <a:spLocks noChangeShapeType="1"/>
            </p:cNvSpPr>
            <p:nvPr/>
          </p:nvSpPr>
          <p:spPr bwMode="auto">
            <a:xfrm>
              <a:off x="2631" y="686"/>
              <a:ext cx="0" cy="2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3261" name="Text Box 93"/>
            <p:cNvSpPr txBox="1">
              <a:spLocks noChangeArrowheads="1"/>
            </p:cNvSpPr>
            <p:nvPr/>
          </p:nvSpPr>
          <p:spPr bwMode="auto">
            <a:xfrm>
              <a:off x="725" y="799"/>
              <a:ext cx="1802" cy="19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3333CC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ru-RU" altLang="zh-CN" sz="2000" b="1">
                  <a:solidFill>
                    <a:srgbClr val="FF9933"/>
                  </a:solidFill>
                </a:rPr>
                <a:t>Локальная </a:t>
              </a:r>
              <a:r>
                <a:rPr lang="en-US" altLang="zh-CN" sz="2000" b="1">
                  <a:solidFill>
                    <a:srgbClr val="FF9933"/>
                  </a:solidFill>
                  <a:ea typeface="SimSun" panose="02010600030101010101" pitchFamily="2" charset="-122"/>
                </a:rPr>
                <a:t>DNS-</a:t>
              </a:r>
              <a:r>
                <a:rPr lang="ru-RU" altLang="zh-CN" sz="2000" b="1">
                  <a:solidFill>
                    <a:srgbClr val="FF9933"/>
                  </a:solidFill>
                </a:rPr>
                <a:t>зона</a:t>
              </a:r>
              <a:endParaRPr lang="ru-RU" altLang="ru-RU" sz="2000" b="1">
                <a:solidFill>
                  <a:srgbClr val="FF9933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82691" name="Text Box 3"/>
          <p:cNvSpPr txBox="1">
            <a:spLocks noChangeArrowheads="1"/>
          </p:cNvSpPr>
          <p:nvPr/>
        </p:nvSpPr>
        <p:spPr bwMode="auto">
          <a:xfrm>
            <a:off x="250825" y="1016000"/>
            <a:ext cx="8642350" cy="13731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u="sng">
                <a:solidFill>
                  <a:srgbClr val="800080"/>
                </a:solidFill>
              </a:rPr>
              <a:t>Трафик между локальными </a:t>
            </a:r>
            <a:r>
              <a:rPr lang="en-GB" altLang="ru-RU" sz="2800" u="sng">
                <a:solidFill>
                  <a:srgbClr val="800080"/>
                </a:solidFill>
              </a:rPr>
              <a:t>DNS</a:t>
            </a:r>
            <a:r>
              <a:rPr lang="ru-RU" altLang="ru-RU" sz="2800" u="sng">
                <a:solidFill>
                  <a:srgbClr val="800080"/>
                </a:solidFill>
              </a:rPr>
              <a:t>-серверами в границах одной </a:t>
            </a:r>
            <a:r>
              <a:rPr lang="en-GB" altLang="ru-RU" sz="2800" u="sng">
                <a:solidFill>
                  <a:srgbClr val="800080"/>
                </a:solidFill>
              </a:rPr>
              <a:t>DNS</a:t>
            </a:r>
            <a:r>
              <a:rPr lang="ru-RU" altLang="ru-RU" sz="2800" u="sng">
                <a:solidFill>
                  <a:srgbClr val="800080"/>
                </a:solidFill>
              </a:rPr>
              <a:t>-зоны</a:t>
            </a:r>
            <a:r>
              <a:rPr lang="ru-RU" altLang="ru-RU" sz="2800">
                <a:solidFill>
                  <a:srgbClr val="800080"/>
                </a:solidFill>
              </a:rPr>
              <a:t>. Анализ этого трафика (рис.27.6) позволяет определить:</a:t>
            </a:r>
          </a:p>
        </p:txBody>
      </p:sp>
      <p:sp>
        <p:nvSpPr>
          <p:cNvPr id="882693" name="Text Box 5"/>
          <p:cNvSpPr txBox="1">
            <a:spLocks noChangeArrowheads="1"/>
          </p:cNvSpPr>
          <p:nvPr/>
        </p:nvSpPr>
        <p:spPr bwMode="auto">
          <a:xfrm>
            <a:off x="358775" y="2528888"/>
            <a:ext cx="8462963" cy="39163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64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58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buSzPct val="90000"/>
              <a:buFont typeface="Wingdings" panose="05000000000000000000" pitchFamily="2" charset="2"/>
              <a:buChar char=""/>
            </a:pPr>
            <a:r>
              <a:rPr lang="ru-RU" altLang="ru-RU">
                <a:solidFill>
                  <a:srgbClr val="800080"/>
                </a:solidFill>
              </a:rPr>
              <a:t>иерархию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-серверов внутри зоны (главный мастер-сервер, хранящий мастер-файл зоны, мастер-серверы, ведомые серверы,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-серверы с функцией кэширования данных, ретрансляционные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-серверы,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-серверы, хранящие данные, связанные с обеспечением безопасности — ключевые данные, электронные сертификаты, ЭЦП);</a:t>
            </a:r>
          </a:p>
          <a:p>
            <a:pPr>
              <a:lnSpc>
                <a:spcPct val="95000"/>
              </a:lnSpc>
              <a:buSzPct val="90000"/>
              <a:buFont typeface="Wingdings" panose="05000000000000000000" pitchFamily="2" charset="2"/>
              <a:buChar char=""/>
            </a:pPr>
            <a:r>
              <a:rPr lang="ru-RU" altLang="ru-RU">
                <a:solidFill>
                  <a:srgbClr val="800080"/>
                </a:solidFill>
              </a:rPr>
              <a:t>режимы функционирования взаимодействующих между собой зональных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-серверов (рекурсивный, итеративный, защищенный, динамический) и систему их синхронизации;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83715" name="Text Box 3"/>
          <p:cNvSpPr txBox="1">
            <a:spLocks noChangeArrowheads="1"/>
          </p:cNvSpPr>
          <p:nvPr/>
        </p:nvSpPr>
        <p:spPr bwMode="auto">
          <a:xfrm>
            <a:off x="225425" y="1263650"/>
            <a:ext cx="8629650" cy="52387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"/>
            </a:pPr>
            <a:r>
              <a:rPr lang="ru-RU" altLang="ru-RU" sz="2600">
                <a:solidFill>
                  <a:srgbClr val="800080"/>
                </a:solidFill>
              </a:rPr>
              <a:t>маршруты доставки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-трафика между взаимодействующими зональными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-серверами;</a:t>
            </a:r>
          </a:p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"/>
            </a:pPr>
            <a:r>
              <a:rPr lang="ru-RU" altLang="ru-RU" sz="2600">
                <a:solidFill>
                  <a:srgbClr val="800080"/>
                </a:solidFill>
              </a:rPr>
              <a:t>стратегию обеспечения (политику) безопасности при информационном взаимодействии зональных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-серверов (используемые алгоритмы, способы и средства аутентификации, шифрования, порядок использования, генерации, обновления и хранения ключевой информации), а также сетевые узлы, выступающие в роли третьих доверенных объектов (центры аутентификации, УЦ);</a:t>
            </a:r>
          </a:p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"/>
            </a:pPr>
            <a:r>
              <a:rPr lang="ru-RU" altLang="ru-RU" sz="2600">
                <a:solidFill>
                  <a:srgbClr val="800080"/>
                </a:solidFill>
              </a:rPr>
              <a:t>администратора (администрацию) зоны и его стратегию обеспечения (политику) безопасности, используемую при внутризоновом взаимодействии;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84739" name="Text Box 3"/>
          <p:cNvSpPr txBox="1">
            <a:spLocks noChangeArrowheads="1"/>
          </p:cNvSpPr>
          <p:nvPr/>
        </p:nvSpPr>
        <p:spPr bwMode="auto">
          <a:xfrm>
            <a:off x="250825" y="1428750"/>
            <a:ext cx="8616950" cy="50006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"/>
            </a:pPr>
            <a:r>
              <a:rPr lang="ru-RU" altLang="ru-RU" sz="2600">
                <a:solidFill>
                  <a:srgbClr val="800080"/>
                </a:solidFill>
              </a:rPr>
              <a:t>всю зональную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-БД и частоту ее обновления, какие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-серверы непосредственно участвуют в обновлении зональной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-БД;</a:t>
            </a:r>
          </a:p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"/>
            </a:pPr>
            <a:r>
              <a:rPr lang="ru-RU" altLang="ru-RU" sz="2600">
                <a:solidFill>
                  <a:srgbClr val="800080"/>
                </a:solidFill>
              </a:rPr>
              <a:t>наличие в зоне копий мастер-файлов, содержащих данные об удаленных зонах;</a:t>
            </a:r>
          </a:p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"/>
            </a:pPr>
            <a:r>
              <a:rPr lang="ru-RU" altLang="ru-RU" sz="2600">
                <a:solidFill>
                  <a:srgbClr val="800080"/>
                </a:solidFill>
              </a:rPr>
              <a:t>типы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-сообщений, содержащих пустые (нулевые) поля;</a:t>
            </a:r>
          </a:p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"/>
            </a:pP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-пользователей, которые хранят свои данные в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-системе и типы этих данных (включая данные, не связанные с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-системой, и электронные сертификаты), а также тех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-пользователей, которые просто обслуживаются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04195" name="Text Box 3"/>
          <p:cNvSpPr txBox="1">
            <a:spLocks noChangeArrowheads="1"/>
          </p:cNvSpPr>
          <p:nvPr/>
        </p:nvSpPr>
        <p:spPr bwMode="auto">
          <a:xfrm>
            <a:off x="247650" y="5940425"/>
            <a:ext cx="8642350" cy="657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ru-RU" b="1">
                <a:solidFill>
                  <a:srgbClr val="800080"/>
                </a:solidFill>
              </a:rPr>
              <a:t>Рис.</a:t>
            </a:r>
            <a:r>
              <a:rPr lang="ru-RU" altLang="ru-RU" b="1">
                <a:solidFill>
                  <a:srgbClr val="800080"/>
                </a:solidFill>
                <a:latin typeface="Tahoma" panose="020B0604030504040204" pitchFamily="34" charset="0"/>
              </a:rPr>
              <a:t>27.6</a:t>
            </a:r>
            <a:r>
              <a:rPr lang="ru-RU" altLang="ru-RU" b="1">
                <a:solidFill>
                  <a:srgbClr val="800080"/>
                </a:solidFill>
              </a:rPr>
              <a:t>. Трафик между локальными </a:t>
            </a:r>
            <a:r>
              <a:rPr lang="en-GB" altLang="ru-RU" b="1">
                <a:solidFill>
                  <a:srgbClr val="800080"/>
                </a:solidFill>
              </a:rPr>
              <a:t>DNS</a:t>
            </a:r>
            <a:r>
              <a:rPr lang="ru-RU" altLang="ru-RU" b="1">
                <a:solidFill>
                  <a:srgbClr val="800080"/>
                </a:solidFill>
              </a:rPr>
              <a:t>-серверами в границах </a:t>
            </a:r>
            <a:r>
              <a:rPr lang="en-GB" altLang="ru-RU" b="1">
                <a:solidFill>
                  <a:srgbClr val="800080"/>
                </a:solidFill>
              </a:rPr>
              <a:t>DNS</a:t>
            </a:r>
            <a:r>
              <a:rPr lang="ru-RU" altLang="ru-RU" b="1">
                <a:solidFill>
                  <a:srgbClr val="800080"/>
                </a:solidFill>
              </a:rPr>
              <a:t>-зоны</a:t>
            </a:r>
            <a:r>
              <a:rPr lang="ru-RU" altLang="ru-RU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904197" name="Group 5"/>
          <p:cNvGrpSpPr>
            <a:grpSpLocks/>
          </p:cNvGrpSpPr>
          <p:nvPr/>
        </p:nvGrpSpPr>
        <p:grpSpPr bwMode="auto">
          <a:xfrm>
            <a:off x="2728913" y="2489200"/>
            <a:ext cx="2895600" cy="1941513"/>
            <a:chOff x="5219" y="1247"/>
            <a:chExt cx="4520" cy="2938"/>
          </a:xfrm>
        </p:grpSpPr>
        <p:grpSp>
          <p:nvGrpSpPr>
            <p:cNvPr id="904198" name="Group 6"/>
            <p:cNvGrpSpPr>
              <a:grpSpLocks/>
            </p:cNvGrpSpPr>
            <p:nvPr/>
          </p:nvGrpSpPr>
          <p:grpSpPr bwMode="auto">
            <a:xfrm>
              <a:off x="5219" y="1247"/>
              <a:ext cx="4520" cy="2938"/>
              <a:chOff x="2620" y="117"/>
              <a:chExt cx="4520" cy="2938"/>
            </a:xfrm>
          </p:grpSpPr>
          <p:sp>
            <p:nvSpPr>
              <p:cNvPr id="904199" name="Oval 7"/>
              <p:cNvSpPr>
                <a:spLocks noChangeArrowheads="1"/>
              </p:cNvSpPr>
              <p:nvPr/>
            </p:nvSpPr>
            <p:spPr bwMode="auto">
              <a:xfrm>
                <a:off x="2846" y="569"/>
                <a:ext cx="3051" cy="1808"/>
              </a:xfrm>
              <a:prstGeom prst="ellipse">
                <a:avLst/>
              </a:prstGeom>
              <a:solidFill>
                <a:srgbClr val="CCECFF"/>
              </a:solidFill>
              <a:ln w="38100">
                <a:solidFill>
                  <a:srgbClr val="008080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00" name="Oval 8"/>
              <p:cNvSpPr>
                <a:spLocks noChangeArrowheads="1"/>
              </p:cNvSpPr>
              <p:nvPr/>
            </p:nvSpPr>
            <p:spPr bwMode="auto">
              <a:xfrm>
                <a:off x="3524" y="117"/>
                <a:ext cx="3051" cy="1695"/>
              </a:xfrm>
              <a:prstGeom prst="ellipse">
                <a:avLst/>
              </a:prstGeom>
              <a:solidFill>
                <a:srgbClr val="CCECFF"/>
              </a:solidFill>
              <a:ln w="38100">
                <a:solidFill>
                  <a:srgbClr val="008080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01" name="Oval 9"/>
              <p:cNvSpPr>
                <a:spLocks noChangeArrowheads="1"/>
              </p:cNvSpPr>
              <p:nvPr/>
            </p:nvSpPr>
            <p:spPr bwMode="auto">
              <a:xfrm>
                <a:off x="4089" y="569"/>
                <a:ext cx="3051" cy="1695"/>
              </a:xfrm>
              <a:prstGeom prst="ellipse">
                <a:avLst/>
              </a:prstGeom>
              <a:solidFill>
                <a:srgbClr val="CCECFF"/>
              </a:solidFill>
              <a:ln w="38100">
                <a:solidFill>
                  <a:srgbClr val="008080"/>
                </a:solidFill>
                <a:round/>
                <a:headEnd/>
                <a:tailEnd/>
              </a:ln>
              <a:effectLst>
                <a:outerShdw dist="63500" dir="54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02" name="Oval 10"/>
              <p:cNvSpPr>
                <a:spLocks noChangeArrowheads="1"/>
              </p:cNvSpPr>
              <p:nvPr/>
            </p:nvSpPr>
            <p:spPr bwMode="auto">
              <a:xfrm>
                <a:off x="4315" y="1134"/>
                <a:ext cx="2486" cy="1582"/>
              </a:xfrm>
              <a:prstGeom prst="ellipse">
                <a:avLst/>
              </a:prstGeom>
              <a:solidFill>
                <a:srgbClr val="CCECFF"/>
              </a:solidFill>
              <a:ln w="38100">
                <a:solidFill>
                  <a:srgbClr val="008080"/>
                </a:solidFill>
                <a:round/>
                <a:headEnd/>
                <a:tailEnd/>
              </a:ln>
              <a:effectLst>
                <a:outerShdw dist="45791" dir="3378596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03" name="Oval 11"/>
              <p:cNvSpPr>
                <a:spLocks noChangeArrowheads="1"/>
              </p:cNvSpPr>
              <p:nvPr/>
            </p:nvSpPr>
            <p:spPr bwMode="auto">
              <a:xfrm>
                <a:off x="2620" y="1247"/>
                <a:ext cx="2825" cy="1243"/>
              </a:xfrm>
              <a:prstGeom prst="ellipse">
                <a:avLst/>
              </a:prstGeom>
              <a:solidFill>
                <a:srgbClr val="CCECFF"/>
              </a:solidFill>
              <a:ln w="38100">
                <a:solidFill>
                  <a:srgbClr val="008080"/>
                </a:solidFill>
                <a:round/>
                <a:headEnd/>
                <a:tailEnd/>
              </a:ln>
              <a:effectLst>
                <a:outerShdw dist="50800" dir="54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04" name="Oval 12"/>
              <p:cNvSpPr>
                <a:spLocks noChangeArrowheads="1"/>
              </p:cNvSpPr>
              <p:nvPr/>
            </p:nvSpPr>
            <p:spPr bwMode="auto">
              <a:xfrm>
                <a:off x="3185" y="1586"/>
                <a:ext cx="3051" cy="1469"/>
              </a:xfrm>
              <a:prstGeom prst="ellipse">
                <a:avLst/>
              </a:prstGeom>
              <a:solidFill>
                <a:srgbClr val="CCECFF"/>
              </a:solidFill>
              <a:ln w="38100">
                <a:solidFill>
                  <a:srgbClr val="008080"/>
                </a:solidFill>
                <a:round/>
                <a:headEnd/>
                <a:tailEnd/>
              </a:ln>
              <a:effectLst>
                <a:outerShdw dist="64758" dir="4721404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05" name="Oval 13"/>
              <p:cNvSpPr>
                <a:spLocks noChangeArrowheads="1"/>
              </p:cNvSpPr>
              <p:nvPr/>
            </p:nvSpPr>
            <p:spPr bwMode="auto">
              <a:xfrm>
                <a:off x="3976" y="343"/>
                <a:ext cx="2486" cy="1243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06" name="Oval 14"/>
              <p:cNvSpPr>
                <a:spLocks noChangeArrowheads="1"/>
              </p:cNvSpPr>
              <p:nvPr/>
            </p:nvSpPr>
            <p:spPr bwMode="auto">
              <a:xfrm>
                <a:off x="2959" y="908"/>
                <a:ext cx="3842" cy="1469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04207" name="Oval 15"/>
            <p:cNvSpPr>
              <a:spLocks noChangeArrowheads="1"/>
            </p:cNvSpPr>
            <p:nvPr/>
          </p:nvSpPr>
          <p:spPr bwMode="auto">
            <a:xfrm>
              <a:off x="5671" y="1699"/>
              <a:ext cx="3390" cy="2260"/>
            </a:xfrm>
            <a:prstGeom prst="ellipse">
              <a:avLst/>
            </a:prstGeom>
            <a:solidFill>
              <a:srgbClr val="CCECFF"/>
            </a:solidFill>
            <a:ln w="9525">
              <a:solidFill>
                <a:srgbClr val="CCE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45791" dir="3378596" algn="ctr" rotWithShape="0">
                      <a:srgbClr val="FF9933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904208" name="WordArt 16"/>
          <p:cNvSpPr>
            <a:spLocks noChangeArrowheads="1" noChangeShapeType="1" noTextEdit="1"/>
          </p:cNvSpPr>
          <p:nvPr/>
        </p:nvSpPr>
        <p:spPr bwMode="auto">
          <a:xfrm>
            <a:off x="3409950" y="2913063"/>
            <a:ext cx="1808163" cy="3698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19741"/>
              </a:avLst>
            </a:prstTxWarp>
          </a:bodyPr>
          <a:lstStyle/>
          <a:p>
            <a:r>
              <a:rPr lang="en-US" sz="3600" kern="10">
                <a:ln w="19050">
                  <a:solidFill>
                    <a:srgbClr val="800080"/>
                  </a:solidFill>
                  <a:round/>
                  <a:headEnd/>
                  <a:tailEnd/>
                </a:ln>
                <a:solidFill>
                  <a:srgbClr val="CC3300"/>
                </a:solidFill>
              </a:rPr>
              <a:t> INTERNET </a:t>
            </a:r>
            <a:endParaRPr lang="ru-RU" sz="3600" kern="10">
              <a:ln w="19050">
                <a:solidFill>
                  <a:srgbClr val="800080"/>
                </a:solidFill>
                <a:round/>
                <a:headEnd/>
                <a:tailEnd/>
              </a:ln>
              <a:solidFill>
                <a:srgbClr val="CC3300"/>
              </a:solidFill>
            </a:endParaRPr>
          </a:p>
        </p:txBody>
      </p:sp>
      <p:sp>
        <p:nvSpPr>
          <p:cNvPr id="904210" name="Arc 18"/>
          <p:cNvSpPr>
            <a:spLocks/>
          </p:cNvSpPr>
          <p:nvPr/>
        </p:nvSpPr>
        <p:spPr bwMode="auto">
          <a:xfrm>
            <a:off x="2270125" y="2290763"/>
            <a:ext cx="3856038" cy="1027112"/>
          </a:xfrm>
          <a:custGeom>
            <a:avLst/>
            <a:gdLst>
              <a:gd name="G0" fmla="+- 20667 0 0"/>
              <a:gd name="G1" fmla="+- 21600 0 0"/>
              <a:gd name="G2" fmla="+- 21600 0 0"/>
              <a:gd name="T0" fmla="*/ 0 w 41218"/>
              <a:gd name="T1" fmla="*/ 15321 h 21600"/>
              <a:gd name="T2" fmla="*/ 41218 w 41218"/>
              <a:gd name="T3" fmla="*/ 14951 h 21600"/>
              <a:gd name="T4" fmla="*/ 20667 w 4121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218" h="21600" fill="none" extrusionOk="0">
                <a:moveTo>
                  <a:pt x="-1" y="15320"/>
                </a:moveTo>
                <a:cubicBezTo>
                  <a:pt x="2764" y="6220"/>
                  <a:pt x="11156" y="0"/>
                  <a:pt x="20667" y="0"/>
                </a:cubicBezTo>
                <a:cubicBezTo>
                  <a:pt x="30034" y="0"/>
                  <a:pt x="38334" y="6038"/>
                  <a:pt x="41218" y="14950"/>
                </a:cubicBezTo>
              </a:path>
              <a:path w="41218" h="21600" stroke="0" extrusionOk="0">
                <a:moveTo>
                  <a:pt x="-1" y="15320"/>
                </a:moveTo>
                <a:cubicBezTo>
                  <a:pt x="2764" y="6220"/>
                  <a:pt x="11156" y="0"/>
                  <a:pt x="20667" y="0"/>
                </a:cubicBezTo>
                <a:cubicBezTo>
                  <a:pt x="30034" y="0"/>
                  <a:pt x="38334" y="6038"/>
                  <a:pt x="41218" y="14950"/>
                </a:cubicBezTo>
                <a:lnTo>
                  <a:pt x="20667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prstDash val="dash"/>
            <a:round/>
            <a:headEnd type="triangle" w="lg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04211" name="AutoShape 19"/>
          <p:cNvSpPr>
            <a:spLocks noChangeArrowheads="1"/>
          </p:cNvSpPr>
          <p:nvPr/>
        </p:nvSpPr>
        <p:spPr bwMode="auto">
          <a:xfrm>
            <a:off x="5148263" y="1557338"/>
            <a:ext cx="2339975" cy="774700"/>
          </a:xfrm>
          <a:prstGeom prst="wedgeEllipseCallout">
            <a:avLst>
              <a:gd name="adj1" fmla="val -77745"/>
              <a:gd name="adj2" fmla="val 37500"/>
            </a:avLst>
          </a:prstGeom>
          <a:noFill/>
          <a:ln w="38100" algn="ctr">
            <a:solidFill>
              <a:srgbClr val="006699"/>
            </a:solidFill>
            <a:prstDash val="sysDot"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zh-CN" sz="1900" b="1">
                <a:solidFill>
                  <a:srgbClr val="3333CC"/>
                </a:solidFill>
              </a:rPr>
              <a:t>Виртуальное соединение</a:t>
            </a:r>
            <a:endParaRPr lang="ru-RU" altLang="ru-RU" sz="1900">
              <a:solidFill>
                <a:srgbClr val="3333CC"/>
              </a:solidFill>
            </a:endParaRPr>
          </a:p>
        </p:txBody>
      </p:sp>
      <p:sp>
        <p:nvSpPr>
          <p:cNvPr id="904212" name="Oval 20"/>
          <p:cNvSpPr>
            <a:spLocks noChangeArrowheads="1"/>
          </p:cNvSpPr>
          <p:nvPr/>
        </p:nvSpPr>
        <p:spPr bwMode="auto">
          <a:xfrm>
            <a:off x="4351338" y="3355975"/>
            <a:ext cx="317500" cy="722313"/>
          </a:xfrm>
          <a:prstGeom prst="ellipse">
            <a:avLst/>
          </a:prstGeom>
          <a:noFill/>
          <a:ln w="38100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904213" name="Group 21"/>
          <p:cNvGrpSpPr>
            <a:grpSpLocks/>
          </p:cNvGrpSpPr>
          <p:nvPr/>
        </p:nvGrpSpPr>
        <p:grpSpPr bwMode="auto">
          <a:xfrm>
            <a:off x="7534275" y="3222625"/>
            <a:ext cx="1316038" cy="1279525"/>
            <a:chOff x="2055" y="343"/>
            <a:chExt cx="1695" cy="1695"/>
          </a:xfrm>
        </p:grpSpPr>
        <p:grpSp>
          <p:nvGrpSpPr>
            <p:cNvPr id="904214" name="Group 22"/>
            <p:cNvGrpSpPr>
              <a:grpSpLocks/>
            </p:cNvGrpSpPr>
            <p:nvPr/>
          </p:nvGrpSpPr>
          <p:grpSpPr bwMode="auto">
            <a:xfrm>
              <a:off x="2055" y="343"/>
              <a:ext cx="791" cy="1243"/>
              <a:chOff x="1942" y="1812"/>
              <a:chExt cx="904" cy="1427"/>
            </a:xfrm>
          </p:grpSpPr>
          <p:sp>
            <p:nvSpPr>
              <p:cNvPr id="904215" name="Oval 23"/>
              <p:cNvSpPr>
                <a:spLocks noChangeArrowheads="1"/>
              </p:cNvSpPr>
              <p:nvPr/>
            </p:nvSpPr>
            <p:spPr bwMode="auto">
              <a:xfrm>
                <a:off x="1942" y="2829"/>
                <a:ext cx="904" cy="410"/>
              </a:xfrm>
              <a:prstGeom prst="ellipse">
                <a:avLst/>
              </a:prstGeom>
              <a:solidFill>
                <a:srgbClr val="800080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16" name="AutoShape 24"/>
              <p:cNvSpPr>
                <a:spLocks noChangeArrowheads="1"/>
              </p:cNvSpPr>
              <p:nvPr/>
            </p:nvSpPr>
            <p:spPr bwMode="auto">
              <a:xfrm>
                <a:off x="1942" y="1812"/>
                <a:ext cx="904" cy="1356"/>
              </a:xfrm>
              <a:prstGeom prst="flowChartMagneticDisk">
                <a:avLst/>
              </a:prstGeom>
              <a:solidFill>
                <a:srgbClr val="FFCCCC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17" name="Line 25"/>
              <p:cNvSpPr>
                <a:spLocks noChangeShapeType="1"/>
              </p:cNvSpPr>
              <p:nvPr/>
            </p:nvSpPr>
            <p:spPr bwMode="auto">
              <a:xfrm>
                <a:off x="1942" y="2796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18" name="Line 26"/>
              <p:cNvSpPr>
                <a:spLocks noChangeShapeType="1"/>
              </p:cNvSpPr>
              <p:nvPr/>
            </p:nvSpPr>
            <p:spPr bwMode="auto">
              <a:xfrm>
                <a:off x="2846" y="2811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04219" name="Group 27"/>
            <p:cNvGrpSpPr>
              <a:grpSpLocks/>
            </p:cNvGrpSpPr>
            <p:nvPr/>
          </p:nvGrpSpPr>
          <p:grpSpPr bwMode="auto">
            <a:xfrm>
              <a:off x="2507" y="569"/>
              <a:ext cx="791" cy="1243"/>
              <a:chOff x="1942" y="1812"/>
              <a:chExt cx="904" cy="1427"/>
            </a:xfrm>
          </p:grpSpPr>
          <p:sp>
            <p:nvSpPr>
              <p:cNvPr id="904220" name="Oval 28"/>
              <p:cNvSpPr>
                <a:spLocks noChangeArrowheads="1"/>
              </p:cNvSpPr>
              <p:nvPr/>
            </p:nvSpPr>
            <p:spPr bwMode="auto">
              <a:xfrm>
                <a:off x="1942" y="2829"/>
                <a:ext cx="904" cy="410"/>
              </a:xfrm>
              <a:prstGeom prst="ellipse">
                <a:avLst/>
              </a:prstGeom>
              <a:solidFill>
                <a:srgbClr val="800080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21" name="AutoShape 29"/>
              <p:cNvSpPr>
                <a:spLocks noChangeArrowheads="1"/>
              </p:cNvSpPr>
              <p:nvPr/>
            </p:nvSpPr>
            <p:spPr bwMode="auto">
              <a:xfrm>
                <a:off x="1942" y="1812"/>
                <a:ext cx="904" cy="1356"/>
              </a:xfrm>
              <a:prstGeom prst="flowChartMagneticDisk">
                <a:avLst/>
              </a:prstGeom>
              <a:solidFill>
                <a:srgbClr val="FFCCCC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22" name="Line 30"/>
              <p:cNvSpPr>
                <a:spLocks noChangeShapeType="1"/>
              </p:cNvSpPr>
              <p:nvPr/>
            </p:nvSpPr>
            <p:spPr bwMode="auto">
              <a:xfrm>
                <a:off x="1942" y="2796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23" name="Line 31"/>
              <p:cNvSpPr>
                <a:spLocks noChangeShapeType="1"/>
              </p:cNvSpPr>
              <p:nvPr/>
            </p:nvSpPr>
            <p:spPr bwMode="auto">
              <a:xfrm>
                <a:off x="2846" y="2811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04224" name="Group 32"/>
            <p:cNvGrpSpPr>
              <a:grpSpLocks/>
            </p:cNvGrpSpPr>
            <p:nvPr/>
          </p:nvGrpSpPr>
          <p:grpSpPr bwMode="auto">
            <a:xfrm>
              <a:off x="2959" y="795"/>
              <a:ext cx="791" cy="1243"/>
              <a:chOff x="1942" y="1812"/>
              <a:chExt cx="904" cy="1427"/>
            </a:xfrm>
          </p:grpSpPr>
          <p:sp>
            <p:nvSpPr>
              <p:cNvPr id="904225" name="Oval 33"/>
              <p:cNvSpPr>
                <a:spLocks noChangeArrowheads="1"/>
              </p:cNvSpPr>
              <p:nvPr/>
            </p:nvSpPr>
            <p:spPr bwMode="auto">
              <a:xfrm>
                <a:off x="1942" y="2829"/>
                <a:ext cx="904" cy="410"/>
              </a:xfrm>
              <a:prstGeom prst="ellipse">
                <a:avLst/>
              </a:prstGeom>
              <a:solidFill>
                <a:srgbClr val="800080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26" name="AutoShape 34"/>
              <p:cNvSpPr>
                <a:spLocks noChangeArrowheads="1"/>
              </p:cNvSpPr>
              <p:nvPr/>
            </p:nvSpPr>
            <p:spPr bwMode="auto">
              <a:xfrm>
                <a:off x="1942" y="1812"/>
                <a:ext cx="904" cy="1356"/>
              </a:xfrm>
              <a:prstGeom prst="flowChartMagneticDisk">
                <a:avLst/>
              </a:prstGeom>
              <a:solidFill>
                <a:srgbClr val="FFCCCC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27" name="Line 35"/>
              <p:cNvSpPr>
                <a:spLocks noChangeShapeType="1"/>
              </p:cNvSpPr>
              <p:nvPr/>
            </p:nvSpPr>
            <p:spPr bwMode="auto">
              <a:xfrm>
                <a:off x="1942" y="2796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28" name="Line 36"/>
              <p:cNvSpPr>
                <a:spLocks noChangeShapeType="1"/>
              </p:cNvSpPr>
              <p:nvPr/>
            </p:nvSpPr>
            <p:spPr bwMode="auto">
              <a:xfrm>
                <a:off x="2846" y="2811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904229" name="Freeform 37"/>
          <p:cNvSpPr>
            <a:spLocks/>
          </p:cNvSpPr>
          <p:nvPr/>
        </p:nvSpPr>
        <p:spPr bwMode="auto">
          <a:xfrm>
            <a:off x="2441575" y="3438525"/>
            <a:ext cx="3441700" cy="428625"/>
          </a:xfrm>
          <a:custGeom>
            <a:avLst/>
            <a:gdLst>
              <a:gd name="T0" fmla="*/ 0 w 5989"/>
              <a:gd name="T1" fmla="*/ 144 h 402"/>
              <a:gd name="T2" fmla="*/ 2082 w 5989"/>
              <a:gd name="T3" fmla="*/ 65 h 402"/>
              <a:gd name="T4" fmla="*/ 2312 w 5989"/>
              <a:gd name="T5" fmla="*/ 402 h 402"/>
              <a:gd name="T6" fmla="*/ 2818 w 5989"/>
              <a:gd name="T7" fmla="*/ 0 h 402"/>
              <a:gd name="T8" fmla="*/ 3510 w 5989"/>
              <a:gd name="T9" fmla="*/ 350 h 402"/>
              <a:gd name="T10" fmla="*/ 3802 w 5989"/>
              <a:gd name="T11" fmla="*/ 104 h 402"/>
              <a:gd name="T12" fmla="*/ 5989 w 5989"/>
              <a:gd name="T13" fmla="*/ 143 h 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989" h="402">
                <a:moveTo>
                  <a:pt x="0" y="144"/>
                </a:moveTo>
                <a:lnTo>
                  <a:pt x="2082" y="65"/>
                </a:lnTo>
                <a:lnTo>
                  <a:pt x="2312" y="402"/>
                </a:lnTo>
                <a:lnTo>
                  <a:pt x="2818" y="0"/>
                </a:lnTo>
                <a:lnTo>
                  <a:pt x="3510" y="350"/>
                </a:lnTo>
                <a:lnTo>
                  <a:pt x="3802" y="104"/>
                </a:lnTo>
                <a:lnTo>
                  <a:pt x="5989" y="143"/>
                </a:lnTo>
              </a:path>
            </a:pathLst>
          </a:custGeom>
          <a:noFill/>
          <a:ln w="38100" cap="flat" cmpd="sng">
            <a:solidFill>
              <a:srgbClr val="993300"/>
            </a:solidFill>
            <a:prstDash val="solid"/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04243" name="Text Box 51"/>
          <p:cNvSpPr txBox="1">
            <a:spLocks noChangeArrowheads="1"/>
          </p:cNvSpPr>
          <p:nvPr/>
        </p:nvSpPr>
        <p:spPr bwMode="auto">
          <a:xfrm>
            <a:off x="395288" y="4221163"/>
            <a:ext cx="1697037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>
                <a:solidFill>
                  <a:srgbClr val="006699"/>
                </a:solidFill>
                <a:ea typeface="SimSun" panose="02010600030101010101" pitchFamily="2" charset="-122"/>
              </a:rPr>
              <a:t>DNS-</a:t>
            </a:r>
            <a:r>
              <a:rPr lang="ru-RU" altLang="zh-CN" sz="2000" b="1">
                <a:solidFill>
                  <a:srgbClr val="006699"/>
                </a:solidFill>
              </a:rPr>
              <a:t>сервер</a:t>
            </a:r>
            <a:endParaRPr lang="ru-RU" altLang="ru-RU" sz="2000" b="1">
              <a:solidFill>
                <a:srgbClr val="006699"/>
              </a:solidFill>
            </a:endParaRPr>
          </a:p>
        </p:txBody>
      </p:sp>
      <p:sp>
        <p:nvSpPr>
          <p:cNvPr id="904244" name="AutoShape 52"/>
          <p:cNvSpPr>
            <a:spLocks noChangeArrowheads="1"/>
          </p:cNvSpPr>
          <p:nvPr/>
        </p:nvSpPr>
        <p:spPr bwMode="auto">
          <a:xfrm>
            <a:off x="4954588" y="4702175"/>
            <a:ext cx="3795712" cy="814388"/>
          </a:xfrm>
          <a:prstGeom prst="wedgeEllipseCallout">
            <a:avLst>
              <a:gd name="adj1" fmla="val -58032"/>
              <a:gd name="adj2" fmla="val -132259"/>
            </a:avLst>
          </a:prstGeom>
          <a:noFill/>
          <a:ln w="38100" algn="ctr">
            <a:solidFill>
              <a:srgbClr val="006699"/>
            </a:solidFill>
            <a:prstDash val="sysDot"/>
            <a:miter lim="800000"/>
            <a:headEnd/>
            <a:tailEnd/>
          </a:ln>
          <a:effectLst>
            <a:outerShdw dist="17961" dir="2700000" algn="ctr" rotWithShape="0">
              <a:srgbClr val="3333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zh-CN" sz="2000" b="1">
                <a:solidFill>
                  <a:srgbClr val="FF5050"/>
                </a:solidFill>
              </a:rPr>
              <a:t>Точка контроля и перехвата трафика</a:t>
            </a:r>
            <a:endParaRPr lang="ru-RU" altLang="ru-RU" sz="2000">
              <a:solidFill>
                <a:srgbClr val="FF5050"/>
              </a:solidFill>
            </a:endParaRPr>
          </a:p>
        </p:txBody>
      </p:sp>
      <p:sp>
        <p:nvSpPr>
          <p:cNvPr id="904245" name="AutoShape 53"/>
          <p:cNvSpPr>
            <a:spLocks noChangeArrowheads="1"/>
          </p:cNvSpPr>
          <p:nvPr/>
        </p:nvSpPr>
        <p:spPr bwMode="auto">
          <a:xfrm>
            <a:off x="539750" y="4652963"/>
            <a:ext cx="3800475" cy="814387"/>
          </a:xfrm>
          <a:prstGeom prst="wedgeEllipseCallout">
            <a:avLst>
              <a:gd name="adj1" fmla="val 23560"/>
              <a:gd name="adj2" fmla="val -179241"/>
            </a:avLst>
          </a:prstGeom>
          <a:noFill/>
          <a:ln w="38100" algn="ctr">
            <a:solidFill>
              <a:srgbClr val="006699"/>
            </a:solidFill>
            <a:prstDash val="sysDot"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zh-CN" sz="2000" b="1">
                <a:solidFill>
                  <a:srgbClr val="3333CC"/>
                </a:solidFill>
              </a:rPr>
              <a:t>Реальный маршрут трансляции трафика</a:t>
            </a:r>
            <a:endParaRPr lang="ru-RU" altLang="ru-RU" sz="2000">
              <a:solidFill>
                <a:srgbClr val="3333CC"/>
              </a:solidFill>
            </a:endParaRPr>
          </a:p>
        </p:txBody>
      </p:sp>
      <p:grpSp>
        <p:nvGrpSpPr>
          <p:cNvPr id="904246" name="Group 54"/>
          <p:cNvGrpSpPr>
            <a:grpSpLocks/>
          </p:cNvGrpSpPr>
          <p:nvPr/>
        </p:nvGrpSpPr>
        <p:grpSpPr bwMode="auto">
          <a:xfrm flipH="1">
            <a:off x="5916613" y="2957513"/>
            <a:ext cx="866775" cy="1317625"/>
            <a:chOff x="6972" y="5484"/>
            <a:chExt cx="1027" cy="1464"/>
          </a:xfrm>
        </p:grpSpPr>
        <p:sp>
          <p:nvSpPr>
            <p:cNvPr id="904247" name="Freeform 55"/>
            <p:cNvSpPr>
              <a:spLocks/>
            </p:cNvSpPr>
            <p:nvPr/>
          </p:nvSpPr>
          <p:spPr bwMode="auto">
            <a:xfrm>
              <a:off x="6972" y="5484"/>
              <a:ext cx="1027" cy="554"/>
            </a:xfrm>
            <a:custGeom>
              <a:avLst/>
              <a:gdLst>
                <a:gd name="T0" fmla="*/ 389 w 1027"/>
                <a:gd name="T1" fmla="*/ 554 h 554"/>
                <a:gd name="T2" fmla="*/ 1027 w 1027"/>
                <a:gd name="T3" fmla="*/ 210 h 554"/>
                <a:gd name="T4" fmla="*/ 632 w 1027"/>
                <a:gd name="T5" fmla="*/ 0 h 554"/>
                <a:gd name="T6" fmla="*/ 0 w 1027"/>
                <a:gd name="T7" fmla="*/ 341 h 554"/>
                <a:gd name="T8" fmla="*/ 40 w 1027"/>
                <a:gd name="T9" fmla="*/ 380 h 554"/>
                <a:gd name="T10" fmla="*/ 81 w 1027"/>
                <a:gd name="T11" fmla="*/ 418 h 554"/>
                <a:gd name="T12" fmla="*/ 127 w 1027"/>
                <a:gd name="T13" fmla="*/ 450 h 554"/>
                <a:gd name="T14" fmla="*/ 175 w 1027"/>
                <a:gd name="T15" fmla="*/ 479 h 554"/>
                <a:gd name="T16" fmla="*/ 227 w 1027"/>
                <a:gd name="T17" fmla="*/ 503 h 554"/>
                <a:gd name="T18" fmla="*/ 279 w 1027"/>
                <a:gd name="T19" fmla="*/ 525 h 554"/>
                <a:gd name="T20" fmla="*/ 334 w 1027"/>
                <a:gd name="T21" fmla="*/ 542 h 554"/>
                <a:gd name="T22" fmla="*/ 389 w 1027"/>
                <a:gd name="T23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7" h="554">
                  <a:moveTo>
                    <a:pt x="389" y="554"/>
                  </a:moveTo>
                  <a:lnTo>
                    <a:pt x="1027" y="210"/>
                  </a:lnTo>
                  <a:lnTo>
                    <a:pt x="632" y="0"/>
                  </a:lnTo>
                  <a:lnTo>
                    <a:pt x="0" y="341"/>
                  </a:lnTo>
                  <a:lnTo>
                    <a:pt x="40" y="380"/>
                  </a:lnTo>
                  <a:lnTo>
                    <a:pt x="81" y="418"/>
                  </a:lnTo>
                  <a:lnTo>
                    <a:pt x="127" y="450"/>
                  </a:lnTo>
                  <a:lnTo>
                    <a:pt x="175" y="479"/>
                  </a:lnTo>
                  <a:lnTo>
                    <a:pt x="227" y="503"/>
                  </a:lnTo>
                  <a:lnTo>
                    <a:pt x="279" y="525"/>
                  </a:lnTo>
                  <a:lnTo>
                    <a:pt x="334" y="542"/>
                  </a:lnTo>
                  <a:lnTo>
                    <a:pt x="389" y="554"/>
                  </a:lnTo>
                </a:path>
              </a:pathLst>
            </a:custGeom>
            <a:solidFill>
              <a:srgbClr val="CCE8EA"/>
            </a:solidFill>
            <a:ln w="28575" cmpd="sng">
              <a:solidFill>
                <a:srgbClr val="0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04248" name="Freeform 56"/>
            <p:cNvSpPr>
              <a:spLocks/>
            </p:cNvSpPr>
            <p:nvPr/>
          </p:nvSpPr>
          <p:spPr bwMode="auto">
            <a:xfrm>
              <a:off x="6972" y="5825"/>
              <a:ext cx="389" cy="1075"/>
            </a:xfrm>
            <a:custGeom>
              <a:avLst/>
              <a:gdLst>
                <a:gd name="T0" fmla="*/ 389 w 389"/>
                <a:gd name="T1" fmla="*/ 213 h 1075"/>
                <a:gd name="T2" fmla="*/ 334 w 389"/>
                <a:gd name="T3" fmla="*/ 201 h 1075"/>
                <a:gd name="T4" fmla="*/ 279 w 389"/>
                <a:gd name="T5" fmla="*/ 184 h 1075"/>
                <a:gd name="T6" fmla="*/ 225 w 389"/>
                <a:gd name="T7" fmla="*/ 162 h 1075"/>
                <a:gd name="T8" fmla="*/ 175 w 389"/>
                <a:gd name="T9" fmla="*/ 138 h 1075"/>
                <a:gd name="T10" fmla="*/ 127 w 389"/>
                <a:gd name="T11" fmla="*/ 109 h 1075"/>
                <a:gd name="T12" fmla="*/ 81 w 389"/>
                <a:gd name="T13" fmla="*/ 75 h 1075"/>
                <a:gd name="T14" fmla="*/ 40 w 389"/>
                <a:gd name="T15" fmla="*/ 39 h 1075"/>
                <a:gd name="T16" fmla="*/ 0 w 389"/>
                <a:gd name="T17" fmla="*/ 0 h 1075"/>
                <a:gd name="T18" fmla="*/ 0 w 389"/>
                <a:gd name="T19" fmla="*/ 0 h 1075"/>
                <a:gd name="T20" fmla="*/ 0 w 389"/>
                <a:gd name="T21" fmla="*/ 879 h 1075"/>
                <a:gd name="T22" fmla="*/ 40 w 389"/>
                <a:gd name="T23" fmla="*/ 917 h 1075"/>
                <a:gd name="T24" fmla="*/ 83 w 389"/>
                <a:gd name="T25" fmla="*/ 951 h 1075"/>
                <a:gd name="T26" fmla="*/ 128 w 389"/>
                <a:gd name="T27" fmla="*/ 981 h 1075"/>
                <a:gd name="T28" fmla="*/ 177 w 389"/>
                <a:gd name="T29" fmla="*/ 1009 h 1075"/>
                <a:gd name="T30" fmla="*/ 228 w 389"/>
                <a:gd name="T31" fmla="*/ 1031 h 1075"/>
                <a:gd name="T32" fmla="*/ 279 w 389"/>
                <a:gd name="T33" fmla="*/ 1051 h 1075"/>
                <a:gd name="T34" fmla="*/ 334 w 389"/>
                <a:gd name="T35" fmla="*/ 1065 h 1075"/>
                <a:gd name="T36" fmla="*/ 389 w 389"/>
                <a:gd name="T37" fmla="*/ 1075 h 1075"/>
                <a:gd name="T38" fmla="*/ 389 w 389"/>
                <a:gd name="T39" fmla="*/ 1075 h 1075"/>
                <a:gd name="T40" fmla="*/ 389 w 389"/>
                <a:gd name="T41" fmla="*/ 213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9" h="1075">
                  <a:moveTo>
                    <a:pt x="389" y="213"/>
                  </a:moveTo>
                  <a:lnTo>
                    <a:pt x="334" y="201"/>
                  </a:lnTo>
                  <a:lnTo>
                    <a:pt x="279" y="184"/>
                  </a:lnTo>
                  <a:lnTo>
                    <a:pt x="225" y="162"/>
                  </a:lnTo>
                  <a:lnTo>
                    <a:pt x="175" y="138"/>
                  </a:lnTo>
                  <a:lnTo>
                    <a:pt x="127" y="109"/>
                  </a:lnTo>
                  <a:lnTo>
                    <a:pt x="81" y="75"/>
                  </a:lnTo>
                  <a:lnTo>
                    <a:pt x="40" y="3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79"/>
                  </a:lnTo>
                  <a:lnTo>
                    <a:pt x="40" y="917"/>
                  </a:lnTo>
                  <a:lnTo>
                    <a:pt x="83" y="951"/>
                  </a:lnTo>
                  <a:lnTo>
                    <a:pt x="128" y="981"/>
                  </a:lnTo>
                  <a:lnTo>
                    <a:pt x="177" y="1009"/>
                  </a:lnTo>
                  <a:lnTo>
                    <a:pt x="228" y="1031"/>
                  </a:lnTo>
                  <a:lnTo>
                    <a:pt x="279" y="1051"/>
                  </a:lnTo>
                  <a:lnTo>
                    <a:pt x="334" y="1065"/>
                  </a:lnTo>
                  <a:lnTo>
                    <a:pt x="389" y="1075"/>
                  </a:lnTo>
                  <a:lnTo>
                    <a:pt x="389" y="1075"/>
                  </a:lnTo>
                  <a:lnTo>
                    <a:pt x="389" y="213"/>
                  </a:lnTo>
                </a:path>
              </a:pathLst>
            </a:custGeom>
            <a:solidFill>
              <a:srgbClr val="CCE8EA"/>
            </a:solidFill>
            <a:ln w="28575" cmpd="sng">
              <a:solidFill>
                <a:srgbClr val="0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04249" name="Freeform 57"/>
            <p:cNvSpPr>
              <a:spLocks/>
            </p:cNvSpPr>
            <p:nvPr/>
          </p:nvSpPr>
          <p:spPr bwMode="auto">
            <a:xfrm>
              <a:off x="7361" y="5694"/>
              <a:ext cx="638" cy="1206"/>
            </a:xfrm>
            <a:custGeom>
              <a:avLst/>
              <a:gdLst>
                <a:gd name="T0" fmla="*/ 0 w 638"/>
                <a:gd name="T1" fmla="*/ 344 h 1206"/>
                <a:gd name="T2" fmla="*/ 0 w 638"/>
                <a:gd name="T3" fmla="*/ 1206 h 1206"/>
                <a:gd name="T4" fmla="*/ 638 w 638"/>
                <a:gd name="T5" fmla="*/ 864 h 1206"/>
                <a:gd name="T6" fmla="*/ 638 w 638"/>
                <a:gd name="T7" fmla="*/ 0 h 1206"/>
                <a:gd name="T8" fmla="*/ 0 w 638"/>
                <a:gd name="T9" fmla="*/ 344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1206">
                  <a:moveTo>
                    <a:pt x="0" y="344"/>
                  </a:moveTo>
                  <a:lnTo>
                    <a:pt x="0" y="1206"/>
                  </a:lnTo>
                  <a:lnTo>
                    <a:pt x="638" y="864"/>
                  </a:lnTo>
                  <a:lnTo>
                    <a:pt x="638" y="0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CCE8EA"/>
            </a:solidFill>
            <a:ln w="28575" cmpd="sng">
              <a:solidFill>
                <a:srgbClr val="0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04250" name="Freeform 58"/>
            <p:cNvSpPr>
              <a:spLocks/>
            </p:cNvSpPr>
            <p:nvPr/>
          </p:nvSpPr>
          <p:spPr bwMode="auto">
            <a:xfrm>
              <a:off x="7120" y="6358"/>
              <a:ext cx="63" cy="78"/>
            </a:xfrm>
            <a:custGeom>
              <a:avLst/>
              <a:gdLst>
                <a:gd name="T0" fmla="*/ 59 w 63"/>
                <a:gd name="T1" fmla="*/ 28 h 78"/>
                <a:gd name="T2" fmla="*/ 52 w 63"/>
                <a:gd name="T3" fmla="*/ 15 h 78"/>
                <a:gd name="T4" fmla="*/ 42 w 63"/>
                <a:gd name="T5" fmla="*/ 5 h 78"/>
                <a:gd name="T6" fmla="*/ 29 w 63"/>
                <a:gd name="T7" fmla="*/ 0 h 78"/>
                <a:gd name="T8" fmla="*/ 17 w 63"/>
                <a:gd name="T9" fmla="*/ 1 h 78"/>
                <a:gd name="T10" fmla="*/ 7 w 63"/>
                <a:gd name="T11" fmla="*/ 8 h 78"/>
                <a:gd name="T12" fmla="*/ 2 w 63"/>
                <a:gd name="T13" fmla="*/ 20 h 78"/>
                <a:gd name="T14" fmla="*/ 0 w 63"/>
                <a:gd name="T15" fmla="*/ 34 h 78"/>
                <a:gd name="T16" fmla="*/ 3 w 63"/>
                <a:gd name="T17" fmla="*/ 49 h 78"/>
                <a:gd name="T18" fmla="*/ 10 w 63"/>
                <a:gd name="T19" fmla="*/ 62 h 78"/>
                <a:gd name="T20" fmla="*/ 22 w 63"/>
                <a:gd name="T21" fmla="*/ 73 h 78"/>
                <a:gd name="T22" fmla="*/ 33 w 63"/>
                <a:gd name="T23" fmla="*/ 78 h 78"/>
                <a:gd name="T24" fmla="*/ 46 w 63"/>
                <a:gd name="T25" fmla="*/ 78 h 78"/>
                <a:gd name="T26" fmla="*/ 54 w 63"/>
                <a:gd name="T27" fmla="*/ 69 h 78"/>
                <a:gd name="T28" fmla="*/ 62 w 63"/>
                <a:gd name="T29" fmla="*/ 59 h 78"/>
                <a:gd name="T30" fmla="*/ 63 w 63"/>
                <a:gd name="T31" fmla="*/ 44 h 78"/>
                <a:gd name="T32" fmla="*/ 59 w 63"/>
                <a:gd name="T33" fmla="*/ 2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8">
                  <a:moveTo>
                    <a:pt x="59" y="28"/>
                  </a:moveTo>
                  <a:lnTo>
                    <a:pt x="52" y="15"/>
                  </a:lnTo>
                  <a:lnTo>
                    <a:pt x="42" y="5"/>
                  </a:lnTo>
                  <a:lnTo>
                    <a:pt x="29" y="0"/>
                  </a:lnTo>
                  <a:lnTo>
                    <a:pt x="17" y="1"/>
                  </a:lnTo>
                  <a:lnTo>
                    <a:pt x="7" y="8"/>
                  </a:lnTo>
                  <a:lnTo>
                    <a:pt x="2" y="20"/>
                  </a:lnTo>
                  <a:lnTo>
                    <a:pt x="0" y="34"/>
                  </a:lnTo>
                  <a:lnTo>
                    <a:pt x="3" y="49"/>
                  </a:lnTo>
                  <a:lnTo>
                    <a:pt x="10" y="62"/>
                  </a:lnTo>
                  <a:lnTo>
                    <a:pt x="22" y="73"/>
                  </a:lnTo>
                  <a:lnTo>
                    <a:pt x="33" y="78"/>
                  </a:lnTo>
                  <a:lnTo>
                    <a:pt x="46" y="78"/>
                  </a:lnTo>
                  <a:lnTo>
                    <a:pt x="54" y="69"/>
                  </a:lnTo>
                  <a:lnTo>
                    <a:pt x="62" y="59"/>
                  </a:lnTo>
                  <a:lnTo>
                    <a:pt x="63" y="44"/>
                  </a:lnTo>
                  <a:lnTo>
                    <a:pt x="59" y="28"/>
                  </a:lnTo>
                </a:path>
              </a:pathLst>
            </a:custGeom>
            <a:solidFill>
              <a:srgbClr val="FFE6B3"/>
            </a:solidFill>
            <a:ln w="28575" cmpd="sng">
              <a:solidFill>
                <a:srgbClr val="0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04251" name="Freeform 59"/>
            <p:cNvSpPr>
              <a:spLocks/>
            </p:cNvSpPr>
            <p:nvPr/>
          </p:nvSpPr>
          <p:spPr bwMode="auto">
            <a:xfrm>
              <a:off x="7035" y="6536"/>
              <a:ext cx="264" cy="134"/>
            </a:xfrm>
            <a:custGeom>
              <a:avLst/>
              <a:gdLst>
                <a:gd name="T0" fmla="*/ 0 w 264"/>
                <a:gd name="T1" fmla="*/ 0 h 134"/>
                <a:gd name="T2" fmla="*/ 30 w 264"/>
                <a:gd name="T3" fmla="*/ 24 h 134"/>
                <a:gd name="T4" fmla="*/ 61 w 264"/>
                <a:gd name="T5" fmla="*/ 46 h 134"/>
                <a:gd name="T6" fmla="*/ 92 w 264"/>
                <a:gd name="T7" fmla="*/ 65 h 134"/>
                <a:gd name="T8" fmla="*/ 125 w 264"/>
                <a:gd name="T9" fmla="*/ 83 h 134"/>
                <a:gd name="T10" fmla="*/ 159 w 264"/>
                <a:gd name="T11" fmla="*/ 99 h 134"/>
                <a:gd name="T12" fmla="*/ 194 w 264"/>
                <a:gd name="T13" fmla="*/ 112 h 134"/>
                <a:gd name="T14" fmla="*/ 228 w 264"/>
                <a:gd name="T15" fmla="*/ 124 h 134"/>
                <a:gd name="T16" fmla="*/ 264 w 264"/>
                <a:gd name="T1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134">
                  <a:moveTo>
                    <a:pt x="0" y="0"/>
                  </a:moveTo>
                  <a:lnTo>
                    <a:pt x="30" y="24"/>
                  </a:lnTo>
                  <a:lnTo>
                    <a:pt x="61" y="46"/>
                  </a:lnTo>
                  <a:lnTo>
                    <a:pt x="92" y="65"/>
                  </a:lnTo>
                  <a:lnTo>
                    <a:pt x="125" y="83"/>
                  </a:lnTo>
                  <a:lnTo>
                    <a:pt x="159" y="99"/>
                  </a:lnTo>
                  <a:lnTo>
                    <a:pt x="194" y="112"/>
                  </a:lnTo>
                  <a:lnTo>
                    <a:pt x="228" y="124"/>
                  </a:lnTo>
                  <a:lnTo>
                    <a:pt x="264" y="134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4252" name="Freeform 60"/>
            <p:cNvSpPr>
              <a:spLocks/>
            </p:cNvSpPr>
            <p:nvPr/>
          </p:nvSpPr>
          <p:spPr bwMode="auto">
            <a:xfrm>
              <a:off x="7035" y="6589"/>
              <a:ext cx="264" cy="134"/>
            </a:xfrm>
            <a:custGeom>
              <a:avLst/>
              <a:gdLst>
                <a:gd name="T0" fmla="*/ 0 w 264"/>
                <a:gd name="T1" fmla="*/ 0 h 134"/>
                <a:gd name="T2" fmla="*/ 30 w 264"/>
                <a:gd name="T3" fmla="*/ 24 h 134"/>
                <a:gd name="T4" fmla="*/ 61 w 264"/>
                <a:gd name="T5" fmla="*/ 44 h 134"/>
                <a:gd name="T6" fmla="*/ 92 w 264"/>
                <a:gd name="T7" fmla="*/ 64 h 134"/>
                <a:gd name="T8" fmla="*/ 125 w 264"/>
                <a:gd name="T9" fmla="*/ 81 h 134"/>
                <a:gd name="T10" fmla="*/ 159 w 264"/>
                <a:gd name="T11" fmla="*/ 98 h 134"/>
                <a:gd name="T12" fmla="*/ 194 w 264"/>
                <a:gd name="T13" fmla="*/ 112 h 134"/>
                <a:gd name="T14" fmla="*/ 228 w 264"/>
                <a:gd name="T15" fmla="*/ 124 h 134"/>
                <a:gd name="T16" fmla="*/ 264 w 264"/>
                <a:gd name="T1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134">
                  <a:moveTo>
                    <a:pt x="0" y="0"/>
                  </a:moveTo>
                  <a:lnTo>
                    <a:pt x="30" y="24"/>
                  </a:lnTo>
                  <a:lnTo>
                    <a:pt x="61" y="44"/>
                  </a:lnTo>
                  <a:lnTo>
                    <a:pt x="92" y="64"/>
                  </a:lnTo>
                  <a:lnTo>
                    <a:pt x="125" y="81"/>
                  </a:lnTo>
                  <a:lnTo>
                    <a:pt x="159" y="98"/>
                  </a:lnTo>
                  <a:lnTo>
                    <a:pt x="194" y="112"/>
                  </a:lnTo>
                  <a:lnTo>
                    <a:pt x="228" y="124"/>
                  </a:lnTo>
                  <a:lnTo>
                    <a:pt x="264" y="134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4253" name="Freeform 61"/>
            <p:cNvSpPr>
              <a:spLocks/>
            </p:cNvSpPr>
            <p:nvPr/>
          </p:nvSpPr>
          <p:spPr bwMode="auto">
            <a:xfrm>
              <a:off x="7035" y="6642"/>
              <a:ext cx="264" cy="134"/>
            </a:xfrm>
            <a:custGeom>
              <a:avLst/>
              <a:gdLst>
                <a:gd name="T0" fmla="*/ 0 w 264"/>
                <a:gd name="T1" fmla="*/ 0 h 134"/>
                <a:gd name="T2" fmla="*/ 30 w 264"/>
                <a:gd name="T3" fmla="*/ 23 h 134"/>
                <a:gd name="T4" fmla="*/ 61 w 264"/>
                <a:gd name="T5" fmla="*/ 44 h 134"/>
                <a:gd name="T6" fmla="*/ 92 w 264"/>
                <a:gd name="T7" fmla="*/ 64 h 134"/>
                <a:gd name="T8" fmla="*/ 125 w 264"/>
                <a:gd name="T9" fmla="*/ 81 h 134"/>
                <a:gd name="T10" fmla="*/ 159 w 264"/>
                <a:gd name="T11" fmla="*/ 98 h 134"/>
                <a:gd name="T12" fmla="*/ 194 w 264"/>
                <a:gd name="T13" fmla="*/ 112 h 134"/>
                <a:gd name="T14" fmla="*/ 228 w 264"/>
                <a:gd name="T15" fmla="*/ 124 h 134"/>
                <a:gd name="T16" fmla="*/ 264 w 264"/>
                <a:gd name="T1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134">
                  <a:moveTo>
                    <a:pt x="0" y="0"/>
                  </a:moveTo>
                  <a:lnTo>
                    <a:pt x="30" y="23"/>
                  </a:lnTo>
                  <a:lnTo>
                    <a:pt x="61" y="44"/>
                  </a:lnTo>
                  <a:lnTo>
                    <a:pt x="92" y="64"/>
                  </a:lnTo>
                  <a:lnTo>
                    <a:pt x="125" y="81"/>
                  </a:lnTo>
                  <a:lnTo>
                    <a:pt x="159" y="98"/>
                  </a:lnTo>
                  <a:lnTo>
                    <a:pt x="194" y="112"/>
                  </a:lnTo>
                  <a:lnTo>
                    <a:pt x="228" y="124"/>
                  </a:lnTo>
                  <a:lnTo>
                    <a:pt x="264" y="134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4254" name="Freeform 62"/>
            <p:cNvSpPr>
              <a:spLocks/>
            </p:cNvSpPr>
            <p:nvPr/>
          </p:nvSpPr>
          <p:spPr bwMode="auto">
            <a:xfrm>
              <a:off x="7025" y="5992"/>
              <a:ext cx="282" cy="156"/>
            </a:xfrm>
            <a:custGeom>
              <a:avLst/>
              <a:gdLst>
                <a:gd name="T0" fmla="*/ 10 w 282"/>
                <a:gd name="T1" fmla="*/ 22 h 156"/>
                <a:gd name="T2" fmla="*/ 68 w 282"/>
                <a:gd name="T3" fmla="*/ 66 h 156"/>
                <a:gd name="T4" fmla="*/ 99 w 282"/>
                <a:gd name="T5" fmla="*/ 85 h 156"/>
                <a:gd name="T6" fmla="*/ 132 w 282"/>
                <a:gd name="T7" fmla="*/ 104 h 156"/>
                <a:gd name="T8" fmla="*/ 167 w 282"/>
                <a:gd name="T9" fmla="*/ 119 h 156"/>
                <a:gd name="T10" fmla="*/ 201 w 282"/>
                <a:gd name="T11" fmla="*/ 134 h 156"/>
                <a:gd name="T12" fmla="*/ 236 w 282"/>
                <a:gd name="T13" fmla="*/ 146 h 156"/>
                <a:gd name="T14" fmla="*/ 272 w 282"/>
                <a:gd name="T15" fmla="*/ 156 h 156"/>
                <a:gd name="T16" fmla="*/ 278 w 282"/>
                <a:gd name="T17" fmla="*/ 155 h 156"/>
                <a:gd name="T18" fmla="*/ 281 w 282"/>
                <a:gd name="T19" fmla="*/ 151 h 156"/>
                <a:gd name="T20" fmla="*/ 282 w 282"/>
                <a:gd name="T21" fmla="*/ 146 h 156"/>
                <a:gd name="T22" fmla="*/ 282 w 282"/>
                <a:gd name="T23" fmla="*/ 141 h 156"/>
                <a:gd name="T24" fmla="*/ 279 w 282"/>
                <a:gd name="T25" fmla="*/ 136 h 156"/>
                <a:gd name="T26" fmla="*/ 272 w 282"/>
                <a:gd name="T27" fmla="*/ 133 h 156"/>
                <a:gd name="T28" fmla="*/ 236 w 282"/>
                <a:gd name="T29" fmla="*/ 122 h 156"/>
                <a:gd name="T30" fmla="*/ 202 w 282"/>
                <a:gd name="T31" fmla="*/ 110 h 156"/>
                <a:gd name="T32" fmla="*/ 168 w 282"/>
                <a:gd name="T33" fmla="*/ 97 h 156"/>
                <a:gd name="T34" fmla="*/ 135 w 282"/>
                <a:gd name="T35" fmla="*/ 80 h 156"/>
                <a:gd name="T36" fmla="*/ 104 w 282"/>
                <a:gd name="T37" fmla="*/ 63 h 156"/>
                <a:gd name="T38" fmla="*/ 72 w 282"/>
                <a:gd name="T39" fmla="*/ 44 h 156"/>
                <a:gd name="T40" fmla="*/ 14 w 282"/>
                <a:gd name="T41" fmla="*/ 2 h 156"/>
                <a:gd name="T42" fmla="*/ 8 w 282"/>
                <a:gd name="T43" fmla="*/ 0 h 156"/>
                <a:gd name="T44" fmla="*/ 2 w 282"/>
                <a:gd name="T45" fmla="*/ 2 h 156"/>
                <a:gd name="T46" fmla="*/ 0 w 282"/>
                <a:gd name="T47" fmla="*/ 5 h 156"/>
                <a:gd name="T48" fmla="*/ 0 w 282"/>
                <a:gd name="T49" fmla="*/ 8 h 156"/>
                <a:gd name="T50" fmla="*/ 2 w 282"/>
                <a:gd name="T51" fmla="*/ 17 h 156"/>
                <a:gd name="T52" fmla="*/ 10 w 282"/>
                <a:gd name="T53" fmla="*/ 2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56">
                  <a:moveTo>
                    <a:pt x="10" y="22"/>
                  </a:moveTo>
                  <a:lnTo>
                    <a:pt x="68" y="66"/>
                  </a:lnTo>
                  <a:lnTo>
                    <a:pt x="99" y="85"/>
                  </a:lnTo>
                  <a:lnTo>
                    <a:pt x="132" y="104"/>
                  </a:lnTo>
                  <a:lnTo>
                    <a:pt x="167" y="119"/>
                  </a:lnTo>
                  <a:lnTo>
                    <a:pt x="201" y="134"/>
                  </a:lnTo>
                  <a:lnTo>
                    <a:pt x="236" y="146"/>
                  </a:lnTo>
                  <a:lnTo>
                    <a:pt x="272" y="156"/>
                  </a:lnTo>
                  <a:lnTo>
                    <a:pt x="278" y="155"/>
                  </a:lnTo>
                  <a:lnTo>
                    <a:pt x="281" y="151"/>
                  </a:lnTo>
                  <a:lnTo>
                    <a:pt x="282" y="146"/>
                  </a:lnTo>
                  <a:lnTo>
                    <a:pt x="282" y="141"/>
                  </a:lnTo>
                  <a:lnTo>
                    <a:pt x="279" y="136"/>
                  </a:lnTo>
                  <a:lnTo>
                    <a:pt x="272" y="133"/>
                  </a:lnTo>
                  <a:lnTo>
                    <a:pt x="236" y="122"/>
                  </a:lnTo>
                  <a:lnTo>
                    <a:pt x="202" y="110"/>
                  </a:lnTo>
                  <a:lnTo>
                    <a:pt x="168" y="97"/>
                  </a:lnTo>
                  <a:lnTo>
                    <a:pt x="135" y="80"/>
                  </a:lnTo>
                  <a:lnTo>
                    <a:pt x="104" y="63"/>
                  </a:lnTo>
                  <a:lnTo>
                    <a:pt x="72" y="44"/>
                  </a:lnTo>
                  <a:lnTo>
                    <a:pt x="14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7"/>
                  </a:lnTo>
                  <a:lnTo>
                    <a:pt x="10" y="22"/>
                  </a:lnTo>
                </a:path>
              </a:pathLst>
            </a:custGeom>
            <a:solidFill>
              <a:srgbClr val="FFE6B3"/>
            </a:solidFill>
            <a:ln w="28575" cmpd="sng">
              <a:solidFill>
                <a:srgbClr val="0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04255" name="Freeform 63"/>
            <p:cNvSpPr>
              <a:spLocks/>
            </p:cNvSpPr>
            <p:nvPr/>
          </p:nvSpPr>
          <p:spPr bwMode="auto">
            <a:xfrm>
              <a:off x="7035" y="6099"/>
              <a:ext cx="264" cy="151"/>
            </a:xfrm>
            <a:custGeom>
              <a:avLst/>
              <a:gdLst>
                <a:gd name="T0" fmla="*/ 0 w 264"/>
                <a:gd name="T1" fmla="*/ 17 h 151"/>
                <a:gd name="T2" fmla="*/ 30 w 264"/>
                <a:gd name="T3" fmla="*/ 41 h 151"/>
                <a:gd name="T4" fmla="*/ 60 w 264"/>
                <a:gd name="T5" fmla="*/ 61 h 151"/>
                <a:gd name="T6" fmla="*/ 91 w 264"/>
                <a:gd name="T7" fmla="*/ 82 h 151"/>
                <a:gd name="T8" fmla="*/ 124 w 264"/>
                <a:gd name="T9" fmla="*/ 99 h 151"/>
                <a:gd name="T10" fmla="*/ 157 w 264"/>
                <a:gd name="T11" fmla="*/ 116 h 151"/>
                <a:gd name="T12" fmla="*/ 192 w 264"/>
                <a:gd name="T13" fmla="*/ 129 h 151"/>
                <a:gd name="T14" fmla="*/ 226 w 264"/>
                <a:gd name="T15" fmla="*/ 141 h 151"/>
                <a:gd name="T16" fmla="*/ 264 w 264"/>
                <a:gd name="T17" fmla="*/ 151 h 151"/>
                <a:gd name="T18" fmla="*/ 264 w 264"/>
                <a:gd name="T19" fmla="*/ 151 h 151"/>
                <a:gd name="T20" fmla="*/ 264 w 264"/>
                <a:gd name="T21" fmla="*/ 134 h 151"/>
                <a:gd name="T22" fmla="*/ 228 w 264"/>
                <a:gd name="T23" fmla="*/ 124 h 151"/>
                <a:gd name="T24" fmla="*/ 192 w 264"/>
                <a:gd name="T25" fmla="*/ 111 h 151"/>
                <a:gd name="T26" fmla="*/ 124 w 264"/>
                <a:gd name="T27" fmla="*/ 80 h 151"/>
                <a:gd name="T28" fmla="*/ 60 w 264"/>
                <a:gd name="T29" fmla="*/ 44 h 151"/>
                <a:gd name="T30" fmla="*/ 0 w 264"/>
                <a:gd name="T31" fmla="*/ 0 h 151"/>
                <a:gd name="T32" fmla="*/ 0 w 264"/>
                <a:gd name="T33" fmla="*/ 0 h 151"/>
                <a:gd name="T34" fmla="*/ 0 w 264"/>
                <a:gd name="T35" fmla="*/ 17 h 151"/>
                <a:gd name="T36" fmla="*/ 0 w 264"/>
                <a:gd name="T37" fmla="*/ 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" h="151">
                  <a:moveTo>
                    <a:pt x="0" y="17"/>
                  </a:moveTo>
                  <a:lnTo>
                    <a:pt x="30" y="41"/>
                  </a:lnTo>
                  <a:lnTo>
                    <a:pt x="60" y="61"/>
                  </a:lnTo>
                  <a:lnTo>
                    <a:pt x="91" y="82"/>
                  </a:lnTo>
                  <a:lnTo>
                    <a:pt x="124" y="99"/>
                  </a:lnTo>
                  <a:lnTo>
                    <a:pt x="157" y="116"/>
                  </a:lnTo>
                  <a:lnTo>
                    <a:pt x="192" y="129"/>
                  </a:lnTo>
                  <a:lnTo>
                    <a:pt x="226" y="141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4" y="134"/>
                  </a:lnTo>
                  <a:lnTo>
                    <a:pt x="228" y="124"/>
                  </a:lnTo>
                  <a:lnTo>
                    <a:pt x="192" y="111"/>
                  </a:lnTo>
                  <a:lnTo>
                    <a:pt x="124" y="80"/>
                  </a:lnTo>
                  <a:lnTo>
                    <a:pt x="60" y="4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904256" name="Group 64"/>
            <p:cNvGrpSpPr>
              <a:grpSpLocks/>
            </p:cNvGrpSpPr>
            <p:nvPr/>
          </p:nvGrpSpPr>
          <p:grpSpPr bwMode="auto">
            <a:xfrm>
              <a:off x="7475" y="6435"/>
              <a:ext cx="399" cy="513"/>
              <a:chOff x="8159" y="6378"/>
              <a:chExt cx="399" cy="513"/>
            </a:xfrm>
          </p:grpSpPr>
          <p:sp>
            <p:nvSpPr>
              <p:cNvPr id="904257" name="Freeform 65"/>
              <p:cNvSpPr>
                <a:spLocks/>
              </p:cNvSpPr>
              <p:nvPr/>
            </p:nvSpPr>
            <p:spPr bwMode="auto">
              <a:xfrm>
                <a:off x="8159" y="6378"/>
                <a:ext cx="399" cy="513"/>
              </a:xfrm>
              <a:custGeom>
                <a:avLst/>
                <a:gdLst>
                  <a:gd name="T0" fmla="*/ 350 w 350"/>
                  <a:gd name="T1" fmla="*/ 80 h 470"/>
                  <a:gd name="T2" fmla="*/ 348 w 350"/>
                  <a:gd name="T3" fmla="*/ 72 h 470"/>
                  <a:gd name="T4" fmla="*/ 345 w 350"/>
                  <a:gd name="T5" fmla="*/ 63 h 470"/>
                  <a:gd name="T6" fmla="*/ 341 w 350"/>
                  <a:gd name="T7" fmla="*/ 57 h 470"/>
                  <a:gd name="T8" fmla="*/ 335 w 350"/>
                  <a:gd name="T9" fmla="*/ 48 h 470"/>
                  <a:gd name="T10" fmla="*/ 328 w 350"/>
                  <a:gd name="T11" fmla="*/ 41 h 470"/>
                  <a:gd name="T12" fmla="*/ 320 w 350"/>
                  <a:gd name="T13" fmla="*/ 34 h 470"/>
                  <a:gd name="T14" fmla="*/ 298 w 350"/>
                  <a:gd name="T15" fmla="*/ 23 h 470"/>
                  <a:gd name="T16" fmla="*/ 272 w 350"/>
                  <a:gd name="T17" fmla="*/ 14 h 470"/>
                  <a:gd name="T18" fmla="*/ 242 w 350"/>
                  <a:gd name="T19" fmla="*/ 6 h 470"/>
                  <a:gd name="T20" fmla="*/ 210 w 350"/>
                  <a:gd name="T21" fmla="*/ 0 h 470"/>
                  <a:gd name="T22" fmla="*/ 174 w 350"/>
                  <a:gd name="T23" fmla="*/ 0 h 470"/>
                  <a:gd name="T24" fmla="*/ 138 w 350"/>
                  <a:gd name="T25" fmla="*/ 0 h 470"/>
                  <a:gd name="T26" fmla="*/ 106 w 350"/>
                  <a:gd name="T27" fmla="*/ 6 h 470"/>
                  <a:gd name="T28" fmla="*/ 77 w 350"/>
                  <a:gd name="T29" fmla="*/ 14 h 470"/>
                  <a:gd name="T30" fmla="*/ 50 w 350"/>
                  <a:gd name="T31" fmla="*/ 23 h 470"/>
                  <a:gd name="T32" fmla="*/ 28 w 350"/>
                  <a:gd name="T33" fmla="*/ 34 h 470"/>
                  <a:gd name="T34" fmla="*/ 20 w 350"/>
                  <a:gd name="T35" fmla="*/ 41 h 470"/>
                  <a:gd name="T36" fmla="*/ 13 w 350"/>
                  <a:gd name="T37" fmla="*/ 48 h 470"/>
                  <a:gd name="T38" fmla="*/ 7 w 350"/>
                  <a:gd name="T39" fmla="*/ 57 h 470"/>
                  <a:gd name="T40" fmla="*/ 3 w 350"/>
                  <a:gd name="T41" fmla="*/ 63 h 470"/>
                  <a:gd name="T42" fmla="*/ 0 w 350"/>
                  <a:gd name="T43" fmla="*/ 72 h 470"/>
                  <a:gd name="T44" fmla="*/ 0 w 350"/>
                  <a:gd name="T45" fmla="*/ 80 h 470"/>
                  <a:gd name="T46" fmla="*/ 0 w 350"/>
                  <a:gd name="T47" fmla="*/ 80 h 470"/>
                  <a:gd name="T48" fmla="*/ 0 w 350"/>
                  <a:gd name="T49" fmla="*/ 80 h 470"/>
                  <a:gd name="T50" fmla="*/ 0 w 350"/>
                  <a:gd name="T51" fmla="*/ 392 h 470"/>
                  <a:gd name="T52" fmla="*/ 1 w 350"/>
                  <a:gd name="T53" fmla="*/ 400 h 470"/>
                  <a:gd name="T54" fmla="*/ 4 w 350"/>
                  <a:gd name="T55" fmla="*/ 409 h 470"/>
                  <a:gd name="T56" fmla="*/ 8 w 350"/>
                  <a:gd name="T57" fmla="*/ 415 h 470"/>
                  <a:gd name="T58" fmla="*/ 16 w 350"/>
                  <a:gd name="T59" fmla="*/ 422 h 470"/>
                  <a:gd name="T60" fmla="*/ 23 w 350"/>
                  <a:gd name="T61" fmla="*/ 431 h 470"/>
                  <a:gd name="T62" fmla="*/ 33 w 350"/>
                  <a:gd name="T63" fmla="*/ 436 h 470"/>
                  <a:gd name="T64" fmla="*/ 54 w 350"/>
                  <a:gd name="T65" fmla="*/ 448 h 470"/>
                  <a:gd name="T66" fmla="*/ 81 w 350"/>
                  <a:gd name="T67" fmla="*/ 458 h 470"/>
                  <a:gd name="T68" fmla="*/ 111 w 350"/>
                  <a:gd name="T69" fmla="*/ 465 h 470"/>
                  <a:gd name="T70" fmla="*/ 145 w 350"/>
                  <a:gd name="T71" fmla="*/ 468 h 470"/>
                  <a:gd name="T72" fmla="*/ 180 w 350"/>
                  <a:gd name="T73" fmla="*/ 470 h 470"/>
                  <a:gd name="T74" fmla="*/ 214 w 350"/>
                  <a:gd name="T75" fmla="*/ 468 h 470"/>
                  <a:gd name="T76" fmla="*/ 244 w 350"/>
                  <a:gd name="T77" fmla="*/ 463 h 470"/>
                  <a:gd name="T78" fmla="*/ 272 w 350"/>
                  <a:gd name="T79" fmla="*/ 456 h 470"/>
                  <a:gd name="T80" fmla="*/ 297 w 350"/>
                  <a:gd name="T81" fmla="*/ 446 h 470"/>
                  <a:gd name="T82" fmla="*/ 318 w 350"/>
                  <a:gd name="T83" fmla="*/ 436 h 470"/>
                  <a:gd name="T84" fmla="*/ 334 w 350"/>
                  <a:gd name="T85" fmla="*/ 422 h 470"/>
                  <a:gd name="T86" fmla="*/ 340 w 350"/>
                  <a:gd name="T87" fmla="*/ 415 h 470"/>
                  <a:gd name="T88" fmla="*/ 344 w 350"/>
                  <a:gd name="T89" fmla="*/ 409 h 470"/>
                  <a:gd name="T90" fmla="*/ 347 w 350"/>
                  <a:gd name="T91" fmla="*/ 400 h 470"/>
                  <a:gd name="T92" fmla="*/ 350 w 350"/>
                  <a:gd name="T93" fmla="*/ 393 h 470"/>
                  <a:gd name="T94" fmla="*/ 350 w 350"/>
                  <a:gd name="T95" fmla="*/ 8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50" h="470">
                    <a:moveTo>
                      <a:pt x="350" y="80"/>
                    </a:moveTo>
                    <a:lnTo>
                      <a:pt x="348" y="72"/>
                    </a:lnTo>
                    <a:lnTo>
                      <a:pt x="345" y="63"/>
                    </a:lnTo>
                    <a:lnTo>
                      <a:pt x="341" y="57"/>
                    </a:lnTo>
                    <a:lnTo>
                      <a:pt x="335" y="48"/>
                    </a:lnTo>
                    <a:lnTo>
                      <a:pt x="328" y="41"/>
                    </a:lnTo>
                    <a:lnTo>
                      <a:pt x="320" y="34"/>
                    </a:lnTo>
                    <a:lnTo>
                      <a:pt x="298" y="23"/>
                    </a:lnTo>
                    <a:lnTo>
                      <a:pt x="272" y="14"/>
                    </a:lnTo>
                    <a:lnTo>
                      <a:pt x="242" y="6"/>
                    </a:lnTo>
                    <a:lnTo>
                      <a:pt x="210" y="0"/>
                    </a:lnTo>
                    <a:lnTo>
                      <a:pt x="174" y="0"/>
                    </a:lnTo>
                    <a:lnTo>
                      <a:pt x="138" y="0"/>
                    </a:lnTo>
                    <a:lnTo>
                      <a:pt x="106" y="6"/>
                    </a:lnTo>
                    <a:lnTo>
                      <a:pt x="77" y="14"/>
                    </a:lnTo>
                    <a:lnTo>
                      <a:pt x="50" y="23"/>
                    </a:lnTo>
                    <a:lnTo>
                      <a:pt x="28" y="34"/>
                    </a:lnTo>
                    <a:lnTo>
                      <a:pt x="20" y="41"/>
                    </a:lnTo>
                    <a:lnTo>
                      <a:pt x="13" y="48"/>
                    </a:lnTo>
                    <a:lnTo>
                      <a:pt x="7" y="57"/>
                    </a:lnTo>
                    <a:lnTo>
                      <a:pt x="3" y="63"/>
                    </a:lnTo>
                    <a:lnTo>
                      <a:pt x="0" y="72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392"/>
                    </a:lnTo>
                    <a:lnTo>
                      <a:pt x="1" y="400"/>
                    </a:lnTo>
                    <a:lnTo>
                      <a:pt x="4" y="409"/>
                    </a:lnTo>
                    <a:lnTo>
                      <a:pt x="8" y="415"/>
                    </a:lnTo>
                    <a:lnTo>
                      <a:pt x="16" y="422"/>
                    </a:lnTo>
                    <a:lnTo>
                      <a:pt x="23" y="431"/>
                    </a:lnTo>
                    <a:lnTo>
                      <a:pt x="33" y="436"/>
                    </a:lnTo>
                    <a:lnTo>
                      <a:pt x="54" y="448"/>
                    </a:lnTo>
                    <a:lnTo>
                      <a:pt x="81" y="458"/>
                    </a:lnTo>
                    <a:lnTo>
                      <a:pt x="111" y="465"/>
                    </a:lnTo>
                    <a:lnTo>
                      <a:pt x="145" y="468"/>
                    </a:lnTo>
                    <a:lnTo>
                      <a:pt x="180" y="470"/>
                    </a:lnTo>
                    <a:lnTo>
                      <a:pt x="214" y="468"/>
                    </a:lnTo>
                    <a:lnTo>
                      <a:pt x="244" y="463"/>
                    </a:lnTo>
                    <a:lnTo>
                      <a:pt x="272" y="456"/>
                    </a:lnTo>
                    <a:lnTo>
                      <a:pt x="297" y="446"/>
                    </a:lnTo>
                    <a:lnTo>
                      <a:pt x="318" y="436"/>
                    </a:lnTo>
                    <a:lnTo>
                      <a:pt x="334" y="422"/>
                    </a:lnTo>
                    <a:lnTo>
                      <a:pt x="340" y="415"/>
                    </a:lnTo>
                    <a:lnTo>
                      <a:pt x="344" y="409"/>
                    </a:lnTo>
                    <a:lnTo>
                      <a:pt x="347" y="400"/>
                    </a:lnTo>
                    <a:lnTo>
                      <a:pt x="350" y="393"/>
                    </a:lnTo>
                    <a:lnTo>
                      <a:pt x="350" y="80"/>
                    </a:lnTo>
                  </a:path>
                </a:pathLst>
              </a:custGeom>
              <a:solidFill>
                <a:srgbClr val="FFE6B3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58" name="Freeform 66"/>
              <p:cNvSpPr>
                <a:spLocks/>
              </p:cNvSpPr>
              <p:nvPr/>
            </p:nvSpPr>
            <p:spPr bwMode="auto">
              <a:xfrm>
                <a:off x="8159" y="6462"/>
                <a:ext cx="399" cy="429"/>
              </a:xfrm>
              <a:custGeom>
                <a:avLst/>
                <a:gdLst>
                  <a:gd name="T0" fmla="*/ 0 w 353"/>
                  <a:gd name="T1" fmla="*/ 0 h 390"/>
                  <a:gd name="T2" fmla="*/ 0 w 353"/>
                  <a:gd name="T3" fmla="*/ 313 h 390"/>
                  <a:gd name="T4" fmla="*/ 2 w 353"/>
                  <a:gd name="T5" fmla="*/ 322 h 390"/>
                  <a:gd name="T6" fmla="*/ 5 w 353"/>
                  <a:gd name="T7" fmla="*/ 329 h 390"/>
                  <a:gd name="T8" fmla="*/ 10 w 353"/>
                  <a:gd name="T9" fmla="*/ 337 h 390"/>
                  <a:gd name="T10" fmla="*/ 16 w 353"/>
                  <a:gd name="T11" fmla="*/ 344 h 390"/>
                  <a:gd name="T12" fmla="*/ 25 w 353"/>
                  <a:gd name="T13" fmla="*/ 351 h 390"/>
                  <a:gd name="T14" fmla="*/ 33 w 353"/>
                  <a:gd name="T15" fmla="*/ 357 h 390"/>
                  <a:gd name="T16" fmla="*/ 56 w 353"/>
                  <a:gd name="T17" fmla="*/ 369 h 390"/>
                  <a:gd name="T18" fmla="*/ 83 w 353"/>
                  <a:gd name="T19" fmla="*/ 378 h 390"/>
                  <a:gd name="T20" fmla="*/ 113 w 353"/>
                  <a:gd name="T21" fmla="*/ 385 h 390"/>
                  <a:gd name="T22" fmla="*/ 147 w 353"/>
                  <a:gd name="T23" fmla="*/ 390 h 390"/>
                  <a:gd name="T24" fmla="*/ 183 w 353"/>
                  <a:gd name="T25" fmla="*/ 390 h 390"/>
                  <a:gd name="T26" fmla="*/ 216 w 353"/>
                  <a:gd name="T27" fmla="*/ 388 h 390"/>
                  <a:gd name="T28" fmla="*/ 247 w 353"/>
                  <a:gd name="T29" fmla="*/ 385 h 390"/>
                  <a:gd name="T30" fmla="*/ 276 w 353"/>
                  <a:gd name="T31" fmla="*/ 376 h 390"/>
                  <a:gd name="T32" fmla="*/ 300 w 353"/>
                  <a:gd name="T33" fmla="*/ 368 h 390"/>
                  <a:gd name="T34" fmla="*/ 322 w 353"/>
                  <a:gd name="T35" fmla="*/ 356 h 390"/>
                  <a:gd name="T36" fmla="*/ 337 w 353"/>
                  <a:gd name="T37" fmla="*/ 344 h 390"/>
                  <a:gd name="T38" fmla="*/ 343 w 353"/>
                  <a:gd name="T39" fmla="*/ 337 h 390"/>
                  <a:gd name="T40" fmla="*/ 349 w 353"/>
                  <a:gd name="T41" fmla="*/ 329 h 390"/>
                  <a:gd name="T42" fmla="*/ 352 w 353"/>
                  <a:gd name="T43" fmla="*/ 322 h 390"/>
                  <a:gd name="T44" fmla="*/ 353 w 353"/>
                  <a:gd name="T45" fmla="*/ 313 h 390"/>
                  <a:gd name="T46" fmla="*/ 353 w 353"/>
                  <a:gd name="T47" fmla="*/ 313 h 390"/>
                  <a:gd name="T48" fmla="*/ 353 w 353"/>
                  <a:gd name="T49" fmla="*/ 0 h 390"/>
                  <a:gd name="T50" fmla="*/ 353 w 353"/>
                  <a:gd name="T51" fmla="*/ 9 h 390"/>
                  <a:gd name="T52" fmla="*/ 350 w 353"/>
                  <a:gd name="T53" fmla="*/ 17 h 390"/>
                  <a:gd name="T54" fmla="*/ 346 w 353"/>
                  <a:gd name="T55" fmla="*/ 24 h 390"/>
                  <a:gd name="T56" fmla="*/ 340 w 353"/>
                  <a:gd name="T57" fmla="*/ 33 h 390"/>
                  <a:gd name="T58" fmla="*/ 333 w 353"/>
                  <a:gd name="T59" fmla="*/ 39 h 390"/>
                  <a:gd name="T60" fmla="*/ 324 w 353"/>
                  <a:gd name="T61" fmla="*/ 46 h 390"/>
                  <a:gd name="T62" fmla="*/ 303 w 353"/>
                  <a:gd name="T63" fmla="*/ 58 h 390"/>
                  <a:gd name="T64" fmla="*/ 277 w 353"/>
                  <a:gd name="T65" fmla="*/ 68 h 390"/>
                  <a:gd name="T66" fmla="*/ 247 w 353"/>
                  <a:gd name="T67" fmla="*/ 75 h 390"/>
                  <a:gd name="T68" fmla="*/ 215 w 353"/>
                  <a:gd name="T69" fmla="*/ 80 h 390"/>
                  <a:gd name="T70" fmla="*/ 179 w 353"/>
                  <a:gd name="T71" fmla="*/ 82 h 390"/>
                  <a:gd name="T72" fmla="*/ 143 w 353"/>
                  <a:gd name="T73" fmla="*/ 80 h 390"/>
                  <a:gd name="T74" fmla="*/ 109 w 353"/>
                  <a:gd name="T75" fmla="*/ 75 h 390"/>
                  <a:gd name="T76" fmla="*/ 79 w 353"/>
                  <a:gd name="T77" fmla="*/ 68 h 390"/>
                  <a:gd name="T78" fmla="*/ 53 w 353"/>
                  <a:gd name="T79" fmla="*/ 58 h 390"/>
                  <a:gd name="T80" fmla="*/ 32 w 353"/>
                  <a:gd name="T81" fmla="*/ 46 h 390"/>
                  <a:gd name="T82" fmla="*/ 22 w 353"/>
                  <a:gd name="T83" fmla="*/ 41 h 390"/>
                  <a:gd name="T84" fmla="*/ 15 w 353"/>
                  <a:gd name="T85" fmla="*/ 33 h 390"/>
                  <a:gd name="T86" fmla="*/ 9 w 353"/>
                  <a:gd name="T87" fmla="*/ 26 h 390"/>
                  <a:gd name="T88" fmla="*/ 5 w 353"/>
                  <a:gd name="T89" fmla="*/ 19 h 390"/>
                  <a:gd name="T90" fmla="*/ 2 w 353"/>
                  <a:gd name="T91" fmla="*/ 11 h 390"/>
                  <a:gd name="T92" fmla="*/ 0 w 353"/>
                  <a:gd name="T93" fmla="*/ 2 h 390"/>
                  <a:gd name="T94" fmla="*/ 0 w 353"/>
                  <a:gd name="T95" fmla="*/ 0 h 390"/>
                  <a:gd name="T96" fmla="*/ 0 w 353"/>
                  <a:gd name="T9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53" h="390">
                    <a:moveTo>
                      <a:pt x="0" y="0"/>
                    </a:moveTo>
                    <a:lnTo>
                      <a:pt x="0" y="313"/>
                    </a:lnTo>
                    <a:lnTo>
                      <a:pt x="2" y="322"/>
                    </a:lnTo>
                    <a:lnTo>
                      <a:pt x="5" y="329"/>
                    </a:lnTo>
                    <a:lnTo>
                      <a:pt x="10" y="337"/>
                    </a:lnTo>
                    <a:lnTo>
                      <a:pt x="16" y="344"/>
                    </a:lnTo>
                    <a:lnTo>
                      <a:pt x="25" y="351"/>
                    </a:lnTo>
                    <a:lnTo>
                      <a:pt x="33" y="357"/>
                    </a:lnTo>
                    <a:lnTo>
                      <a:pt x="56" y="369"/>
                    </a:lnTo>
                    <a:lnTo>
                      <a:pt x="83" y="378"/>
                    </a:lnTo>
                    <a:lnTo>
                      <a:pt x="113" y="385"/>
                    </a:lnTo>
                    <a:lnTo>
                      <a:pt x="147" y="390"/>
                    </a:lnTo>
                    <a:lnTo>
                      <a:pt x="183" y="390"/>
                    </a:lnTo>
                    <a:lnTo>
                      <a:pt x="216" y="388"/>
                    </a:lnTo>
                    <a:lnTo>
                      <a:pt x="247" y="385"/>
                    </a:lnTo>
                    <a:lnTo>
                      <a:pt x="276" y="376"/>
                    </a:lnTo>
                    <a:lnTo>
                      <a:pt x="300" y="368"/>
                    </a:lnTo>
                    <a:lnTo>
                      <a:pt x="322" y="356"/>
                    </a:lnTo>
                    <a:lnTo>
                      <a:pt x="337" y="344"/>
                    </a:lnTo>
                    <a:lnTo>
                      <a:pt x="343" y="337"/>
                    </a:lnTo>
                    <a:lnTo>
                      <a:pt x="349" y="329"/>
                    </a:lnTo>
                    <a:lnTo>
                      <a:pt x="352" y="322"/>
                    </a:lnTo>
                    <a:lnTo>
                      <a:pt x="353" y="313"/>
                    </a:lnTo>
                    <a:lnTo>
                      <a:pt x="353" y="313"/>
                    </a:lnTo>
                    <a:lnTo>
                      <a:pt x="353" y="0"/>
                    </a:lnTo>
                    <a:lnTo>
                      <a:pt x="353" y="9"/>
                    </a:lnTo>
                    <a:lnTo>
                      <a:pt x="350" y="17"/>
                    </a:lnTo>
                    <a:lnTo>
                      <a:pt x="346" y="24"/>
                    </a:lnTo>
                    <a:lnTo>
                      <a:pt x="340" y="33"/>
                    </a:lnTo>
                    <a:lnTo>
                      <a:pt x="333" y="39"/>
                    </a:lnTo>
                    <a:lnTo>
                      <a:pt x="324" y="46"/>
                    </a:lnTo>
                    <a:lnTo>
                      <a:pt x="303" y="58"/>
                    </a:lnTo>
                    <a:lnTo>
                      <a:pt x="277" y="68"/>
                    </a:lnTo>
                    <a:lnTo>
                      <a:pt x="247" y="75"/>
                    </a:lnTo>
                    <a:lnTo>
                      <a:pt x="215" y="80"/>
                    </a:lnTo>
                    <a:lnTo>
                      <a:pt x="179" y="82"/>
                    </a:lnTo>
                    <a:lnTo>
                      <a:pt x="143" y="80"/>
                    </a:lnTo>
                    <a:lnTo>
                      <a:pt x="109" y="75"/>
                    </a:lnTo>
                    <a:lnTo>
                      <a:pt x="79" y="68"/>
                    </a:lnTo>
                    <a:lnTo>
                      <a:pt x="53" y="58"/>
                    </a:lnTo>
                    <a:lnTo>
                      <a:pt x="32" y="46"/>
                    </a:lnTo>
                    <a:lnTo>
                      <a:pt x="22" y="41"/>
                    </a:lnTo>
                    <a:lnTo>
                      <a:pt x="15" y="33"/>
                    </a:lnTo>
                    <a:lnTo>
                      <a:pt x="9" y="26"/>
                    </a:lnTo>
                    <a:lnTo>
                      <a:pt x="5" y="19"/>
                    </a:lnTo>
                    <a:lnTo>
                      <a:pt x="2" y="11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E6B3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904259" name="AutoShape 67"/>
          <p:cNvSpPr>
            <a:spLocks/>
          </p:cNvSpPr>
          <p:nvPr/>
        </p:nvSpPr>
        <p:spPr bwMode="auto">
          <a:xfrm rot="5400000" flipV="1">
            <a:off x="4340225" y="-2746374"/>
            <a:ext cx="503237" cy="8393112"/>
          </a:xfrm>
          <a:prstGeom prst="leftBrace">
            <a:avLst>
              <a:gd name="adj1" fmla="val 65091"/>
              <a:gd name="adj2" fmla="val 50005"/>
            </a:avLst>
          </a:prstGeom>
          <a:noFill/>
          <a:ln w="28575">
            <a:solidFill>
              <a:srgbClr val="FF9933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04260" name="Text Box 68"/>
          <p:cNvSpPr txBox="1">
            <a:spLocks noChangeArrowheads="1"/>
          </p:cNvSpPr>
          <p:nvPr/>
        </p:nvSpPr>
        <p:spPr bwMode="auto">
          <a:xfrm>
            <a:off x="6159500" y="4292600"/>
            <a:ext cx="1697038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 b="1">
                <a:solidFill>
                  <a:srgbClr val="006699"/>
                </a:solidFill>
                <a:ea typeface="SimSun" panose="02010600030101010101" pitchFamily="2" charset="-122"/>
              </a:rPr>
              <a:t>DNS-</a:t>
            </a:r>
            <a:r>
              <a:rPr lang="ru-RU" altLang="zh-CN" sz="2000" b="1">
                <a:solidFill>
                  <a:srgbClr val="006699"/>
                </a:solidFill>
              </a:rPr>
              <a:t>сервер</a:t>
            </a:r>
            <a:endParaRPr lang="ru-RU" altLang="ru-RU" sz="2000" b="1">
              <a:solidFill>
                <a:srgbClr val="006699"/>
              </a:solidFill>
            </a:endParaRPr>
          </a:p>
        </p:txBody>
      </p:sp>
      <p:grpSp>
        <p:nvGrpSpPr>
          <p:cNvPr id="904261" name="Group 69"/>
          <p:cNvGrpSpPr>
            <a:grpSpLocks/>
          </p:cNvGrpSpPr>
          <p:nvPr/>
        </p:nvGrpSpPr>
        <p:grpSpPr bwMode="auto">
          <a:xfrm>
            <a:off x="7524750" y="2063750"/>
            <a:ext cx="1316038" cy="1279525"/>
            <a:chOff x="2055" y="343"/>
            <a:chExt cx="1695" cy="1695"/>
          </a:xfrm>
        </p:grpSpPr>
        <p:grpSp>
          <p:nvGrpSpPr>
            <p:cNvPr id="904262" name="Group 70"/>
            <p:cNvGrpSpPr>
              <a:grpSpLocks/>
            </p:cNvGrpSpPr>
            <p:nvPr/>
          </p:nvGrpSpPr>
          <p:grpSpPr bwMode="auto">
            <a:xfrm>
              <a:off x="2055" y="343"/>
              <a:ext cx="791" cy="1243"/>
              <a:chOff x="1942" y="1812"/>
              <a:chExt cx="904" cy="1427"/>
            </a:xfrm>
          </p:grpSpPr>
          <p:sp>
            <p:nvSpPr>
              <p:cNvPr id="904263" name="Oval 71"/>
              <p:cNvSpPr>
                <a:spLocks noChangeArrowheads="1"/>
              </p:cNvSpPr>
              <p:nvPr/>
            </p:nvSpPr>
            <p:spPr bwMode="auto">
              <a:xfrm>
                <a:off x="1942" y="2829"/>
                <a:ext cx="904" cy="410"/>
              </a:xfrm>
              <a:prstGeom prst="ellipse">
                <a:avLst/>
              </a:prstGeom>
              <a:solidFill>
                <a:srgbClr val="800080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64" name="AutoShape 72"/>
              <p:cNvSpPr>
                <a:spLocks noChangeArrowheads="1"/>
              </p:cNvSpPr>
              <p:nvPr/>
            </p:nvSpPr>
            <p:spPr bwMode="auto">
              <a:xfrm>
                <a:off x="1942" y="1812"/>
                <a:ext cx="904" cy="1356"/>
              </a:xfrm>
              <a:prstGeom prst="flowChartMagneticDisk">
                <a:avLst/>
              </a:prstGeom>
              <a:solidFill>
                <a:srgbClr val="FFCCCC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65" name="Line 73"/>
              <p:cNvSpPr>
                <a:spLocks noChangeShapeType="1"/>
              </p:cNvSpPr>
              <p:nvPr/>
            </p:nvSpPr>
            <p:spPr bwMode="auto">
              <a:xfrm>
                <a:off x="1942" y="2796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66" name="Line 74"/>
              <p:cNvSpPr>
                <a:spLocks noChangeShapeType="1"/>
              </p:cNvSpPr>
              <p:nvPr/>
            </p:nvSpPr>
            <p:spPr bwMode="auto">
              <a:xfrm>
                <a:off x="2846" y="2811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04267" name="Group 75"/>
            <p:cNvGrpSpPr>
              <a:grpSpLocks/>
            </p:cNvGrpSpPr>
            <p:nvPr/>
          </p:nvGrpSpPr>
          <p:grpSpPr bwMode="auto">
            <a:xfrm>
              <a:off x="2507" y="569"/>
              <a:ext cx="791" cy="1243"/>
              <a:chOff x="1942" y="1812"/>
              <a:chExt cx="904" cy="1427"/>
            </a:xfrm>
          </p:grpSpPr>
          <p:sp>
            <p:nvSpPr>
              <p:cNvPr id="904268" name="Oval 76"/>
              <p:cNvSpPr>
                <a:spLocks noChangeArrowheads="1"/>
              </p:cNvSpPr>
              <p:nvPr/>
            </p:nvSpPr>
            <p:spPr bwMode="auto">
              <a:xfrm>
                <a:off x="1942" y="2829"/>
                <a:ext cx="904" cy="410"/>
              </a:xfrm>
              <a:prstGeom prst="ellipse">
                <a:avLst/>
              </a:prstGeom>
              <a:solidFill>
                <a:srgbClr val="800080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69" name="AutoShape 77"/>
              <p:cNvSpPr>
                <a:spLocks noChangeArrowheads="1"/>
              </p:cNvSpPr>
              <p:nvPr/>
            </p:nvSpPr>
            <p:spPr bwMode="auto">
              <a:xfrm>
                <a:off x="1942" y="1812"/>
                <a:ext cx="904" cy="1356"/>
              </a:xfrm>
              <a:prstGeom prst="flowChartMagneticDisk">
                <a:avLst/>
              </a:prstGeom>
              <a:solidFill>
                <a:srgbClr val="FFCCCC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70" name="Line 78"/>
              <p:cNvSpPr>
                <a:spLocks noChangeShapeType="1"/>
              </p:cNvSpPr>
              <p:nvPr/>
            </p:nvSpPr>
            <p:spPr bwMode="auto">
              <a:xfrm>
                <a:off x="1942" y="2796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71" name="Line 79"/>
              <p:cNvSpPr>
                <a:spLocks noChangeShapeType="1"/>
              </p:cNvSpPr>
              <p:nvPr/>
            </p:nvSpPr>
            <p:spPr bwMode="auto">
              <a:xfrm>
                <a:off x="2846" y="2811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04272" name="Group 80"/>
            <p:cNvGrpSpPr>
              <a:grpSpLocks/>
            </p:cNvGrpSpPr>
            <p:nvPr/>
          </p:nvGrpSpPr>
          <p:grpSpPr bwMode="auto">
            <a:xfrm>
              <a:off x="2959" y="795"/>
              <a:ext cx="791" cy="1243"/>
              <a:chOff x="1942" y="1812"/>
              <a:chExt cx="904" cy="1427"/>
            </a:xfrm>
          </p:grpSpPr>
          <p:sp>
            <p:nvSpPr>
              <p:cNvPr id="904273" name="Oval 81"/>
              <p:cNvSpPr>
                <a:spLocks noChangeArrowheads="1"/>
              </p:cNvSpPr>
              <p:nvPr/>
            </p:nvSpPr>
            <p:spPr bwMode="auto">
              <a:xfrm>
                <a:off x="1942" y="2829"/>
                <a:ext cx="904" cy="410"/>
              </a:xfrm>
              <a:prstGeom prst="ellipse">
                <a:avLst/>
              </a:prstGeom>
              <a:solidFill>
                <a:srgbClr val="800080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74" name="AutoShape 82"/>
              <p:cNvSpPr>
                <a:spLocks noChangeArrowheads="1"/>
              </p:cNvSpPr>
              <p:nvPr/>
            </p:nvSpPr>
            <p:spPr bwMode="auto">
              <a:xfrm>
                <a:off x="1942" y="1812"/>
                <a:ext cx="904" cy="1356"/>
              </a:xfrm>
              <a:prstGeom prst="flowChartMagneticDisk">
                <a:avLst/>
              </a:prstGeom>
              <a:solidFill>
                <a:srgbClr val="FFCCCC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75" name="Line 83"/>
              <p:cNvSpPr>
                <a:spLocks noChangeShapeType="1"/>
              </p:cNvSpPr>
              <p:nvPr/>
            </p:nvSpPr>
            <p:spPr bwMode="auto">
              <a:xfrm>
                <a:off x="1942" y="2796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76" name="Line 84"/>
              <p:cNvSpPr>
                <a:spLocks noChangeShapeType="1"/>
              </p:cNvSpPr>
              <p:nvPr/>
            </p:nvSpPr>
            <p:spPr bwMode="auto">
              <a:xfrm>
                <a:off x="2846" y="2811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904277" name="WordArt 85"/>
          <p:cNvSpPr>
            <a:spLocks noChangeArrowheads="1" noChangeShapeType="1" noTextEdit="1"/>
          </p:cNvSpPr>
          <p:nvPr/>
        </p:nvSpPr>
        <p:spPr bwMode="auto">
          <a:xfrm>
            <a:off x="7524750" y="2311400"/>
            <a:ext cx="1101725" cy="1000125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52856"/>
              </a:avLst>
            </a:prstTxWarp>
          </a:bodyPr>
          <a:lstStyle/>
          <a:p>
            <a:r>
              <a:rPr lang="ru-RU" sz="1400" kern="10">
                <a:ln w="9525">
                  <a:solidFill>
                    <a:srgbClr val="008080"/>
                  </a:solidFill>
                  <a:round/>
                  <a:headEnd/>
                  <a:tailEnd/>
                </a:ln>
                <a:solidFill>
                  <a:srgbClr val="008080"/>
                </a:solidFill>
                <a:effectLst>
                  <a:outerShdw dist="28398" dir="3806097" algn="ctr" rotWithShape="0">
                    <a:srgbClr val="FF9933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Распределенная </a:t>
            </a:r>
          </a:p>
          <a:p>
            <a:r>
              <a:rPr lang="en-US" sz="1400" kern="10">
                <a:ln w="9525">
                  <a:solidFill>
                    <a:srgbClr val="008080"/>
                  </a:solidFill>
                  <a:round/>
                  <a:headEnd/>
                  <a:tailEnd/>
                </a:ln>
                <a:solidFill>
                  <a:srgbClr val="008080"/>
                </a:solidFill>
                <a:effectLst>
                  <a:outerShdw dist="28398" dir="3806097" algn="ctr" rotWithShape="0">
                    <a:srgbClr val="FF9933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DNS-</a:t>
            </a:r>
            <a:r>
              <a:rPr lang="ru-RU" sz="1400" kern="10">
                <a:ln w="9525">
                  <a:solidFill>
                    <a:srgbClr val="008080"/>
                  </a:solidFill>
                  <a:round/>
                  <a:headEnd/>
                  <a:tailEnd/>
                </a:ln>
                <a:solidFill>
                  <a:srgbClr val="008080"/>
                </a:solidFill>
                <a:effectLst>
                  <a:outerShdw dist="28398" dir="3806097" algn="ctr" rotWithShape="0">
                    <a:srgbClr val="FF9933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БД</a:t>
            </a:r>
          </a:p>
        </p:txBody>
      </p:sp>
      <p:sp>
        <p:nvSpPr>
          <p:cNvPr id="904279" name="Text Box 87"/>
          <p:cNvSpPr txBox="1">
            <a:spLocks noChangeArrowheads="1"/>
          </p:cNvSpPr>
          <p:nvPr/>
        </p:nvSpPr>
        <p:spPr bwMode="auto">
          <a:xfrm>
            <a:off x="2401888" y="836613"/>
            <a:ext cx="4330700" cy="304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3333CC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ru-RU" altLang="zh-CN" sz="2000" b="1">
                <a:solidFill>
                  <a:srgbClr val="FF9933"/>
                </a:solidFill>
              </a:rPr>
              <a:t>В пределах одной </a:t>
            </a:r>
            <a:r>
              <a:rPr lang="en-US" altLang="zh-CN" sz="2000" b="1">
                <a:solidFill>
                  <a:srgbClr val="FF9933"/>
                </a:solidFill>
                <a:ea typeface="SimSun" panose="02010600030101010101" pitchFamily="2" charset="-122"/>
              </a:rPr>
              <a:t>DNS-</a:t>
            </a:r>
            <a:r>
              <a:rPr lang="ru-RU" altLang="zh-CN" sz="2000" b="1">
                <a:solidFill>
                  <a:srgbClr val="FF9933"/>
                </a:solidFill>
              </a:rPr>
              <a:t>зоны</a:t>
            </a:r>
            <a:endParaRPr lang="ru-RU" altLang="ru-RU" sz="2000" b="1">
              <a:solidFill>
                <a:srgbClr val="FF9933"/>
              </a:solidFill>
            </a:endParaRPr>
          </a:p>
        </p:txBody>
      </p:sp>
      <p:sp>
        <p:nvSpPr>
          <p:cNvPr id="904280" name="WordArt 88"/>
          <p:cNvSpPr>
            <a:spLocks noChangeArrowheads="1" noChangeShapeType="1" noTextEdit="1"/>
          </p:cNvSpPr>
          <p:nvPr/>
        </p:nvSpPr>
        <p:spPr bwMode="auto">
          <a:xfrm>
            <a:off x="7569200" y="3594100"/>
            <a:ext cx="1025525" cy="698500"/>
          </a:xfrm>
          <a:prstGeom prst="rect">
            <a:avLst/>
          </a:prstGeom>
        </p:spPr>
        <p:txBody>
          <a:bodyPr wrap="none" fromWordArt="1">
            <a:prstTxWarp prst="textSlantDown">
              <a:avLst>
                <a:gd name="adj" fmla="val 41134"/>
              </a:avLst>
            </a:prstTxWarp>
          </a:bodyPr>
          <a:lstStyle/>
          <a:p>
            <a:r>
              <a:rPr lang="ru-RU" sz="1400" kern="10">
                <a:ln w="9525">
                  <a:solidFill>
                    <a:srgbClr val="008080"/>
                  </a:solidFill>
                  <a:round/>
                  <a:headEnd/>
                  <a:tailEnd/>
                </a:ln>
                <a:solidFill>
                  <a:srgbClr val="008080"/>
                </a:solidFill>
                <a:effectLst>
                  <a:outerShdw dist="28398" dir="3806097" algn="ctr" rotWithShape="0">
                    <a:srgbClr val="FF9933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Мастер-файлы </a:t>
            </a:r>
          </a:p>
        </p:txBody>
      </p:sp>
      <p:grpSp>
        <p:nvGrpSpPr>
          <p:cNvPr id="904281" name="Group 89"/>
          <p:cNvGrpSpPr>
            <a:grpSpLocks/>
          </p:cNvGrpSpPr>
          <p:nvPr/>
        </p:nvGrpSpPr>
        <p:grpSpPr bwMode="auto">
          <a:xfrm>
            <a:off x="1547813" y="2960688"/>
            <a:ext cx="866775" cy="1317625"/>
            <a:chOff x="6972" y="5484"/>
            <a:chExt cx="1027" cy="1464"/>
          </a:xfrm>
        </p:grpSpPr>
        <p:sp>
          <p:nvSpPr>
            <p:cNvPr id="904282" name="Freeform 90"/>
            <p:cNvSpPr>
              <a:spLocks/>
            </p:cNvSpPr>
            <p:nvPr/>
          </p:nvSpPr>
          <p:spPr bwMode="auto">
            <a:xfrm>
              <a:off x="6972" y="5484"/>
              <a:ext cx="1027" cy="554"/>
            </a:xfrm>
            <a:custGeom>
              <a:avLst/>
              <a:gdLst>
                <a:gd name="T0" fmla="*/ 389 w 1027"/>
                <a:gd name="T1" fmla="*/ 554 h 554"/>
                <a:gd name="T2" fmla="*/ 1027 w 1027"/>
                <a:gd name="T3" fmla="*/ 210 h 554"/>
                <a:gd name="T4" fmla="*/ 632 w 1027"/>
                <a:gd name="T5" fmla="*/ 0 h 554"/>
                <a:gd name="T6" fmla="*/ 0 w 1027"/>
                <a:gd name="T7" fmla="*/ 341 h 554"/>
                <a:gd name="T8" fmla="*/ 40 w 1027"/>
                <a:gd name="T9" fmla="*/ 380 h 554"/>
                <a:gd name="T10" fmla="*/ 81 w 1027"/>
                <a:gd name="T11" fmla="*/ 418 h 554"/>
                <a:gd name="T12" fmla="*/ 127 w 1027"/>
                <a:gd name="T13" fmla="*/ 450 h 554"/>
                <a:gd name="T14" fmla="*/ 175 w 1027"/>
                <a:gd name="T15" fmla="*/ 479 h 554"/>
                <a:gd name="T16" fmla="*/ 227 w 1027"/>
                <a:gd name="T17" fmla="*/ 503 h 554"/>
                <a:gd name="T18" fmla="*/ 279 w 1027"/>
                <a:gd name="T19" fmla="*/ 525 h 554"/>
                <a:gd name="T20" fmla="*/ 334 w 1027"/>
                <a:gd name="T21" fmla="*/ 542 h 554"/>
                <a:gd name="T22" fmla="*/ 389 w 1027"/>
                <a:gd name="T23" fmla="*/ 554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27" h="554">
                  <a:moveTo>
                    <a:pt x="389" y="554"/>
                  </a:moveTo>
                  <a:lnTo>
                    <a:pt x="1027" y="210"/>
                  </a:lnTo>
                  <a:lnTo>
                    <a:pt x="632" y="0"/>
                  </a:lnTo>
                  <a:lnTo>
                    <a:pt x="0" y="341"/>
                  </a:lnTo>
                  <a:lnTo>
                    <a:pt x="40" y="380"/>
                  </a:lnTo>
                  <a:lnTo>
                    <a:pt x="81" y="418"/>
                  </a:lnTo>
                  <a:lnTo>
                    <a:pt x="127" y="450"/>
                  </a:lnTo>
                  <a:lnTo>
                    <a:pt x="175" y="479"/>
                  </a:lnTo>
                  <a:lnTo>
                    <a:pt x="227" y="503"/>
                  </a:lnTo>
                  <a:lnTo>
                    <a:pt x="279" y="525"/>
                  </a:lnTo>
                  <a:lnTo>
                    <a:pt x="334" y="542"/>
                  </a:lnTo>
                  <a:lnTo>
                    <a:pt x="389" y="554"/>
                  </a:lnTo>
                </a:path>
              </a:pathLst>
            </a:custGeom>
            <a:solidFill>
              <a:srgbClr val="CCE8EA"/>
            </a:solidFill>
            <a:ln w="28575" cmpd="sng">
              <a:solidFill>
                <a:srgbClr val="0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04283" name="Freeform 91"/>
            <p:cNvSpPr>
              <a:spLocks/>
            </p:cNvSpPr>
            <p:nvPr/>
          </p:nvSpPr>
          <p:spPr bwMode="auto">
            <a:xfrm>
              <a:off x="6972" y="5825"/>
              <a:ext cx="389" cy="1075"/>
            </a:xfrm>
            <a:custGeom>
              <a:avLst/>
              <a:gdLst>
                <a:gd name="T0" fmla="*/ 389 w 389"/>
                <a:gd name="T1" fmla="*/ 213 h 1075"/>
                <a:gd name="T2" fmla="*/ 334 w 389"/>
                <a:gd name="T3" fmla="*/ 201 h 1075"/>
                <a:gd name="T4" fmla="*/ 279 w 389"/>
                <a:gd name="T5" fmla="*/ 184 h 1075"/>
                <a:gd name="T6" fmla="*/ 225 w 389"/>
                <a:gd name="T7" fmla="*/ 162 h 1075"/>
                <a:gd name="T8" fmla="*/ 175 w 389"/>
                <a:gd name="T9" fmla="*/ 138 h 1075"/>
                <a:gd name="T10" fmla="*/ 127 w 389"/>
                <a:gd name="T11" fmla="*/ 109 h 1075"/>
                <a:gd name="T12" fmla="*/ 81 w 389"/>
                <a:gd name="T13" fmla="*/ 75 h 1075"/>
                <a:gd name="T14" fmla="*/ 40 w 389"/>
                <a:gd name="T15" fmla="*/ 39 h 1075"/>
                <a:gd name="T16" fmla="*/ 0 w 389"/>
                <a:gd name="T17" fmla="*/ 0 h 1075"/>
                <a:gd name="T18" fmla="*/ 0 w 389"/>
                <a:gd name="T19" fmla="*/ 0 h 1075"/>
                <a:gd name="T20" fmla="*/ 0 w 389"/>
                <a:gd name="T21" fmla="*/ 879 h 1075"/>
                <a:gd name="T22" fmla="*/ 40 w 389"/>
                <a:gd name="T23" fmla="*/ 917 h 1075"/>
                <a:gd name="T24" fmla="*/ 83 w 389"/>
                <a:gd name="T25" fmla="*/ 951 h 1075"/>
                <a:gd name="T26" fmla="*/ 128 w 389"/>
                <a:gd name="T27" fmla="*/ 981 h 1075"/>
                <a:gd name="T28" fmla="*/ 177 w 389"/>
                <a:gd name="T29" fmla="*/ 1009 h 1075"/>
                <a:gd name="T30" fmla="*/ 228 w 389"/>
                <a:gd name="T31" fmla="*/ 1031 h 1075"/>
                <a:gd name="T32" fmla="*/ 279 w 389"/>
                <a:gd name="T33" fmla="*/ 1051 h 1075"/>
                <a:gd name="T34" fmla="*/ 334 w 389"/>
                <a:gd name="T35" fmla="*/ 1065 h 1075"/>
                <a:gd name="T36" fmla="*/ 389 w 389"/>
                <a:gd name="T37" fmla="*/ 1075 h 1075"/>
                <a:gd name="T38" fmla="*/ 389 w 389"/>
                <a:gd name="T39" fmla="*/ 1075 h 1075"/>
                <a:gd name="T40" fmla="*/ 389 w 389"/>
                <a:gd name="T41" fmla="*/ 213 h 10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9" h="1075">
                  <a:moveTo>
                    <a:pt x="389" y="213"/>
                  </a:moveTo>
                  <a:lnTo>
                    <a:pt x="334" y="201"/>
                  </a:lnTo>
                  <a:lnTo>
                    <a:pt x="279" y="184"/>
                  </a:lnTo>
                  <a:lnTo>
                    <a:pt x="225" y="162"/>
                  </a:lnTo>
                  <a:lnTo>
                    <a:pt x="175" y="138"/>
                  </a:lnTo>
                  <a:lnTo>
                    <a:pt x="127" y="109"/>
                  </a:lnTo>
                  <a:lnTo>
                    <a:pt x="81" y="75"/>
                  </a:lnTo>
                  <a:lnTo>
                    <a:pt x="40" y="3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79"/>
                  </a:lnTo>
                  <a:lnTo>
                    <a:pt x="40" y="917"/>
                  </a:lnTo>
                  <a:lnTo>
                    <a:pt x="83" y="951"/>
                  </a:lnTo>
                  <a:lnTo>
                    <a:pt x="128" y="981"/>
                  </a:lnTo>
                  <a:lnTo>
                    <a:pt x="177" y="1009"/>
                  </a:lnTo>
                  <a:lnTo>
                    <a:pt x="228" y="1031"/>
                  </a:lnTo>
                  <a:lnTo>
                    <a:pt x="279" y="1051"/>
                  </a:lnTo>
                  <a:lnTo>
                    <a:pt x="334" y="1065"/>
                  </a:lnTo>
                  <a:lnTo>
                    <a:pt x="389" y="1075"/>
                  </a:lnTo>
                  <a:lnTo>
                    <a:pt x="389" y="1075"/>
                  </a:lnTo>
                  <a:lnTo>
                    <a:pt x="389" y="213"/>
                  </a:lnTo>
                </a:path>
              </a:pathLst>
            </a:custGeom>
            <a:solidFill>
              <a:srgbClr val="CCE8EA"/>
            </a:solidFill>
            <a:ln w="28575" cmpd="sng">
              <a:solidFill>
                <a:srgbClr val="0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04284" name="Freeform 92"/>
            <p:cNvSpPr>
              <a:spLocks/>
            </p:cNvSpPr>
            <p:nvPr/>
          </p:nvSpPr>
          <p:spPr bwMode="auto">
            <a:xfrm>
              <a:off x="7361" y="5694"/>
              <a:ext cx="638" cy="1206"/>
            </a:xfrm>
            <a:custGeom>
              <a:avLst/>
              <a:gdLst>
                <a:gd name="T0" fmla="*/ 0 w 638"/>
                <a:gd name="T1" fmla="*/ 344 h 1206"/>
                <a:gd name="T2" fmla="*/ 0 w 638"/>
                <a:gd name="T3" fmla="*/ 1206 h 1206"/>
                <a:gd name="T4" fmla="*/ 638 w 638"/>
                <a:gd name="T5" fmla="*/ 864 h 1206"/>
                <a:gd name="T6" fmla="*/ 638 w 638"/>
                <a:gd name="T7" fmla="*/ 0 h 1206"/>
                <a:gd name="T8" fmla="*/ 0 w 638"/>
                <a:gd name="T9" fmla="*/ 344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1206">
                  <a:moveTo>
                    <a:pt x="0" y="344"/>
                  </a:moveTo>
                  <a:lnTo>
                    <a:pt x="0" y="1206"/>
                  </a:lnTo>
                  <a:lnTo>
                    <a:pt x="638" y="864"/>
                  </a:lnTo>
                  <a:lnTo>
                    <a:pt x="638" y="0"/>
                  </a:lnTo>
                  <a:lnTo>
                    <a:pt x="0" y="344"/>
                  </a:lnTo>
                  <a:close/>
                </a:path>
              </a:pathLst>
            </a:custGeom>
            <a:solidFill>
              <a:srgbClr val="CCE8EA"/>
            </a:solidFill>
            <a:ln w="28575" cmpd="sng">
              <a:solidFill>
                <a:srgbClr val="0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04285" name="Freeform 93"/>
            <p:cNvSpPr>
              <a:spLocks/>
            </p:cNvSpPr>
            <p:nvPr/>
          </p:nvSpPr>
          <p:spPr bwMode="auto">
            <a:xfrm>
              <a:off x="7120" y="6358"/>
              <a:ext cx="63" cy="78"/>
            </a:xfrm>
            <a:custGeom>
              <a:avLst/>
              <a:gdLst>
                <a:gd name="T0" fmla="*/ 59 w 63"/>
                <a:gd name="T1" fmla="*/ 28 h 78"/>
                <a:gd name="T2" fmla="*/ 52 w 63"/>
                <a:gd name="T3" fmla="*/ 15 h 78"/>
                <a:gd name="T4" fmla="*/ 42 w 63"/>
                <a:gd name="T5" fmla="*/ 5 h 78"/>
                <a:gd name="T6" fmla="*/ 29 w 63"/>
                <a:gd name="T7" fmla="*/ 0 h 78"/>
                <a:gd name="T8" fmla="*/ 17 w 63"/>
                <a:gd name="T9" fmla="*/ 1 h 78"/>
                <a:gd name="T10" fmla="*/ 7 w 63"/>
                <a:gd name="T11" fmla="*/ 8 h 78"/>
                <a:gd name="T12" fmla="*/ 2 w 63"/>
                <a:gd name="T13" fmla="*/ 20 h 78"/>
                <a:gd name="T14" fmla="*/ 0 w 63"/>
                <a:gd name="T15" fmla="*/ 34 h 78"/>
                <a:gd name="T16" fmla="*/ 3 w 63"/>
                <a:gd name="T17" fmla="*/ 49 h 78"/>
                <a:gd name="T18" fmla="*/ 10 w 63"/>
                <a:gd name="T19" fmla="*/ 62 h 78"/>
                <a:gd name="T20" fmla="*/ 22 w 63"/>
                <a:gd name="T21" fmla="*/ 73 h 78"/>
                <a:gd name="T22" fmla="*/ 33 w 63"/>
                <a:gd name="T23" fmla="*/ 78 h 78"/>
                <a:gd name="T24" fmla="*/ 46 w 63"/>
                <a:gd name="T25" fmla="*/ 78 h 78"/>
                <a:gd name="T26" fmla="*/ 54 w 63"/>
                <a:gd name="T27" fmla="*/ 69 h 78"/>
                <a:gd name="T28" fmla="*/ 62 w 63"/>
                <a:gd name="T29" fmla="*/ 59 h 78"/>
                <a:gd name="T30" fmla="*/ 63 w 63"/>
                <a:gd name="T31" fmla="*/ 44 h 78"/>
                <a:gd name="T32" fmla="*/ 59 w 63"/>
                <a:gd name="T33" fmla="*/ 2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78">
                  <a:moveTo>
                    <a:pt x="59" y="28"/>
                  </a:moveTo>
                  <a:lnTo>
                    <a:pt x="52" y="15"/>
                  </a:lnTo>
                  <a:lnTo>
                    <a:pt x="42" y="5"/>
                  </a:lnTo>
                  <a:lnTo>
                    <a:pt x="29" y="0"/>
                  </a:lnTo>
                  <a:lnTo>
                    <a:pt x="17" y="1"/>
                  </a:lnTo>
                  <a:lnTo>
                    <a:pt x="7" y="8"/>
                  </a:lnTo>
                  <a:lnTo>
                    <a:pt x="2" y="20"/>
                  </a:lnTo>
                  <a:lnTo>
                    <a:pt x="0" y="34"/>
                  </a:lnTo>
                  <a:lnTo>
                    <a:pt x="3" y="49"/>
                  </a:lnTo>
                  <a:lnTo>
                    <a:pt x="10" y="62"/>
                  </a:lnTo>
                  <a:lnTo>
                    <a:pt x="22" y="73"/>
                  </a:lnTo>
                  <a:lnTo>
                    <a:pt x="33" y="78"/>
                  </a:lnTo>
                  <a:lnTo>
                    <a:pt x="46" y="78"/>
                  </a:lnTo>
                  <a:lnTo>
                    <a:pt x="54" y="69"/>
                  </a:lnTo>
                  <a:lnTo>
                    <a:pt x="62" y="59"/>
                  </a:lnTo>
                  <a:lnTo>
                    <a:pt x="63" y="44"/>
                  </a:lnTo>
                  <a:lnTo>
                    <a:pt x="59" y="28"/>
                  </a:lnTo>
                </a:path>
              </a:pathLst>
            </a:custGeom>
            <a:solidFill>
              <a:srgbClr val="FFE6B3"/>
            </a:solidFill>
            <a:ln w="28575" cmpd="sng">
              <a:solidFill>
                <a:srgbClr val="0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04286" name="Freeform 94"/>
            <p:cNvSpPr>
              <a:spLocks/>
            </p:cNvSpPr>
            <p:nvPr/>
          </p:nvSpPr>
          <p:spPr bwMode="auto">
            <a:xfrm>
              <a:off x="7035" y="6536"/>
              <a:ext cx="264" cy="134"/>
            </a:xfrm>
            <a:custGeom>
              <a:avLst/>
              <a:gdLst>
                <a:gd name="T0" fmla="*/ 0 w 264"/>
                <a:gd name="T1" fmla="*/ 0 h 134"/>
                <a:gd name="T2" fmla="*/ 30 w 264"/>
                <a:gd name="T3" fmla="*/ 24 h 134"/>
                <a:gd name="T4" fmla="*/ 61 w 264"/>
                <a:gd name="T5" fmla="*/ 46 h 134"/>
                <a:gd name="T6" fmla="*/ 92 w 264"/>
                <a:gd name="T7" fmla="*/ 65 h 134"/>
                <a:gd name="T8" fmla="*/ 125 w 264"/>
                <a:gd name="T9" fmla="*/ 83 h 134"/>
                <a:gd name="T10" fmla="*/ 159 w 264"/>
                <a:gd name="T11" fmla="*/ 99 h 134"/>
                <a:gd name="T12" fmla="*/ 194 w 264"/>
                <a:gd name="T13" fmla="*/ 112 h 134"/>
                <a:gd name="T14" fmla="*/ 228 w 264"/>
                <a:gd name="T15" fmla="*/ 124 h 134"/>
                <a:gd name="T16" fmla="*/ 264 w 264"/>
                <a:gd name="T1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134">
                  <a:moveTo>
                    <a:pt x="0" y="0"/>
                  </a:moveTo>
                  <a:lnTo>
                    <a:pt x="30" y="24"/>
                  </a:lnTo>
                  <a:lnTo>
                    <a:pt x="61" y="46"/>
                  </a:lnTo>
                  <a:lnTo>
                    <a:pt x="92" y="65"/>
                  </a:lnTo>
                  <a:lnTo>
                    <a:pt x="125" y="83"/>
                  </a:lnTo>
                  <a:lnTo>
                    <a:pt x="159" y="99"/>
                  </a:lnTo>
                  <a:lnTo>
                    <a:pt x="194" y="112"/>
                  </a:lnTo>
                  <a:lnTo>
                    <a:pt x="228" y="124"/>
                  </a:lnTo>
                  <a:lnTo>
                    <a:pt x="264" y="134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4287" name="Freeform 95"/>
            <p:cNvSpPr>
              <a:spLocks/>
            </p:cNvSpPr>
            <p:nvPr/>
          </p:nvSpPr>
          <p:spPr bwMode="auto">
            <a:xfrm>
              <a:off x="7035" y="6589"/>
              <a:ext cx="264" cy="134"/>
            </a:xfrm>
            <a:custGeom>
              <a:avLst/>
              <a:gdLst>
                <a:gd name="T0" fmla="*/ 0 w 264"/>
                <a:gd name="T1" fmla="*/ 0 h 134"/>
                <a:gd name="T2" fmla="*/ 30 w 264"/>
                <a:gd name="T3" fmla="*/ 24 h 134"/>
                <a:gd name="T4" fmla="*/ 61 w 264"/>
                <a:gd name="T5" fmla="*/ 44 h 134"/>
                <a:gd name="T6" fmla="*/ 92 w 264"/>
                <a:gd name="T7" fmla="*/ 64 h 134"/>
                <a:gd name="T8" fmla="*/ 125 w 264"/>
                <a:gd name="T9" fmla="*/ 81 h 134"/>
                <a:gd name="T10" fmla="*/ 159 w 264"/>
                <a:gd name="T11" fmla="*/ 98 h 134"/>
                <a:gd name="T12" fmla="*/ 194 w 264"/>
                <a:gd name="T13" fmla="*/ 112 h 134"/>
                <a:gd name="T14" fmla="*/ 228 w 264"/>
                <a:gd name="T15" fmla="*/ 124 h 134"/>
                <a:gd name="T16" fmla="*/ 264 w 264"/>
                <a:gd name="T1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134">
                  <a:moveTo>
                    <a:pt x="0" y="0"/>
                  </a:moveTo>
                  <a:lnTo>
                    <a:pt x="30" y="24"/>
                  </a:lnTo>
                  <a:lnTo>
                    <a:pt x="61" y="44"/>
                  </a:lnTo>
                  <a:lnTo>
                    <a:pt x="92" y="64"/>
                  </a:lnTo>
                  <a:lnTo>
                    <a:pt x="125" y="81"/>
                  </a:lnTo>
                  <a:lnTo>
                    <a:pt x="159" y="98"/>
                  </a:lnTo>
                  <a:lnTo>
                    <a:pt x="194" y="112"/>
                  </a:lnTo>
                  <a:lnTo>
                    <a:pt x="228" y="124"/>
                  </a:lnTo>
                  <a:lnTo>
                    <a:pt x="264" y="134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4288" name="Freeform 96"/>
            <p:cNvSpPr>
              <a:spLocks/>
            </p:cNvSpPr>
            <p:nvPr/>
          </p:nvSpPr>
          <p:spPr bwMode="auto">
            <a:xfrm>
              <a:off x="7035" y="6642"/>
              <a:ext cx="264" cy="134"/>
            </a:xfrm>
            <a:custGeom>
              <a:avLst/>
              <a:gdLst>
                <a:gd name="T0" fmla="*/ 0 w 264"/>
                <a:gd name="T1" fmla="*/ 0 h 134"/>
                <a:gd name="T2" fmla="*/ 30 w 264"/>
                <a:gd name="T3" fmla="*/ 23 h 134"/>
                <a:gd name="T4" fmla="*/ 61 w 264"/>
                <a:gd name="T5" fmla="*/ 44 h 134"/>
                <a:gd name="T6" fmla="*/ 92 w 264"/>
                <a:gd name="T7" fmla="*/ 64 h 134"/>
                <a:gd name="T8" fmla="*/ 125 w 264"/>
                <a:gd name="T9" fmla="*/ 81 h 134"/>
                <a:gd name="T10" fmla="*/ 159 w 264"/>
                <a:gd name="T11" fmla="*/ 98 h 134"/>
                <a:gd name="T12" fmla="*/ 194 w 264"/>
                <a:gd name="T13" fmla="*/ 112 h 134"/>
                <a:gd name="T14" fmla="*/ 228 w 264"/>
                <a:gd name="T15" fmla="*/ 124 h 134"/>
                <a:gd name="T16" fmla="*/ 264 w 264"/>
                <a:gd name="T17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" h="134">
                  <a:moveTo>
                    <a:pt x="0" y="0"/>
                  </a:moveTo>
                  <a:lnTo>
                    <a:pt x="30" y="23"/>
                  </a:lnTo>
                  <a:lnTo>
                    <a:pt x="61" y="44"/>
                  </a:lnTo>
                  <a:lnTo>
                    <a:pt x="92" y="64"/>
                  </a:lnTo>
                  <a:lnTo>
                    <a:pt x="125" y="81"/>
                  </a:lnTo>
                  <a:lnTo>
                    <a:pt x="159" y="98"/>
                  </a:lnTo>
                  <a:lnTo>
                    <a:pt x="194" y="112"/>
                  </a:lnTo>
                  <a:lnTo>
                    <a:pt x="228" y="124"/>
                  </a:lnTo>
                  <a:lnTo>
                    <a:pt x="264" y="134"/>
                  </a:lnTo>
                </a:path>
              </a:pathLst>
            </a:custGeom>
            <a:noFill/>
            <a:ln w="28575" cmpd="sng">
              <a:solidFill>
                <a:srgbClr val="00808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4289" name="Freeform 97"/>
            <p:cNvSpPr>
              <a:spLocks/>
            </p:cNvSpPr>
            <p:nvPr/>
          </p:nvSpPr>
          <p:spPr bwMode="auto">
            <a:xfrm>
              <a:off x="7025" y="5992"/>
              <a:ext cx="282" cy="156"/>
            </a:xfrm>
            <a:custGeom>
              <a:avLst/>
              <a:gdLst>
                <a:gd name="T0" fmla="*/ 10 w 282"/>
                <a:gd name="T1" fmla="*/ 22 h 156"/>
                <a:gd name="T2" fmla="*/ 68 w 282"/>
                <a:gd name="T3" fmla="*/ 66 h 156"/>
                <a:gd name="T4" fmla="*/ 99 w 282"/>
                <a:gd name="T5" fmla="*/ 85 h 156"/>
                <a:gd name="T6" fmla="*/ 132 w 282"/>
                <a:gd name="T7" fmla="*/ 104 h 156"/>
                <a:gd name="T8" fmla="*/ 167 w 282"/>
                <a:gd name="T9" fmla="*/ 119 h 156"/>
                <a:gd name="T10" fmla="*/ 201 w 282"/>
                <a:gd name="T11" fmla="*/ 134 h 156"/>
                <a:gd name="T12" fmla="*/ 236 w 282"/>
                <a:gd name="T13" fmla="*/ 146 h 156"/>
                <a:gd name="T14" fmla="*/ 272 w 282"/>
                <a:gd name="T15" fmla="*/ 156 h 156"/>
                <a:gd name="T16" fmla="*/ 278 w 282"/>
                <a:gd name="T17" fmla="*/ 155 h 156"/>
                <a:gd name="T18" fmla="*/ 281 w 282"/>
                <a:gd name="T19" fmla="*/ 151 h 156"/>
                <a:gd name="T20" fmla="*/ 282 w 282"/>
                <a:gd name="T21" fmla="*/ 146 h 156"/>
                <a:gd name="T22" fmla="*/ 282 w 282"/>
                <a:gd name="T23" fmla="*/ 141 h 156"/>
                <a:gd name="T24" fmla="*/ 279 w 282"/>
                <a:gd name="T25" fmla="*/ 136 h 156"/>
                <a:gd name="T26" fmla="*/ 272 w 282"/>
                <a:gd name="T27" fmla="*/ 133 h 156"/>
                <a:gd name="T28" fmla="*/ 236 w 282"/>
                <a:gd name="T29" fmla="*/ 122 h 156"/>
                <a:gd name="T30" fmla="*/ 202 w 282"/>
                <a:gd name="T31" fmla="*/ 110 h 156"/>
                <a:gd name="T32" fmla="*/ 168 w 282"/>
                <a:gd name="T33" fmla="*/ 97 h 156"/>
                <a:gd name="T34" fmla="*/ 135 w 282"/>
                <a:gd name="T35" fmla="*/ 80 h 156"/>
                <a:gd name="T36" fmla="*/ 104 w 282"/>
                <a:gd name="T37" fmla="*/ 63 h 156"/>
                <a:gd name="T38" fmla="*/ 72 w 282"/>
                <a:gd name="T39" fmla="*/ 44 h 156"/>
                <a:gd name="T40" fmla="*/ 14 w 282"/>
                <a:gd name="T41" fmla="*/ 2 h 156"/>
                <a:gd name="T42" fmla="*/ 8 w 282"/>
                <a:gd name="T43" fmla="*/ 0 h 156"/>
                <a:gd name="T44" fmla="*/ 2 w 282"/>
                <a:gd name="T45" fmla="*/ 2 h 156"/>
                <a:gd name="T46" fmla="*/ 0 w 282"/>
                <a:gd name="T47" fmla="*/ 5 h 156"/>
                <a:gd name="T48" fmla="*/ 0 w 282"/>
                <a:gd name="T49" fmla="*/ 8 h 156"/>
                <a:gd name="T50" fmla="*/ 2 w 282"/>
                <a:gd name="T51" fmla="*/ 17 h 156"/>
                <a:gd name="T52" fmla="*/ 10 w 282"/>
                <a:gd name="T53" fmla="*/ 2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82" h="156">
                  <a:moveTo>
                    <a:pt x="10" y="22"/>
                  </a:moveTo>
                  <a:lnTo>
                    <a:pt x="68" y="66"/>
                  </a:lnTo>
                  <a:lnTo>
                    <a:pt x="99" y="85"/>
                  </a:lnTo>
                  <a:lnTo>
                    <a:pt x="132" y="104"/>
                  </a:lnTo>
                  <a:lnTo>
                    <a:pt x="167" y="119"/>
                  </a:lnTo>
                  <a:lnTo>
                    <a:pt x="201" y="134"/>
                  </a:lnTo>
                  <a:lnTo>
                    <a:pt x="236" y="146"/>
                  </a:lnTo>
                  <a:lnTo>
                    <a:pt x="272" y="156"/>
                  </a:lnTo>
                  <a:lnTo>
                    <a:pt x="278" y="155"/>
                  </a:lnTo>
                  <a:lnTo>
                    <a:pt x="281" y="151"/>
                  </a:lnTo>
                  <a:lnTo>
                    <a:pt x="282" y="146"/>
                  </a:lnTo>
                  <a:lnTo>
                    <a:pt x="282" y="141"/>
                  </a:lnTo>
                  <a:lnTo>
                    <a:pt x="279" y="136"/>
                  </a:lnTo>
                  <a:lnTo>
                    <a:pt x="272" y="133"/>
                  </a:lnTo>
                  <a:lnTo>
                    <a:pt x="236" y="122"/>
                  </a:lnTo>
                  <a:lnTo>
                    <a:pt x="202" y="110"/>
                  </a:lnTo>
                  <a:lnTo>
                    <a:pt x="168" y="97"/>
                  </a:lnTo>
                  <a:lnTo>
                    <a:pt x="135" y="80"/>
                  </a:lnTo>
                  <a:lnTo>
                    <a:pt x="104" y="63"/>
                  </a:lnTo>
                  <a:lnTo>
                    <a:pt x="72" y="44"/>
                  </a:lnTo>
                  <a:lnTo>
                    <a:pt x="14" y="2"/>
                  </a:lnTo>
                  <a:lnTo>
                    <a:pt x="8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7"/>
                  </a:lnTo>
                  <a:lnTo>
                    <a:pt x="10" y="22"/>
                  </a:lnTo>
                </a:path>
              </a:pathLst>
            </a:custGeom>
            <a:solidFill>
              <a:srgbClr val="FFE6B3"/>
            </a:solidFill>
            <a:ln w="28575" cmpd="sng">
              <a:solidFill>
                <a:srgbClr val="008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904290" name="Freeform 98"/>
            <p:cNvSpPr>
              <a:spLocks/>
            </p:cNvSpPr>
            <p:nvPr/>
          </p:nvSpPr>
          <p:spPr bwMode="auto">
            <a:xfrm>
              <a:off x="7035" y="6099"/>
              <a:ext cx="264" cy="151"/>
            </a:xfrm>
            <a:custGeom>
              <a:avLst/>
              <a:gdLst>
                <a:gd name="T0" fmla="*/ 0 w 264"/>
                <a:gd name="T1" fmla="*/ 17 h 151"/>
                <a:gd name="T2" fmla="*/ 30 w 264"/>
                <a:gd name="T3" fmla="*/ 41 h 151"/>
                <a:gd name="T4" fmla="*/ 60 w 264"/>
                <a:gd name="T5" fmla="*/ 61 h 151"/>
                <a:gd name="T6" fmla="*/ 91 w 264"/>
                <a:gd name="T7" fmla="*/ 82 h 151"/>
                <a:gd name="T8" fmla="*/ 124 w 264"/>
                <a:gd name="T9" fmla="*/ 99 h 151"/>
                <a:gd name="T10" fmla="*/ 157 w 264"/>
                <a:gd name="T11" fmla="*/ 116 h 151"/>
                <a:gd name="T12" fmla="*/ 192 w 264"/>
                <a:gd name="T13" fmla="*/ 129 h 151"/>
                <a:gd name="T14" fmla="*/ 226 w 264"/>
                <a:gd name="T15" fmla="*/ 141 h 151"/>
                <a:gd name="T16" fmla="*/ 264 w 264"/>
                <a:gd name="T17" fmla="*/ 151 h 151"/>
                <a:gd name="T18" fmla="*/ 264 w 264"/>
                <a:gd name="T19" fmla="*/ 151 h 151"/>
                <a:gd name="T20" fmla="*/ 264 w 264"/>
                <a:gd name="T21" fmla="*/ 134 h 151"/>
                <a:gd name="T22" fmla="*/ 228 w 264"/>
                <a:gd name="T23" fmla="*/ 124 h 151"/>
                <a:gd name="T24" fmla="*/ 192 w 264"/>
                <a:gd name="T25" fmla="*/ 111 h 151"/>
                <a:gd name="T26" fmla="*/ 124 w 264"/>
                <a:gd name="T27" fmla="*/ 80 h 151"/>
                <a:gd name="T28" fmla="*/ 60 w 264"/>
                <a:gd name="T29" fmla="*/ 44 h 151"/>
                <a:gd name="T30" fmla="*/ 0 w 264"/>
                <a:gd name="T31" fmla="*/ 0 h 151"/>
                <a:gd name="T32" fmla="*/ 0 w 264"/>
                <a:gd name="T33" fmla="*/ 0 h 151"/>
                <a:gd name="T34" fmla="*/ 0 w 264"/>
                <a:gd name="T35" fmla="*/ 17 h 151"/>
                <a:gd name="T36" fmla="*/ 0 w 264"/>
                <a:gd name="T37" fmla="*/ 17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4" h="151">
                  <a:moveTo>
                    <a:pt x="0" y="17"/>
                  </a:moveTo>
                  <a:lnTo>
                    <a:pt x="30" y="41"/>
                  </a:lnTo>
                  <a:lnTo>
                    <a:pt x="60" y="61"/>
                  </a:lnTo>
                  <a:lnTo>
                    <a:pt x="91" y="82"/>
                  </a:lnTo>
                  <a:lnTo>
                    <a:pt x="124" y="99"/>
                  </a:lnTo>
                  <a:lnTo>
                    <a:pt x="157" y="116"/>
                  </a:lnTo>
                  <a:lnTo>
                    <a:pt x="192" y="129"/>
                  </a:lnTo>
                  <a:lnTo>
                    <a:pt x="226" y="141"/>
                  </a:lnTo>
                  <a:lnTo>
                    <a:pt x="264" y="151"/>
                  </a:lnTo>
                  <a:lnTo>
                    <a:pt x="264" y="151"/>
                  </a:lnTo>
                  <a:lnTo>
                    <a:pt x="264" y="134"/>
                  </a:lnTo>
                  <a:lnTo>
                    <a:pt x="228" y="124"/>
                  </a:lnTo>
                  <a:lnTo>
                    <a:pt x="192" y="111"/>
                  </a:lnTo>
                  <a:lnTo>
                    <a:pt x="124" y="80"/>
                  </a:lnTo>
                  <a:lnTo>
                    <a:pt x="60" y="44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904291" name="Group 99"/>
            <p:cNvGrpSpPr>
              <a:grpSpLocks/>
            </p:cNvGrpSpPr>
            <p:nvPr/>
          </p:nvGrpSpPr>
          <p:grpSpPr bwMode="auto">
            <a:xfrm>
              <a:off x="7475" y="6435"/>
              <a:ext cx="399" cy="513"/>
              <a:chOff x="8159" y="6378"/>
              <a:chExt cx="399" cy="513"/>
            </a:xfrm>
          </p:grpSpPr>
          <p:sp>
            <p:nvSpPr>
              <p:cNvPr id="904292" name="Freeform 100"/>
              <p:cNvSpPr>
                <a:spLocks/>
              </p:cNvSpPr>
              <p:nvPr/>
            </p:nvSpPr>
            <p:spPr bwMode="auto">
              <a:xfrm>
                <a:off x="8159" y="6378"/>
                <a:ext cx="399" cy="513"/>
              </a:xfrm>
              <a:custGeom>
                <a:avLst/>
                <a:gdLst>
                  <a:gd name="T0" fmla="*/ 350 w 350"/>
                  <a:gd name="T1" fmla="*/ 80 h 470"/>
                  <a:gd name="T2" fmla="*/ 348 w 350"/>
                  <a:gd name="T3" fmla="*/ 72 h 470"/>
                  <a:gd name="T4" fmla="*/ 345 w 350"/>
                  <a:gd name="T5" fmla="*/ 63 h 470"/>
                  <a:gd name="T6" fmla="*/ 341 w 350"/>
                  <a:gd name="T7" fmla="*/ 57 h 470"/>
                  <a:gd name="T8" fmla="*/ 335 w 350"/>
                  <a:gd name="T9" fmla="*/ 48 h 470"/>
                  <a:gd name="T10" fmla="*/ 328 w 350"/>
                  <a:gd name="T11" fmla="*/ 41 h 470"/>
                  <a:gd name="T12" fmla="*/ 320 w 350"/>
                  <a:gd name="T13" fmla="*/ 34 h 470"/>
                  <a:gd name="T14" fmla="*/ 298 w 350"/>
                  <a:gd name="T15" fmla="*/ 23 h 470"/>
                  <a:gd name="T16" fmla="*/ 272 w 350"/>
                  <a:gd name="T17" fmla="*/ 14 h 470"/>
                  <a:gd name="T18" fmla="*/ 242 w 350"/>
                  <a:gd name="T19" fmla="*/ 6 h 470"/>
                  <a:gd name="T20" fmla="*/ 210 w 350"/>
                  <a:gd name="T21" fmla="*/ 0 h 470"/>
                  <a:gd name="T22" fmla="*/ 174 w 350"/>
                  <a:gd name="T23" fmla="*/ 0 h 470"/>
                  <a:gd name="T24" fmla="*/ 138 w 350"/>
                  <a:gd name="T25" fmla="*/ 0 h 470"/>
                  <a:gd name="T26" fmla="*/ 106 w 350"/>
                  <a:gd name="T27" fmla="*/ 6 h 470"/>
                  <a:gd name="T28" fmla="*/ 77 w 350"/>
                  <a:gd name="T29" fmla="*/ 14 h 470"/>
                  <a:gd name="T30" fmla="*/ 50 w 350"/>
                  <a:gd name="T31" fmla="*/ 23 h 470"/>
                  <a:gd name="T32" fmla="*/ 28 w 350"/>
                  <a:gd name="T33" fmla="*/ 34 h 470"/>
                  <a:gd name="T34" fmla="*/ 20 w 350"/>
                  <a:gd name="T35" fmla="*/ 41 h 470"/>
                  <a:gd name="T36" fmla="*/ 13 w 350"/>
                  <a:gd name="T37" fmla="*/ 48 h 470"/>
                  <a:gd name="T38" fmla="*/ 7 w 350"/>
                  <a:gd name="T39" fmla="*/ 57 h 470"/>
                  <a:gd name="T40" fmla="*/ 3 w 350"/>
                  <a:gd name="T41" fmla="*/ 63 h 470"/>
                  <a:gd name="T42" fmla="*/ 0 w 350"/>
                  <a:gd name="T43" fmla="*/ 72 h 470"/>
                  <a:gd name="T44" fmla="*/ 0 w 350"/>
                  <a:gd name="T45" fmla="*/ 80 h 470"/>
                  <a:gd name="T46" fmla="*/ 0 w 350"/>
                  <a:gd name="T47" fmla="*/ 80 h 470"/>
                  <a:gd name="T48" fmla="*/ 0 w 350"/>
                  <a:gd name="T49" fmla="*/ 80 h 470"/>
                  <a:gd name="T50" fmla="*/ 0 w 350"/>
                  <a:gd name="T51" fmla="*/ 392 h 470"/>
                  <a:gd name="T52" fmla="*/ 1 w 350"/>
                  <a:gd name="T53" fmla="*/ 400 h 470"/>
                  <a:gd name="T54" fmla="*/ 4 w 350"/>
                  <a:gd name="T55" fmla="*/ 409 h 470"/>
                  <a:gd name="T56" fmla="*/ 8 w 350"/>
                  <a:gd name="T57" fmla="*/ 415 h 470"/>
                  <a:gd name="T58" fmla="*/ 16 w 350"/>
                  <a:gd name="T59" fmla="*/ 422 h 470"/>
                  <a:gd name="T60" fmla="*/ 23 w 350"/>
                  <a:gd name="T61" fmla="*/ 431 h 470"/>
                  <a:gd name="T62" fmla="*/ 33 w 350"/>
                  <a:gd name="T63" fmla="*/ 436 h 470"/>
                  <a:gd name="T64" fmla="*/ 54 w 350"/>
                  <a:gd name="T65" fmla="*/ 448 h 470"/>
                  <a:gd name="T66" fmla="*/ 81 w 350"/>
                  <a:gd name="T67" fmla="*/ 458 h 470"/>
                  <a:gd name="T68" fmla="*/ 111 w 350"/>
                  <a:gd name="T69" fmla="*/ 465 h 470"/>
                  <a:gd name="T70" fmla="*/ 145 w 350"/>
                  <a:gd name="T71" fmla="*/ 468 h 470"/>
                  <a:gd name="T72" fmla="*/ 180 w 350"/>
                  <a:gd name="T73" fmla="*/ 470 h 470"/>
                  <a:gd name="T74" fmla="*/ 214 w 350"/>
                  <a:gd name="T75" fmla="*/ 468 h 470"/>
                  <a:gd name="T76" fmla="*/ 244 w 350"/>
                  <a:gd name="T77" fmla="*/ 463 h 470"/>
                  <a:gd name="T78" fmla="*/ 272 w 350"/>
                  <a:gd name="T79" fmla="*/ 456 h 470"/>
                  <a:gd name="T80" fmla="*/ 297 w 350"/>
                  <a:gd name="T81" fmla="*/ 446 h 470"/>
                  <a:gd name="T82" fmla="*/ 318 w 350"/>
                  <a:gd name="T83" fmla="*/ 436 h 470"/>
                  <a:gd name="T84" fmla="*/ 334 w 350"/>
                  <a:gd name="T85" fmla="*/ 422 h 470"/>
                  <a:gd name="T86" fmla="*/ 340 w 350"/>
                  <a:gd name="T87" fmla="*/ 415 h 470"/>
                  <a:gd name="T88" fmla="*/ 344 w 350"/>
                  <a:gd name="T89" fmla="*/ 409 h 470"/>
                  <a:gd name="T90" fmla="*/ 347 w 350"/>
                  <a:gd name="T91" fmla="*/ 400 h 470"/>
                  <a:gd name="T92" fmla="*/ 350 w 350"/>
                  <a:gd name="T93" fmla="*/ 393 h 470"/>
                  <a:gd name="T94" fmla="*/ 350 w 350"/>
                  <a:gd name="T95" fmla="*/ 80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50" h="470">
                    <a:moveTo>
                      <a:pt x="350" y="80"/>
                    </a:moveTo>
                    <a:lnTo>
                      <a:pt x="348" y="72"/>
                    </a:lnTo>
                    <a:lnTo>
                      <a:pt x="345" y="63"/>
                    </a:lnTo>
                    <a:lnTo>
                      <a:pt x="341" y="57"/>
                    </a:lnTo>
                    <a:lnTo>
                      <a:pt x="335" y="48"/>
                    </a:lnTo>
                    <a:lnTo>
                      <a:pt x="328" y="41"/>
                    </a:lnTo>
                    <a:lnTo>
                      <a:pt x="320" y="34"/>
                    </a:lnTo>
                    <a:lnTo>
                      <a:pt x="298" y="23"/>
                    </a:lnTo>
                    <a:lnTo>
                      <a:pt x="272" y="14"/>
                    </a:lnTo>
                    <a:lnTo>
                      <a:pt x="242" y="6"/>
                    </a:lnTo>
                    <a:lnTo>
                      <a:pt x="210" y="0"/>
                    </a:lnTo>
                    <a:lnTo>
                      <a:pt x="174" y="0"/>
                    </a:lnTo>
                    <a:lnTo>
                      <a:pt x="138" y="0"/>
                    </a:lnTo>
                    <a:lnTo>
                      <a:pt x="106" y="6"/>
                    </a:lnTo>
                    <a:lnTo>
                      <a:pt x="77" y="14"/>
                    </a:lnTo>
                    <a:lnTo>
                      <a:pt x="50" y="23"/>
                    </a:lnTo>
                    <a:lnTo>
                      <a:pt x="28" y="34"/>
                    </a:lnTo>
                    <a:lnTo>
                      <a:pt x="20" y="41"/>
                    </a:lnTo>
                    <a:lnTo>
                      <a:pt x="13" y="48"/>
                    </a:lnTo>
                    <a:lnTo>
                      <a:pt x="7" y="57"/>
                    </a:lnTo>
                    <a:lnTo>
                      <a:pt x="3" y="63"/>
                    </a:lnTo>
                    <a:lnTo>
                      <a:pt x="0" y="72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80"/>
                    </a:lnTo>
                    <a:lnTo>
                      <a:pt x="0" y="392"/>
                    </a:lnTo>
                    <a:lnTo>
                      <a:pt x="1" y="400"/>
                    </a:lnTo>
                    <a:lnTo>
                      <a:pt x="4" y="409"/>
                    </a:lnTo>
                    <a:lnTo>
                      <a:pt x="8" y="415"/>
                    </a:lnTo>
                    <a:lnTo>
                      <a:pt x="16" y="422"/>
                    </a:lnTo>
                    <a:lnTo>
                      <a:pt x="23" y="431"/>
                    </a:lnTo>
                    <a:lnTo>
                      <a:pt x="33" y="436"/>
                    </a:lnTo>
                    <a:lnTo>
                      <a:pt x="54" y="448"/>
                    </a:lnTo>
                    <a:lnTo>
                      <a:pt x="81" y="458"/>
                    </a:lnTo>
                    <a:lnTo>
                      <a:pt x="111" y="465"/>
                    </a:lnTo>
                    <a:lnTo>
                      <a:pt x="145" y="468"/>
                    </a:lnTo>
                    <a:lnTo>
                      <a:pt x="180" y="470"/>
                    </a:lnTo>
                    <a:lnTo>
                      <a:pt x="214" y="468"/>
                    </a:lnTo>
                    <a:lnTo>
                      <a:pt x="244" y="463"/>
                    </a:lnTo>
                    <a:lnTo>
                      <a:pt x="272" y="456"/>
                    </a:lnTo>
                    <a:lnTo>
                      <a:pt x="297" y="446"/>
                    </a:lnTo>
                    <a:lnTo>
                      <a:pt x="318" y="436"/>
                    </a:lnTo>
                    <a:lnTo>
                      <a:pt x="334" y="422"/>
                    </a:lnTo>
                    <a:lnTo>
                      <a:pt x="340" y="415"/>
                    </a:lnTo>
                    <a:lnTo>
                      <a:pt x="344" y="409"/>
                    </a:lnTo>
                    <a:lnTo>
                      <a:pt x="347" y="400"/>
                    </a:lnTo>
                    <a:lnTo>
                      <a:pt x="350" y="393"/>
                    </a:lnTo>
                    <a:lnTo>
                      <a:pt x="350" y="80"/>
                    </a:lnTo>
                  </a:path>
                </a:pathLst>
              </a:custGeom>
              <a:solidFill>
                <a:srgbClr val="FFE6B3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293" name="Freeform 101"/>
              <p:cNvSpPr>
                <a:spLocks/>
              </p:cNvSpPr>
              <p:nvPr/>
            </p:nvSpPr>
            <p:spPr bwMode="auto">
              <a:xfrm>
                <a:off x="8159" y="6462"/>
                <a:ext cx="399" cy="429"/>
              </a:xfrm>
              <a:custGeom>
                <a:avLst/>
                <a:gdLst>
                  <a:gd name="T0" fmla="*/ 0 w 353"/>
                  <a:gd name="T1" fmla="*/ 0 h 390"/>
                  <a:gd name="T2" fmla="*/ 0 w 353"/>
                  <a:gd name="T3" fmla="*/ 313 h 390"/>
                  <a:gd name="T4" fmla="*/ 2 w 353"/>
                  <a:gd name="T5" fmla="*/ 322 h 390"/>
                  <a:gd name="T6" fmla="*/ 5 w 353"/>
                  <a:gd name="T7" fmla="*/ 329 h 390"/>
                  <a:gd name="T8" fmla="*/ 10 w 353"/>
                  <a:gd name="T9" fmla="*/ 337 h 390"/>
                  <a:gd name="T10" fmla="*/ 16 w 353"/>
                  <a:gd name="T11" fmla="*/ 344 h 390"/>
                  <a:gd name="T12" fmla="*/ 25 w 353"/>
                  <a:gd name="T13" fmla="*/ 351 h 390"/>
                  <a:gd name="T14" fmla="*/ 33 w 353"/>
                  <a:gd name="T15" fmla="*/ 357 h 390"/>
                  <a:gd name="T16" fmla="*/ 56 w 353"/>
                  <a:gd name="T17" fmla="*/ 369 h 390"/>
                  <a:gd name="T18" fmla="*/ 83 w 353"/>
                  <a:gd name="T19" fmla="*/ 378 h 390"/>
                  <a:gd name="T20" fmla="*/ 113 w 353"/>
                  <a:gd name="T21" fmla="*/ 385 h 390"/>
                  <a:gd name="T22" fmla="*/ 147 w 353"/>
                  <a:gd name="T23" fmla="*/ 390 h 390"/>
                  <a:gd name="T24" fmla="*/ 183 w 353"/>
                  <a:gd name="T25" fmla="*/ 390 h 390"/>
                  <a:gd name="T26" fmla="*/ 216 w 353"/>
                  <a:gd name="T27" fmla="*/ 388 h 390"/>
                  <a:gd name="T28" fmla="*/ 247 w 353"/>
                  <a:gd name="T29" fmla="*/ 385 h 390"/>
                  <a:gd name="T30" fmla="*/ 276 w 353"/>
                  <a:gd name="T31" fmla="*/ 376 h 390"/>
                  <a:gd name="T32" fmla="*/ 300 w 353"/>
                  <a:gd name="T33" fmla="*/ 368 h 390"/>
                  <a:gd name="T34" fmla="*/ 322 w 353"/>
                  <a:gd name="T35" fmla="*/ 356 h 390"/>
                  <a:gd name="T36" fmla="*/ 337 w 353"/>
                  <a:gd name="T37" fmla="*/ 344 h 390"/>
                  <a:gd name="T38" fmla="*/ 343 w 353"/>
                  <a:gd name="T39" fmla="*/ 337 h 390"/>
                  <a:gd name="T40" fmla="*/ 349 w 353"/>
                  <a:gd name="T41" fmla="*/ 329 h 390"/>
                  <a:gd name="T42" fmla="*/ 352 w 353"/>
                  <a:gd name="T43" fmla="*/ 322 h 390"/>
                  <a:gd name="T44" fmla="*/ 353 w 353"/>
                  <a:gd name="T45" fmla="*/ 313 h 390"/>
                  <a:gd name="T46" fmla="*/ 353 w 353"/>
                  <a:gd name="T47" fmla="*/ 313 h 390"/>
                  <a:gd name="T48" fmla="*/ 353 w 353"/>
                  <a:gd name="T49" fmla="*/ 0 h 390"/>
                  <a:gd name="T50" fmla="*/ 353 w 353"/>
                  <a:gd name="T51" fmla="*/ 9 h 390"/>
                  <a:gd name="T52" fmla="*/ 350 w 353"/>
                  <a:gd name="T53" fmla="*/ 17 h 390"/>
                  <a:gd name="T54" fmla="*/ 346 w 353"/>
                  <a:gd name="T55" fmla="*/ 24 h 390"/>
                  <a:gd name="T56" fmla="*/ 340 w 353"/>
                  <a:gd name="T57" fmla="*/ 33 h 390"/>
                  <a:gd name="T58" fmla="*/ 333 w 353"/>
                  <a:gd name="T59" fmla="*/ 39 h 390"/>
                  <a:gd name="T60" fmla="*/ 324 w 353"/>
                  <a:gd name="T61" fmla="*/ 46 h 390"/>
                  <a:gd name="T62" fmla="*/ 303 w 353"/>
                  <a:gd name="T63" fmla="*/ 58 h 390"/>
                  <a:gd name="T64" fmla="*/ 277 w 353"/>
                  <a:gd name="T65" fmla="*/ 68 h 390"/>
                  <a:gd name="T66" fmla="*/ 247 w 353"/>
                  <a:gd name="T67" fmla="*/ 75 h 390"/>
                  <a:gd name="T68" fmla="*/ 215 w 353"/>
                  <a:gd name="T69" fmla="*/ 80 h 390"/>
                  <a:gd name="T70" fmla="*/ 179 w 353"/>
                  <a:gd name="T71" fmla="*/ 82 h 390"/>
                  <a:gd name="T72" fmla="*/ 143 w 353"/>
                  <a:gd name="T73" fmla="*/ 80 h 390"/>
                  <a:gd name="T74" fmla="*/ 109 w 353"/>
                  <a:gd name="T75" fmla="*/ 75 h 390"/>
                  <a:gd name="T76" fmla="*/ 79 w 353"/>
                  <a:gd name="T77" fmla="*/ 68 h 390"/>
                  <a:gd name="T78" fmla="*/ 53 w 353"/>
                  <a:gd name="T79" fmla="*/ 58 h 390"/>
                  <a:gd name="T80" fmla="*/ 32 w 353"/>
                  <a:gd name="T81" fmla="*/ 46 h 390"/>
                  <a:gd name="T82" fmla="*/ 22 w 353"/>
                  <a:gd name="T83" fmla="*/ 41 h 390"/>
                  <a:gd name="T84" fmla="*/ 15 w 353"/>
                  <a:gd name="T85" fmla="*/ 33 h 390"/>
                  <a:gd name="T86" fmla="*/ 9 w 353"/>
                  <a:gd name="T87" fmla="*/ 26 h 390"/>
                  <a:gd name="T88" fmla="*/ 5 w 353"/>
                  <a:gd name="T89" fmla="*/ 19 h 390"/>
                  <a:gd name="T90" fmla="*/ 2 w 353"/>
                  <a:gd name="T91" fmla="*/ 11 h 390"/>
                  <a:gd name="T92" fmla="*/ 0 w 353"/>
                  <a:gd name="T93" fmla="*/ 2 h 390"/>
                  <a:gd name="T94" fmla="*/ 0 w 353"/>
                  <a:gd name="T95" fmla="*/ 0 h 390"/>
                  <a:gd name="T96" fmla="*/ 0 w 353"/>
                  <a:gd name="T9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53" h="390">
                    <a:moveTo>
                      <a:pt x="0" y="0"/>
                    </a:moveTo>
                    <a:lnTo>
                      <a:pt x="0" y="313"/>
                    </a:lnTo>
                    <a:lnTo>
                      <a:pt x="2" y="322"/>
                    </a:lnTo>
                    <a:lnTo>
                      <a:pt x="5" y="329"/>
                    </a:lnTo>
                    <a:lnTo>
                      <a:pt x="10" y="337"/>
                    </a:lnTo>
                    <a:lnTo>
                      <a:pt x="16" y="344"/>
                    </a:lnTo>
                    <a:lnTo>
                      <a:pt x="25" y="351"/>
                    </a:lnTo>
                    <a:lnTo>
                      <a:pt x="33" y="357"/>
                    </a:lnTo>
                    <a:lnTo>
                      <a:pt x="56" y="369"/>
                    </a:lnTo>
                    <a:lnTo>
                      <a:pt x="83" y="378"/>
                    </a:lnTo>
                    <a:lnTo>
                      <a:pt x="113" y="385"/>
                    </a:lnTo>
                    <a:lnTo>
                      <a:pt x="147" y="390"/>
                    </a:lnTo>
                    <a:lnTo>
                      <a:pt x="183" y="390"/>
                    </a:lnTo>
                    <a:lnTo>
                      <a:pt x="216" y="388"/>
                    </a:lnTo>
                    <a:lnTo>
                      <a:pt x="247" y="385"/>
                    </a:lnTo>
                    <a:lnTo>
                      <a:pt x="276" y="376"/>
                    </a:lnTo>
                    <a:lnTo>
                      <a:pt x="300" y="368"/>
                    </a:lnTo>
                    <a:lnTo>
                      <a:pt x="322" y="356"/>
                    </a:lnTo>
                    <a:lnTo>
                      <a:pt x="337" y="344"/>
                    </a:lnTo>
                    <a:lnTo>
                      <a:pt x="343" y="337"/>
                    </a:lnTo>
                    <a:lnTo>
                      <a:pt x="349" y="329"/>
                    </a:lnTo>
                    <a:lnTo>
                      <a:pt x="352" y="322"/>
                    </a:lnTo>
                    <a:lnTo>
                      <a:pt x="353" y="313"/>
                    </a:lnTo>
                    <a:lnTo>
                      <a:pt x="353" y="313"/>
                    </a:lnTo>
                    <a:lnTo>
                      <a:pt x="353" y="0"/>
                    </a:lnTo>
                    <a:lnTo>
                      <a:pt x="353" y="9"/>
                    </a:lnTo>
                    <a:lnTo>
                      <a:pt x="350" y="17"/>
                    </a:lnTo>
                    <a:lnTo>
                      <a:pt x="346" y="24"/>
                    </a:lnTo>
                    <a:lnTo>
                      <a:pt x="340" y="33"/>
                    </a:lnTo>
                    <a:lnTo>
                      <a:pt x="333" y="39"/>
                    </a:lnTo>
                    <a:lnTo>
                      <a:pt x="324" y="46"/>
                    </a:lnTo>
                    <a:lnTo>
                      <a:pt x="303" y="58"/>
                    </a:lnTo>
                    <a:lnTo>
                      <a:pt x="277" y="68"/>
                    </a:lnTo>
                    <a:lnTo>
                      <a:pt x="247" y="75"/>
                    </a:lnTo>
                    <a:lnTo>
                      <a:pt x="215" y="80"/>
                    </a:lnTo>
                    <a:lnTo>
                      <a:pt x="179" y="82"/>
                    </a:lnTo>
                    <a:lnTo>
                      <a:pt x="143" y="80"/>
                    </a:lnTo>
                    <a:lnTo>
                      <a:pt x="109" y="75"/>
                    </a:lnTo>
                    <a:lnTo>
                      <a:pt x="79" y="68"/>
                    </a:lnTo>
                    <a:lnTo>
                      <a:pt x="53" y="58"/>
                    </a:lnTo>
                    <a:lnTo>
                      <a:pt x="32" y="46"/>
                    </a:lnTo>
                    <a:lnTo>
                      <a:pt x="22" y="41"/>
                    </a:lnTo>
                    <a:lnTo>
                      <a:pt x="15" y="33"/>
                    </a:lnTo>
                    <a:lnTo>
                      <a:pt x="9" y="26"/>
                    </a:lnTo>
                    <a:lnTo>
                      <a:pt x="5" y="19"/>
                    </a:lnTo>
                    <a:lnTo>
                      <a:pt x="2" y="11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E6B3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904307" name="Group 115"/>
          <p:cNvGrpSpPr>
            <a:grpSpLocks/>
          </p:cNvGrpSpPr>
          <p:nvPr/>
        </p:nvGrpSpPr>
        <p:grpSpPr bwMode="auto">
          <a:xfrm flipH="1">
            <a:off x="431800" y="1916113"/>
            <a:ext cx="1316038" cy="1279525"/>
            <a:chOff x="2055" y="343"/>
            <a:chExt cx="1695" cy="1695"/>
          </a:xfrm>
        </p:grpSpPr>
        <p:grpSp>
          <p:nvGrpSpPr>
            <p:cNvPr id="904308" name="Group 116"/>
            <p:cNvGrpSpPr>
              <a:grpSpLocks/>
            </p:cNvGrpSpPr>
            <p:nvPr/>
          </p:nvGrpSpPr>
          <p:grpSpPr bwMode="auto">
            <a:xfrm>
              <a:off x="2055" y="343"/>
              <a:ext cx="791" cy="1243"/>
              <a:chOff x="1942" y="1812"/>
              <a:chExt cx="904" cy="1427"/>
            </a:xfrm>
          </p:grpSpPr>
          <p:sp>
            <p:nvSpPr>
              <p:cNvPr id="904309" name="Oval 117"/>
              <p:cNvSpPr>
                <a:spLocks noChangeArrowheads="1"/>
              </p:cNvSpPr>
              <p:nvPr/>
            </p:nvSpPr>
            <p:spPr bwMode="auto">
              <a:xfrm>
                <a:off x="1942" y="2829"/>
                <a:ext cx="904" cy="410"/>
              </a:xfrm>
              <a:prstGeom prst="ellipse">
                <a:avLst/>
              </a:prstGeom>
              <a:solidFill>
                <a:srgbClr val="800080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310" name="AutoShape 118"/>
              <p:cNvSpPr>
                <a:spLocks noChangeArrowheads="1"/>
              </p:cNvSpPr>
              <p:nvPr/>
            </p:nvSpPr>
            <p:spPr bwMode="auto">
              <a:xfrm>
                <a:off x="1942" y="1812"/>
                <a:ext cx="904" cy="1356"/>
              </a:xfrm>
              <a:prstGeom prst="flowChartMagneticDisk">
                <a:avLst/>
              </a:prstGeom>
              <a:solidFill>
                <a:srgbClr val="FFCCCC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311" name="Line 119"/>
              <p:cNvSpPr>
                <a:spLocks noChangeShapeType="1"/>
              </p:cNvSpPr>
              <p:nvPr/>
            </p:nvSpPr>
            <p:spPr bwMode="auto">
              <a:xfrm>
                <a:off x="1942" y="2796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312" name="Line 120"/>
              <p:cNvSpPr>
                <a:spLocks noChangeShapeType="1"/>
              </p:cNvSpPr>
              <p:nvPr/>
            </p:nvSpPr>
            <p:spPr bwMode="auto">
              <a:xfrm>
                <a:off x="2846" y="2811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04313" name="Group 121"/>
            <p:cNvGrpSpPr>
              <a:grpSpLocks/>
            </p:cNvGrpSpPr>
            <p:nvPr/>
          </p:nvGrpSpPr>
          <p:grpSpPr bwMode="auto">
            <a:xfrm>
              <a:off x="2507" y="569"/>
              <a:ext cx="791" cy="1243"/>
              <a:chOff x="1942" y="1812"/>
              <a:chExt cx="904" cy="1427"/>
            </a:xfrm>
          </p:grpSpPr>
          <p:sp>
            <p:nvSpPr>
              <p:cNvPr id="904314" name="Oval 122"/>
              <p:cNvSpPr>
                <a:spLocks noChangeArrowheads="1"/>
              </p:cNvSpPr>
              <p:nvPr/>
            </p:nvSpPr>
            <p:spPr bwMode="auto">
              <a:xfrm>
                <a:off x="1942" y="2829"/>
                <a:ext cx="904" cy="410"/>
              </a:xfrm>
              <a:prstGeom prst="ellipse">
                <a:avLst/>
              </a:prstGeom>
              <a:solidFill>
                <a:srgbClr val="800080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315" name="AutoShape 123"/>
              <p:cNvSpPr>
                <a:spLocks noChangeArrowheads="1"/>
              </p:cNvSpPr>
              <p:nvPr/>
            </p:nvSpPr>
            <p:spPr bwMode="auto">
              <a:xfrm>
                <a:off x="1942" y="1812"/>
                <a:ext cx="904" cy="1356"/>
              </a:xfrm>
              <a:prstGeom prst="flowChartMagneticDisk">
                <a:avLst/>
              </a:prstGeom>
              <a:solidFill>
                <a:srgbClr val="FFCCCC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316" name="Line 124"/>
              <p:cNvSpPr>
                <a:spLocks noChangeShapeType="1"/>
              </p:cNvSpPr>
              <p:nvPr/>
            </p:nvSpPr>
            <p:spPr bwMode="auto">
              <a:xfrm>
                <a:off x="1942" y="2796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317" name="Line 125"/>
              <p:cNvSpPr>
                <a:spLocks noChangeShapeType="1"/>
              </p:cNvSpPr>
              <p:nvPr/>
            </p:nvSpPr>
            <p:spPr bwMode="auto">
              <a:xfrm>
                <a:off x="2846" y="2811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grpSp>
          <p:nvGrpSpPr>
            <p:cNvPr id="904318" name="Group 126"/>
            <p:cNvGrpSpPr>
              <a:grpSpLocks/>
            </p:cNvGrpSpPr>
            <p:nvPr/>
          </p:nvGrpSpPr>
          <p:grpSpPr bwMode="auto">
            <a:xfrm>
              <a:off x="2959" y="795"/>
              <a:ext cx="791" cy="1243"/>
              <a:chOff x="1942" y="1812"/>
              <a:chExt cx="904" cy="1427"/>
            </a:xfrm>
          </p:grpSpPr>
          <p:sp>
            <p:nvSpPr>
              <p:cNvPr id="904319" name="Oval 127"/>
              <p:cNvSpPr>
                <a:spLocks noChangeArrowheads="1"/>
              </p:cNvSpPr>
              <p:nvPr/>
            </p:nvSpPr>
            <p:spPr bwMode="auto">
              <a:xfrm>
                <a:off x="1942" y="2829"/>
                <a:ext cx="904" cy="410"/>
              </a:xfrm>
              <a:prstGeom prst="ellipse">
                <a:avLst/>
              </a:prstGeom>
              <a:solidFill>
                <a:srgbClr val="800080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320" name="AutoShape 128"/>
              <p:cNvSpPr>
                <a:spLocks noChangeArrowheads="1"/>
              </p:cNvSpPr>
              <p:nvPr/>
            </p:nvSpPr>
            <p:spPr bwMode="auto">
              <a:xfrm>
                <a:off x="1942" y="1812"/>
                <a:ext cx="904" cy="1356"/>
              </a:xfrm>
              <a:prstGeom prst="flowChartMagneticDisk">
                <a:avLst/>
              </a:prstGeom>
              <a:solidFill>
                <a:srgbClr val="FFCCCC"/>
              </a:solidFill>
              <a:ln w="28575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321" name="Line 129"/>
              <p:cNvSpPr>
                <a:spLocks noChangeShapeType="1"/>
              </p:cNvSpPr>
              <p:nvPr/>
            </p:nvSpPr>
            <p:spPr bwMode="auto">
              <a:xfrm>
                <a:off x="1942" y="2796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4322" name="Line 130"/>
              <p:cNvSpPr>
                <a:spLocks noChangeShapeType="1"/>
              </p:cNvSpPr>
              <p:nvPr/>
            </p:nvSpPr>
            <p:spPr bwMode="auto">
              <a:xfrm>
                <a:off x="2846" y="2811"/>
                <a:ext cx="0" cy="226"/>
              </a:xfrm>
              <a:prstGeom prst="line">
                <a:avLst/>
              </a:prstGeom>
              <a:noFill/>
              <a:ln w="28575">
                <a:solidFill>
                  <a:srgbClr val="8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904323" name="WordArt 131"/>
          <p:cNvSpPr>
            <a:spLocks noChangeArrowheads="1" noChangeShapeType="1" noTextEdit="1"/>
          </p:cNvSpPr>
          <p:nvPr/>
        </p:nvSpPr>
        <p:spPr bwMode="auto">
          <a:xfrm>
            <a:off x="611188" y="2168525"/>
            <a:ext cx="1101725" cy="100012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45556"/>
              </a:avLst>
            </a:prstTxWarp>
          </a:bodyPr>
          <a:lstStyle/>
          <a:p>
            <a:r>
              <a:rPr lang="ru-RU" sz="1400" kern="10">
                <a:ln w="9525">
                  <a:solidFill>
                    <a:srgbClr val="008080"/>
                  </a:solidFill>
                  <a:round/>
                  <a:headEnd/>
                  <a:tailEnd/>
                </a:ln>
                <a:solidFill>
                  <a:srgbClr val="008080"/>
                </a:solidFill>
                <a:effectLst>
                  <a:outerShdw dist="28398" dir="3806097" algn="ctr" rotWithShape="0">
                    <a:srgbClr val="FF9933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Распределенная </a:t>
            </a:r>
          </a:p>
          <a:p>
            <a:r>
              <a:rPr lang="en-US" sz="1400" kern="10">
                <a:ln w="9525">
                  <a:solidFill>
                    <a:srgbClr val="008080"/>
                  </a:solidFill>
                  <a:round/>
                  <a:headEnd/>
                  <a:tailEnd/>
                </a:ln>
                <a:solidFill>
                  <a:srgbClr val="008080"/>
                </a:solidFill>
                <a:effectLst>
                  <a:outerShdw dist="28398" dir="3806097" algn="ctr" rotWithShape="0">
                    <a:srgbClr val="FF9933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DNS-</a:t>
            </a:r>
            <a:r>
              <a:rPr lang="ru-RU" sz="1400" kern="10">
                <a:ln w="9525">
                  <a:solidFill>
                    <a:srgbClr val="008080"/>
                  </a:solidFill>
                  <a:round/>
                  <a:headEnd/>
                  <a:tailEnd/>
                </a:ln>
                <a:solidFill>
                  <a:srgbClr val="008080"/>
                </a:solidFill>
                <a:effectLst>
                  <a:outerShdw dist="28398" dir="3806097" algn="ctr" rotWithShape="0">
                    <a:srgbClr val="FF9933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БД</a:t>
            </a:r>
          </a:p>
        </p:txBody>
      </p:sp>
      <p:sp>
        <p:nvSpPr>
          <p:cNvPr id="904324" name="Freeform 132"/>
          <p:cNvSpPr>
            <a:spLocks/>
          </p:cNvSpPr>
          <p:nvPr/>
        </p:nvSpPr>
        <p:spPr bwMode="auto">
          <a:xfrm>
            <a:off x="723900" y="3214688"/>
            <a:ext cx="806450" cy="503237"/>
          </a:xfrm>
          <a:custGeom>
            <a:avLst/>
            <a:gdLst>
              <a:gd name="T0" fmla="*/ 0 w 438"/>
              <a:gd name="T1" fmla="*/ 0 h 341"/>
              <a:gd name="T2" fmla="*/ 0 w 438"/>
              <a:gd name="T3" fmla="*/ 341 h 341"/>
              <a:gd name="T4" fmla="*/ 438 w 438"/>
              <a:gd name="T5" fmla="*/ 34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8" h="341">
                <a:moveTo>
                  <a:pt x="0" y="0"/>
                </a:moveTo>
                <a:lnTo>
                  <a:pt x="0" y="341"/>
                </a:lnTo>
                <a:lnTo>
                  <a:pt x="438" y="340"/>
                </a:lnTo>
              </a:path>
            </a:pathLst>
          </a:custGeom>
          <a:noFill/>
          <a:ln w="38100">
            <a:solidFill>
              <a:srgbClr val="9933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04325" name="Freeform 133"/>
          <p:cNvSpPr>
            <a:spLocks/>
          </p:cNvSpPr>
          <p:nvPr/>
        </p:nvSpPr>
        <p:spPr bwMode="auto">
          <a:xfrm>
            <a:off x="6804025" y="3695700"/>
            <a:ext cx="722313" cy="114300"/>
          </a:xfrm>
          <a:custGeom>
            <a:avLst/>
            <a:gdLst>
              <a:gd name="T0" fmla="*/ 0 w 466"/>
              <a:gd name="T1" fmla="*/ 0 h 72"/>
              <a:gd name="T2" fmla="*/ 246 w 466"/>
              <a:gd name="T3" fmla="*/ 0 h 72"/>
              <a:gd name="T4" fmla="*/ 246 w 466"/>
              <a:gd name="T5" fmla="*/ 72 h 72"/>
              <a:gd name="T6" fmla="*/ 466 w 466"/>
              <a:gd name="T7" fmla="*/ 72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6" h="72">
                <a:moveTo>
                  <a:pt x="0" y="0"/>
                </a:moveTo>
                <a:lnTo>
                  <a:pt x="246" y="0"/>
                </a:lnTo>
                <a:lnTo>
                  <a:pt x="246" y="72"/>
                </a:lnTo>
                <a:lnTo>
                  <a:pt x="466" y="72"/>
                </a:lnTo>
              </a:path>
            </a:pathLst>
          </a:custGeom>
          <a:noFill/>
          <a:ln w="38100">
            <a:solidFill>
              <a:srgbClr val="9933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04326" name="Freeform 134"/>
          <p:cNvSpPr>
            <a:spLocks/>
          </p:cNvSpPr>
          <p:nvPr/>
        </p:nvSpPr>
        <p:spPr bwMode="auto">
          <a:xfrm>
            <a:off x="6804025" y="2816225"/>
            <a:ext cx="700088" cy="647700"/>
          </a:xfrm>
          <a:custGeom>
            <a:avLst/>
            <a:gdLst>
              <a:gd name="T0" fmla="*/ 0 w 506"/>
              <a:gd name="T1" fmla="*/ 362 h 362"/>
              <a:gd name="T2" fmla="*/ 250 w 506"/>
              <a:gd name="T3" fmla="*/ 362 h 362"/>
              <a:gd name="T4" fmla="*/ 250 w 506"/>
              <a:gd name="T5" fmla="*/ 0 h 362"/>
              <a:gd name="T6" fmla="*/ 506 w 506"/>
              <a:gd name="T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6" h="362">
                <a:moveTo>
                  <a:pt x="0" y="362"/>
                </a:moveTo>
                <a:lnTo>
                  <a:pt x="250" y="362"/>
                </a:lnTo>
                <a:lnTo>
                  <a:pt x="250" y="0"/>
                </a:lnTo>
                <a:lnTo>
                  <a:pt x="506" y="0"/>
                </a:lnTo>
              </a:path>
            </a:pathLst>
          </a:custGeom>
          <a:noFill/>
          <a:ln w="38100">
            <a:solidFill>
              <a:srgbClr val="993300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85763" name="Text Box 3"/>
          <p:cNvSpPr txBox="1">
            <a:spLocks noChangeArrowheads="1"/>
          </p:cNvSpPr>
          <p:nvPr/>
        </p:nvSpPr>
        <p:spPr bwMode="auto">
          <a:xfrm>
            <a:off x="274638" y="1152525"/>
            <a:ext cx="8642350" cy="14636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 u="sng">
                <a:solidFill>
                  <a:srgbClr val="800080"/>
                </a:solidFill>
              </a:rPr>
              <a:t>Трафик между локальным </a:t>
            </a:r>
            <a:r>
              <a:rPr lang="en-GB" altLang="ru-RU" sz="3000" u="sng">
                <a:solidFill>
                  <a:srgbClr val="800080"/>
                </a:solidFill>
              </a:rPr>
              <a:t>DNS</a:t>
            </a:r>
            <a:r>
              <a:rPr lang="ru-RU" altLang="ru-RU" sz="3000" u="sng">
                <a:solidFill>
                  <a:srgbClr val="800080"/>
                </a:solidFill>
              </a:rPr>
              <a:t>-сервером и удаленным </a:t>
            </a:r>
            <a:r>
              <a:rPr lang="en-GB" altLang="ru-RU" sz="3000" u="sng">
                <a:solidFill>
                  <a:srgbClr val="800080"/>
                </a:solidFill>
              </a:rPr>
              <a:t>DNS</a:t>
            </a:r>
            <a:r>
              <a:rPr lang="ru-RU" altLang="ru-RU" sz="3000" u="sng">
                <a:solidFill>
                  <a:srgbClr val="800080"/>
                </a:solidFill>
              </a:rPr>
              <a:t>-сервером</a:t>
            </a:r>
            <a:r>
              <a:rPr lang="ru-RU" altLang="ru-RU" sz="3000">
                <a:solidFill>
                  <a:srgbClr val="800080"/>
                </a:solidFill>
              </a:rPr>
              <a:t>. Анализ этого трафика (рис.27.7) позволяет определить:</a:t>
            </a:r>
          </a:p>
        </p:txBody>
      </p:sp>
      <p:sp>
        <p:nvSpPr>
          <p:cNvPr id="885764" name="Text Box 4"/>
          <p:cNvSpPr txBox="1">
            <a:spLocks noChangeArrowheads="1"/>
          </p:cNvSpPr>
          <p:nvPr/>
        </p:nvSpPr>
        <p:spPr bwMode="auto">
          <a:xfrm>
            <a:off x="238125" y="2628900"/>
            <a:ext cx="8629650" cy="3822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"/>
            </a:pPr>
            <a:r>
              <a:rPr lang="ru-RU" altLang="ru-RU" sz="2600">
                <a:solidFill>
                  <a:srgbClr val="800080"/>
                </a:solidFill>
              </a:rPr>
              <a:t>иерархию взаимодействующих зон (либо одна из них является старшей, а другая — субзоной, либо они иерархически независимы);</a:t>
            </a:r>
          </a:p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"/>
            </a:pPr>
            <a:r>
              <a:rPr lang="ru-RU" altLang="ru-RU" sz="2600">
                <a:solidFill>
                  <a:srgbClr val="800080"/>
                </a:solidFill>
              </a:rPr>
              <a:t>какие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-серверы в обеих зонах обеспечивают межзональное информационное взаимодействие, включая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-серверы, обеспечивающие перенаправление маршрутов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-запросов;</a:t>
            </a:r>
          </a:p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"/>
            </a:pPr>
            <a:r>
              <a:rPr lang="ru-RU" altLang="ru-RU" sz="2600">
                <a:solidFill>
                  <a:srgbClr val="800080"/>
                </a:solidFill>
              </a:rPr>
              <a:t>хранятся ли копии мастер-файлов этих зон во взаимодействующих зонах;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86787" name="Text Box 3"/>
          <p:cNvSpPr txBox="1">
            <a:spLocks noChangeArrowheads="1"/>
          </p:cNvSpPr>
          <p:nvPr/>
        </p:nvSpPr>
        <p:spPr bwMode="auto">
          <a:xfrm>
            <a:off x="250825" y="1216025"/>
            <a:ext cx="8655050" cy="52212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"/>
            </a:pPr>
            <a:r>
              <a:rPr lang="ru-RU" altLang="ru-RU">
                <a:solidFill>
                  <a:srgbClr val="800080"/>
                </a:solidFill>
              </a:rPr>
              <a:t>стратегию обеспечения (политику) безопасности при межзональном информационном взаимодействии (используемые алгоритмы, способы и средства аутентификации, шифрования, порядок использования, генерации, обновления и хранения ключевой информации), а также сетевые узлы, выступающие в роли третьих доверенных объектов (центры аутентификации, УЦ);</a:t>
            </a:r>
          </a:p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"/>
            </a:pPr>
            <a:r>
              <a:rPr lang="ru-RU" altLang="ru-RU">
                <a:solidFill>
                  <a:srgbClr val="800080"/>
                </a:solidFill>
              </a:rPr>
              <a:t>маршруты доставки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-трафика между взаимодействующими зонами;</a:t>
            </a:r>
          </a:p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"/>
            </a:pPr>
            <a:r>
              <a:rPr lang="ru-RU" altLang="ru-RU">
                <a:solidFill>
                  <a:srgbClr val="800080"/>
                </a:solidFill>
              </a:rPr>
              <a:t>типы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-сообщений, содержащих пустые (нулевые) поля;</a:t>
            </a:r>
          </a:p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"/>
            </a:pP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-пользователей, которые применяют межзональный информационный обмен.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54019" name="Text Box 3"/>
          <p:cNvSpPr txBox="1">
            <a:spLocks noChangeArrowheads="1"/>
          </p:cNvSpPr>
          <p:nvPr/>
        </p:nvSpPr>
        <p:spPr bwMode="auto">
          <a:xfrm>
            <a:off x="0" y="800100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b="1">
                <a:solidFill>
                  <a:srgbClr val="CC3300"/>
                </a:solidFill>
                <a:latin typeface="Tahoma" panose="020B0604030504040204" pitchFamily="34" charset="0"/>
              </a:rPr>
              <a:t>27.1. </a:t>
            </a:r>
            <a:r>
              <a:rPr lang="ru-RU" altLang="ru-RU" b="1">
                <a:solidFill>
                  <a:srgbClr val="CC3300"/>
                </a:solidFill>
              </a:rPr>
              <a:t>Состав и назначение </a:t>
            </a:r>
            <a:r>
              <a:rPr lang="en-GB" altLang="ru-RU" b="1">
                <a:solidFill>
                  <a:srgbClr val="CC3300"/>
                </a:solidFill>
              </a:rPr>
              <a:t>DNS</a:t>
            </a:r>
            <a:r>
              <a:rPr lang="ru-RU" altLang="ru-RU" b="1">
                <a:solidFill>
                  <a:srgbClr val="CC3300"/>
                </a:solidFill>
              </a:rPr>
              <a:t>-системы</a:t>
            </a:r>
          </a:p>
        </p:txBody>
      </p:sp>
      <p:sp>
        <p:nvSpPr>
          <p:cNvPr id="854020" name="Text Box 4"/>
          <p:cNvSpPr txBox="1">
            <a:spLocks noChangeArrowheads="1"/>
          </p:cNvSpPr>
          <p:nvPr/>
        </p:nvSpPr>
        <p:spPr bwMode="auto">
          <a:xfrm>
            <a:off x="250825" y="1665288"/>
            <a:ext cx="8605838" cy="13731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>
                <a:solidFill>
                  <a:srgbClr val="800080"/>
                </a:solidFill>
              </a:rPr>
              <a:t>Фактически,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-система является технологической подсистемой в </a:t>
            </a:r>
            <a:r>
              <a:rPr lang="en-GB" altLang="ru-RU" sz="2800">
                <a:solidFill>
                  <a:srgbClr val="800080"/>
                </a:solidFill>
              </a:rPr>
              <a:t>Internet</a:t>
            </a:r>
            <a:r>
              <a:rPr lang="ru-RU" altLang="ru-RU" sz="2800">
                <a:solidFill>
                  <a:srgbClr val="800080"/>
                </a:solidFill>
              </a:rPr>
              <a:t>-системе. Ее главное предназначение:</a:t>
            </a:r>
          </a:p>
        </p:txBody>
      </p:sp>
      <p:sp>
        <p:nvSpPr>
          <p:cNvPr id="854021" name="Text Box 5"/>
          <p:cNvSpPr txBox="1">
            <a:spLocks noChangeArrowheads="1"/>
          </p:cNvSpPr>
          <p:nvPr/>
        </p:nvSpPr>
        <p:spPr bwMode="auto">
          <a:xfrm>
            <a:off x="250825" y="2997200"/>
            <a:ext cx="8642350" cy="3346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"/>
            </a:pPr>
            <a:r>
              <a:rPr lang="ru-RU" altLang="ru-RU" sz="2600">
                <a:solidFill>
                  <a:srgbClr val="800080"/>
                </a:solidFill>
              </a:rPr>
              <a:t>структурирование единого пространства имен для именования всех объектов в </a:t>
            </a:r>
            <a:r>
              <a:rPr lang="en-GB" altLang="ru-RU" sz="2600">
                <a:solidFill>
                  <a:srgbClr val="800080"/>
                </a:solidFill>
              </a:rPr>
              <a:t>Internet</a:t>
            </a:r>
            <a:r>
              <a:rPr lang="ru-RU" altLang="ru-RU" sz="2600">
                <a:solidFill>
                  <a:srgbClr val="800080"/>
                </a:solidFill>
              </a:rPr>
              <a:t>. Она вводит унифицированное обозначение всех прикладных сетевых компонентов;</a:t>
            </a:r>
          </a:p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"/>
            </a:pPr>
            <a:r>
              <a:rPr lang="ru-RU" altLang="ru-RU" sz="2600">
                <a:solidFill>
                  <a:srgbClr val="800080"/>
                </a:solidFill>
              </a:rPr>
              <a:t>обеспечение процессов маршрутизации в различных сетевых узлах коммутации пакетов необходимой информацией при отображении различных систем адресации в </a:t>
            </a:r>
            <a:r>
              <a:rPr lang="en-GB" altLang="ru-RU" sz="2600">
                <a:solidFill>
                  <a:srgbClr val="800080"/>
                </a:solidFill>
              </a:rPr>
              <a:t>IP</a:t>
            </a:r>
            <a:r>
              <a:rPr lang="ru-RU" altLang="ru-RU" sz="2600">
                <a:solidFill>
                  <a:srgbClr val="800080"/>
                </a:solidFill>
              </a:rPr>
              <a:t>-адресацию;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05219" name="Text Box 3"/>
          <p:cNvSpPr txBox="1">
            <a:spLocks noChangeArrowheads="1"/>
          </p:cNvSpPr>
          <p:nvPr/>
        </p:nvSpPr>
        <p:spPr bwMode="auto">
          <a:xfrm>
            <a:off x="247650" y="5940425"/>
            <a:ext cx="8642350" cy="657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ru-RU" b="1">
                <a:solidFill>
                  <a:srgbClr val="800080"/>
                </a:solidFill>
              </a:rPr>
              <a:t>Рис.</a:t>
            </a:r>
            <a:r>
              <a:rPr lang="ru-RU" altLang="ru-RU" b="1">
                <a:solidFill>
                  <a:srgbClr val="800080"/>
                </a:solidFill>
                <a:latin typeface="Tahoma" panose="020B0604030504040204" pitchFamily="34" charset="0"/>
              </a:rPr>
              <a:t>27.7</a:t>
            </a:r>
            <a:r>
              <a:rPr lang="ru-RU" altLang="ru-RU" b="1">
                <a:solidFill>
                  <a:srgbClr val="800080"/>
                </a:solidFill>
              </a:rPr>
              <a:t>. Трафик между локальным </a:t>
            </a:r>
            <a:r>
              <a:rPr lang="en-GB" altLang="ru-RU" b="1">
                <a:solidFill>
                  <a:srgbClr val="800080"/>
                </a:solidFill>
              </a:rPr>
              <a:t>DNS</a:t>
            </a:r>
            <a:r>
              <a:rPr lang="ru-RU" altLang="ru-RU" b="1">
                <a:solidFill>
                  <a:srgbClr val="800080"/>
                </a:solidFill>
              </a:rPr>
              <a:t>-сервером и удалённым </a:t>
            </a:r>
            <a:r>
              <a:rPr lang="en-GB" altLang="ru-RU" b="1">
                <a:solidFill>
                  <a:srgbClr val="800080"/>
                </a:solidFill>
              </a:rPr>
              <a:t>DNS</a:t>
            </a:r>
            <a:r>
              <a:rPr lang="ru-RU" altLang="ru-RU" b="1">
                <a:solidFill>
                  <a:srgbClr val="800080"/>
                </a:solidFill>
              </a:rPr>
              <a:t>-сервером</a:t>
            </a:r>
          </a:p>
        </p:txBody>
      </p:sp>
      <p:grpSp>
        <p:nvGrpSpPr>
          <p:cNvPr id="905359" name="Group 143"/>
          <p:cNvGrpSpPr>
            <a:grpSpLocks/>
          </p:cNvGrpSpPr>
          <p:nvPr/>
        </p:nvGrpSpPr>
        <p:grpSpPr bwMode="auto">
          <a:xfrm>
            <a:off x="254000" y="917575"/>
            <a:ext cx="8731250" cy="4845050"/>
            <a:chOff x="160" y="578"/>
            <a:chExt cx="5500" cy="3052"/>
          </a:xfrm>
        </p:grpSpPr>
        <p:grpSp>
          <p:nvGrpSpPr>
            <p:cNvPr id="905221" name="Group 5"/>
            <p:cNvGrpSpPr>
              <a:grpSpLocks/>
            </p:cNvGrpSpPr>
            <p:nvPr/>
          </p:nvGrpSpPr>
          <p:grpSpPr bwMode="auto">
            <a:xfrm>
              <a:off x="1869" y="1568"/>
              <a:ext cx="1674" cy="1223"/>
              <a:chOff x="5219" y="1247"/>
              <a:chExt cx="4520" cy="2938"/>
            </a:xfrm>
          </p:grpSpPr>
          <p:grpSp>
            <p:nvGrpSpPr>
              <p:cNvPr id="905222" name="Group 6"/>
              <p:cNvGrpSpPr>
                <a:grpSpLocks/>
              </p:cNvGrpSpPr>
              <p:nvPr/>
            </p:nvGrpSpPr>
            <p:grpSpPr bwMode="auto">
              <a:xfrm>
                <a:off x="5219" y="1247"/>
                <a:ext cx="4520" cy="2938"/>
                <a:chOff x="2620" y="117"/>
                <a:chExt cx="4520" cy="2938"/>
              </a:xfrm>
            </p:grpSpPr>
            <p:sp>
              <p:nvSpPr>
                <p:cNvPr id="905223" name="Oval 7"/>
                <p:cNvSpPr>
                  <a:spLocks noChangeArrowheads="1"/>
                </p:cNvSpPr>
                <p:nvPr/>
              </p:nvSpPr>
              <p:spPr bwMode="auto">
                <a:xfrm>
                  <a:off x="2846" y="569"/>
                  <a:ext cx="3051" cy="1808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45791" dir="3378596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24" name="Oval 8"/>
                <p:cNvSpPr>
                  <a:spLocks noChangeArrowheads="1"/>
                </p:cNvSpPr>
                <p:nvPr/>
              </p:nvSpPr>
              <p:spPr bwMode="auto">
                <a:xfrm>
                  <a:off x="3524" y="117"/>
                  <a:ext cx="3051" cy="1695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45791" dir="3378596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25" name="Oval 9"/>
                <p:cNvSpPr>
                  <a:spLocks noChangeArrowheads="1"/>
                </p:cNvSpPr>
                <p:nvPr/>
              </p:nvSpPr>
              <p:spPr bwMode="auto">
                <a:xfrm>
                  <a:off x="4089" y="569"/>
                  <a:ext cx="3051" cy="1695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63500" dir="54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26" name="Oval 10"/>
                <p:cNvSpPr>
                  <a:spLocks noChangeArrowheads="1"/>
                </p:cNvSpPr>
                <p:nvPr/>
              </p:nvSpPr>
              <p:spPr bwMode="auto">
                <a:xfrm>
                  <a:off x="4315" y="1134"/>
                  <a:ext cx="2486" cy="1582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45791" dir="3378596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27" name="Oval 11"/>
                <p:cNvSpPr>
                  <a:spLocks noChangeArrowheads="1"/>
                </p:cNvSpPr>
                <p:nvPr/>
              </p:nvSpPr>
              <p:spPr bwMode="auto">
                <a:xfrm>
                  <a:off x="2620" y="1247"/>
                  <a:ext cx="2825" cy="1243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50800" dir="54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28" name="Oval 12"/>
                <p:cNvSpPr>
                  <a:spLocks noChangeArrowheads="1"/>
                </p:cNvSpPr>
                <p:nvPr/>
              </p:nvSpPr>
              <p:spPr bwMode="auto">
                <a:xfrm>
                  <a:off x="3185" y="1586"/>
                  <a:ext cx="3051" cy="1469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64758" dir="4721404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29" name="Oval 13"/>
                <p:cNvSpPr>
                  <a:spLocks noChangeArrowheads="1"/>
                </p:cNvSpPr>
                <p:nvPr/>
              </p:nvSpPr>
              <p:spPr bwMode="auto">
                <a:xfrm>
                  <a:off x="3976" y="343"/>
                  <a:ext cx="2486" cy="1243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rgbClr val="CCE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45791" dir="3378596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30" name="Oval 14"/>
                <p:cNvSpPr>
                  <a:spLocks noChangeArrowheads="1"/>
                </p:cNvSpPr>
                <p:nvPr/>
              </p:nvSpPr>
              <p:spPr bwMode="auto">
                <a:xfrm>
                  <a:off x="2959" y="908"/>
                  <a:ext cx="3842" cy="1469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rgbClr val="CCE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45791" dir="3378596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05231" name="Oval 15"/>
              <p:cNvSpPr>
                <a:spLocks noChangeArrowheads="1"/>
              </p:cNvSpPr>
              <p:nvPr/>
            </p:nvSpPr>
            <p:spPr bwMode="auto">
              <a:xfrm>
                <a:off x="5671" y="1699"/>
                <a:ext cx="3390" cy="2260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905232" name="AutoShape 16"/>
            <p:cNvSpPr>
              <a:spLocks noChangeArrowheads="1"/>
            </p:cNvSpPr>
            <p:nvPr/>
          </p:nvSpPr>
          <p:spPr bwMode="auto">
            <a:xfrm>
              <a:off x="3061" y="3045"/>
              <a:ext cx="2391" cy="513"/>
            </a:xfrm>
            <a:prstGeom prst="wedgeEllipseCallout">
              <a:avLst>
                <a:gd name="adj1" fmla="val -71875"/>
                <a:gd name="adj2" fmla="val -147856"/>
              </a:avLst>
            </a:prstGeom>
            <a:noFill/>
            <a:ln w="38100" algn="ctr">
              <a:solidFill>
                <a:srgbClr val="006699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3333CC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endParaRPr lang="ru-RU" altLang="ru-RU" sz="2000">
                <a:solidFill>
                  <a:srgbClr val="FF5050"/>
                </a:solidFill>
              </a:endParaRPr>
            </a:p>
          </p:txBody>
        </p:sp>
        <p:sp>
          <p:nvSpPr>
            <p:cNvPr id="90523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2148" y="1835"/>
              <a:ext cx="1139" cy="23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19741"/>
                </a:avLst>
              </a:prstTxWarp>
            </a:bodyPr>
            <a:lstStyle/>
            <a:p>
              <a:r>
                <a:rPr lang="en-US" sz="3600" kern="10">
                  <a:ln w="19050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</a:rPr>
                <a:t> INTERNET </a:t>
              </a:r>
              <a:endParaRPr lang="ru-RU" sz="3600" kern="10">
                <a:ln w="19050">
                  <a:solidFill>
                    <a:srgbClr val="800080"/>
                  </a:solidFill>
                  <a:round/>
                  <a:headEnd/>
                  <a:tailEnd/>
                </a:ln>
                <a:solidFill>
                  <a:srgbClr val="CC3300"/>
                </a:solidFill>
              </a:endParaRPr>
            </a:p>
          </p:txBody>
        </p:sp>
        <p:sp>
          <p:nvSpPr>
            <p:cNvPr id="905234" name="Freeform 18"/>
            <p:cNvSpPr>
              <a:spLocks/>
            </p:cNvSpPr>
            <p:nvPr/>
          </p:nvSpPr>
          <p:spPr bwMode="auto">
            <a:xfrm>
              <a:off x="4286" y="2328"/>
              <a:ext cx="455" cy="72"/>
            </a:xfrm>
            <a:custGeom>
              <a:avLst/>
              <a:gdLst>
                <a:gd name="T0" fmla="*/ 0 w 466"/>
                <a:gd name="T1" fmla="*/ 0 h 72"/>
                <a:gd name="T2" fmla="*/ 246 w 466"/>
                <a:gd name="T3" fmla="*/ 0 h 72"/>
                <a:gd name="T4" fmla="*/ 246 w 466"/>
                <a:gd name="T5" fmla="*/ 72 h 72"/>
                <a:gd name="T6" fmla="*/ 466 w 466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72">
                  <a:moveTo>
                    <a:pt x="0" y="0"/>
                  </a:moveTo>
                  <a:lnTo>
                    <a:pt x="246" y="0"/>
                  </a:lnTo>
                  <a:lnTo>
                    <a:pt x="246" y="72"/>
                  </a:lnTo>
                  <a:lnTo>
                    <a:pt x="466" y="72"/>
                  </a:lnTo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5235" name="Arc 19"/>
            <p:cNvSpPr>
              <a:spLocks/>
            </p:cNvSpPr>
            <p:nvPr/>
          </p:nvSpPr>
          <p:spPr bwMode="auto">
            <a:xfrm>
              <a:off x="1540" y="1443"/>
              <a:ext cx="2309" cy="647"/>
            </a:xfrm>
            <a:custGeom>
              <a:avLst/>
              <a:gdLst>
                <a:gd name="G0" fmla="+- 20667 0 0"/>
                <a:gd name="G1" fmla="+- 21600 0 0"/>
                <a:gd name="G2" fmla="+- 21600 0 0"/>
                <a:gd name="T0" fmla="*/ 0 w 40789"/>
                <a:gd name="T1" fmla="*/ 15321 h 21600"/>
                <a:gd name="T2" fmla="*/ 40789 w 40789"/>
                <a:gd name="T3" fmla="*/ 13748 h 21600"/>
                <a:gd name="T4" fmla="*/ 20667 w 4078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789" h="21600" fill="none" extrusionOk="0">
                  <a:moveTo>
                    <a:pt x="-1" y="15320"/>
                  </a:moveTo>
                  <a:cubicBezTo>
                    <a:pt x="2764" y="6220"/>
                    <a:pt x="11156" y="0"/>
                    <a:pt x="20667" y="0"/>
                  </a:cubicBezTo>
                  <a:cubicBezTo>
                    <a:pt x="29566" y="0"/>
                    <a:pt x="37554" y="5457"/>
                    <a:pt x="40789" y="13747"/>
                  </a:cubicBezTo>
                </a:path>
                <a:path w="40789" h="21600" stroke="0" extrusionOk="0">
                  <a:moveTo>
                    <a:pt x="-1" y="15320"/>
                  </a:moveTo>
                  <a:cubicBezTo>
                    <a:pt x="2764" y="6220"/>
                    <a:pt x="11156" y="0"/>
                    <a:pt x="20667" y="0"/>
                  </a:cubicBezTo>
                  <a:cubicBezTo>
                    <a:pt x="29566" y="0"/>
                    <a:pt x="37554" y="5457"/>
                    <a:pt x="40789" y="13747"/>
                  </a:cubicBezTo>
                  <a:lnTo>
                    <a:pt x="20667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prstDash val="dash"/>
              <a:round/>
              <a:headEnd type="triangle" w="lg" len="sm"/>
              <a:tailEnd type="triangle" w="lg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5236" name="AutoShape 20"/>
            <p:cNvSpPr>
              <a:spLocks noChangeArrowheads="1"/>
            </p:cNvSpPr>
            <p:nvPr/>
          </p:nvSpPr>
          <p:spPr bwMode="auto">
            <a:xfrm>
              <a:off x="4213" y="701"/>
              <a:ext cx="1447" cy="488"/>
            </a:xfrm>
            <a:prstGeom prst="wedgeEllipseCallout">
              <a:avLst>
                <a:gd name="adj1" fmla="val -135074"/>
                <a:gd name="adj2" fmla="val 97542"/>
              </a:avLst>
            </a:prstGeom>
            <a:noFill/>
            <a:ln w="38100" algn="ctr">
              <a:solidFill>
                <a:srgbClr val="006699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zh-CN" sz="1900" b="1">
                  <a:solidFill>
                    <a:srgbClr val="3333CC"/>
                  </a:solidFill>
                </a:rPr>
                <a:t>Виртуальное соединение</a:t>
              </a:r>
              <a:endParaRPr lang="ru-RU" altLang="ru-RU" sz="1900">
                <a:solidFill>
                  <a:srgbClr val="3333CC"/>
                </a:solidFill>
              </a:endParaRPr>
            </a:p>
          </p:txBody>
        </p:sp>
        <p:sp>
          <p:nvSpPr>
            <p:cNvPr id="905237" name="Oval 21"/>
            <p:cNvSpPr>
              <a:spLocks noChangeArrowheads="1"/>
            </p:cNvSpPr>
            <p:nvPr/>
          </p:nvSpPr>
          <p:spPr bwMode="auto">
            <a:xfrm>
              <a:off x="2788" y="2106"/>
              <a:ext cx="200" cy="45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905238" name="Group 22"/>
            <p:cNvGrpSpPr>
              <a:grpSpLocks/>
            </p:cNvGrpSpPr>
            <p:nvPr/>
          </p:nvGrpSpPr>
          <p:grpSpPr bwMode="auto">
            <a:xfrm>
              <a:off x="4746" y="2030"/>
              <a:ext cx="829" cy="806"/>
              <a:chOff x="2055" y="343"/>
              <a:chExt cx="1695" cy="1695"/>
            </a:xfrm>
          </p:grpSpPr>
          <p:grpSp>
            <p:nvGrpSpPr>
              <p:cNvPr id="905239" name="Group 23"/>
              <p:cNvGrpSpPr>
                <a:grpSpLocks/>
              </p:cNvGrpSpPr>
              <p:nvPr/>
            </p:nvGrpSpPr>
            <p:grpSpPr bwMode="auto">
              <a:xfrm>
                <a:off x="2055" y="343"/>
                <a:ext cx="791" cy="1243"/>
                <a:chOff x="1942" y="1812"/>
                <a:chExt cx="904" cy="1427"/>
              </a:xfrm>
            </p:grpSpPr>
            <p:sp>
              <p:nvSpPr>
                <p:cNvPr id="905240" name="Oval 24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41" name="AutoShape 25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42" name="Line 26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43" name="Line 27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5244" name="Group 28"/>
              <p:cNvGrpSpPr>
                <a:grpSpLocks/>
              </p:cNvGrpSpPr>
              <p:nvPr/>
            </p:nvGrpSpPr>
            <p:grpSpPr bwMode="auto">
              <a:xfrm>
                <a:off x="2507" y="569"/>
                <a:ext cx="791" cy="1243"/>
                <a:chOff x="1942" y="1812"/>
                <a:chExt cx="904" cy="1427"/>
              </a:xfrm>
            </p:grpSpPr>
            <p:sp>
              <p:nvSpPr>
                <p:cNvPr id="905245" name="Oval 29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46" name="AutoShape 30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47" name="Line 31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48" name="Line 32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5249" name="Group 33"/>
              <p:cNvGrpSpPr>
                <a:grpSpLocks/>
              </p:cNvGrpSpPr>
              <p:nvPr/>
            </p:nvGrpSpPr>
            <p:grpSpPr bwMode="auto">
              <a:xfrm>
                <a:off x="2959" y="795"/>
                <a:ext cx="791" cy="1243"/>
                <a:chOff x="1942" y="1812"/>
                <a:chExt cx="904" cy="1427"/>
              </a:xfrm>
            </p:grpSpPr>
            <p:sp>
              <p:nvSpPr>
                <p:cNvPr id="905250" name="Oval 34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51" name="AutoShape 35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52" name="Line 36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53" name="Line 37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905254" name="Freeform 38"/>
            <p:cNvSpPr>
              <a:spLocks/>
            </p:cNvSpPr>
            <p:nvPr/>
          </p:nvSpPr>
          <p:spPr bwMode="auto">
            <a:xfrm>
              <a:off x="1676" y="2166"/>
              <a:ext cx="2030" cy="270"/>
            </a:xfrm>
            <a:custGeom>
              <a:avLst/>
              <a:gdLst>
                <a:gd name="T0" fmla="*/ 0 w 5989"/>
                <a:gd name="T1" fmla="*/ 144 h 402"/>
                <a:gd name="T2" fmla="*/ 2082 w 5989"/>
                <a:gd name="T3" fmla="*/ 65 h 402"/>
                <a:gd name="T4" fmla="*/ 2312 w 5989"/>
                <a:gd name="T5" fmla="*/ 402 h 402"/>
                <a:gd name="T6" fmla="*/ 2818 w 5989"/>
                <a:gd name="T7" fmla="*/ 0 h 402"/>
                <a:gd name="T8" fmla="*/ 3510 w 5989"/>
                <a:gd name="T9" fmla="*/ 350 h 402"/>
                <a:gd name="T10" fmla="*/ 3802 w 5989"/>
                <a:gd name="T11" fmla="*/ 104 h 402"/>
                <a:gd name="T12" fmla="*/ 5989 w 5989"/>
                <a:gd name="T13" fmla="*/ 143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89" h="402">
                  <a:moveTo>
                    <a:pt x="0" y="144"/>
                  </a:moveTo>
                  <a:lnTo>
                    <a:pt x="2082" y="65"/>
                  </a:lnTo>
                  <a:lnTo>
                    <a:pt x="2312" y="402"/>
                  </a:lnTo>
                  <a:lnTo>
                    <a:pt x="2818" y="0"/>
                  </a:lnTo>
                  <a:lnTo>
                    <a:pt x="3510" y="350"/>
                  </a:lnTo>
                  <a:lnTo>
                    <a:pt x="3802" y="104"/>
                  </a:lnTo>
                  <a:lnTo>
                    <a:pt x="5989" y="143"/>
                  </a:lnTo>
                </a:path>
              </a:pathLst>
            </a:custGeom>
            <a:noFill/>
            <a:ln w="38100" cap="flat" cmpd="sng">
              <a:solidFill>
                <a:srgbClr val="993300"/>
              </a:solidFill>
              <a:prstDash val="solid"/>
              <a:round/>
              <a:headEnd type="stealth" w="lg" len="med"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5269" name="AutoShape 53"/>
            <p:cNvSpPr>
              <a:spLocks noChangeArrowheads="1"/>
            </p:cNvSpPr>
            <p:nvPr/>
          </p:nvSpPr>
          <p:spPr bwMode="auto">
            <a:xfrm>
              <a:off x="605" y="3117"/>
              <a:ext cx="2394" cy="513"/>
            </a:xfrm>
            <a:prstGeom prst="wedgeEllipseCallout">
              <a:avLst>
                <a:gd name="adj1" fmla="val 1088"/>
                <a:gd name="adj2" fmla="val -208282"/>
              </a:avLst>
            </a:prstGeom>
            <a:noFill/>
            <a:ln w="38100" algn="ctr">
              <a:solidFill>
                <a:srgbClr val="006699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3333CC"/>
                  </a:solidFill>
                </a:rPr>
                <a:t>Реальный маршрут трансляции трафика</a:t>
              </a:r>
              <a:endParaRPr lang="ru-RU" altLang="ru-RU" sz="2000">
                <a:solidFill>
                  <a:srgbClr val="3333CC"/>
                </a:solidFill>
              </a:endParaRPr>
            </a:p>
          </p:txBody>
        </p:sp>
        <p:grpSp>
          <p:nvGrpSpPr>
            <p:cNvPr id="905270" name="Group 54"/>
            <p:cNvGrpSpPr>
              <a:grpSpLocks/>
            </p:cNvGrpSpPr>
            <p:nvPr/>
          </p:nvGrpSpPr>
          <p:grpSpPr bwMode="auto">
            <a:xfrm flipH="1">
              <a:off x="3727" y="1863"/>
              <a:ext cx="546" cy="830"/>
              <a:chOff x="6972" y="5484"/>
              <a:chExt cx="1027" cy="1464"/>
            </a:xfrm>
          </p:grpSpPr>
          <p:sp>
            <p:nvSpPr>
              <p:cNvPr id="905271" name="Freeform 55"/>
              <p:cNvSpPr>
                <a:spLocks/>
              </p:cNvSpPr>
              <p:nvPr/>
            </p:nvSpPr>
            <p:spPr bwMode="auto">
              <a:xfrm>
                <a:off x="6972" y="5484"/>
                <a:ext cx="1027" cy="554"/>
              </a:xfrm>
              <a:custGeom>
                <a:avLst/>
                <a:gdLst>
                  <a:gd name="T0" fmla="*/ 389 w 1027"/>
                  <a:gd name="T1" fmla="*/ 554 h 554"/>
                  <a:gd name="T2" fmla="*/ 1027 w 1027"/>
                  <a:gd name="T3" fmla="*/ 210 h 554"/>
                  <a:gd name="T4" fmla="*/ 632 w 1027"/>
                  <a:gd name="T5" fmla="*/ 0 h 554"/>
                  <a:gd name="T6" fmla="*/ 0 w 1027"/>
                  <a:gd name="T7" fmla="*/ 341 h 554"/>
                  <a:gd name="T8" fmla="*/ 40 w 1027"/>
                  <a:gd name="T9" fmla="*/ 380 h 554"/>
                  <a:gd name="T10" fmla="*/ 81 w 1027"/>
                  <a:gd name="T11" fmla="*/ 418 h 554"/>
                  <a:gd name="T12" fmla="*/ 127 w 1027"/>
                  <a:gd name="T13" fmla="*/ 450 h 554"/>
                  <a:gd name="T14" fmla="*/ 175 w 1027"/>
                  <a:gd name="T15" fmla="*/ 479 h 554"/>
                  <a:gd name="T16" fmla="*/ 227 w 1027"/>
                  <a:gd name="T17" fmla="*/ 503 h 554"/>
                  <a:gd name="T18" fmla="*/ 279 w 1027"/>
                  <a:gd name="T19" fmla="*/ 525 h 554"/>
                  <a:gd name="T20" fmla="*/ 334 w 1027"/>
                  <a:gd name="T21" fmla="*/ 542 h 554"/>
                  <a:gd name="T22" fmla="*/ 389 w 1027"/>
                  <a:gd name="T23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7" h="554">
                    <a:moveTo>
                      <a:pt x="389" y="554"/>
                    </a:moveTo>
                    <a:lnTo>
                      <a:pt x="1027" y="210"/>
                    </a:lnTo>
                    <a:lnTo>
                      <a:pt x="632" y="0"/>
                    </a:lnTo>
                    <a:lnTo>
                      <a:pt x="0" y="341"/>
                    </a:lnTo>
                    <a:lnTo>
                      <a:pt x="40" y="380"/>
                    </a:lnTo>
                    <a:lnTo>
                      <a:pt x="81" y="418"/>
                    </a:lnTo>
                    <a:lnTo>
                      <a:pt x="127" y="450"/>
                    </a:lnTo>
                    <a:lnTo>
                      <a:pt x="175" y="479"/>
                    </a:lnTo>
                    <a:lnTo>
                      <a:pt x="227" y="503"/>
                    </a:lnTo>
                    <a:lnTo>
                      <a:pt x="279" y="525"/>
                    </a:lnTo>
                    <a:lnTo>
                      <a:pt x="334" y="542"/>
                    </a:lnTo>
                    <a:lnTo>
                      <a:pt x="389" y="554"/>
                    </a:lnTo>
                  </a:path>
                </a:pathLst>
              </a:custGeom>
              <a:solidFill>
                <a:srgbClr val="CCE8EA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5272" name="Freeform 56"/>
              <p:cNvSpPr>
                <a:spLocks/>
              </p:cNvSpPr>
              <p:nvPr/>
            </p:nvSpPr>
            <p:spPr bwMode="auto">
              <a:xfrm>
                <a:off x="6972" y="5825"/>
                <a:ext cx="389" cy="1075"/>
              </a:xfrm>
              <a:custGeom>
                <a:avLst/>
                <a:gdLst>
                  <a:gd name="T0" fmla="*/ 389 w 389"/>
                  <a:gd name="T1" fmla="*/ 213 h 1075"/>
                  <a:gd name="T2" fmla="*/ 334 w 389"/>
                  <a:gd name="T3" fmla="*/ 201 h 1075"/>
                  <a:gd name="T4" fmla="*/ 279 w 389"/>
                  <a:gd name="T5" fmla="*/ 184 h 1075"/>
                  <a:gd name="T6" fmla="*/ 225 w 389"/>
                  <a:gd name="T7" fmla="*/ 162 h 1075"/>
                  <a:gd name="T8" fmla="*/ 175 w 389"/>
                  <a:gd name="T9" fmla="*/ 138 h 1075"/>
                  <a:gd name="T10" fmla="*/ 127 w 389"/>
                  <a:gd name="T11" fmla="*/ 109 h 1075"/>
                  <a:gd name="T12" fmla="*/ 81 w 389"/>
                  <a:gd name="T13" fmla="*/ 75 h 1075"/>
                  <a:gd name="T14" fmla="*/ 40 w 389"/>
                  <a:gd name="T15" fmla="*/ 39 h 1075"/>
                  <a:gd name="T16" fmla="*/ 0 w 389"/>
                  <a:gd name="T17" fmla="*/ 0 h 1075"/>
                  <a:gd name="T18" fmla="*/ 0 w 389"/>
                  <a:gd name="T19" fmla="*/ 0 h 1075"/>
                  <a:gd name="T20" fmla="*/ 0 w 389"/>
                  <a:gd name="T21" fmla="*/ 879 h 1075"/>
                  <a:gd name="T22" fmla="*/ 40 w 389"/>
                  <a:gd name="T23" fmla="*/ 917 h 1075"/>
                  <a:gd name="T24" fmla="*/ 83 w 389"/>
                  <a:gd name="T25" fmla="*/ 951 h 1075"/>
                  <a:gd name="T26" fmla="*/ 128 w 389"/>
                  <a:gd name="T27" fmla="*/ 981 h 1075"/>
                  <a:gd name="T28" fmla="*/ 177 w 389"/>
                  <a:gd name="T29" fmla="*/ 1009 h 1075"/>
                  <a:gd name="T30" fmla="*/ 228 w 389"/>
                  <a:gd name="T31" fmla="*/ 1031 h 1075"/>
                  <a:gd name="T32" fmla="*/ 279 w 389"/>
                  <a:gd name="T33" fmla="*/ 1051 h 1075"/>
                  <a:gd name="T34" fmla="*/ 334 w 389"/>
                  <a:gd name="T35" fmla="*/ 1065 h 1075"/>
                  <a:gd name="T36" fmla="*/ 389 w 389"/>
                  <a:gd name="T37" fmla="*/ 1075 h 1075"/>
                  <a:gd name="T38" fmla="*/ 389 w 389"/>
                  <a:gd name="T39" fmla="*/ 1075 h 1075"/>
                  <a:gd name="T40" fmla="*/ 389 w 389"/>
                  <a:gd name="T41" fmla="*/ 213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9" h="1075">
                    <a:moveTo>
                      <a:pt x="389" y="213"/>
                    </a:moveTo>
                    <a:lnTo>
                      <a:pt x="334" y="201"/>
                    </a:lnTo>
                    <a:lnTo>
                      <a:pt x="279" y="184"/>
                    </a:lnTo>
                    <a:lnTo>
                      <a:pt x="225" y="162"/>
                    </a:lnTo>
                    <a:lnTo>
                      <a:pt x="175" y="138"/>
                    </a:lnTo>
                    <a:lnTo>
                      <a:pt x="127" y="109"/>
                    </a:lnTo>
                    <a:lnTo>
                      <a:pt x="81" y="75"/>
                    </a:lnTo>
                    <a:lnTo>
                      <a:pt x="40" y="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79"/>
                    </a:lnTo>
                    <a:lnTo>
                      <a:pt x="40" y="917"/>
                    </a:lnTo>
                    <a:lnTo>
                      <a:pt x="83" y="951"/>
                    </a:lnTo>
                    <a:lnTo>
                      <a:pt x="128" y="981"/>
                    </a:lnTo>
                    <a:lnTo>
                      <a:pt x="177" y="1009"/>
                    </a:lnTo>
                    <a:lnTo>
                      <a:pt x="228" y="1031"/>
                    </a:lnTo>
                    <a:lnTo>
                      <a:pt x="279" y="1051"/>
                    </a:lnTo>
                    <a:lnTo>
                      <a:pt x="334" y="1065"/>
                    </a:lnTo>
                    <a:lnTo>
                      <a:pt x="389" y="1075"/>
                    </a:lnTo>
                    <a:lnTo>
                      <a:pt x="389" y="1075"/>
                    </a:lnTo>
                    <a:lnTo>
                      <a:pt x="389" y="213"/>
                    </a:lnTo>
                  </a:path>
                </a:pathLst>
              </a:custGeom>
              <a:solidFill>
                <a:srgbClr val="CCE8EA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5273" name="Freeform 57"/>
              <p:cNvSpPr>
                <a:spLocks/>
              </p:cNvSpPr>
              <p:nvPr/>
            </p:nvSpPr>
            <p:spPr bwMode="auto">
              <a:xfrm>
                <a:off x="7361" y="5694"/>
                <a:ext cx="638" cy="1206"/>
              </a:xfrm>
              <a:custGeom>
                <a:avLst/>
                <a:gdLst>
                  <a:gd name="T0" fmla="*/ 0 w 638"/>
                  <a:gd name="T1" fmla="*/ 344 h 1206"/>
                  <a:gd name="T2" fmla="*/ 0 w 638"/>
                  <a:gd name="T3" fmla="*/ 1206 h 1206"/>
                  <a:gd name="T4" fmla="*/ 638 w 638"/>
                  <a:gd name="T5" fmla="*/ 864 h 1206"/>
                  <a:gd name="T6" fmla="*/ 638 w 638"/>
                  <a:gd name="T7" fmla="*/ 0 h 1206"/>
                  <a:gd name="T8" fmla="*/ 0 w 638"/>
                  <a:gd name="T9" fmla="*/ 344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8" h="1206">
                    <a:moveTo>
                      <a:pt x="0" y="344"/>
                    </a:moveTo>
                    <a:lnTo>
                      <a:pt x="0" y="1206"/>
                    </a:lnTo>
                    <a:lnTo>
                      <a:pt x="638" y="864"/>
                    </a:lnTo>
                    <a:lnTo>
                      <a:pt x="638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CE8EA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5274" name="Freeform 58"/>
              <p:cNvSpPr>
                <a:spLocks/>
              </p:cNvSpPr>
              <p:nvPr/>
            </p:nvSpPr>
            <p:spPr bwMode="auto">
              <a:xfrm>
                <a:off x="7120" y="6358"/>
                <a:ext cx="63" cy="78"/>
              </a:xfrm>
              <a:custGeom>
                <a:avLst/>
                <a:gdLst>
                  <a:gd name="T0" fmla="*/ 59 w 63"/>
                  <a:gd name="T1" fmla="*/ 28 h 78"/>
                  <a:gd name="T2" fmla="*/ 52 w 63"/>
                  <a:gd name="T3" fmla="*/ 15 h 78"/>
                  <a:gd name="T4" fmla="*/ 42 w 63"/>
                  <a:gd name="T5" fmla="*/ 5 h 78"/>
                  <a:gd name="T6" fmla="*/ 29 w 63"/>
                  <a:gd name="T7" fmla="*/ 0 h 78"/>
                  <a:gd name="T8" fmla="*/ 17 w 63"/>
                  <a:gd name="T9" fmla="*/ 1 h 78"/>
                  <a:gd name="T10" fmla="*/ 7 w 63"/>
                  <a:gd name="T11" fmla="*/ 8 h 78"/>
                  <a:gd name="T12" fmla="*/ 2 w 63"/>
                  <a:gd name="T13" fmla="*/ 20 h 78"/>
                  <a:gd name="T14" fmla="*/ 0 w 63"/>
                  <a:gd name="T15" fmla="*/ 34 h 78"/>
                  <a:gd name="T16" fmla="*/ 3 w 63"/>
                  <a:gd name="T17" fmla="*/ 49 h 78"/>
                  <a:gd name="T18" fmla="*/ 10 w 63"/>
                  <a:gd name="T19" fmla="*/ 62 h 78"/>
                  <a:gd name="T20" fmla="*/ 22 w 63"/>
                  <a:gd name="T21" fmla="*/ 73 h 78"/>
                  <a:gd name="T22" fmla="*/ 33 w 63"/>
                  <a:gd name="T23" fmla="*/ 78 h 78"/>
                  <a:gd name="T24" fmla="*/ 46 w 63"/>
                  <a:gd name="T25" fmla="*/ 78 h 78"/>
                  <a:gd name="T26" fmla="*/ 54 w 63"/>
                  <a:gd name="T27" fmla="*/ 69 h 78"/>
                  <a:gd name="T28" fmla="*/ 62 w 63"/>
                  <a:gd name="T29" fmla="*/ 59 h 78"/>
                  <a:gd name="T30" fmla="*/ 63 w 63"/>
                  <a:gd name="T31" fmla="*/ 44 h 78"/>
                  <a:gd name="T32" fmla="*/ 59 w 63"/>
                  <a:gd name="T33" fmla="*/ 2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78">
                    <a:moveTo>
                      <a:pt x="59" y="28"/>
                    </a:moveTo>
                    <a:lnTo>
                      <a:pt x="52" y="15"/>
                    </a:lnTo>
                    <a:lnTo>
                      <a:pt x="42" y="5"/>
                    </a:lnTo>
                    <a:lnTo>
                      <a:pt x="29" y="0"/>
                    </a:lnTo>
                    <a:lnTo>
                      <a:pt x="17" y="1"/>
                    </a:lnTo>
                    <a:lnTo>
                      <a:pt x="7" y="8"/>
                    </a:lnTo>
                    <a:lnTo>
                      <a:pt x="2" y="20"/>
                    </a:lnTo>
                    <a:lnTo>
                      <a:pt x="0" y="34"/>
                    </a:lnTo>
                    <a:lnTo>
                      <a:pt x="3" y="49"/>
                    </a:lnTo>
                    <a:lnTo>
                      <a:pt x="10" y="62"/>
                    </a:lnTo>
                    <a:lnTo>
                      <a:pt x="22" y="73"/>
                    </a:lnTo>
                    <a:lnTo>
                      <a:pt x="33" y="78"/>
                    </a:lnTo>
                    <a:lnTo>
                      <a:pt x="46" y="78"/>
                    </a:lnTo>
                    <a:lnTo>
                      <a:pt x="54" y="69"/>
                    </a:lnTo>
                    <a:lnTo>
                      <a:pt x="62" y="59"/>
                    </a:lnTo>
                    <a:lnTo>
                      <a:pt x="63" y="44"/>
                    </a:lnTo>
                    <a:lnTo>
                      <a:pt x="59" y="28"/>
                    </a:lnTo>
                  </a:path>
                </a:pathLst>
              </a:custGeom>
              <a:solidFill>
                <a:srgbClr val="FFE6B3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5275" name="Freeform 59"/>
              <p:cNvSpPr>
                <a:spLocks/>
              </p:cNvSpPr>
              <p:nvPr/>
            </p:nvSpPr>
            <p:spPr bwMode="auto">
              <a:xfrm>
                <a:off x="7035" y="6536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6 h 134"/>
                  <a:gd name="T6" fmla="*/ 92 w 264"/>
                  <a:gd name="T7" fmla="*/ 65 h 134"/>
                  <a:gd name="T8" fmla="*/ 125 w 264"/>
                  <a:gd name="T9" fmla="*/ 83 h 134"/>
                  <a:gd name="T10" fmla="*/ 159 w 264"/>
                  <a:gd name="T11" fmla="*/ 99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6"/>
                    </a:lnTo>
                    <a:lnTo>
                      <a:pt x="92" y="65"/>
                    </a:lnTo>
                    <a:lnTo>
                      <a:pt x="125" y="83"/>
                    </a:lnTo>
                    <a:lnTo>
                      <a:pt x="159" y="99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5276" name="Freeform 60"/>
              <p:cNvSpPr>
                <a:spLocks/>
              </p:cNvSpPr>
              <p:nvPr/>
            </p:nvSpPr>
            <p:spPr bwMode="auto">
              <a:xfrm>
                <a:off x="7035" y="6589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5277" name="Freeform 61"/>
              <p:cNvSpPr>
                <a:spLocks/>
              </p:cNvSpPr>
              <p:nvPr/>
            </p:nvSpPr>
            <p:spPr bwMode="auto">
              <a:xfrm>
                <a:off x="7035" y="6642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3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3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5278" name="Freeform 62"/>
              <p:cNvSpPr>
                <a:spLocks/>
              </p:cNvSpPr>
              <p:nvPr/>
            </p:nvSpPr>
            <p:spPr bwMode="auto">
              <a:xfrm>
                <a:off x="7025" y="5992"/>
                <a:ext cx="282" cy="156"/>
              </a:xfrm>
              <a:custGeom>
                <a:avLst/>
                <a:gdLst>
                  <a:gd name="T0" fmla="*/ 10 w 282"/>
                  <a:gd name="T1" fmla="*/ 22 h 156"/>
                  <a:gd name="T2" fmla="*/ 68 w 282"/>
                  <a:gd name="T3" fmla="*/ 66 h 156"/>
                  <a:gd name="T4" fmla="*/ 99 w 282"/>
                  <a:gd name="T5" fmla="*/ 85 h 156"/>
                  <a:gd name="T6" fmla="*/ 132 w 282"/>
                  <a:gd name="T7" fmla="*/ 104 h 156"/>
                  <a:gd name="T8" fmla="*/ 167 w 282"/>
                  <a:gd name="T9" fmla="*/ 119 h 156"/>
                  <a:gd name="T10" fmla="*/ 201 w 282"/>
                  <a:gd name="T11" fmla="*/ 134 h 156"/>
                  <a:gd name="T12" fmla="*/ 236 w 282"/>
                  <a:gd name="T13" fmla="*/ 146 h 156"/>
                  <a:gd name="T14" fmla="*/ 272 w 282"/>
                  <a:gd name="T15" fmla="*/ 156 h 156"/>
                  <a:gd name="T16" fmla="*/ 278 w 282"/>
                  <a:gd name="T17" fmla="*/ 155 h 156"/>
                  <a:gd name="T18" fmla="*/ 281 w 282"/>
                  <a:gd name="T19" fmla="*/ 151 h 156"/>
                  <a:gd name="T20" fmla="*/ 282 w 282"/>
                  <a:gd name="T21" fmla="*/ 146 h 156"/>
                  <a:gd name="T22" fmla="*/ 282 w 282"/>
                  <a:gd name="T23" fmla="*/ 141 h 156"/>
                  <a:gd name="T24" fmla="*/ 279 w 282"/>
                  <a:gd name="T25" fmla="*/ 136 h 156"/>
                  <a:gd name="T26" fmla="*/ 272 w 282"/>
                  <a:gd name="T27" fmla="*/ 133 h 156"/>
                  <a:gd name="T28" fmla="*/ 236 w 282"/>
                  <a:gd name="T29" fmla="*/ 122 h 156"/>
                  <a:gd name="T30" fmla="*/ 202 w 282"/>
                  <a:gd name="T31" fmla="*/ 110 h 156"/>
                  <a:gd name="T32" fmla="*/ 168 w 282"/>
                  <a:gd name="T33" fmla="*/ 97 h 156"/>
                  <a:gd name="T34" fmla="*/ 135 w 282"/>
                  <a:gd name="T35" fmla="*/ 80 h 156"/>
                  <a:gd name="T36" fmla="*/ 104 w 282"/>
                  <a:gd name="T37" fmla="*/ 63 h 156"/>
                  <a:gd name="T38" fmla="*/ 72 w 282"/>
                  <a:gd name="T39" fmla="*/ 44 h 156"/>
                  <a:gd name="T40" fmla="*/ 14 w 282"/>
                  <a:gd name="T41" fmla="*/ 2 h 156"/>
                  <a:gd name="T42" fmla="*/ 8 w 282"/>
                  <a:gd name="T43" fmla="*/ 0 h 156"/>
                  <a:gd name="T44" fmla="*/ 2 w 282"/>
                  <a:gd name="T45" fmla="*/ 2 h 156"/>
                  <a:gd name="T46" fmla="*/ 0 w 282"/>
                  <a:gd name="T47" fmla="*/ 5 h 156"/>
                  <a:gd name="T48" fmla="*/ 0 w 282"/>
                  <a:gd name="T49" fmla="*/ 8 h 156"/>
                  <a:gd name="T50" fmla="*/ 2 w 282"/>
                  <a:gd name="T51" fmla="*/ 17 h 156"/>
                  <a:gd name="T52" fmla="*/ 10 w 282"/>
                  <a:gd name="T53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56">
                    <a:moveTo>
                      <a:pt x="10" y="22"/>
                    </a:moveTo>
                    <a:lnTo>
                      <a:pt x="68" y="66"/>
                    </a:lnTo>
                    <a:lnTo>
                      <a:pt x="99" y="85"/>
                    </a:lnTo>
                    <a:lnTo>
                      <a:pt x="132" y="104"/>
                    </a:lnTo>
                    <a:lnTo>
                      <a:pt x="167" y="119"/>
                    </a:lnTo>
                    <a:lnTo>
                      <a:pt x="201" y="134"/>
                    </a:lnTo>
                    <a:lnTo>
                      <a:pt x="236" y="146"/>
                    </a:lnTo>
                    <a:lnTo>
                      <a:pt x="272" y="156"/>
                    </a:lnTo>
                    <a:lnTo>
                      <a:pt x="278" y="155"/>
                    </a:lnTo>
                    <a:lnTo>
                      <a:pt x="281" y="151"/>
                    </a:lnTo>
                    <a:lnTo>
                      <a:pt x="282" y="146"/>
                    </a:lnTo>
                    <a:lnTo>
                      <a:pt x="282" y="141"/>
                    </a:lnTo>
                    <a:lnTo>
                      <a:pt x="279" y="136"/>
                    </a:lnTo>
                    <a:lnTo>
                      <a:pt x="272" y="133"/>
                    </a:lnTo>
                    <a:lnTo>
                      <a:pt x="236" y="122"/>
                    </a:lnTo>
                    <a:lnTo>
                      <a:pt x="202" y="110"/>
                    </a:lnTo>
                    <a:lnTo>
                      <a:pt x="168" y="97"/>
                    </a:lnTo>
                    <a:lnTo>
                      <a:pt x="135" y="80"/>
                    </a:lnTo>
                    <a:lnTo>
                      <a:pt x="104" y="63"/>
                    </a:lnTo>
                    <a:lnTo>
                      <a:pt x="72" y="4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17"/>
                    </a:lnTo>
                    <a:lnTo>
                      <a:pt x="10" y="22"/>
                    </a:lnTo>
                  </a:path>
                </a:pathLst>
              </a:custGeom>
              <a:solidFill>
                <a:srgbClr val="FFE6B3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5279" name="Freeform 63"/>
              <p:cNvSpPr>
                <a:spLocks/>
              </p:cNvSpPr>
              <p:nvPr/>
            </p:nvSpPr>
            <p:spPr bwMode="auto">
              <a:xfrm>
                <a:off x="7035" y="6099"/>
                <a:ext cx="264" cy="151"/>
              </a:xfrm>
              <a:custGeom>
                <a:avLst/>
                <a:gdLst>
                  <a:gd name="T0" fmla="*/ 0 w 264"/>
                  <a:gd name="T1" fmla="*/ 17 h 151"/>
                  <a:gd name="T2" fmla="*/ 30 w 264"/>
                  <a:gd name="T3" fmla="*/ 41 h 151"/>
                  <a:gd name="T4" fmla="*/ 60 w 264"/>
                  <a:gd name="T5" fmla="*/ 61 h 151"/>
                  <a:gd name="T6" fmla="*/ 91 w 264"/>
                  <a:gd name="T7" fmla="*/ 82 h 151"/>
                  <a:gd name="T8" fmla="*/ 124 w 264"/>
                  <a:gd name="T9" fmla="*/ 99 h 151"/>
                  <a:gd name="T10" fmla="*/ 157 w 264"/>
                  <a:gd name="T11" fmla="*/ 116 h 151"/>
                  <a:gd name="T12" fmla="*/ 192 w 264"/>
                  <a:gd name="T13" fmla="*/ 129 h 151"/>
                  <a:gd name="T14" fmla="*/ 226 w 264"/>
                  <a:gd name="T15" fmla="*/ 141 h 151"/>
                  <a:gd name="T16" fmla="*/ 264 w 264"/>
                  <a:gd name="T17" fmla="*/ 151 h 151"/>
                  <a:gd name="T18" fmla="*/ 264 w 264"/>
                  <a:gd name="T19" fmla="*/ 151 h 151"/>
                  <a:gd name="T20" fmla="*/ 264 w 264"/>
                  <a:gd name="T21" fmla="*/ 134 h 151"/>
                  <a:gd name="T22" fmla="*/ 228 w 264"/>
                  <a:gd name="T23" fmla="*/ 124 h 151"/>
                  <a:gd name="T24" fmla="*/ 192 w 264"/>
                  <a:gd name="T25" fmla="*/ 111 h 151"/>
                  <a:gd name="T26" fmla="*/ 124 w 264"/>
                  <a:gd name="T27" fmla="*/ 80 h 151"/>
                  <a:gd name="T28" fmla="*/ 60 w 264"/>
                  <a:gd name="T29" fmla="*/ 44 h 151"/>
                  <a:gd name="T30" fmla="*/ 0 w 264"/>
                  <a:gd name="T31" fmla="*/ 0 h 151"/>
                  <a:gd name="T32" fmla="*/ 0 w 264"/>
                  <a:gd name="T33" fmla="*/ 0 h 151"/>
                  <a:gd name="T34" fmla="*/ 0 w 264"/>
                  <a:gd name="T35" fmla="*/ 17 h 151"/>
                  <a:gd name="T36" fmla="*/ 0 w 264"/>
                  <a:gd name="T37" fmla="*/ 1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4" h="151">
                    <a:moveTo>
                      <a:pt x="0" y="17"/>
                    </a:moveTo>
                    <a:lnTo>
                      <a:pt x="30" y="41"/>
                    </a:lnTo>
                    <a:lnTo>
                      <a:pt x="60" y="61"/>
                    </a:lnTo>
                    <a:lnTo>
                      <a:pt x="91" y="82"/>
                    </a:lnTo>
                    <a:lnTo>
                      <a:pt x="124" y="99"/>
                    </a:lnTo>
                    <a:lnTo>
                      <a:pt x="157" y="116"/>
                    </a:lnTo>
                    <a:lnTo>
                      <a:pt x="192" y="129"/>
                    </a:lnTo>
                    <a:lnTo>
                      <a:pt x="226" y="141"/>
                    </a:lnTo>
                    <a:lnTo>
                      <a:pt x="264" y="151"/>
                    </a:lnTo>
                    <a:lnTo>
                      <a:pt x="264" y="151"/>
                    </a:lnTo>
                    <a:lnTo>
                      <a:pt x="264" y="134"/>
                    </a:lnTo>
                    <a:lnTo>
                      <a:pt x="228" y="124"/>
                    </a:lnTo>
                    <a:lnTo>
                      <a:pt x="192" y="111"/>
                    </a:lnTo>
                    <a:lnTo>
                      <a:pt x="124" y="80"/>
                    </a:lnTo>
                    <a:lnTo>
                      <a:pt x="60" y="4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05280" name="Group 64"/>
              <p:cNvGrpSpPr>
                <a:grpSpLocks/>
              </p:cNvGrpSpPr>
              <p:nvPr/>
            </p:nvGrpSpPr>
            <p:grpSpPr bwMode="auto">
              <a:xfrm>
                <a:off x="7475" y="6435"/>
                <a:ext cx="399" cy="513"/>
                <a:chOff x="8159" y="6378"/>
                <a:chExt cx="399" cy="513"/>
              </a:xfrm>
            </p:grpSpPr>
            <p:sp>
              <p:nvSpPr>
                <p:cNvPr id="905281" name="Freeform 65"/>
                <p:cNvSpPr>
                  <a:spLocks/>
                </p:cNvSpPr>
                <p:nvPr/>
              </p:nvSpPr>
              <p:spPr bwMode="auto">
                <a:xfrm>
                  <a:off x="8159" y="6378"/>
                  <a:ext cx="399" cy="513"/>
                </a:xfrm>
                <a:custGeom>
                  <a:avLst/>
                  <a:gdLst>
                    <a:gd name="T0" fmla="*/ 350 w 350"/>
                    <a:gd name="T1" fmla="*/ 80 h 470"/>
                    <a:gd name="T2" fmla="*/ 348 w 350"/>
                    <a:gd name="T3" fmla="*/ 72 h 470"/>
                    <a:gd name="T4" fmla="*/ 345 w 350"/>
                    <a:gd name="T5" fmla="*/ 63 h 470"/>
                    <a:gd name="T6" fmla="*/ 341 w 350"/>
                    <a:gd name="T7" fmla="*/ 57 h 470"/>
                    <a:gd name="T8" fmla="*/ 335 w 350"/>
                    <a:gd name="T9" fmla="*/ 48 h 470"/>
                    <a:gd name="T10" fmla="*/ 328 w 350"/>
                    <a:gd name="T11" fmla="*/ 41 h 470"/>
                    <a:gd name="T12" fmla="*/ 320 w 350"/>
                    <a:gd name="T13" fmla="*/ 34 h 470"/>
                    <a:gd name="T14" fmla="*/ 298 w 350"/>
                    <a:gd name="T15" fmla="*/ 23 h 470"/>
                    <a:gd name="T16" fmla="*/ 272 w 350"/>
                    <a:gd name="T17" fmla="*/ 14 h 470"/>
                    <a:gd name="T18" fmla="*/ 242 w 350"/>
                    <a:gd name="T19" fmla="*/ 6 h 470"/>
                    <a:gd name="T20" fmla="*/ 210 w 350"/>
                    <a:gd name="T21" fmla="*/ 0 h 470"/>
                    <a:gd name="T22" fmla="*/ 174 w 350"/>
                    <a:gd name="T23" fmla="*/ 0 h 470"/>
                    <a:gd name="T24" fmla="*/ 138 w 350"/>
                    <a:gd name="T25" fmla="*/ 0 h 470"/>
                    <a:gd name="T26" fmla="*/ 106 w 350"/>
                    <a:gd name="T27" fmla="*/ 6 h 470"/>
                    <a:gd name="T28" fmla="*/ 77 w 350"/>
                    <a:gd name="T29" fmla="*/ 14 h 470"/>
                    <a:gd name="T30" fmla="*/ 50 w 350"/>
                    <a:gd name="T31" fmla="*/ 23 h 470"/>
                    <a:gd name="T32" fmla="*/ 28 w 350"/>
                    <a:gd name="T33" fmla="*/ 34 h 470"/>
                    <a:gd name="T34" fmla="*/ 20 w 350"/>
                    <a:gd name="T35" fmla="*/ 41 h 470"/>
                    <a:gd name="T36" fmla="*/ 13 w 350"/>
                    <a:gd name="T37" fmla="*/ 48 h 470"/>
                    <a:gd name="T38" fmla="*/ 7 w 350"/>
                    <a:gd name="T39" fmla="*/ 57 h 470"/>
                    <a:gd name="T40" fmla="*/ 3 w 350"/>
                    <a:gd name="T41" fmla="*/ 63 h 470"/>
                    <a:gd name="T42" fmla="*/ 0 w 350"/>
                    <a:gd name="T43" fmla="*/ 72 h 470"/>
                    <a:gd name="T44" fmla="*/ 0 w 350"/>
                    <a:gd name="T45" fmla="*/ 80 h 470"/>
                    <a:gd name="T46" fmla="*/ 0 w 350"/>
                    <a:gd name="T47" fmla="*/ 80 h 470"/>
                    <a:gd name="T48" fmla="*/ 0 w 350"/>
                    <a:gd name="T49" fmla="*/ 80 h 470"/>
                    <a:gd name="T50" fmla="*/ 0 w 350"/>
                    <a:gd name="T51" fmla="*/ 392 h 470"/>
                    <a:gd name="T52" fmla="*/ 1 w 350"/>
                    <a:gd name="T53" fmla="*/ 400 h 470"/>
                    <a:gd name="T54" fmla="*/ 4 w 350"/>
                    <a:gd name="T55" fmla="*/ 409 h 470"/>
                    <a:gd name="T56" fmla="*/ 8 w 350"/>
                    <a:gd name="T57" fmla="*/ 415 h 470"/>
                    <a:gd name="T58" fmla="*/ 16 w 350"/>
                    <a:gd name="T59" fmla="*/ 422 h 470"/>
                    <a:gd name="T60" fmla="*/ 23 w 350"/>
                    <a:gd name="T61" fmla="*/ 431 h 470"/>
                    <a:gd name="T62" fmla="*/ 33 w 350"/>
                    <a:gd name="T63" fmla="*/ 436 h 470"/>
                    <a:gd name="T64" fmla="*/ 54 w 350"/>
                    <a:gd name="T65" fmla="*/ 448 h 470"/>
                    <a:gd name="T66" fmla="*/ 81 w 350"/>
                    <a:gd name="T67" fmla="*/ 458 h 470"/>
                    <a:gd name="T68" fmla="*/ 111 w 350"/>
                    <a:gd name="T69" fmla="*/ 465 h 470"/>
                    <a:gd name="T70" fmla="*/ 145 w 350"/>
                    <a:gd name="T71" fmla="*/ 468 h 470"/>
                    <a:gd name="T72" fmla="*/ 180 w 350"/>
                    <a:gd name="T73" fmla="*/ 470 h 470"/>
                    <a:gd name="T74" fmla="*/ 214 w 350"/>
                    <a:gd name="T75" fmla="*/ 468 h 470"/>
                    <a:gd name="T76" fmla="*/ 244 w 350"/>
                    <a:gd name="T77" fmla="*/ 463 h 470"/>
                    <a:gd name="T78" fmla="*/ 272 w 350"/>
                    <a:gd name="T79" fmla="*/ 456 h 470"/>
                    <a:gd name="T80" fmla="*/ 297 w 350"/>
                    <a:gd name="T81" fmla="*/ 446 h 470"/>
                    <a:gd name="T82" fmla="*/ 318 w 350"/>
                    <a:gd name="T83" fmla="*/ 436 h 470"/>
                    <a:gd name="T84" fmla="*/ 334 w 350"/>
                    <a:gd name="T85" fmla="*/ 422 h 470"/>
                    <a:gd name="T86" fmla="*/ 340 w 350"/>
                    <a:gd name="T87" fmla="*/ 415 h 470"/>
                    <a:gd name="T88" fmla="*/ 344 w 350"/>
                    <a:gd name="T89" fmla="*/ 409 h 470"/>
                    <a:gd name="T90" fmla="*/ 347 w 350"/>
                    <a:gd name="T91" fmla="*/ 400 h 470"/>
                    <a:gd name="T92" fmla="*/ 350 w 350"/>
                    <a:gd name="T93" fmla="*/ 393 h 470"/>
                    <a:gd name="T94" fmla="*/ 350 w 350"/>
                    <a:gd name="T95" fmla="*/ 80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50" h="470">
                      <a:moveTo>
                        <a:pt x="350" y="80"/>
                      </a:moveTo>
                      <a:lnTo>
                        <a:pt x="348" y="72"/>
                      </a:lnTo>
                      <a:lnTo>
                        <a:pt x="345" y="63"/>
                      </a:lnTo>
                      <a:lnTo>
                        <a:pt x="341" y="57"/>
                      </a:lnTo>
                      <a:lnTo>
                        <a:pt x="335" y="48"/>
                      </a:lnTo>
                      <a:lnTo>
                        <a:pt x="328" y="41"/>
                      </a:lnTo>
                      <a:lnTo>
                        <a:pt x="320" y="34"/>
                      </a:lnTo>
                      <a:lnTo>
                        <a:pt x="298" y="23"/>
                      </a:lnTo>
                      <a:lnTo>
                        <a:pt x="272" y="14"/>
                      </a:lnTo>
                      <a:lnTo>
                        <a:pt x="242" y="6"/>
                      </a:lnTo>
                      <a:lnTo>
                        <a:pt x="210" y="0"/>
                      </a:lnTo>
                      <a:lnTo>
                        <a:pt x="174" y="0"/>
                      </a:lnTo>
                      <a:lnTo>
                        <a:pt x="138" y="0"/>
                      </a:lnTo>
                      <a:lnTo>
                        <a:pt x="106" y="6"/>
                      </a:lnTo>
                      <a:lnTo>
                        <a:pt x="77" y="14"/>
                      </a:lnTo>
                      <a:lnTo>
                        <a:pt x="50" y="23"/>
                      </a:lnTo>
                      <a:lnTo>
                        <a:pt x="28" y="34"/>
                      </a:lnTo>
                      <a:lnTo>
                        <a:pt x="20" y="41"/>
                      </a:lnTo>
                      <a:lnTo>
                        <a:pt x="13" y="48"/>
                      </a:lnTo>
                      <a:lnTo>
                        <a:pt x="7" y="57"/>
                      </a:lnTo>
                      <a:lnTo>
                        <a:pt x="3" y="63"/>
                      </a:lnTo>
                      <a:lnTo>
                        <a:pt x="0" y="72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392"/>
                      </a:lnTo>
                      <a:lnTo>
                        <a:pt x="1" y="400"/>
                      </a:lnTo>
                      <a:lnTo>
                        <a:pt x="4" y="409"/>
                      </a:lnTo>
                      <a:lnTo>
                        <a:pt x="8" y="415"/>
                      </a:lnTo>
                      <a:lnTo>
                        <a:pt x="16" y="422"/>
                      </a:lnTo>
                      <a:lnTo>
                        <a:pt x="23" y="431"/>
                      </a:lnTo>
                      <a:lnTo>
                        <a:pt x="33" y="436"/>
                      </a:lnTo>
                      <a:lnTo>
                        <a:pt x="54" y="448"/>
                      </a:lnTo>
                      <a:lnTo>
                        <a:pt x="81" y="458"/>
                      </a:lnTo>
                      <a:lnTo>
                        <a:pt x="111" y="465"/>
                      </a:lnTo>
                      <a:lnTo>
                        <a:pt x="145" y="468"/>
                      </a:lnTo>
                      <a:lnTo>
                        <a:pt x="180" y="470"/>
                      </a:lnTo>
                      <a:lnTo>
                        <a:pt x="214" y="468"/>
                      </a:lnTo>
                      <a:lnTo>
                        <a:pt x="244" y="463"/>
                      </a:lnTo>
                      <a:lnTo>
                        <a:pt x="272" y="456"/>
                      </a:lnTo>
                      <a:lnTo>
                        <a:pt x="297" y="446"/>
                      </a:lnTo>
                      <a:lnTo>
                        <a:pt x="318" y="436"/>
                      </a:lnTo>
                      <a:lnTo>
                        <a:pt x="334" y="422"/>
                      </a:lnTo>
                      <a:lnTo>
                        <a:pt x="340" y="415"/>
                      </a:lnTo>
                      <a:lnTo>
                        <a:pt x="344" y="409"/>
                      </a:lnTo>
                      <a:lnTo>
                        <a:pt x="347" y="400"/>
                      </a:lnTo>
                      <a:lnTo>
                        <a:pt x="350" y="393"/>
                      </a:lnTo>
                      <a:lnTo>
                        <a:pt x="350" y="80"/>
                      </a:lnTo>
                    </a:path>
                  </a:pathLst>
                </a:custGeom>
                <a:solidFill>
                  <a:srgbClr val="FFE6B3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82" name="Freeform 66"/>
                <p:cNvSpPr>
                  <a:spLocks/>
                </p:cNvSpPr>
                <p:nvPr/>
              </p:nvSpPr>
              <p:spPr bwMode="auto">
                <a:xfrm>
                  <a:off x="8159" y="6462"/>
                  <a:ext cx="399" cy="429"/>
                </a:xfrm>
                <a:custGeom>
                  <a:avLst/>
                  <a:gdLst>
                    <a:gd name="T0" fmla="*/ 0 w 353"/>
                    <a:gd name="T1" fmla="*/ 0 h 390"/>
                    <a:gd name="T2" fmla="*/ 0 w 353"/>
                    <a:gd name="T3" fmla="*/ 313 h 390"/>
                    <a:gd name="T4" fmla="*/ 2 w 353"/>
                    <a:gd name="T5" fmla="*/ 322 h 390"/>
                    <a:gd name="T6" fmla="*/ 5 w 353"/>
                    <a:gd name="T7" fmla="*/ 329 h 390"/>
                    <a:gd name="T8" fmla="*/ 10 w 353"/>
                    <a:gd name="T9" fmla="*/ 337 h 390"/>
                    <a:gd name="T10" fmla="*/ 16 w 353"/>
                    <a:gd name="T11" fmla="*/ 344 h 390"/>
                    <a:gd name="T12" fmla="*/ 25 w 353"/>
                    <a:gd name="T13" fmla="*/ 351 h 390"/>
                    <a:gd name="T14" fmla="*/ 33 w 353"/>
                    <a:gd name="T15" fmla="*/ 357 h 390"/>
                    <a:gd name="T16" fmla="*/ 56 w 353"/>
                    <a:gd name="T17" fmla="*/ 369 h 390"/>
                    <a:gd name="T18" fmla="*/ 83 w 353"/>
                    <a:gd name="T19" fmla="*/ 378 h 390"/>
                    <a:gd name="T20" fmla="*/ 113 w 353"/>
                    <a:gd name="T21" fmla="*/ 385 h 390"/>
                    <a:gd name="T22" fmla="*/ 147 w 353"/>
                    <a:gd name="T23" fmla="*/ 390 h 390"/>
                    <a:gd name="T24" fmla="*/ 183 w 353"/>
                    <a:gd name="T25" fmla="*/ 390 h 390"/>
                    <a:gd name="T26" fmla="*/ 216 w 353"/>
                    <a:gd name="T27" fmla="*/ 388 h 390"/>
                    <a:gd name="T28" fmla="*/ 247 w 353"/>
                    <a:gd name="T29" fmla="*/ 385 h 390"/>
                    <a:gd name="T30" fmla="*/ 276 w 353"/>
                    <a:gd name="T31" fmla="*/ 376 h 390"/>
                    <a:gd name="T32" fmla="*/ 300 w 353"/>
                    <a:gd name="T33" fmla="*/ 368 h 390"/>
                    <a:gd name="T34" fmla="*/ 322 w 353"/>
                    <a:gd name="T35" fmla="*/ 356 h 390"/>
                    <a:gd name="T36" fmla="*/ 337 w 353"/>
                    <a:gd name="T37" fmla="*/ 344 h 390"/>
                    <a:gd name="T38" fmla="*/ 343 w 353"/>
                    <a:gd name="T39" fmla="*/ 337 h 390"/>
                    <a:gd name="T40" fmla="*/ 349 w 353"/>
                    <a:gd name="T41" fmla="*/ 329 h 390"/>
                    <a:gd name="T42" fmla="*/ 352 w 353"/>
                    <a:gd name="T43" fmla="*/ 322 h 390"/>
                    <a:gd name="T44" fmla="*/ 353 w 353"/>
                    <a:gd name="T45" fmla="*/ 313 h 390"/>
                    <a:gd name="T46" fmla="*/ 353 w 353"/>
                    <a:gd name="T47" fmla="*/ 313 h 390"/>
                    <a:gd name="T48" fmla="*/ 353 w 353"/>
                    <a:gd name="T49" fmla="*/ 0 h 390"/>
                    <a:gd name="T50" fmla="*/ 353 w 353"/>
                    <a:gd name="T51" fmla="*/ 9 h 390"/>
                    <a:gd name="T52" fmla="*/ 350 w 353"/>
                    <a:gd name="T53" fmla="*/ 17 h 390"/>
                    <a:gd name="T54" fmla="*/ 346 w 353"/>
                    <a:gd name="T55" fmla="*/ 24 h 390"/>
                    <a:gd name="T56" fmla="*/ 340 w 353"/>
                    <a:gd name="T57" fmla="*/ 33 h 390"/>
                    <a:gd name="T58" fmla="*/ 333 w 353"/>
                    <a:gd name="T59" fmla="*/ 39 h 390"/>
                    <a:gd name="T60" fmla="*/ 324 w 353"/>
                    <a:gd name="T61" fmla="*/ 46 h 390"/>
                    <a:gd name="T62" fmla="*/ 303 w 353"/>
                    <a:gd name="T63" fmla="*/ 58 h 390"/>
                    <a:gd name="T64" fmla="*/ 277 w 353"/>
                    <a:gd name="T65" fmla="*/ 68 h 390"/>
                    <a:gd name="T66" fmla="*/ 247 w 353"/>
                    <a:gd name="T67" fmla="*/ 75 h 390"/>
                    <a:gd name="T68" fmla="*/ 215 w 353"/>
                    <a:gd name="T69" fmla="*/ 80 h 390"/>
                    <a:gd name="T70" fmla="*/ 179 w 353"/>
                    <a:gd name="T71" fmla="*/ 82 h 390"/>
                    <a:gd name="T72" fmla="*/ 143 w 353"/>
                    <a:gd name="T73" fmla="*/ 80 h 390"/>
                    <a:gd name="T74" fmla="*/ 109 w 353"/>
                    <a:gd name="T75" fmla="*/ 75 h 390"/>
                    <a:gd name="T76" fmla="*/ 79 w 353"/>
                    <a:gd name="T77" fmla="*/ 68 h 390"/>
                    <a:gd name="T78" fmla="*/ 53 w 353"/>
                    <a:gd name="T79" fmla="*/ 58 h 390"/>
                    <a:gd name="T80" fmla="*/ 32 w 353"/>
                    <a:gd name="T81" fmla="*/ 46 h 390"/>
                    <a:gd name="T82" fmla="*/ 22 w 353"/>
                    <a:gd name="T83" fmla="*/ 41 h 390"/>
                    <a:gd name="T84" fmla="*/ 15 w 353"/>
                    <a:gd name="T85" fmla="*/ 33 h 390"/>
                    <a:gd name="T86" fmla="*/ 9 w 353"/>
                    <a:gd name="T87" fmla="*/ 26 h 390"/>
                    <a:gd name="T88" fmla="*/ 5 w 353"/>
                    <a:gd name="T89" fmla="*/ 19 h 390"/>
                    <a:gd name="T90" fmla="*/ 2 w 353"/>
                    <a:gd name="T91" fmla="*/ 11 h 390"/>
                    <a:gd name="T92" fmla="*/ 0 w 353"/>
                    <a:gd name="T93" fmla="*/ 2 h 390"/>
                    <a:gd name="T94" fmla="*/ 0 w 353"/>
                    <a:gd name="T95" fmla="*/ 0 h 390"/>
                    <a:gd name="T96" fmla="*/ 0 w 353"/>
                    <a:gd name="T97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53" h="390">
                      <a:moveTo>
                        <a:pt x="0" y="0"/>
                      </a:moveTo>
                      <a:lnTo>
                        <a:pt x="0" y="313"/>
                      </a:lnTo>
                      <a:lnTo>
                        <a:pt x="2" y="322"/>
                      </a:lnTo>
                      <a:lnTo>
                        <a:pt x="5" y="329"/>
                      </a:lnTo>
                      <a:lnTo>
                        <a:pt x="10" y="337"/>
                      </a:lnTo>
                      <a:lnTo>
                        <a:pt x="16" y="344"/>
                      </a:lnTo>
                      <a:lnTo>
                        <a:pt x="25" y="351"/>
                      </a:lnTo>
                      <a:lnTo>
                        <a:pt x="33" y="357"/>
                      </a:lnTo>
                      <a:lnTo>
                        <a:pt x="56" y="369"/>
                      </a:lnTo>
                      <a:lnTo>
                        <a:pt x="83" y="378"/>
                      </a:lnTo>
                      <a:lnTo>
                        <a:pt x="113" y="385"/>
                      </a:lnTo>
                      <a:lnTo>
                        <a:pt x="147" y="390"/>
                      </a:lnTo>
                      <a:lnTo>
                        <a:pt x="183" y="390"/>
                      </a:lnTo>
                      <a:lnTo>
                        <a:pt x="216" y="388"/>
                      </a:lnTo>
                      <a:lnTo>
                        <a:pt x="247" y="385"/>
                      </a:lnTo>
                      <a:lnTo>
                        <a:pt x="276" y="376"/>
                      </a:lnTo>
                      <a:lnTo>
                        <a:pt x="300" y="368"/>
                      </a:lnTo>
                      <a:lnTo>
                        <a:pt x="322" y="356"/>
                      </a:lnTo>
                      <a:lnTo>
                        <a:pt x="337" y="344"/>
                      </a:lnTo>
                      <a:lnTo>
                        <a:pt x="343" y="337"/>
                      </a:lnTo>
                      <a:lnTo>
                        <a:pt x="349" y="329"/>
                      </a:lnTo>
                      <a:lnTo>
                        <a:pt x="352" y="322"/>
                      </a:lnTo>
                      <a:lnTo>
                        <a:pt x="353" y="313"/>
                      </a:lnTo>
                      <a:lnTo>
                        <a:pt x="353" y="313"/>
                      </a:lnTo>
                      <a:lnTo>
                        <a:pt x="353" y="0"/>
                      </a:lnTo>
                      <a:lnTo>
                        <a:pt x="353" y="9"/>
                      </a:lnTo>
                      <a:lnTo>
                        <a:pt x="350" y="17"/>
                      </a:lnTo>
                      <a:lnTo>
                        <a:pt x="346" y="24"/>
                      </a:lnTo>
                      <a:lnTo>
                        <a:pt x="340" y="33"/>
                      </a:lnTo>
                      <a:lnTo>
                        <a:pt x="333" y="39"/>
                      </a:lnTo>
                      <a:lnTo>
                        <a:pt x="324" y="46"/>
                      </a:lnTo>
                      <a:lnTo>
                        <a:pt x="303" y="58"/>
                      </a:lnTo>
                      <a:lnTo>
                        <a:pt x="277" y="68"/>
                      </a:lnTo>
                      <a:lnTo>
                        <a:pt x="247" y="75"/>
                      </a:lnTo>
                      <a:lnTo>
                        <a:pt x="215" y="80"/>
                      </a:lnTo>
                      <a:lnTo>
                        <a:pt x="179" y="82"/>
                      </a:lnTo>
                      <a:lnTo>
                        <a:pt x="143" y="80"/>
                      </a:lnTo>
                      <a:lnTo>
                        <a:pt x="109" y="75"/>
                      </a:lnTo>
                      <a:lnTo>
                        <a:pt x="79" y="68"/>
                      </a:lnTo>
                      <a:lnTo>
                        <a:pt x="53" y="58"/>
                      </a:lnTo>
                      <a:lnTo>
                        <a:pt x="32" y="46"/>
                      </a:lnTo>
                      <a:lnTo>
                        <a:pt x="22" y="41"/>
                      </a:lnTo>
                      <a:lnTo>
                        <a:pt x="15" y="33"/>
                      </a:lnTo>
                      <a:lnTo>
                        <a:pt x="9" y="26"/>
                      </a:lnTo>
                      <a:lnTo>
                        <a:pt x="5" y="19"/>
                      </a:lnTo>
                      <a:lnTo>
                        <a:pt x="2" y="11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E6B3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905283" name="Text Box 67"/>
            <p:cNvSpPr txBox="1">
              <a:spLocks noChangeArrowheads="1"/>
            </p:cNvSpPr>
            <p:nvPr/>
          </p:nvSpPr>
          <p:spPr bwMode="auto">
            <a:xfrm>
              <a:off x="3651" y="1298"/>
              <a:ext cx="1069" cy="38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ru-RU" altLang="zh-CN" sz="2000" b="1">
                  <a:solidFill>
                    <a:srgbClr val="006699"/>
                  </a:solidFill>
                </a:rPr>
                <a:t>Удалённый </a:t>
              </a:r>
              <a:r>
                <a:rPr lang="en-US" altLang="zh-CN" sz="2000" b="1">
                  <a:solidFill>
                    <a:srgbClr val="006699"/>
                  </a:solidFill>
                  <a:ea typeface="SimSun" panose="02010600030101010101" pitchFamily="2" charset="-122"/>
                </a:rPr>
                <a:t>DNS-</a:t>
              </a:r>
              <a:r>
                <a:rPr lang="ru-RU" altLang="zh-CN" sz="2000" b="1">
                  <a:solidFill>
                    <a:srgbClr val="006699"/>
                  </a:solidFill>
                </a:rPr>
                <a:t>сервер</a:t>
              </a:r>
              <a:endParaRPr lang="ru-RU" altLang="ru-RU" sz="2000" b="1">
                <a:solidFill>
                  <a:srgbClr val="006699"/>
                </a:solidFill>
              </a:endParaRPr>
            </a:p>
          </p:txBody>
        </p:sp>
        <p:grpSp>
          <p:nvGrpSpPr>
            <p:cNvPr id="905284" name="Group 68"/>
            <p:cNvGrpSpPr>
              <a:grpSpLocks/>
            </p:cNvGrpSpPr>
            <p:nvPr/>
          </p:nvGrpSpPr>
          <p:grpSpPr bwMode="auto">
            <a:xfrm>
              <a:off x="4740" y="1300"/>
              <a:ext cx="829" cy="806"/>
              <a:chOff x="2055" y="343"/>
              <a:chExt cx="1695" cy="1695"/>
            </a:xfrm>
          </p:grpSpPr>
          <p:grpSp>
            <p:nvGrpSpPr>
              <p:cNvPr id="905285" name="Group 69"/>
              <p:cNvGrpSpPr>
                <a:grpSpLocks/>
              </p:cNvGrpSpPr>
              <p:nvPr/>
            </p:nvGrpSpPr>
            <p:grpSpPr bwMode="auto">
              <a:xfrm>
                <a:off x="2055" y="343"/>
                <a:ext cx="791" cy="1243"/>
                <a:chOff x="1942" y="1812"/>
                <a:chExt cx="904" cy="1427"/>
              </a:xfrm>
            </p:grpSpPr>
            <p:sp>
              <p:nvSpPr>
                <p:cNvPr id="905286" name="Oval 70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87" name="AutoShape 71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88" name="Line 72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89" name="Line 73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5290" name="Group 74"/>
              <p:cNvGrpSpPr>
                <a:grpSpLocks/>
              </p:cNvGrpSpPr>
              <p:nvPr/>
            </p:nvGrpSpPr>
            <p:grpSpPr bwMode="auto">
              <a:xfrm>
                <a:off x="2507" y="569"/>
                <a:ext cx="791" cy="1243"/>
                <a:chOff x="1942" y="1812"/>
                <a:chExt cx="904" cy="1427"/>
              </a:xfrm>
            </p:grpSpPr>
            <p:sp>
              <p:nvSpPr>
                <p:cNvPr id="905291" name="Oval 75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92" name="AutoShape 76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93" name="Line 77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94" name="Line 78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5295" name="Group 79"/>
              <p:cNvGrpSpPr>
                <a:grpSpLocks/>
              </p:cNvGrpSpPr>
              <p:nvPr/>
            </p:nvGrpSpPr>
            <p:grpSpPr bwMode="auto">
              <a:xfrm>
                <a:off x="2959" y="795"/>
                <a:ext cx="791" cy="1243"/>
                <a:chOff x="1942" y="1812"/>
                <a:chExt cx="904" cy="1427"/>
              </a:xfrm>
            </p:grpSpPr>
            <p:sp>
              <p:nvSpPr>
                <p:cNvPr id="905296" name="Oval 80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97" name="AutoShape 81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98" name="Line 82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299" name="Line 83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905300" name="WordArt 84"/>
            <p:cNvSpPr>
              <a:spLocks noChangeArrowheads="1" noChangeShapeType="1" noTextEdit="1"/>
            </p:cNvSpPr>
            <p:nvPr/>
          </p:nvSpPr>
          <p:spPr bwMode="auto">
            <a:xfrm>
              <a:off x="4740" y="1456"/>
              <a:ext cx="694" cy="630"/>
            </a:xfrm>
            <a:prstGeom prst="rect">
              <a:avLst/>
            </a:prstGeom>
          </p:spPr>
          <p:txBody>
            <a:bodyPr wrap="none" fromWordArt="1">
              <a:prstTxWarp prst="textSlantDown">
                <a:avLst>
                  <a:gd name="adj" fmla="val 52856"/>
                </a:avLst>
              </a:prstTxWarp>
            </a:bodyPr>
            <a:lstStyle/>
            <a:p>
              <a:r>
                <a:rPr lang="ru-RU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28398" dir="3806097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Распределенная </a:t>
              </a:r>
            </a:p>
            <a:p>
              <a:r>
                <a:rPr lang="en-US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28398" dir="3806097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DNS-</a:t>
              </a:r>
              <a:r>
                <a:rPr lang="ru-RU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28398" dir="3806097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БД</a:t>
              </a:r>
            </a:p>
          </p:txBody>
        </p:sp>
        <p:sp>
          <p:nvSpPr>
            <p:cNvPr id="905301" name="Freeform 85"/>
            <p:cNvSpPr>
              <a:spLocks/>
            </p:cNvSpPr>
            <p:nvPr/>
          </p:nvSpPr>
          <p:spPr bwMode="auto">
            <a:xfrm>
              <a:off x="4286" y="1774"/>
              <a:ext cx="441" cy="408"/>
            </a:xfrm>
            <a:custGeom>
              <a:avLst/>
              <a:gdLst>
                <a:gd name="T0" fmla="*/ 0 w 506"/>
                <a:gd name="T1" fmla="*/ 362 h 362"/>
                <a:gd name="T2" fmla="*/ 250 w 506"/>
                <a:gd name="T3" fmla="*/ 362 h 362"/>
                <a:gd name="T4" fmla="*/ 250 w 506"/>
                <a:gd name="T5" fmla="*/ 0 h 362"/>
                <a:gd name="T6" fmla="*/ 506 w 506"/>
                <a:gd name="T7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6" h="362">
                  <a:moveTo>
                    <a:pt x="0" y="362"/>
                  </a:moveTo>
                  <a:lnTo>
                    <a:pt x="250" y="362"/>
                  </a:lnTo>
                  <a:lnTo>
                    <a:pt x="250" y="0"/>
                  </a:lnTo>
                  <a:lnTo>
                    <a:pt x="506" y="0"/>
                  </a:lnTo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5302" name="Text Box 86"/>
            <p:cNvSpPr txBox="1">
              <a:spLocks noChangeArrowheads="1"/>
            </p:cNvSpPr>
            <p:nvPr/>
          </p:nvSpPr>
          <p:spPr bwMode="auto">
            <a:xfrm>
              <a:off x="2652" y="578"/>
              <a:ext cx="1802" cy="19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3333CC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r"/>
              <a:r>
                <a:rPr lang="ru-RU" altLang="zh-CN" sz="2000" b="1">
                  <a:solidFill>
                    <a:srgbClr val="FF9933"/>
                  </a:solidFill>
                </a:rPr>
                <a:t>Удалённая </a:t>
              </a:r>
              <a:r>
                <a:rPr lang="en-US" altLang="zh-CN" sz="2000" b="1">
                  <a:solidFill>
                    <a:srgbClr val="FF9933"/>
                  </a:solidFill>
                  <a:ea typeface="SimSun" panose="02010600030101010101" pitchFamily="2" charset="-122"/>
                </a:rPr>
                <a:t>DNS-</a:t>
              </a:r>
              <a:r>
                <a:rPr lang="ru-RU" altLang="zh-CN" sz="2000" b="1">
                  <a:solidFill>
                    <a:srgbClr val="FF9933"/>
                  </a:solidFill>
                </a:rPr>
                <a:t>зона</a:t>
              </a:r>
              <a:endParaRPr lang="ru-RU" altLang="ru-RU" sz="2000" b="1">
                <a:solidFill>
                  <a:srgbClr val="FF9933"/>
                </a:solidFill>
              </a:endParaRPr>
            </a:p>
          </p:txBody>
        </p:sp>
        <p:sp>
          <p:nvSpPr>
            <p:cNvPr id="905303" name="WordArt 87"/>
            <p:cNvSpPr>
              <a:spLocks noChangeArrowheads="1" noChangeShapeType="1" noTextEdit="1"/>
            </p:cNvSpPr>
            <p:nvPr/>
          </p:nvSpPr>
          <p:spPr bwMode="auto">
            <a:xfrm>
              <a:off x="4768" y="2264"/>
              <a:ext cx="646" cy="440"/>
            </a:xfrm>
            <a:prstGeom prst="rect">
              <a:avLst/>
            </a:prstGeom>
          </p:spPr>
          <p:txBody>
            <a:bodyPr wrap="none" fromWordArt="1">
              <a:prstTxWarp prst="textSlantDown">
                <a:avLst>
                  <a:gd name="adj" fmla="val 41134"/>
                </a:avLst>
              </a:prstTxWarp>
            </a:bodyPr>
            <a:lstStyle/>
            <a:p>
              <a:r>
                <a:rPr lang="ru-RU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28398" dir="3806097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Мастер-файлы </a:t>
              </a:r>
            </a:p>
          </p:txBody>
        </p:sp>
        <p:sp>
          <p:nvSpPr>
            <p:cNvPr id="905304" name="Oval 88"/>
            <p:cNvSpPr>
              <a:spLocks noChangeArrowheads="1"/>
            </p:cNvSpPr>
            <p:nvPr/>
          </p:nvSpPr>
          <p:spPr bwMode="auto">
            <a:xfrm>
              <a:off x="2348" y="2101"/>
              <a:ext cx="200" cy="455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5305" name="AutoShape 89"/>
            <p:cNvSpPr>
              <a:spLocks noChangeArrowheads="1"/>
            </p:cNvSpPr>
            <p:nvPr/>
          </p:nvSpPr>
          <p:spPr bwMode="auto">
            <a:xfrm>
              <a:off x="3061" y="3045"/>
              <a:ext cx="2391" cy="513"/>
            </a:xfrm>
            <a:prstGeom prst="wedgeEllipseCallout">
              <a:avLst>
                <a:gd name="adj1" fmla="val -54139"/>
                <a:gd name="adj2" fmla="val -144153"/>
              </a:avLst>
            </a:prstGeom>
            <a:noFill/>
            <a:ln w="38100" algn="ctr">
              <a:solidFill>
                <a:srgbClr val="006699"/>
              </a:solidFill>
              <a:prstDash val="sysDot"/>
              <a:miter lim="800000"/>
              <a:headEnd/>
              <a:tailEnd/>
            </a:ln>
            <a:effectLst>
              <a:outerShdw dist="17961" dir="2700000" algn="ctr" rotWithShape="0">
                <a:srgbClr val="3333CC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FF5050"/>
                  </a:solidFill>
                </a:rPr>
                <a:t>Точка контроля и перехвата трафика</a:t>
              </a:r>
              <a:endParaRPr lang="ru-RU" altLang="ru-RU" sz="2000">
                <a:solidFill>
                  <a:srgbClr val="FF5050"/>
                </a:solidFill>
              </a:endParaRPr>
            </a:p>
          </p:txBody>
        </p:sp>
        <p:sp>
          <p:nvSpPr>
            <p:cNvPr id="905306" name="Line 90"/>
            <p:cNvSpPr>
              <a:spLocks noChangeShapeType="1"/>
            </p:cNvSpPr>
            <p:nvPr/>
          </p:nvSpPr>
          <p:spPr bwMode="auto">
            <a:xfrm>
              <a:off x="2631" y="686"/>
              <a:ext cx="0" cy="2336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5307" name="Text Box 91"/>
            <p:cNvSpPr txBox="1">
              <a:spLocks noChangeArrowheads="1"/>
            </p:cNvSpPr>
            <p:nvPr/>
          </p:nvSpPr>
          <p:spPr bwMode="auto">
            <a:xfrm>
              <a:off x="765" y="586"/>
              <a:ext cx="1802" cy="19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3333CC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ru-RU" altLang="zh-CN" sz="2000" b="1">
                  <a:solidFill>
                    <a:srgbClr val="FF9933"/>
                  </a:solidFill>
                </a:rPr>
                <a:t>Локальная </a:t>
              </a:r>
              <a:r>
                <a:rPr lang="en-US" altLang="zh-CN" sz="2000" b="1">
                  <a:solidFill>
                    <a:srgbClr val="FF9933"/>
                  </a:solidFill>
                  <a:ea typeface="SimSun" panose="02010600030101010101" pitchFamily="2" charset="-122"/>
                </a:rPr>
                <a:t>DNS-</a:t>
              </a:r>
              <a:r>
                <a:rPr lang="ru-RU" altLang="zh-CN" sz="2000" b="1">
                  <a:solidFill>
                    <a:srgbClr val="FF9933"/>
                  </a:solidFill>
                </a:rPr>
                <a:t>зона</a:t>
              </a:r>
              <a:endParaRPr lang="ru-RU" altLang="ru-RU" sz="2000" b="1">
                <a:solidFill>
                  <a:srgbClr val="FF9933"/>
                </a:solidFill>
              </a:endParaRPr>
            </a:p>
          </p:txBody>
        </p:sp>
        <p:grpSp>
          <p:nvGrpSpPr>
            <p:cNvPr id="905309" name="Group 93"/>
            <p:cNvGrpSpPr>
              <a:grpSpLocks/>
            </p:cNvGrpSpPr>
            <p:nvPr/>
          </p:nvGrpSpPr>
          <p:grpSpPr bwMode="auto">
            <a:xfrm flipH="1">
              <a:off x="174" y="2427"/>
              <a:ext cx="829" cy="806"/>
              <a:chOff x="2055" y="343"/>
              <a:chExt cx="1695" cy="1695"/>
            </a:xfrm>
          </p:grpSpPr>
          <p:grpSp>
            <p:nvGrpSpPr>
              <p:cNvPr id="905310" name="Group 94"/>
              <p:cNvGrpSpPr>
                <a:grpSpLocks/>
              </p:cNvGrpSpPr>
              <p:nvPr/>
            </p:nvGrpSpPr>
            <p:grpSpPr bwMode="auto">
              <a:xfrm>
                <a:off x="2055" y="343"/>
                <a:ext cx="791" cy="1243"/>
                <a:chOff x="1942" y="1812"/>
                <a:chExt cx="904" cy="1427"/>
              </a:xfrm>
            </p:grpSpPr>
            <p:sp>
              <p:nvSpPr>
                <p:cNvPr id="905311" name="Oval 95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12" name="AutoShape 96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13" name="Line 97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14" name="Line 98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5315" name="Group 99"/>
              <p:cNvGrpSpPr>
                <a:grpSpLocks/>
              </p:cNvGrpSpPr>
              <p:nvPr/>
            </p:nvGrpSpPr>
            <p:grpSpPr bwMode="auto">
              <a:xfrm>
                <a:off x="2507" y="569"/>
                <a:ext cx="791" cy="1243"/>
                <a:chOff x="1942" y="1812"/>
                <a:chExt cx="904" cy="1427"/>
              </a:xfrm>
            </p:grpSpPr>
            <p:sp>
              <p:nvSpPr>
                <p:cNvPr id="905316" name="Oval 100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17" name="AutoShape 101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18" name="Line 102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19" name="Line 103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5320" name="Group 104"/>
              <p:cNvGrpSpPr>
                <a:grpSpLocks/>
              </p:cNvGrpSpPr>
              <p:nvPr/>
            </p:nvGrpSpPr>
            <p:grpSpPr bwMode="auto">
              <a:xfrm>
                <a:off x="2959" y="795"/>
                <a:ext cx="791" cy="1243"/>
                <a:chOff x="1942" y="1812"/>
                <a:chExt cx="904" cy="1427"/>
              </a:xfrm>
            </p:grpSpPr>
            <p:sp>
              <p:nvSpPr>
                <p:cNvPr id="905321" name="Oval 105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22" name="AutoShape 106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23" name="Line 107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24" name="Line 108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905325" name="Group 109"/>
            <p:cNvGrpSpPr>
              <a:grpSpLocks/>
            </p:cNvGrpSpPr>
            <p:nvPr/>
          </p:nvGrpSpPr>
          <p:grpSpPr bwMode="auto">
            <a:xfrm>
              <a:off x="1112" y="1889"/>
              <a:ext cx="546" cy="830"/>
              <a:chOff x="6972" y="5484"/>
              <a:chExt cx="1027" cy="1464"/>
            </a:xfrm>
          </p:grpSpPr>
          <p:sp>
            <p:nvSpPr>
              <p:cNvPr id="905326" name="Freeform 110"/>
              <p:cNvSpPr>
                <a:spLocks/>
              </p:cNvSpPr>
              <p:nvPr/>
            </p:nvSpPr>
            <p:spPr bwMode="auto">
              <a:xfrm>
                <a:off x="6972" y="5484"/>
                <a:ext cx="1027" cy="554"/>
              </a:xfrm>
              <a:custGeom>
                <a:avLst/>
                <a:gdLst>
                  <a:gd name="T0" fmla="*/ 389 w 1027"/>
                  <a:gd name="T1" fmla="*/ 554 h 554"/>
                  <a:gd name="T2" fmla="*/ 1027 w 1027"/>
                  <a:gd name="T3" fmla="*/ 210 h 554"/>
                  <a:gd name="T4" fmla="*/ 632 w 1027"/>
                  <a:gd name="T5" fmla="*/ 0 h 554"/>
                  <a:gd name="T6" fmla="*/ 0 w 1027"/>
                  <a:gd name="T7" fmla="*/ 341 h 554"/>
                  <a:gd name="T8" fmla="*/ 40 w 1027"/>
                  <a:gd name="T9" fmla="*/ 380 h 554"/>
                  <a:gd name="T10" fmla="*/ 81 w 1027"/>
                  <a:gd name="T11" fmla="*/ 418 h 554"/>
                  <a:gd name="T12" fmla="*/ 127 w 1027"/>
                  <a:gd name="T13" fmla="*/ 450 h 554"/>
                  <a:gd name="T14" fmla="*/ 175 w 1027"/>
                  <a:gd name="T15" fmla="*/ 479 h 554"/>
                  <a:gd name="T16" fmla="*/ 227 w 1027"/>
                  <a:gd name="T17" fmla="*/ 503 h 554"/>
                  <a:gd name="T18" fmla="*/ 279 w 1027"/>
                  <a:gd name="T19" fmla="*/ 525 h 554"/>
                  <a:gd name="T20" fmla="*/ 334 w 1027"/>
                  <a:gd name="T21" fmla="*/ 542 h 554"/>
                  <a:gd name="T22" fmla="*/ 389 w 1027"/>
                  <a:gd name="T23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7" h="554">
                    <a:moveTo>
                      <a:pt x="389" y="554"/>
                    </a:moveTo>
                    <a:lnTo>
                      <a:pt x="1027" y="210"/>
                    </a:lnTo>
                    <a:lnTo>
                      <a:pt x="632" y="0"/>
                    </a:lnTo>
                    <a:lnTo>
                      <a:pt x="0" y="341"/>
                    </a:lnTo>
                    <a:lnTo>
                      <a:pt x="40" y="380"/>
                    </a:lnTo>
                    <a:lnTo>
                      <a:pt x="81" y="418"/>
                    </a:lnTo>
                    <a:lnTo>
                      <a:pt x="127" y="450"/>
                    </a:lnTo>
                    <a:lnTo>
                      <a:pt x="175" y="479"/>
                    </a:lnTo>
                    <a:lnTo>
                      <a:pt x="227" y="503"/>
                    </a:lnTo>
                    <a:lnTo>
                      <a:pt x="279" y="525"/>
                    </a:lnTo>
                    <a:lnTo>
                      <a:pt x="334" y="542"/>
                    </a:lnTo>
                    <a:lnTo>
                      <a:pt x="389" y="554"/>
                    </a:lnTo>
                  </a:path>
                </a:pathLst>
              </a:custGeom>
              <a:solidFill>
                <a:srgbClr val="CCE8EA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5327" name="Freeform 111"/>
              <p:cNvSpPr>
                <a:spLocks/>
              </p:cNvSpPr>
              <p:nvPr/>
            </p:nvSpPr>
            <p:spPr bwMode="auto">
              <a:xfrm>
                <a:off x="6972" y="5825"/>
                <a:ext cx="389" cy="1075"/>
              </a:xfrm>
              <a:custGeom>
                <a:avLst/>
                <a:gdLst>
                  <a:gd name="T0" fmla="*/ 389 w 389"/>
                  <a:gd name="T1" fmla="*/ 213 h 1075"/>
                  <a:gd name="T2" fmla="*/ 334 w 389"/>
                  <a:gd name="T3" fmla="*/ 201 h 1075"/>
                  <a:gd name="T4" fmla="*/ 279 w 389"/>
                  <a:gd name="T5" fmla="*/ 184 h 1075"/>
                  <a:gd name="T6" fmla="*/ 225 w 389"/>
                  <a:gd name="T7" fmla="*/ 162 h 1075"/>
                  <a:gd name="T8" fmla="*/ 175 w 389"/>
                  <a:gd name="T9" fmla="*/ 138 h 1075"/>
                  <a:gd name="T10" fmla="*/ 127 w 389"/>
                  <a:gd name="T11" fmla="*/ 109 h 1075"/>
                  <a:gd name="T12" fmla="*/ 81 w 389"/>
                  <a:gd name="T13" fmla="*/ 75 h 1075"/>
                  <a:gd name="T14" fmla="*/ 40 w 389"/>
                  <a:gd name="T15" fmla="*/ 39 h 1075"/>
                  <a:gd name="T16" fmla="*/ 0 w 389"/>
                  <a:gd name="T17" fmla="*/ 0 h 1075"/>
                  <a:gd name="T18" fmla="*/ 0 w 389"/>
                  <a:gd name="T19" fmla="*/ 0 h 1075"/>
                  <a:gd name="T20" fmla="*/ 0 w 389"/>
                  <a:gd name="T21" fmla="*/ 879 h 1075"/>
                  <a:gd name="T22" fmla="*/ 40 w 389"/>
                  <a:gd name="T23" fmla="*/ 917 h 1075"/>
                  <a:gd name="T24" fmla="*/ 83 w 389"/>
                  <a:gd name="T25" fmla="*/ 951 h 1075"/>
                  <a:gd name="T26" fmla="*/ 128 w 389"/>
                  <a:gd name="T27" fmla="*/ 981 h 1075"/>
                  <a:gd name="T28" fmla="*/ 177 w 389"/>
                  <a:gd name="T29" fmla="*/ 1009 h 1075"/>
                  <a:gd name="T30" fmla="*/ 228 w 389"/>
                  <a:gd name="T31" fmla="*/ 1031 h 1075"/>
                  <a:gd name="T32" fmla="*/ 279 w 389"/>
                  <a:gd name="T33" fmla="*/ 1051 h 1075"/>
                  <a:gd name="T34" fmla="*/ 334 w 389"/>
                  <a:gd name="T35" fmla="*/ 1065 h 1075"/>
                  <a:gd name="T36" fmla="*/ 389 w 389"/>
                  <a:gd name="T37" fmla="*/ 1075 h 1075"/>
                  <a:gd name="T38" fmla="*/ 389 w 389"/>
                  <a:gd name="T39" fmla="*/ 1075 h 1075"/>
                  <a:gd name="T40" fmla="*/ 389 w 389"/>
                  <a:gd name="T41" fmla="*/ 213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9" h="1075">
                    <a:moveTo>
                      <a:pt x="389" y="213"/>
                    </a:moveTo>
                    <a:lnTo>
                      <a:pt x="334" y="201"/>
                    </a:lnTo>
                    <a:lnTo>
                      <a:pt x="279" y="184"/>
                    </a:lnTo>
                    <a:lnTo>
                      <a:pt x="225" y="162"/>
                    </a:lnTo>
                    <a:lnTo>
                      <a:pt x="175" y="138"/>
                    </a:lnTo>
                    <a:lnTo>
                      <a:pt x="127" y="109"/>
                    </a:lnTo>
                    <a:lnTo>
                      <a:pt x="81" y="75"/>
                    </a:lnTo>
                    <a:lnTo>
                      <a:pt x="40" y="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79"/>
                    </a:lnTo>
                    <a:lnTo>
                      <a:pt x="40" y="917"/>
                    </a:lnTo>
                    <a:lnTo>
                      <a:pt x="83" y="951"/>
                    </a:lnTo>
                    <a:lnTo>
                      <a:pt x="128" y="981"/>
                    </a:lnTo>
                    <a:lnTo>
                      <a:pt x="177" y="1009"/>
                    </a:lnTo>
                    <a:lnTo>
                      <a:pt x="228" y="1031"/>
                    </a:lnTo>
                    <a:lnTo>
                      <a:pt x="279" y="1051"/>
                    </a:lnTo>
                    <a:lnTo>
                      <a:pt x="334" y="1065"/>
                    </a:lnTo>
                    <a:lnTo>
                      <a:pt x="389" y="1075"/>
                    </a:lnTo>
                    <a:lnTo>
                      <a:pt x="389" y="1075"/>
                    </a:lnTo>
                    <a:lnTo>
                      <a:pt x="389" y="213"/>
                    </a:lnTo>
                  </a:path>
                </a:pathLst>
              </a:custGeom>
              <a:solidFill>
                <a:srgbClr val="CCE8EA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5328" name="Freeform 112"/>
              <p:cNvSpPr>
                <a:spLocks/>
              </p:cNvSpPr>
              <p:nvPr/>
            </p:nvSpPr>
            <p:spPr bwMode="auto">
              <a:xfrm>
                <a:off x="7361" y="5694"/>
                <a:ext cx="638" cy="1206"/>
              </a:xfrm>
              <a:custGeom>
                <a:avLst/>
                <a:gdLst>
                  <a:gd name="T0" fmla="*/ 0 w 638"/>
                  <a:gd name="T1" fmla="*/ 344 h 1206"/>
                  <a:gd name="T2" fmla="*/ 0 w 638"/>
                  <a:gd name="T3" fmla="*/ 1206 h 1206"/>
                  <a:gd name="T4" fmla="*/ 638 w 638"/>
                  <a:gd name="T5" fmla="*/ 864 h 1206"/>
                  <a:gd name="T6" fmla="*/ 638 w 638"/>
                  <a:gd name="T7" fmla="*/ 0 h 1206"/>
                  <a:gd name="T8" fmla="*/ 0 w 638"/>
                  <a:gd name="T9" fmla="*/ 344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8" h="1206">
                    <a:moveTo>
                      <a:pt x="0" y="344"/>
                    </a:moveTo>
                    <a:lnTo>
                      <a:pt x="0" y="1206"/>
                    </a:lnTo>
                    <a:lnTo>
                      <a:pt x="638" y="864"/>
                    </a:lnTo>
                    <a:lnTo>
                      <a:pt x="638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CE8EA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5329" name="Freeform 113"/>
              <p:cNvSpPr>
                <a:spLocks/>
              </p:cNvSpPr>
              <p:nvPr/>
            </p:nvSpPr>
            <p:spPr bwMode="auto">
              <a:xfrm>
                <a:off x="7120" y="6358"/>
                <a:ext cx="63" cy="78"/>
              </a:xfrm>
              <a:custGeom>
                <a:avLst/>
                <a:gdLst>
                  <a:gd name="T0" fmla="*/ 59 w 63"/>
                  <a:gd name="T1" fmla="*/ 28 h 78"/>
                  <a:gd name="T2" fmla="*/ 52 w 63"/>
                  <a:gd name="T3" fmla="*/ 15 h 78"/>
                  <a:gd name="T4" fmla="*/ 42 w 63"/>
                  <a:gd name="T5" fmla="*/ 5 h 78"/>
                  <a:gd name="T6" fmla="*/ 29 w 63"/>
                  <a:gd name="T7" fmla="*/ 0 h 78"/>
                  <a:gd name="T8" fmla="*/ 17 w 63"/>
                  <a:gd name="T9" fmla="*/ 1 h 78"/>
                  <a:gd name="T10" fmla="*/ 7 w 63"/>
                  <a:gd name="T11" fmla="*/ 8 h 78"/>
                  <a:gd name="T12" fmla="*/ 2 w 63"/>
                  <a:gd name="T13" fmla="*/ 20 h 78"/>
                  <a:gd name="T14" fmla="*/ 0 w 63"/>
                  <a:gd name="T15" fmla="*/ 34 h 78"/>
                  <a:gd name="T16" fmla="*/ 3 w 63"/>
                  <a:gd name="T17" fmla="*/ 49 h 78"/>
                  <a:gd name="T18" fmla="*/ 10 w 63"/>
                  <a:gd name="T19" fmla="*/ 62 h 78"/>
                  <a:gd name="T20" fmla="*/ 22 w 63"/>
                  <a:gd name="T21" fmla="*/ 73 h 78"/>
                  <a:gd name="T22" fmla="*/ 33 w 63"/>
                  <a:gd name="T23" fmla="*/ 78 h 78"/>
                  <a:gd name="T24" fmla="*/ 46 w 63"/>
                  <a:gd name="T25" fmla="*/ 78 h 78"/>
                  <a:gd name="T26" fmla="*/ 54 w 63"/>
                  <a:gd name="T27" fmla="*/ 69 h 78"/>
                  <a:gd name="T28" fmla="*/ 62 w 63"/>
                  <a:gd name="T29" fmla="*/ 59 h 78"/>
                  <a:gd name="T30" fmla="*/ 63 w 63"/>
                  <a:gd name="T31" fmla="*/ 44 h 78"/>
                  <a:gd name="T32" fmla="*/ 59 w 63"/>
                  <a:gd name="T33" fmla="*/ 2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78">
                    <a:moveTo>
                      <a:pt x="59" y="28"/>
                    </a:moveTo>
                    <a:lnTo>
                      <a:pt x="52" y="15"/>
                    </a:lnTo>
                    <a:lnTo>
                      <a:pt x="42" y="5"/>
                    </a:lnTo>
                    <a:lnTo>
                      <a:pt x="29" y="0"/>
                    </a:lnTo>
                    <a:lnTo>
                      <a:pt x="17" y="1"/>
                    </a:lnTo>
                    <a:lnTo>
                      <a:pt x="7" y="8"/>
                    </a:lnTo>
                    <a:lnTo>
                      <a:pt x="2" y="20"/>
                    </a:lnTo>
                    <a:lnTo>
                      <a:pt x="0" y="34"/>
                    </a:lnTo>
                    <a:lnTo>
                      <a:pt x="3" y="49"/>
                    </a:lnTo>
                    <a:lnTo>
                      <a:pt x="10" y="62"/>
                    </a:lnTo>
                    <a:lnTo>
                      <a:pt x="22" y="73"/>
                    </a:lnTo>
                    <a:lnTo>
                      <a:pt x="33" y="78"/>
                    </a:lnTo>
                    <a:lnTo>
                      <a:pt x="46" y="78"/>
                    </a:lnTo>
                    <a:lnTo>
                      <a:pt x="54" y="69"/>
                    </a:lnTo>
                    <a:lnTo>
                      <a:pt x="62" y="59"/>
                    </a:lnTo>
                    <a:lnTo>
                      <a:pt x="63" y="44"/>
                    </a:lnTo>
                    <a:lnTo>
                      <a:pt x="59" y="28"/>
                    </a:lnTo>
                  </a:path>
                </a:pathLst>
              </a:custGeom>
              <a:solidFill>
                <a:srgbClr val="FFE6B3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5330" name="Freeform 114"/>
              <p:cNvSpPr>
                <a:spLocks/>
              </p:cNvSpPr>
              <p:nvPr/>
            </p:nvSpPr>
            <p:spPr bwMode="auto">
              <a:xfrm>
                <a:off x="7035" y="6536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6 h 134"/>
                  <a:gd name="T6" fmla="*/ 92 w 264"/>
                  <a:gd name="T7" fmla="*/ 65 h 134"/>
                  <a:gd name="T8" fmla="*/ 125 w 264"/>
                  <a:gd name="T9" fmla="*/ 83 h 134"/>
                  <a:gd name="T10" fmla="*/ 159 w 264"/>
                  <a:gd name="T11" fmla="*/ 99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6"/>
                    </a:lnTo>
                    <a:lnTo>
                      <a:pt x="92" y="65"/>
                    </a:lnTo>
                    <a:lnTo>
                      <a:pt x="125" y="83"/>
                    </a:lnTo>
                    <a:lnTo>
                      <a:pt x="159" y="99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5331" name="Freeform 115"/>
              <p:cNvSpPr>
                <a:spLocks/>
              </p:cNvSpPr>
              <p:nvPr/>
            </p:nvSpPr>
            <p:spPr bwMode="auto">
              <a:xfrm>
                <a:off x="7035" y="6589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5332" name="Freeform 116"/>
              <p:cNvSpPr>
                <a:spLocks/>
              </p:cNvSpPr>
              <p:nvPr/>
            </p:nvSpPr>
            <p:spPr bwMode="auto">
              <a:xfrm>
                <a:off x="7035" y="6642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3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3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5333" name="Freeform 117"/>
              <p:cNvSpPr>
                <a:spLocks/>
              </p:cNvSpPr>
              <p:nvPr/>
            </p:nvSpPr>
            <p:spPr bwMode="auto">
              <a:xfrm>
                <a:off x="7025" y="5992"/>
                <a:ext cx="282" cy="156"/>
              </a:xfrm>
              <a:custGeom>
                <a:avLst/>
                <a:gdLst>
                  <a:gd name="T0" fmla="*/ 10 w 282"/>
                  <a:gd name="T1" fmla="*/ 22 h 156"/>
                  <a:gd name="T2" fmla="*/ 68 w 282"/>
                  <a:gd name="T3" fmla="*/ 66 h 156"/>
                  <a:gd name="T4" fmla="*/ 99 w 282"/>
                  <a:gd name="T5" fmla="*/ 85 h 156"/>
                  <a:gd name="T6" fmla="*/ 132 w 282"/>
                  <a:gd name="T7" fmla="*/ 104 h 156"/>
                  <a:gd name="T8" fmla="*/ 167 w 282"/>
                  <a:gd name="T9" fmla="*/ 119 h 156"/>
                  <a:gd name="T10" fmla="*/ 201 w 282"/>
                  <a:gd name="T11" fmla="*/ 134 h 156"/>
                  <a:gd name="T12" fmla="*/ 236 w 282"/>
                  <a:gd name="T13" fmla="*/ 146 h 156"/>
                  <a:gd name="T14" fmla="*/ 272 w 282"/>
                  <a:gd name="T15" fmla="*/ 156 h 156"/>
                  <a:gd name="T16" fmla="*/ 278 w 282"/>
                  <a:gd name="T17" fmla="*/ 155 h 156"/>
                  <a:gd name="T18" fmla="*/ 281 w 282"/>
                  <a:gd name="T19" fmla="*/ 151 h 156"/>
                  <a:gd name="T20" fmla="*/ 282 w 282"/>
                  <a:gd name="T21" fmla="*/ 146 h 156"/>
                  <a:gd name="T22" fmla="*/ 282 w 282"/>
                  <a:gd name="T23" fmla="*/ 141 h 156"/>
                  <a:gd name="T24" fmla="*/ 279 w 282"/>
                  <a:gd name="T25" fmla="*/ 136 h 156"/>
                  <a:gd name="T26" fmla="*/ 272 w 282"/>
                  <a:gd name="T27" fmla="*/ 133 h 156"/>
                  <a:gd name="T28" fmla="*/ 236 w 282"/>
                  <a:gd name="T29" fmla="*/ 122 h 156"/>
                  <a:gd name="T30" fmla="*/ 202 w 282"/>
                  <a:gd name="T31" fmla="*/ 110 h 156"/>
                  <a:gd name="T32" fmla="*/ 168 w 282"/>
                  <a:gd name="T33" fmla="*/ 97 h 156"/>
                  <a:gd name="T34" fmla="*/ 135 w 282"/>
                  <a:gd name="T35" fmla="*/ 80 h 156"/>
                  <a:gd name="T36" fmla="*/ 104 w 282"/>
                  <a:gd name="T37" fmla="*/ 63 h 156"/>
                  <a:gd name="T38" fmla="*/ 72 w 282"/>
                  <a:gd name="T39" fmla="*/ 44 h 156"/>
                  <a:gd name="T40" fmla="*/ 14 w 282"/>
                  <a:gd name="T41" fmla="*/ 2 h 156"/>
                  <a:gd name="T42" fmla="*/ 8 w 282"/>
                  <a:gd name="T43" fmla="*/ 0 h 156"/>
                  <a:gd name="T44" fmla="*/ 2 w 282"/>
                  <a:gd name="T45" fmla="*/ 2 h 156"/>
                  <a:gd name="T46" fmla="*/ 0 w 282"/>
                  <a:gd name="T47" fmla="*/ 5 h 156"/>
                  <a:gd name="T48" fmla="*/ 0 w 282"/>
                  <a:gd name="T49" fmla="*/ 8 h 156"/>
                  <a:gd name="T50" fmla="*/ 2 w 282"/>
                  <a:gd name="T51" fmla="*/ 17 h 156"/>
                  <a:gd name="T52" fmla="*/ 10 w 282"/>
                  <a:gd name="T53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56">
                    <a:moveTo>
                      <a:pt x="10" y="22"/>
                    </a:moveTo>
                    <a:lnTo>
                      <a:pt x="68" y="66"/>
                    </a:lnTo>
                    <a:lnTo>
                      <a:pt x="99" y="85"/>
                    </a:lnTo>
                    <a:lnTo>
                      <a:pt x="132" y="104"/>
                    </a:lnTo>
                    <a:lnTo>
                      <a:pt x="167" y="119"/>
                    </a:lnTo>
                    <a:lnTo>
                      <a:pt x="201" y="134"/>
                    </a:lnTo>
                    <a:lnTo>
                      <a:pt x="236" y="146"/>
                    </a:lnTo>
                    <a:lnTo>
                      <a:pt x="272" y="156"/>
                    </a:lnTo>
                    <a:lnTo>
                      <a:pt x="278" y="155"/>
                    </a:lnTo>
                    <a:lnTo>
                      <a:pt x="281" y="151"/>
                    </a:lnTo>
                    <a:lnTo>
                      <a:pt x="282" y="146"/>
                    </a:lnTo>
                    <a:lnTo>
                      <a:pt x="282" y="141"/>
                    </a:lnTo>
                    <a:lnTo>
                      <a:pt x="279" y="136"/>
                    </a:lnTo>
                    <a:lnTo>
                      <a:pt x="272" y="133"/>
                    </a:lnTo>
                    <a:lnTo>
                      <a:pt x="236" y="122"/>
                    </a:lnTo>
                    <a:lnTo>
                      <a:pt x="202" y="110"/>
                    </a:lnTo>
                    <a:lnTo>
                      <a:pt x="168" y="97"/>
                    </a:lnTo>
                    <a:lnTo>
                      <a:pt x="135" y="80"/>
                    </a:lnTo>
                    <a:lnTo>
                      <a:pt x="104" y="63"/>
                    </a:lnTo>
                    <a:lnTo>
                      <a:pt x="72" y="4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17"/>
                    </a:lnTo>
                    <a:lnTo>
                      <a:pt x="10" y="22"/>
                    </a:lnTo>
                  </a:path>
                </a:pathLst>
              </a:custGeom>
              <a:solidFill>
                <a:srgbClr val="FFE6B3"/>
              </a:solidFill>
              <a:ln w="2857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05334" name="Freeform 118"/>
              <p:cNvSpPr>
                <a:spLocks/>
              </p:cNvSpPr>
              <p:nvPr/>
            </p:nvSpPr>
            <p:spPr bwMode="auto">
              <a:xfrm>
                <a:off x="7035" y="6099"/>
                <a:ext cx="264" cy="151"/>
              </a:xfrm>
              <a:custGeom>
                <a:avLst/>
                <a:gdLst>
                  <a:gd name="T0" fmla="*/ 0 w 264"/>
                  <a:gd name="T1" fmla="*/ 17 h 151"/>
                  <a:gd name="T2" fmla="*/ 30 w 264"/>
                  <a:gd name="T3" fmla="*/ 41 h 151"/>
                  <a:gd name="T4" fmla="*/ 60 w 264"/>
                  <a:gd name="T5" fmla="*/ 61 h 151"/>
                  <a:gd name="T6" fmla="*/ 91 w 264"/>
                  <a:gd name="T7" fmla="*/ 82 h 151"/>
                  <a:gd name="T8" fmla="*/ 124 w 264"/>
                  <a:gd name="T9" fmla="*/ 99 h 151"/>
                  <a:gd name="T10" fmla="*/ 157 w 264"/>
                  <a:gd name="T11" fmla="*/ 116 h 151"/>
                  <a:gd name="T12" fmla="*/ 192 w 264"/>
                  <a:gd name="T13" fmla="*/ 129 h 151"/>
                  <a:gd name="T14" fmla="*/ 226 w 264"/>
                  <a:gd name="T15" fmla="*/ 141 h 151"/>
                  <a:gd name="T16" fmla="*/ 264 w 264"/>
                  <a:gd name="T17" fmla="*/ 151 h 151"/>
                  <a:gd name="T18" fmla="*/ 264 w 264"/>
                  <a:gd name="T19" fmla="*/ 151 h 151"/>
                  <a:gd name="T20" fmla="*/ 264 w 264"/>
                  <a:gd name="T21" fmla="*/ 134 h 151"/>
                  <a:gd name="T22" fmla="*/ 228 w 264"/>
                  <a:gd name="T23" fmla="*/ 124 h 151"/>
                  <a:gd name="T24" fmla="*/ 192 w 264"/>
                  <a:gd name="T25" fmla="*/ 111 h 151"/>
                  <a:gd name="T26" fmla="*/ 124 w 264"/>
                  <a:gd name="T27" fmla="*/ 80 h 151"/>
                  <a:gd name="T28" fmla="*/ 60 w 264"/>
                  <a:gd name="T29" fmla="*/ 44 h 151"/>
                  <a:gd name="T30" fmla="*/ 0 w 264"/>
                  <a:gd name="T31" fmla="*/ 0 h 151"/>
                  <a:gd name="T32" fmla="*/ 0 w 264"/>
                  <a:gd name="T33" fmla="*/ 0 h 151"/>
                  <a:gd name="T34" fmla="*/ 0 w 264"/>
                  <a:gd name="T35" fmla="*/ 17 h 151"/>
                  <a:gd name="T36" fmla="*/ 0 w 264"/>
                  <a:gd name="T37" fmla="*/ 1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4" h="151">
                    <a:moveTo>
                      <a:pt x="0" y="17"/>
                    </a:moveTo>
                    <a:lnTo>
                      <a:pt x="30" y="41"/>
                    </a:lnTo>
                    <a:lnTo>
                      <a:pt x="60" y="61"/>
                    </a:lnTo>
                    <a:lnTo>
                      <a:pt x="91" y="82"/>
                    </a:lnTo>
                    <a:lnTo>
                      <a:pt x="124" y="99"/>
                    </a:lnTo>
                    <a:lnTo>
                      <a:pt x="157" y="116"/>
                    </a:lnTo>
                    <a:lnTo>
                      <a:pt x="192" y="129"/>
                    </a:lnTo>
                    <a:lnTo>
                      <a:pt x="226" y="141"/>
                    </a:lnTo>
                    <a:lnTo>
                      <a:pt x="264" y="151"/>
                    </a:lnTo>
                    <a:lnTo>
                      <a:pt x="264" y="151"/>
                    </a:lnTo>
                    <a:lnTo>
                      <a:pt x="264" y="134"/>
                    </a:lnTo>
                    <a:lnTo>
                      <a:pt x="228" y="124"/>
                    </a:lnTo>
                    <a:lnTo>
                      <a:pt x="192" y="111"/>
                    </a:lnTo>
                    <a:lnTo>
                      <a:pt x="124" y="80"/>
                    </a:lnTo>
                    <a:lnTo>
                      <a:pt x="60" y="4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905335" name="Group 119"/>
              <p:cNvGrpSpPr>
                <a:grpSpLocks/>
              </p:cNvGrpSpPr>
              <p:nvPr/>
            </p:nvGrpSpPr>
            <p:grpSpPr bwMode="auto">
              <a:xfrm>
                <a:off x="7475" y="6435"/>
                <a:ext cx="399" cy="513"/>
                <a:chOff x="8159" y="6378"/>
                <a:chExt cx="399" cy="513"/>
              </a:xfrm>
            </p:grpSpPr>
            <p:sp>
              <p:nvSpPr>
                <p:cNvPr id="905336" name="Freeform 120"/>
                <p:cNvSpPr>
                  <a:spLocks/>
                </p:cNvSpPr>
                <p:nvPr/>
              </p:nvSpPr>
              <p:spPr bwMode="auto">
                <a:xfrm>
                  <a:off x="8159" y="6378"/>
                  <a:ext cx="399" cy="513"/>
                </a:xfrm>
                <a:custGeom>
                  <a:avLst/>
                  <a:gdLst>
                    <a:gd name="T0" fmla="*/ 350 w 350"/>
                    <a:gd name="T1" fmla="*/ 80 h 470"/>
                    <a:gd name="T2" fmla="*/ 348 w 350"/>
                    <a:gd name="T3" fmla="*/ 72 h 470"/>
                    <a:gd name="T4" fmla="*/ 345 w 350"/>
                    <a:gd name="T5" fmla="*/ 63 h 470"/>
                    <a:gd name="T6" fmla="*/ 341 w 350"/>
                    <a:gd name="T7" fmla="*/ 57 h 470"/>
                    <a:gd name="T8" fmla="*/ 335 w 350"/>
                    <a:gd name="T9" fmla="*/ 48 h 470"/>
                    <a:gd name="T10" fmla="*/ 328 w 350"/>
                    <a:gd name="T11" fmla="*/ 41 h 470"/>
                    <a:gd name="T12" fmla="*/ 320 w 350"/>
                    <a:gd name="T13" fmla="*/ 34 h 470"/>
                    <a:gd name="T14" fmla="*/ 298 w 350"/>
                    <a:gd name="T15" fmla="*/ 23 h 470"/>
                    <a:gd name="T16" fmla="*/ 272 w 350"/>
                    <a:gd name="T17" fmla="*/ 14 h 470"/>
                    <a:gd name="T18" fmla="*/ 242 w 350"/>
                    <a:gd name="T19" fmla="*/ 6 h 470"/>
                    <a:gd name="T20" fmla="*/ 210 w 350"/>
                    <a:gd name="T21" fmla="*/ 0 h 470"/>
                    <a:gd name="T22" fmla="*/ 174 w 350"/>
                    <a:gd name="T23" fmla="*/ 0 h 470"/>
                    <a:gd name="T24" fmla="*/ 138 w 350"/>
                    <a:gd name="T25" fmla="*/ 0 h 470"/>
                    <a:gd name="T26" fmla="*/ 106 w 350"/>
                    <a:gd name="T27" fmla="*/ 6 h 470"/>
                    <a:gd name="T28" fmla="*/ 77 w 350"/>
                    <a:gd name="T29" fmla="*/ 14 h 470"/>
                    <a:gd name="T30" fmla="*/ 50 w 350"/>
                    <a:gd name="T31" fmla="*/ 23 h 470"/>
                    <a:gd name="T32" fmla="*/ 28 w 350"/>
                    <a:gd name="T33" fmla="*/ 34 h 470"/>
                    <a:gd name="T34" fmla="*/ 20 w 350"/>
                    <a:gd name="T35" fmla="*/ 41 h 470"/>
                    <a:gd name="T36" fmla="*/ 13 w 350"/>
                    <a:gd name="T37" fmla="*/ 48 h 470"/>
                    <a:gd name="T38" fmla="*/ 7 w 350"/>
                    <a:gd name="T39" fmla="*/ 57 h 470"/>
                    <a:gd name="T40" fmla="*/ 3 w 350"/>
                    <a:gd name="T41" fmla="*/ 63 h 470"/>
                    <a:gd name="T42" fmla="*/ 0 w 350"/>
                    <a:gd name="T43" fmla="*/ 72 h 470"/>
                    <a:gd name="T44" fmla="*/ 0 w 350"/>
                    <a:gd name="T45" fmla="*/ 80 h 470"/>
                    <a:gd name="T46" fmla="*/ 0 w 350"/>
                    <a:gd name="T47" fmla="*/ 80 h 470"/>
                    <a:gd name="T48" fmla="*/ 0 w 350"/>
                    <a:gd name="T49" fmla="*/ 80 h 470"/>
                    <a:gd name="T50" fmla="*/ 0 w 350"/>
                    <a:gd name="T51" fmla="*/ 392 h 470"/>
                    <a:gd name="T52" fmla="*/ 1 w 350"/>
                    <a:gd name="T53" fmla="*/ 400 h 470"/>
                    <a:gd name="T54" fmla="*/ 4 w 350"/>
                    <a:gd name="T55" fmla="*/ 409 h 470"/>
                    <a:gd name="T56" fmla="*/ 8 w 350"/>
                    <a:gd name="T57" fmla="*/ 415 h 470"/>
                    <a:gd name="T58" fmla="*/ 16 w 350"/>
                    <a:gd name="T59" fmla="*/ 422 h 470"/>
                    <a:gd name="T60" fmla="*/ 23 w 350"/>
                    <a:gd name="T61" fmla="*/ 431 h 470"/>
                    <a:gd name="T62" fmla="*/ 33 w 350"/>
                    <a:gd name="T63" fmla="*/ 436 h 470"/>
                    <a:gd name="T64" fmla="*/ 54 w 350"/>
                    <a:gd name="T65" fmla="*/ 448 h 470"/>
                    <a:gd name="T66" fmla="*/ 81 w 350"/>
                    <a:gd name="T67" fmla="*/ 458 h 470"/>
                    <a:gd name="T68" fmla="*/ 111 w 350"/>
                    <a:gd name="T69" fmla="*/ 465 h 470"/>
                    <a:gd name="T70" fmla="*/ 145 w 350"/>
                    <a:gd name="T71" fmla="*/ 468 h 470"/>
                    <a:gd name="T72" fmla="*/ 180 w 350"/>
                    <a:gd name="T73" fmla="*/ 470 h 470"/>
                    <a:gd name="T74" fmla="*/ 214 w 350"/>
                    <a:gd name="T75" fmla="*/ 468 h 470"/>
                    <a:gd name="T76" fmla="*/ 244 w 350"/>
                    <a:gd name="T77" fmla="*/ 463 h 470"/>
                    <a:gd name="T78" fmla="*/ 272 w 350"/>
                    <a:gd name="T79" fmla="*/ 456 h 470"/>
                    <a:gd name="T80" fmla="*/ 297 w 350"/>
                    <a:gd name="T81" fmla="*/ 446 h 470"/>
                    <a:gd name="T82" fmla="*/ 318 w 350"/>
                    <a:gd name="T83" fmla="*/ 436 h 470"/>
                    <a:gd name="T84" fmla="*/ 334 w 350"/>
                    <a:gd name="T85" fmla="*/ 422 h 470"/>
                    <a:gd name="T86" fmla="*/ 340 w 350"/>
                    <a:gd name="T87" fmla="*/ 415 h 470"/>
                    <a:gd name="T88" fmla="*/ 344 w 350"/>
                    <a:gd name="T89" fmla="*/ 409 h 470"/>
                    <a:gd name="T90" fmla="*/ 347 w 350"/>
                    <a:gd name="T91" fmla="*/ 400 h 470"/>
                    <a:gd name="T92" fmla="*/ 350 w 350"/>
                    <a:gd name="T93" fmla="*/ 393 h 470"/>
                    <a:gd name="T94" fmla="*/ 350 w 350"/>
                    <a:gd name="T95" fmla="*/ 80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50" h="470">
                      <a:moveTo>
                        <a:pt x="350" y="80"/>
                      </a:moveTo>
                      <a:lnTo>
                        <a:pt x="348" y="72"/>
                      </a:lnTo>
                      <a:lnTo>
                        <a:pt x="345" y="63"/>
                      </a:lnTo>
                      <a:lnTo>
                        <a:pt x="341" y="57"/>
                      </a:lnTo>
                      <a:lnTo>
                        <a:pt x="335" y="48"/>
                      </a:lnTo>
                      <a:lnTo>
                        <a:pt x="328" y="41"/>
                      </a:lnTo>
                      <a:lnTo>
                        <a:pt x="320" y="34"/>
                      </a:lnTo>
                      <a:lnTo>
                        <a:pt x="298" y="23"/>
                      </a:lnTo>
                      <a:lnTo>
                        <a:pt x="272" y="14"/>
                      </a:lnTo>
                      <a:lnTo>
                        <a:pt x="242" y="6"/>
                      </a:lnTo>
                      <a:lnTo>
                        <a:pt x="210" y="0"/>
                      </a:lnTo>
                      <a:lnTo>
                        <a:pt x="174" y="0"/>
                      </a:lnTo>
                      <a:lnTo>
                        <a:pt x="138" y="0"/>
                      </a:lnTo>
                      <a:lnTo>
                        <a:pt x="106" y="6"/>
                      </a:lnTo>
                      <a:lnTo>
                        <a:pt x="77" y="14"/>
                      </a:lnTo>
                      <a:lnTo>
                        <a:pt x="50" y="23"/>
                      </a:lnTo>
                      <a:lnTo>
                        <a:pt x="28" y="34"/>
                      </a:lnTo>
                      <a:lnTo>
                        <a:pt x="20" y="41"/>
                      </a:lnTo>
                      <a:lnTo>
                        <a:pt x="13" y="48"/>
                      </a:lnTo>
                      <a:lnTo>
                        <a:pt x="7" y="57"/>
                      </a:lnTo>
                      <a:lnTo>
                        <a:pt x="3" y="63"/>
                      </a:lnTo>
                      <a:lnTo>
                        <a:pt x="0" y="72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392"/>
                      </a:lnTo>
                      <a:lnTo>
                        <a:pt x="1" y="400"/>
                      </a:lnTo>
                      <a:lnTo>
                        <a:pt x="4" y="409"/>
                      </a:lnTo>
                      <a:lnTo>
                        <a:pt x="8" y="415"/>
                      </a:lnTo>
                      <a:lnTo>
                        <a:pt x="16" y="422"/>
                      </a:lnTo>
                      <a:lnTo>
                        <a:pt x="23" y="431"/>
                      </a:lnTo>
                      <a:lnTo>
                        <a:pt x="33" y="436"/>
                      </a:lnTo>
                      <a:lnTo>
                        <a:pt x="54" y="448"/>
                      </a:lnTo>
                      <a:lnTo>
                        <a:pt x="81" y="458"/>
                      </a:lnTo>
                      <a:lnTo>
                        <a:pt x="111" y="465"/>
                      </a:lnTo>
                      <a:lnTo>
                        <a:pt x="145" y="468"/>
                      </a:lnTo>
                      <a:lnTo>
                        <a:pt x="180" y="470"/>
                      </a:lnTo>
                      <a:lnTo>
                        <a:pt x="214" y="468"/>
                      </a:lnTo>
                      <a:lnTo>
                        <a:pt x="244" y="463"/>
                      </a:lnTo>
                      <a:lnTo>
                        <a:pt x="272" y="456"/>
                      </a:lnTo>
                      <a:lnTo>
                        <a:pt x="297" y="446"/>
                      </a:lnTo>
                      <a:lnTo>
                        <a:pt x="318" y="436"/>
                      </a:lnTo>
                      <a:lnTo>
                        <a:pt x="334" y="422"/>
                      </a:lnTo>
                      <a:lnTo>
                        <a:pt x="340" y="415"/>
                      </a:lnTo>
                      <a:lnTo>
                        <a:pt x="344" y="409"/>
                      </a:lnTo>
                      <a:lnTo>
                        <a:pt x="347" y="400"/>
                      </a:lnTo>
                      <a:lnTo>
                        <a:pt x="350" y="393"/>
                      </a:lnTo>
                      <a:lnTo>
                        <a:pt x="350" y="80"/>
                      </a:lnTo>
                    </a:path>
                  </a:pathLst>
                </a:custGeom>
                <a:solidFill>
                  <a:srgbClr val="FFE6B3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37" name="Freeform 121"/>
                <p:cNvSpPr>
                  <a:spLocks/>
                </p:cNvSpPr>
                <p:nvPr/>
              </p:nvSpPr>
              <p:spPr bwMode="auto">
                <a:xfrm>
                  <a:off x="8159" y="6462"/>
                  <a:ext cx="399" cy="429"/>
                </a:xfrm>
                <a:custGeom>
                  <a:avLst/>
                  <a:gdLst>
                    <a:gd name="T0" fmla="*/ 0 w 353"/>
                    <a:gd name="T1" fmla="*/ 0 h 390"/>
                    <a:gd name="T2" fmla="*/ 0 w 353"/>
                    <a:gd name="T3" fmla="*/ 313 h 390"/>
                    <a:gd name="T4" fmla="*/ 2 w 353"/>
                    <a:gd name="T5" fmla="*/ 322 h 390"/>
                    <a:gd name="T6" fmla="*/ 5 w 353"/>
                    <a:gd name="T7" fmla="*/ 329 h 390"/>
                    <a:gd name="T8" fmla="*/ 10 w 353"/>
                    <a:gd name="T9" fmla="*/ 337 h 390"/>
                    <a:gd name="T10" fmla="*/ 16 w 353"/>
                    <a:gd name="T11" fmla="*/ 344 h 390"/>
                    <a:gd name="T12" fmla="*/ 25 w 353"/>
                    <a:gd name="T13" fmla="*/ 351 h 390"/>
                    <a:gd name="T14" fmla="*/ 33 w 353"/>
                    <a:gd name="T15" fmla="*/ 357 h 390"/>
                    <a:gd name="T16" fmla="*/ 56 w 353"/>
                    <a:gd name="T17" fmla="*/ 369 h 390"/>
                    <a:gd name="T18" fmla="*/ 83 w 353"/>
                    <a:gd name="T19" fmla="*/ 378 h 390"/>
                    <a:gd name="T20" fmla="*/ 113 w 353"/>
                    <a:gd name="T21" fmla="*/ 385 h 390"/>
                    <a:gd name="T22" fmla="*/ 147 w 353"/>
                    <a:gd name="T23" fmla="*/ 390 h 390"/>
                    <a:gd name="T24" fmla="*/ 183 w 353"/>
                    <a:gd name="T25" fmla="*/ 390 h 390"/>
                    <a:gd name="T26" fmla="*/ 216 w 353"/>
                    <a:gd name="T27" fmla="*/ 388 h 390"/>
                    <a:gd name="T28" fmla="*/ 247 w 353"/>
                    <a:gd name="T29" fmla="*/ 385 h 390"/>
                    <a:gd name="T30" fmla="*/ 276 w 353"/>
                    <a:gd name="T31" fmla="*/ 376 h 390"/>
                    <a:gd name="T32" fmla="*/ 300 w 353"/>
                    <a:gd name="T33" fmla="*/ 368 h 390"/>
                    <a:gd name="T34" fmla="*/ 322 w 353"/>
                    <a:gd name="T35" fmla="*/ 356 h 390"/>
                    <a:gd name="T36" fmla="*/ 337 w 353"/>
                    <a:gd name="T37" fmla="*/ 344 h 390"/>
                    <a:gd name="T38" fmla="*/ 343 w 353"/>
                    <a:gd name="T39" fmla="*/ 337 h 390"/>
                    <a:gd name="T40" fmla="*/ 349 w 353"/>
                    <a:gd name="T41" fmla="*/ 329 h 390"/>
                    <a:gd name="T42" fmla="*/ 352 w 353"/>
                    <a:gd name="T43" fmla="*/ 322 h 390"/>
                    <a:gd name="T44" fmla="*/ 353 w 353"/>
                    <a:gd name="T45" fmla="*/ 313 h 390"/>
                    <a:gd name="T46" fmla="*/ 353 w 353"/>
                    <a:gd name="T47" fmla="*/ 313 h 390"/>
                    <a:gd name="T48" fmla="*/ 353 w 353"/>
                    <a:gd name="T49" fmla="*/ 0 h 390"/>
                    <a:gd name="T50" fmla="*/ 353 w 353"/>
                    <a:gd name="T51" fmla="*/ 9 h 390"/>
                    <a:gd name="T52" fmla="*/ 350 w 353"/>
                    <a:gd name="T53" fmla="*/ 17 h 390"/>
                    <a:gd name="T54" fmla="*/ 346 w 353"/>
                    <a:gd name="T55" fmla="*/ 24 h 390"/>
                    <a:gd name="T56" fmla="*/ 340 w 353"/>
                    <a:gd name="T57" fmla="*/ 33 h 390"/>
                    <a:gd name="T58" fmla="*/ 333 w 353"/>
                    <a:gd name="T59" fmla="*/ 39 h 390"/>
                    <a:gd name="T60" fmla="*/ 324 w 353"/>
                    <a:gd name="T61" fmla="*/ 46 h 390"/>
                    <a:gd name="T62" fmla="*/ 303 w 353"/>
                    <a:gd name="T63" fmla="*/ 58 h 390"/>
                    <a:gd name="T64" fmla="*/ 277 w 353"/>
                    <a:gd name="T65" fmla="*/ 68 h 390"/>
                    <a:gd name="T66" fmla="*/ 247 w 353"/>
                    <a:gd name="T67" fmla="*/ 75 h 390"/>
                    <a:gd name="T68" fmla="*/ 215 w 353"/>
                    <a:gd name="T69" fmla="*/ 80 h 390"/>
                    <a:gd name="T70" fmla="*/ 179 w 353"/>
                    <a:gd name="T71" fmla="*/ 82 h 390"/>
                    <a:gd name="T72" fmla="*/ 143 w 353"/>
                    <a:gd name="T73" fmla="*/ 80 h 390"/>
                    <a:gd name="T74" fmla="*/ 109 w 353"/>
                    <a:gd name="T75" fmla="*/ 75 h 390"/>
                    <a:gd name="T76" fmla="*/ 79 w 353"/>
                    <a:gd name="T77" fmla="*/ 68 h 390"/>
                    <a:gd name="T78" fmla="*/ 53 w 353"/>
                    <a:gd name="T79" fmla="*/ 58 h 390"/>
                    <a:gd name="T80" fmla="*/ 32 w 353"/>
                    <a:gd name="T81" fmla="*/ 46 h 390"/>
                    <a:gd name="T82" fmla="*/ 22 w 353"/>
                    <a:gd name="T83" fmla="*/ 41 h 390"/>
                    <a:gd name="T84" fmla="*/ 15 w 353"/>
                    <a:gd name="T85" fmla="*/ 33 h 390"/>
                    <a:gd name="T86" fmla="*/ 9 w 353"/>
                    <a:gd name="T87" fmla="*/ 26 h 390"/>
                    <a:gd name="T88" fmla="*/ 5 w 353"/>
                    <a:gd name="T89" fmla="*/ 19 h 390"/>
                    <a:gd name="T90" fmla="*/ 2 w 353"/>
                    <a:gd name="T91" fmla="*/ 11 h 390"/>
                    <a:gd name="T92" fmla="*/ 0 w 353"/>
                    <a:gd name="T93" fmla="*/ 2 h 390"/>
                    <a:gd name="T94" fmla="*/ 0 w 353"/>
                    <a:gd name="T95" fmla="*/ 0 h 390"/>
                    <a:gd name="T96" fmla="*/ 0 w 353"/>
                    <a:gd name="T97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53" h="390">
                      <a:moveTo>
                        <a:pt x="0" y="0"/>
                      </a:moveTo>
                      <a:lnTo>
                        <a:pt x="0" y="313"/>
                      </a:lnTo>
                      <a:lnTo>
                        <a:pt x="2" y="322"/>
                      </a:lnTo>
                      <a:lnTo>
                        <a:pt x="5" y="329"/>
                      </a:lnTo>
                      <a:lnTo>
                        <a:pt x="10" y="337"/>
                      </a:lnTo>
                      <a:lnTo>
                        <a:pt x="16" y="344"/>
                      </a:lnTo>
                      <a:lnTo>
                        <a:pt x="25" y="351"/>
                      </a:lnTo>
                      <a:lnTo>
                        <a:pt x="33" y="357"/>
                      </a:lnTo>
                      <a:lnTo>
                        <a:pt x="56" y="369"/>
                      </a:lnTo>
                      <a:lnTo>
                        <a:pt x="83" y="378"/>
                      </a:lnTo>
                      <a:lnTo>
                        <a:pt x="113" y="385"/>
                      </a:lnTo>
                      <a:lnTo>
                        <a:pt x="147" y="390"/>
                      </a:lnTo>
                      <a:lnTo>
                        <a:pt x="183" y="390"/>
                      </a:lnTo>
                      <a:lnTo>
                        <a:pt x="216" y="388"/>
                      </a:lnTo>
                      <a:lnTo>
                        <a:pt x="247" y="385"/>
                      </a:lnTo>
                      <a:lnTo>
                        <a:pt x="276" y="376"/>
                      </a:lnTo>
                      <a:lnTo>
                        <a:pt x="300" y="368"/>
                      </a:lnTo>
                      <a:lnTo>
                        <a:pt x="322" y="356"/>
                      </a:lnTo>
                      <a:lnTo>
                        <a:pt x="337" y="344"/>
                      </a:lnTo>
                      <a:lnTo>
                        <a:pt x="343" y="337"/>
                      </a:lnTo>
                      <a:lnTo>
                        <a:pt x="349" y="329"/>
                      </a:lnTo>
                      <a:lnTo>
                        <a:pt x="352" y="322"/>
                      </a:lnTo>
                      <a:lnTo>
                        <a:pt x="353" y="313"/>
                      </a:lnTo>
                      <a:lnTo>
                        <a:pt x="353" y="313"/>
                      </a:lnTo>
                      <a:lnTo>
                        <a:pt x="353" y="0"/>
                      </a:lnTo>
                      <a:lnTo>
                        <a:pt x="353" y="9"/>
                      </a:lnTo>
                      <a:lnTo>
                        <a:pt x="350" y="17"/>
                      </a:lnTo>
                      <a:lnTo>
                        <a:pt x="346" y="24"/>
                      </a:lnTo>
                      <a:lnTo>
                        <a:pt x="340" y="33"/>
                      </a:lnTo>
                      <a:lnTo>
                        <a:pt x="333" y="39"/>
                      </a:lnTo>
                      <a:lnTo>
                        <a:pt x="324" y="46"/>
                      </a:lnTo>
                      <a:lnTo>
                        <a:pt x="303" y="58"/>
                      </a:lnTo>
                      <a:lnTo>
                        <a:pt x="277" y="68"/>
                      </a:lnTo>
                      <a:lnTo>
                        <a:pt x="247" y="75"/>
                      </a:lnTo>
                      <a:lnTo>
                        <a:pt x="215" y="80"/>
                      </a:lnTo>
                      <a:lnTo>
                        <a:pt x="179" y="82"/>
                      </a:lnTo>
                      <a:lnTo>
                        <a:pt x="143" y="80"/>
                      </a:lnTo>
                      <a:lnTo>
                        <a:pt x="109" y="75"/>
                      </a:lnTo>
                      <a:lnTo>
                        <a:pt x="79" y="68"/>
                      </a:lnTo>
                      <a:lnTo>
                        <a:pt x="53" y="58"/>
                      </a:lnTo>
                      <a:lnTo>
                        <a:pt x="32" y="46"/>
                      </a:lnTo>
                      <a:lnTo>
                        <a:pt x="22" y="41"/>
                      </a:lnTo>
                      <a:lnTo>
                        <a:pt x="15" y="33"/>
                      </a:lnTo>
                      <a:lnTo>
                        <a:pt x="9" y="26"/>
                      </a:lnTo>
                      <a:lnTo>
                        <a:pt x="5" y="19"/>
                      </a:lnTo>
                      <a:lnTo>
                        <a:pt x="2" y="11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E6B3"/>
                </a:solidFill>
                <a:ln w="28575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905338" name="Text Box 122"/>
            <p:cNvSpPr txBox="1">
              <a:spLocks noChangeArrowheads="1"/>
            </p:cNvSpPr>
            <p:nvPr/>
          </p:nvSpPr>
          <p:spPr bwMode="auto">
            <a:xfrm>
              <a:off x="964" y="1095"/>
              <a:ext cx="1069" cy="38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ru-RU" altLang="zh-CN" sz="2000" b="1">
                  <a:solidFill>
                    <a:srgbClr val="006699"/>
                  </a:solidFill>
                </a:rPr>
                <a:t>Локальный </a:t>
              </a:r>
              <a:r>
                <a:rPr lang="en-US" altLang="zh-CN" sz="2000" b="1">
                  <a:solidFill>
                    <a:srgbClr val="006699"/>
                  </a:solidFill>
                  <a:ea typeface="SimSun" panose="02010600030101010101" pitchFamily="2" charset="-122"/>
                </a:rPr>
                <a:t>DNS-</a:t>
              </a:r>
              <a:r>
                <a:rPr lang="ru-RU" altLang="zh-CN" sz="2000" b="1">
                  <a:solidFill>
                    <a:srgbClr val="006699"/>
                  </a:solidFill>
                </a:rPr>
                <a:t>сервер</a:t>
              </a:r>
              <a:endParaRPr lang="ru-RU" altLang="ru-RU" sz="2000" b="1">
                <a:solidFill>
                  <a:srgbClr val="006699"/>
                </a:solidFill>
              </a:endParaRPr>
            </a:p>
          </p:txBody>
        </p:sp>
        <p:grpSp>
          <p:nvGrpSpPr>
            <p:cNvPr id="905339" name="Group 123"/>
            <p:cNvGrpSpPr>
              <a:grpSpLocks/>
            </p:cNvGrpSpPr>
            <p:nvPr/>
          </p:nvGrpSpPr>
          <p:grpSpPr bwMode="auto">
            <a:xfrm flipH="1">
              <a:off x="160" y="1445"/>
              <a:ext cx="829" cy="806"/>
              <a:chOff x="2055" y="343"/>
              <a:chExt cx="1695" cy="1695"/>
            </a:xfrm>
          </p:grpSpPr>
          <p:grpSp>
            <p:nvGrpSpPr>
              <p:cNvPr id="905340" name="Group 124"/>
              <p:cNvGrpSpPr>
                <a:grpSpLocks/>
              </p:cNvGrpSpPr>
              <p:nvPr/>
            </p:nvGrpSpPr>
            <p:grpSpPr bwMode="auto">
              <a:xfrm>
                <a:off x="2055" y="343"/>
                <a:ext cx="791" cy="1243"/>
                <a:chOff x="1942" y="1812"/>
                <a:chExt cx="904" cy="1427"/>
              </a:xfrm>
            </p:grpSpPr>
            <p:sp>
              <p:nvSpPr>
                <p:cNvPr id="905341" name="Oval 125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42" name="AutoShape 126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43" name="Line 127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44" name="Line 128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5345" name="Group 129"/>
              <p:cNvGrpSpPr>
                <a:grpSpLocks/>
              </p:cNvGrpSpPr>
              <p:nvPr/>
            </p:nvGrpSpPr>
            <p:grpSpPr bwMode="auto">
              <a:xfrm>
                <a:off x="2507" y="569"/>
                <a:ext cx="791" cy="1243"/>
                <a:chOff x="1942" y="1812"/>
                <a:chExt cx="904" cy="1427"/>
              </a:xfrm>
            </p:grpSpPr>
            <p:sp>
              <p:nvSpPr>
                <p:cNvPr id="905346" name="Oval 130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47" name="AutoShape 131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48" name="Line 132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49" name="Line 133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905350" name="Group 134"/>
              <p:cNvGrpSpPr>
                <a:grpSpLocks/>
              </p:cNvGrpSpPr>
              <p:nvPr/>
            </p:nvGrpSpPr>
            <p:grpSpPr bwMode="auto">
              <a:xfrm>
                <a:off x="2959" y="795"/>
                <a:ext cx="791" cy="1243"/>
                <a:chOff x="1942" y="1812"/>
                <a:chExt cx="904" cy="1427"/>
              </a:xfrm>
            </p:grpSpPr>
            <p:sp>
              <p:nvSpPr>
                <p:cNvPr id="905351" name="Oval 135"/>
                <p:cNvSpPr>
                  <a:spLocks noChangeArrowheads="1"/>
                </p:cNvSpPr>
                <p:nvPr/>
              </p:nvSpPr>
              <p:spPr bwMode="auto">
                <a:xfrm>
                  <a:off x="1942" y="2829"/>
                  <a:ext cx="904" cy="410"/>
                </a:xfrm>
                <a:prstGeom prst="ellipse">
                  <a:avLst/>
                </a:prstGeom>
                <a:solidFill>
                  <a:srgbClr val="800080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52" name="AutoShape 136"/>
                <p:cNvSpPr>
                  <a:spLocks noChangeArrowheads="1"/>
                </p:cNvSpPr>
                <p:nvPr/>
              </p:nvSpPr>
              <p:spPr bwMode="auto">
                <a:xfrm>
                  <a:off x="1942" y="1812"/>
                  <a:ext cx="904" cy="1356"/>
                </a:xfrm>
                <a:prstGeom prst="flowChartMagneticDisk">
                  <a:avLst/>
                </a:prstGeom>
                <a:solidFill>
                  <a:srgbClr val="FFCCCC"/>
                </a:solidFill>
                <a:ln w="28575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53" name="Line 137"/>
                <p:cNvSpPr>
                  <a:spLocks noChangeShapeType="1"/>
                </p:cNvSpPr>
                <p:nvPr/>
              </p:nvSpPr>
              <p:spPr bwMode="auto">
                <a:xfrm>
                  <a:off x="1942" y="2796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905354" name="Line 138"/>
                <p:cNvSpPr>
                  <a:spLocks noChangeShapeType="1"/>
                </p:cNvSpPr>
                <p:nvPr/>
              </p:nvSpPr>
              <p:spPr bwMode="auto">
                <a:xfrm>
                  <a:off x="2846" y="2811"/>
                  <a:ext cx="0" cy="226"/>
                </a:xfrm>
                <a:prstGeom prst="line">
                  <a:avLst/>
                </a:prstGeom>
                <a:noFill/>
                <a:ln w="28575">
                  <a:solidFill>
                    <a:srgbClr val="80008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905355" name="WordArt 139"/>
            <p:cNvSpPr>
              <a:spLocks noChangeArrowheads="1" noChangeShapeType="1" noTextEdit="1"/>
            </p:cNvSpPr>
            <p:nvPr/>
          </p:nvSpPr>
          <p:spPr bwMode="auto">
            <a:xfrm>
              <a:off x="285" y="1608"/>
              <a:ext cx="694" cy="591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48394"/>
                </a:avLst>
              </a:prstTxWarp>
            </a:bodyPr>
            <a:lstStyle/>
            <a:p>
              <a:r>
                <a:rPr lang="ru-RU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Распределенная </a:t>
              </a:r>
            </a:p>
            <a:p>
              <a:r>
                <a:rPr lang="en-US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DNS-</a:t>
              </a:r>
              <a:r>
                <a:rPr lang="ru-RU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БД</a:t>
              </a:r>
            </a:p>
          </p:txBody>
        </p:sp>
        <p:sp>
          <p:nvSpPr>
            <p:cNvPr id="905356" name="Freeform 140"/>
            <p:cNvSpPr>
              <a:spLocks/>
            </p:cNvSpPr>
            <p:nvPr/>
          </p:nvSpPr>
          <p:spPr bwMode="auto">
            <a:xfrm>
              <a:off x="713" y="2127"/>
              <a:ext cx="387" cy="137"/>
            </a:xfrm>
            <a:custGeom>
              <a:avLst/>
              <a:gdLst>
                <a:gd name="T0" fmla="*/ 0 w 223"/>
                <a:gd name="T1" fmla="*/ 0 h 398"/>
                <a:gd name="T2" fmla="*/ 0 w 223"/>
                <a:gd name="T3" fmla="*/ 398 h 398"/>
                <a:gd name="T4" fmla="*/ 223 w 223"/>
                <a:gd name="T5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" h="398">
                  <a:moveTo>
                    <a:pt x="0" y="0"/>
                  </a:moveTo>
                  <a:lnTo>
                    <a:pt x="0" y="398"/>
                  </a:lnTo>
                  <a:lnTo>
                    <a:pt x="223" y="398"/>
                  </a:lnTo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905357" name="WordArt 141"/>
            <p:cNvSpPr>
              <a:spLocks noChangeArrowheads="1" noChangeShapeType="1" noTextEdit="1"/>
            </p:cNvSpPr>
            <p:nvPr/>
          </p:nvSpPr>
          <p:spPr bwMode="auto">
            <a:xfrm>
              <a:off x="338" y="2613"/>
              <a:ext cx="646" cy="542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r>
                <a:rPr lang="ru-RU" sz="1400" kern="10">
                  <a:ln w="9525">
                    <a:solidFill>
                      <a:srgbClr val="008080"/>
                    </a:solidFill>
                    <a:round/>
                    <a:headEnd/>
                    <a:tailEnd/>
                  </a:ln>
                  <a:solidFill>
                    <a:srgbClr val="008080"/>
                  </a:solidFill>
                  <a:effectLst>
                    <a:outerShdw dist="17961" dir="2700000" algn="ctr" rotWithShape="0">
                      <a:srgbClr val="FF9933"/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Мастер-файлы </a:t>
              </a:r>
            </a:p>
          </p:txBody>
        </p:sp>
        <p:sp>
          <p:nvSpPr>
            <p:cNvPr id="905358" name="Freeform 142"/>
            <p:cNvSpPr>
              <a:spLocks/>
            </p:cNvSpPr>
            <p:nvPr/>
          </p:nvSpPr>
          <p:spPr bwMode="auto">
            <a:xfrm flipV="1">
              <a:off x="495" y="2394"/>
              <a:ext cx="605" cy="139"/>
            </a:xfrm>
            <a:custGeom>
              <a:avLst/>
              <a:gdLst>
                <a:gd name="T0" fmla="*/ 0 w 223"/>
                <a:gd name="T1" fmla="*/ 0 h 398"/>
                <a:gd name="T2" fmla="*/ 0 w 223"/>
                <a:gd name="T3" fmla="*/ 398 h 398"/>
                <a:gd name="T4" fmla="*/ 223 w 223"/>
                <a:gd name="T5" fmla="*/ 39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3" h="398">
                  <a:moveTo>
                    <a:pt x="0" y="0"/>
                  </a:moveTo>
                  <a:lnTo>
                    <a:pt x="0" y="398"/>
                  </a:lnTo>
                  <a:lnTo>
                    <a:pt x="223" y="398"/>
                  </a:lnTo>
                </a:path>
              </a:pathLst>
            </a:custGeom>
            <a:noFill/>
            <a:ln w="38100">
              <a:solidFill>
                <a:srgbClr val="993300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87811" name="Text Box 3"/>
          <p:cNvSpPr txBox="1">
            <a:spLocks noChangeArrowheads="1"/>
          </p:cNvSpPr>
          <p:nvPr/>
        </p:nvSpPr>
        <p:spPr bwMode="auto">
          <a:xfrm>
            <a:off x="238125" y="1339850"/>
            <a:ext cx="8642350" cy="1800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Активные мероприятия КШ </a:t>
            </a:r>
            <a:r>
              <a:rPr lang="en-GB" altLang="ru-RU" sz="28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DNS</a:t>
            </a:r>
            <a:r>
              <a:rPr lang="ru-RU" altLang="ru-RU" sz="28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-системы</a:t>
            </a:r>
            <a:r>
              <a:rPr lang="ru-RU" altLang="ru-RU" sz="2800" b="1">
                <a:solidFill>
                  <a:srgbClr val="800080"/>
                </a:solidFill>
              </a:rPr>
              <a:t>. </a:t>
            </a:r>
            <a:r>
              <a:rPr lang="ru-RU" altLang="ru-RU" sz="2800">
                <a:solidFill>
                  <a:srgbClr val="800080"/>
                </a:solidFill>
              </a:rPr>
              <a:t>С точки зрения решаемых задач КШ, активные мероприятия КШ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-системы можно разделить на два класса:</a:t>
            </a:r>
          </a:p>
        </p:txBody>
      </p:sp>
      <p:sp>
        <p:nvSpPr>
          <p:cNvPr id="887812" name="Text Box 4"/>
          <p:cNvSpPr txBox="1">
            <a:spLocks noChangeArrowheads="1"/>
          </p:cNvSpPr>
          <p:nvPr/>
        </p:nvSpPr>
        <p:spPr bwMode="auto">
          <a:xfrm>
            <a:off x="238125" y="3168650"/>
            <a:ext cx="8642350" cy="32940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SzPct val="90000"/>
              <a:buFont typeface="Wingdings" panose="05000000000000000000" pitchFamily="2" charset="2"/>
              <a:buChar char=""/>
            </a:pPr>
            <a:r>
              <a:rPr lang="ru-RU" altLang="ru-RU" sz="2600">
                <a:solidFill>
                  <a:srgbClr val="800080"/>
                </a:solidFill>
              </a:rPr>
              <a:t>активные мероприятия в целях создания благоприятных условий для контроля и перехвата зашифрованных сообщений объектов КШ и их последующего дешифрования;</a:t>
            </a:r>
          </a:p>
          <a:p>
            <a:pPr>
              <a:spcBef>
                <a:spcPct val="30000"/>
              </a:spcBef>
              <a:buSzPct val="90000"/>
              <a:buFont typeface="Wingdings" panose="05000000000000000000" pitchFamily="2" charset="2"/>
              <a:buChar char=""/>
            </a:pPr>
            <a:r>
              <a:rPr lang="ru-RU" altLang="ru-RU" sz="2600">
                <a:solidFill>
                  <a:srgbClr val="800080"/>
                </a:solidFill>
              </a:rPr>
              <a:t>активные мероприятия для подготовки и проведения поражающих (искажающих) воздействий на компоненты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-системы с целью нанесения ущерба объектам КШ.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88835" name="Text Box 3"/>
          <p:cNvSpPr txBox="1">
            <a:spLocks noChangeArrowheads="1"/>
          </p:cNvSpPr>
          <p:nvPr/>
        </p:nvSpPr>
        <p:spPr bwMode="auto">
          <a:xfrm>
            <a:off x="312738" y="1527175"/>
            <a:ext cx="8467725" cy="44783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3200">
                <a:solidFill>
                  <a:srgbClr val="800080"/>
                </a:solidFill>
              </a:rPr>
              <a:t>На практике оба этих класса активных мероприятий могут перекрывать друг друга, то есть могут быть этапами (компонентами) целого комплекса оперативно-технических мероприятий КШ, направленных на поражение объектов КШ.</a:t>
            </a:r>
            <a:endParaRPr lang="en-GB" altLang="ru-RU" sz="3200">
              <a:solidFill>
                <a:srgbClr val="800080"/>
              </a:solidFill>
            </a:endParaRPr>
          </a:p>
          <a:p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-система является объектом КШ при проведении следующих видов активных мероприятий: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89859" name="Text Box 3"/>
          <p:cNvSpPr txBox="1">
            <a:spLocks noChangeArrowheads="1"/>
          </p:cNvSpPr>
          <p:nvPr/>
        </p:nvSpPr>
        <p:spPr bwMode="auto">
          <a:xfrm>
            <a:off x="238125" y="1252538"/>
            <a:ext cx="8642350" cy="5318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"/>
            </a:pPr>
            <a:r>
              <a:rPr lang="ru-RU" altLang="ru-RU" sz="2600">
                <a:solidFill>
                  <a:srgbClr val="800080"/>
                </a:solidFill>
              </a:rPr>
              <a:t>несанкционированный доступ в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-БД для получения разного рода необходимой информации, включая ключевые данные;</a:t>
            </a:r>
          </a:p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"/>
            </a:pPr>
            <a:r>
              <a:rPr lang="ru-RU" altLang="ru-RU" sz="2600">
                <a:solidFill>
                  <a:srgbClr val="800080"/>
                </a:solidFill>
              </a:rPr>
              <a:t>преднамеренное искажение параметров зоны и других данных, хранящихся в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-БД (навязывание системе ложных данных) в различных целях;</a:t>
            </a:r>
          </a:p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"/>
            </a:pPr>
            <a:r>
              <a:rPr lang="ru-RU" altLang="ru-RU" sz="2600">
                <a:solidFill>
                  <a:srgbClr val="800080"/>
                </a:solidFill>
              </a:rPr>
              <a:t>передача специальных сообщений и скрытое управление с помощью пустых полей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-сообщений и генерации ложных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-сообщений;</a:t>
            </a:r>
          </a:p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"/>
            </a:pPr>
            <a:r>
              <a:rPr lang="ru-RU" altLang="ru-RU" sz="2600">
                <a:solidFill>
                  <a:srgbClr val="800080"/>
                </a:solidFill>
              </a:rPr>
              <a:t>размещение различного рода закладных программных средств (ЗПС);</a:t>
            </a:r>
          </a:p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"/>
            </a:pPr>
            <a:r>
              <a:rPr lang="ru-RU" altLang="ru-RU" sz="2600">
                <a:solidFill>
                  <a:srgbClr val="800080"/>
                </a:solidFill>
              </a:rPr>
              <a:t>разрушение компонентов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-БД (вывод из строя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-сервера).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90883" name="Text Box 3"/>
          <p:cNvSpPr txBox="1">
            <a:spLocks noChangeArrowheads="1"/>
          </p:cNvSpPr>
          <p:nvPr/>
        </p:nvSpPr>
        <p:spPr bwMode="auto">
          <a:xfrm>
            <a:off x="238125" y="1290638"/>
            <a:ext cx="8655050" cy="5121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>
                <a:solidFill>
                  <a:srgbClr val="800080"/>
                </a:solidFill>
              </a:rPr>
              <a:t>Все представленные выше виды активных мероприятий при ведении КШ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-системы возможны лишь при наличии достаточного объема предварительных данных о самой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-системе (сегменте), что предполагает проведение подготовительных пассивных мероприятий КШ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-системы. Последнее является необходимым и обязательным условием для достижения максимального эффекта активных мероприятий КШ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-системы.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91907" name="Text Box 3"/>
          <p:cNvSpPr txBox="1">
            <a:spLocks noChangeArrowheads="1"/>
          </p:cNvSpPr>
          <p:nvPr/>
        </p:nvSpPr>
        <p:spPr bwMode="auto">
          <a:xfrm>
            <a:off x="250825" y="1365250"/>
            <a:ext cx="8629650" cy="4965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 u="sng">
                <a:solidFill>
                  <a:srgbClr val="800080"/>
                </a:solidFill>
              </a:rPr>
              <a:t>Несанкционированный доступ в </a:t>
            </a:r>
            <a:r>
              <a:rPr lang="en-GB" altLang="ru-RU" sz="3200" u="sng">
                <a:solidFill>
                  <a:srgbClr val="800080"/>
                </a:solidFill>
              </a:rPr>
              <a:t>DNS</a:t>
            </a:r>
            <a:r>
              <a:rPr lang="ru-RU" altLang="ru-RU" sz="3200" u="sng">
                <a:solidFill>
                  <a:srgbClr val="800080"/>
                </a:solidFill>
              </a:rPr>
              <a:t>-БД</a:t>
            </a:r>
            <a:r>
              <a:rPr lang="ru-RU" altLang="ru-RU" sz="3200">
                <a:solidFill>
                  <a:srgbClr val="800080"/>
                </a:solidFill>
              </a:rPr>
              <a:t>. Несанкционированный доступ в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-БД (НСД), фактически, является основным видом активных мероприятий и вторым по важности после пассивных мероприятий КШ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-системы. В основе НСД лежит способ проведения атак, именуемый “маскарад”, при котором атакующий субъект маскируется под одного из реальных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-объектов.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92931" name="Text Box 3"/>
          <p:cNvSpPr txBox="1">
            <a:spLocks noChangeArrowheads="1"/>
          </p:cNvSpPr>
          <p:nvPr/>
        </p:nvSpPr>
        <p:spPr bwMode="auto">
          <a:xfrm>
            <a:off x="250825" y="1085850"/>
            <a:ext cx="8642350" cy="55514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>
                <a:solidFill>
                  <a:srgbClr val="800080"/>
                </a:solidFill>
              </a:rPr>
              <a:t>Для реализации НСД можно использовать различные типы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-сообщений (запросов). При этом важно знать все необходимые специфические атрибуты (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-имена, элементы стратегии обеспечения безопасности и т.д.) для формирования корректного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-запроса (то есть, точно имитирующего реальный). Конечно, многие реализационные аспекты НСД будут зависеть от конкретной точки физического доступа в сеть, то есть все будет определяться типом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-трафика (рис.27.3), который доступен для атакующего субъекта (то есть для контроля, перехвата и анализа).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93955" name="Text Box 3"/>
          <p:cNvSpPr txBox="1">
            <a:spLocks noChangeArrowheads="1"/>
          </p:cNvSpPr>
          <p:nvPr/>
        </p:nvSpPr>
        <p:spPr bwMode="auto">
          <a:xfrm>
            <a:off x="238125" y="1252538"/>
            <a:ext cx="8616950" cy="5121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>
                <a:solidFill>
                  <a:srgbClr val="800080"/>
                </a:solidFill>
              </a:rPr>
              <a:t>По своей сути тип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-трафика определяется взаимодействующими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-объектами, от которых зависит его интенсивность, количественные и качественные параметры, а также складывающейся обстановкой (текущим состоянием) в самой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-системе. Другими словами, для конкретных взаимодействующих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-объектов присущи (наиболее вероятны) свои типы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-сообщений, которые характеризуются своими специфическими атрибутами.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94979" name="Text Box 3"/>
          <p:cNvSpPr txBox="1">
            <a:spLocks noChangeArrowheads="1"/>
          </p:cNvSpPr>
          <p:nvPr/>
        </p:nvSpPr>
        <p:spPr bwMode="auto">
          <a:xfrm>
            <a:off x="250825" y="1314450"/>
            <a:ext cx="8629650" cy="5121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>
                <a:solidFill>
                  <a:srgbClr val="800080"/>
                </a:solidFill>
              </a:rPr>
              <a:t>При проведении НСД наибольший интерес представляют данные, связанные с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-именами, адресами объекта КШ, используемыми им ключевыми данными и ЭЦП, а также его электронные сертификаты. Главной особенностью НСД к таким данным является то, что они должны “запрашиваться” (с помощью фиктивного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-запроса) не от имени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-пользователя (объекта КШ), а от имени реального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-клиента или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-сервера.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96003" name="Text Box 3"/>
          <p:cNvSpPr txBox="1">
            <a:spLocks noChangeArrowheads="1"/>
          </p:cNvSpPr>
          <p:nvPr/>
        </p:nvSpPr>
        <p:spPr bwMode="auto">
          <a:xfrm>
            <a:off x="250825" y="1036638"/>
            <a:ext cx="8616950" cy="5486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>
                <a:solidFill>
                  <a:srgbClr val="800080"/>
                </a:solidFill>
              </a:rPr>
              <a:t>Это объясняется, например, тем, что сам объект КШ имеет (хранит у себя) свой собственный электронный сертификат, а заверенная копия этого электронного сертификата храниться в БД одного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-сервера (а может быть и нескольких). Очевидно, что для обеспечения процедуры аутентификации самого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-пользователя (объекта КШ) и его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-сообщений будет запрашиваться его электронный сертификат, но не самим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-пользователем, а взаимодействующим с ним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-объектом.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55043" name="Text Box 3"/>
          <p:cNvSpPr txBox="1">
            <a:spLocks noChangeArrowheads="1"/>
          </p:cNvSpPr>
          <p:nvPr/>
        </p:nvSpPr>
        <p:spPr bwMode="auto">
          <a:xfrm>
            <a:off x="250825" y="1341438"/>
            <a:ext cx="8605838" cy="2282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"/>
            </a:pPr>
            <a:r>
              <a:rPr lang="ru-RU" altLang="ru-RU">
                <a:solidFill>
                  <a:srgbClr val="800080"/>
                </a:solidFill>
              </a:rPr>
              <a:t>поддержание самой себя (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-системы) в актуальном состоянии. То есть сама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-система должна своевременно обновлять (добавлять, удалять, модифицировать) свою распределённую базу данных, а также обеспечивать свою полную и непрерывную функциональность и работоспособность.</a:t>
            </a:r>
          </a:p>
        </p:txBody>
      </p:sp>
      <p:sp>
        <p:nvSpPr>
          <p:cNvPr id="855044" name="Text Box 4"/>
          <p:cNvSpPr txBox="1">
            <a:spLocks noChangeArrowheads="1"/>
          </p:cNvSpPr>
          <p:nvPr/>
        </p:nvSpPr>
        <p:spPr bwMode="auto">
          <a:xfrm>
            <a:off x="250825" y="3619500"/>
            <a:ext cx="8570913" cy="1828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>
                <a:solidFill>
                  <a:srgbClr val="800080"/>
                </a:solidFill>
              </a:rPr>
              <a:t>Для реализации своего основного предназначения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-система включает в себя следующие программно-аппаратные комплексы:</a:t>
            </a:r>
          </a:p>
        </p:txBody>
      </p:sp>
      <p:sp>
        <p:nvSpPr>
          <p:cNvPr id="855045" name="Text Box 5"/>
          <p:cNvSpPr txBox="1">
            <a:spLocks noChangeArrowheads="1"/>
          </p:cNvSpPr>
          <p:nvPr/>
        </p:nvSpPr>
        <p:spPr bwMode="auto">
          <a:xfrm>
            <a:off x="250825" y="5481638"/>
            <a:ext cx="8642350" cy="885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"/>
            </a:pPr>
            <a:r>
              <a:rPr lang="ru-RU" altLang="ru-RU" sz="2600">
                <a:solidFill>
                  <a:srgbClr val="800080"/>
                </a:solidFill>
              </a:rPr>
              <a:t>специализированные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-серверы, хранящие и обслуживающие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-БД, а именно: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97027" name="Text Box 3"/>
          <p:cNvSpPr txBox="1">
            <a:spLocks noChangeArrowheads="1"/>
          </p:cNvSpPr>
          <p:nvPr/>
        </p:nvSpPr>
        <p:spPr bwMode="auto">
          <a:xfrm>
            <a:off x="227013" y="1171575"/>
            <a:ext cx="8651875" cy="53609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>
                <a:solidFill>
                  <a:srgbClr val="800080"/>
                </a:solidFill>
              </a:rPr>
              <a:t>При проведении активных мероприятий КШ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-системы важное значение имеет обеспечение НСД к мастер-файлам зоны. Фактический доступ к мастер-файлам позволит провести предварительный анализ зоны и принять решение об использовании данных и структуры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-зоны при проведении дальнейших мероприятий КШ, а также определить их конкретные виды в целях эффективного решения поставленных задач.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98051" name="Text Box 3"/>
          <p:cNvSpPr txBox="1">
            <a:spLocks noChangeArrowheads="1"/>
          </p:cNvSpPr>
          <p:nvPr/>
        </p:nvSpPr>
        <p:spPr bwMode="auto">
          <a:xfrm>
            <a:off x="238125" y="1171575"/>
            <a:ext cx="8616950" cy="53609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>
                <a:solidFill>
                  <a:srgbClr val="800080"/>
                </a:solidFill>
              </a:rPr>
              <a:t>В некоторых специфических ситуациях атакующему субъекту могут понадобиться данные объекта КШ, которые хранятся в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-БД, но которые не связаны с ней непосредственно. В таких случаях, возможны следующие типы атаки “маскарад”: либо под маской реального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-пользователя (объекта КШ), либо под маской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-клиента, который обслуживает этого пользователя, либо под маской сервера-ретранслятора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-трафика.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00099" name="Text Box 3"/>
          <p:cNvSpPr txBox="1">
            <a:spLocks noChangeArrowheads="1"/>
          </p:cNvSpPr>
          <p:nvPr/>
        </p:nvSpPr>
        <p:spPr bwMode="auto">
          <a:xfrm>
            <a:off x="238125" y="1223963"/>
            <a:ext cx="8616950" cy="53609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>
                <a:solidFill>
                  <a:srgbClr val="800080"/>
                </a:solidFill>
              </a:rPr>
              <a:t>Еще одной важной и весьма полезной для атакующего субъекта особенностью является то, что при скрытом добавлении данных (атака типа маскарад) от имени реального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-пользователя (владельца данных) последний ничего не будет знать о таких добавленных данных и поэтому не сможет на них в последствии влиять (то есть он будет изменять только те данные, которые принадлежат ему в действительности).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01123" name="Text Box 3"/>
          <p:cNvSpPr txBox="1">
            <a:spLocks noChangeArrowheads="1"/>
          </p:cNvSpPr>
          <p:nvPr/>
        </p:nvSpPr>
        <p:spPr bwMode="auto">
          <a:xfrm>
            <a:off x="225425" y="1365250"/>
            <a:ext cx="8616950" cy="5029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>
                <a:solidFill>
                  <a:srgbClr val="800080"/>
                </a:solidFill>
              </a:rPr>
              <a:t>Более того,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-сервер, хранящий такие ложные добавленные данные, также не сможет их уничтожить, так как это право предоставлено только их владельцу (который о них ничего не знает), за исключением случая, когда данные будут просрочены. Фактически, ложные добавленные данные будут “инкогнито” храниться в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-БД и при этом могут участвовать в технологических процессах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-системы, вводя, таким образом, последнюю “в заблуждение” относительно их корректности.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06243" name="Text Box 3"/>
          <p:cNvSpPr txBox="1">
            <a:spLocks noChangeArrowheads="1"/>
          </p:cNvSpPr>
          <p:nvPr/>
        </p:nvSpPr>
        <p:spPr bwMode="auto">
          <a:xfrm>
            <a:off x="225425" y="1150938"/>
            <a:ext cx="8642350" cy="5486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Искажение ключевых данных в </a:t>
            </a:r>
            <a:r>
              <a:rPr lang="en-GB" altLang="ru-RU" sz="30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DNS</a:t>
            </a:r>
            <a:r>
              <a:rPr lang="ru-RU" altLang="ru-RU" sz="30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-БД</a:t>
            </a:r>
            <a:r>
              <a:rPr lang="ru-RU" altLang="ru-RU" sz="3000">
                <a:solidFill>
                  <a:srgbClr val="800080"/>
                </a:solidFill>
              </a:rPr>
              <a:t>. Этот вид искажения, в первую очередь, предназначен для решения задач криптоанализа и дешифрования. Характер искажения (замены) ключевых данных будет зависеть от используемых объектом КШ алгоритмов шифрования и аутентификации. Например, можно исказить ключевые данные таким образом, что они, в дальнейшем, позволят резко сократить число операций апробирования гипотез при вскрытии реального ключа и последующего дешифрования.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07267" name="Text Box 3"/>
          <p:cNvSpPr txBox="1">
            <a:spLocks noChangeArrowheads="1"/>
          </p:cNvSpPr>
          <p:nvPr/>
        </p:nvSpPr>
        <p:spPr bwMode="auto">
          <a:xfrm>
            <a:off x="250825" y="1103313"/>
            <a:ext cx="8642350" cy="22272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Изменение таблицы соответствия </a:t>
            </a:r>
            <a:r>
              <a:rPr lang="en-GB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DNS</a:t>
            </a: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-имен и </a:t>
            </a:r>
            <a:r>
              <a:rPr lang="en-GB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IP</a:t>
            </a: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-адресов и других параметров, влияющих на процесс маршрутизации</a:t>
            </a:r>
            <a:r>
              <a:rPr lang="ru-RU" altLang="ru-RU" sz="2800">
                <a:solidFill>
                  <a:srgbClr val="800080"/>
                </a:solidFill>
              </a:rPr>
              <a:t>. Изменение таблицы соответствия между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-именами и </a:t>
            </a:r>
            <a:r>
              <a:rPr lang="en-GB" altLang="ru-RU" sz="2800">
                <a:solidFill>
                  <a:srgbClr val="800080"/>
                </a:solidFill>
              </a:rPr>
              <a:t>IP</a:t>
            </a:r>
            <a:r>
              <a:rPr lang="ru-RU" altLang="ru-RU" sz="2800">
                <a:solidFill>
                  <a:srgbClr val="800080"/>
                </a:solidFill>
              </a:rPr>
              <a:t>-адресами может иметь целью:</a:t>
            </a:r>
          </a:p>
        </p:txBody>
      </p:sp>
      <p:sp>
        <p:nvSpPr>
          <p:cNvPr id="907268" name="Text Box 4"/>
          <p:cNvSpPr txBox="1">
            <a:spLocks noChangeArrowheads="1"/>
          </p:cNvSpPr>
          <p:nvPr/>
        </p:nvSpPr>
        <p:spPr bwMode="auto">
          <a:xfrm>
            <a:off x="236538" y="3319463"/>
            <a:ext cx="8629650" cy="32210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buSzPct val="90000"/>
              <a:buFont typeface="Wingdings 2" panose="05020102010507070707" pitchFamily="18" charset="2"/>
              <a:buChar char="j"/>
            </a:pPr>
            <a:r>
              <a:rPr lang="ru-RU" altLang="ru-RU">
                <a:solidFill>
                  <a:srgbClr val="800080"/>
                </a:solidFill>
              </a:rPr>
              <a:t>изменения маршрута доставки сообщений, обеспечивающего наиболее благоприятные условия (или обеспечивающего улучшение условий) для контроля, перехвата и анализа трафика объекта КШ, но при этом сообщения объекта КШ будут достигать узлов назначения;</a:t>
            </a:r>
          </a:p>
          <a:p>
            <a:pPr>
              <a:lnSpc>
                <a:spcPct val="95000"/>
              </a:lnSpc>
              <a:buSzPct val="90000"/>
              <a:buFont typeface="Wingdings 2" panose="05020102010507070707" pitchFamily="18" charset="2"/>
              <a:buChar char="k"/>
            </a:pPr>
            <a:r>
              <a:rPr lang="ru-RU" altLang="ru-RU">
                <a:solidFill>
                  <a:srgbClr val="800080"/>
                </a:solidFill>
              </a:rPr>
              <a:t>создания условий недосягаемости узлов назначения для сообщений объекта КШ (например, попытка формирования “петлевого” маршрута).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08291" name="Text Box 3"/>
          <p:cNvSpPr txBox="1">
            <a:spLocks noChangeArrowheads="1"/>
          </p:cNvSpPr>
          <p:nvPr/>
        </p:nvSpPr>
        <p:spPr bwMode="auto">
          <a:xfrm>
            <a:off x="238125" y="1023938"/>
            <a:ext cx="8616950" cy="55514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Изменение данных, которые определяют владельцев записей</a:t>
            </a:r>
            <a:r>
              <a:rPr lang="ru-RU" altLang="ru-RU" sz="2800">
                <a:solidFill>
                  <a:srgbClr val="800080"/>
                </a:solidFill>
              </a:rPr>
              <a:t>. Такой вид искажения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-БД, в первую очередь, направлен для упрощения несанкционированного доступа к данным объекта КШ, хранящимся в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-системе, а также к другим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-данным, в которых заинтересован атакующий субъект. Этого можно достичь путем изменения (дополнения) перечня объектов, допущенных к изменению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-данных. В особых случаях, можно попытаться вообще исключить истинного владельца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-данных (объекта КШ) из указанного выше перечня, чтобы блокировать его доступ в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-систему.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09315" name="Text Box 3"/>
          <p:cNvSpPr txBox="1">
            <a:spLocks noChangeArrowheads="1"/>
          </p:cNvSpPr>
          <p:nvPr/>
        </p:nvSpPr>
        <p:spPr bwMode="auto">
          <a:xfrm>
            <a:off x="238125" y="1247775"/>
            <a:ext cx="8616950" cy="1708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Изменение состава </a:t>
            </a:r>
            <a:r>
              <a:rPr lang="en-GB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DNS</a:t>
            </a: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-зоны</a:t>
            </a:r>
            <a:r>
              <a:rPr lang="ru-RU" altLang="ru-RU" sz="2800">
                <a:solidFill>
                  <a:srgbClr val="800080"/>
                </a:solidFill>
              </a:rPr>
              <a:t>. Смысл данного вида искажения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-БД заключается в изменении состава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-серверов, обслуживающих соответствующую зону, а именно:</a:t>
            </a:r>
          </a:p>
        </p:txBody>
      </p:sp>
      <p:sp>
        <p:nvSpPr>
          <p:cNvPr id="909316" name="Text Box 4"/>
          <p:cNvSpPr txBox="1">
            <a:spLocks noChangeArrowheads="1"/>
          </p:cNvSpPr>
          <p:nvPr/>
        </p:nvSpPr>
        <p:spPr bwMode="auto">
          <a:xfrm>
            <a:off x="250825" y="3092450"/>
            <a:ext cx="8629650" cy="33861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SzPct val="90000"/>
              <a:buFont typeface="Wingdings" panose="05000000000000000000" pitchFamily="2" charset="2"/>
              <a:buChar char=""/>
            </a:pPr>
            <a:r>
              <a:rPr lang="ru-RU" altLang="ru-RU" sz="2600">
                <a:solidFill>
                  <a:srgbClr val="800080"/>
                </a:solidFill>
              </a:rPr>
              <a:t>добавление ложного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-сервера в состав зоны, с помощью которого можно влиять на информационные процессы внутри зоны, причем без изменения остального состава зоны;</a:t>
            </a:r>
          </a:p>
          <a:p>
            <a:pPr>
              <a:spcBef>
                <a:spcPct val="30000"/>
              </a:spcBef>
              <a:buSzPct val="90000"/>
              <a:buFont typeface="Wingdings" panose="05000000000000000000" pitchFamily="2" charset="2"/>
              <a:buChar char=""/>
            </a:pPr>
            <a:r>
              <a:rPr lang="ru-RU" altLang="ru-RU" sz="2600">
                <a:solidFill>
                  <a:srgbClr val="800080"/>
                </a:solidFill>
              </a:rPr>
              <a:t>изменение состава зоны, либо путем замены реального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-сервера на ложный, либо путем исключения реального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-сервера из состава зоны.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10339" name="Text Box 3"/>
          <p:cNvSpPr txBox="1">
            <a:spLocks noChangeArrowheads="1"/>
          </p:cNvSpPr>
          <p:nvPr/>
        </p:nvSpPr>
        <p:spPr bwMode="auto">
          <a:xfrm>
            <a:off x="239713" y="1285875"/>
            <a:ext cx="8629650" cy="5124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Нарушение процедур хранения данных объекта КШ</a:t>
            </a:r>
            <a:r>
              <a:rPr lang="ru-RU" altLang="ru-RU" sz="2800">
                <a:solidFill>
                  <a:srgbClr val="800080"/>
                </a:solidFill>
              </a:rPr>
              <a:t>. Данный вид искажения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-БД может касаться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-данных обоих типов: авторизованные (зональные) и кэшируемые данные. На практике, атакующему субъекту может понадобиться более длительное хранение интересующих его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-данных объекта КШ (или иных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-данных), и он может изменить время их хранения до начала процедуры технологического обновления. Другими словами, атакующий субъект может влиять на временные характеристики хранения интересующих его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11363" name="Text Box 3"/>
          <p:cNvSpPr txBox="1">
            <a:spLocks noChangeArrowheads="1"/>
          </p:cNvSpPr>
          <p:nvPr/>
        </p:nvSpPr>
        <p:spPr bwMode="auto">
          <a:xfrm>
            <a:off x="238125" y="1247775"/>
            <a:ext cx="8642350" cy="35448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30000"/>
              </a:spcBef>
            </a:pPr>
            <a:r>
              <a:rPr lang="ru-RU" altLang="ru-RU" sz="2800">
                <a:solidFill>
                  <a:srgbClr val="800080"/>
                </a:solidFill>
              </a:rPr>
              <a:t>Кроме этого, атакующий субъект может изменять места хранения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-данных, путем копирования (дублирования) и перенаправления их на наиболее доступные для него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-серверы.</a:t>
            </a:r>
            <a:endParaRPr lang="ru-RU" altLang="ru-RU" sz="2800" u="sng">
              <a:solidFill>
                <a:srgbClr val="800080"/>
              </a:solidFill>
            </a:endParaRPr>
          </a:p>
          <a:p>
            <a:pPr>
              <a:spcBef>
                <a:spcPct val="30000"/>
              </a:spcBef>
            </a:pPr>
            <a:r>
              <a:rPr lang="ru-RU" altLang="ru-RU" sz="2800" u="sng">
                <a:solidFill>
                  <a:srgbClr val="800080"/>
                </a:solidFill>
              </a:rPr>
              <a:t>Применение скрытых каналов управления</a:t>
            </a:r>
            <a:r>
              <a:rPr lang="ru-RU" altLang="ru-RU" sz="2800">
                <a:solidFill>
                  <a:srgbClr val="800080"/>
                </a:solidFill>
              </a:rPr>
              <a:t>. Для организации скрытых каналов управления можно использовать следующие особенности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-трафика: </a:t>
            </a:r>
          </a:p>
        </p:txBody>
      </p:sp>
      <p:sp>
        <p:nvSpPr>
          <p:cNvPr id="911364" name="Text Box 4"/>
          <p:cNvSpPr txBox="1">
            <a:spLocks noChangeArrowheads="1"/>
          </p:cNvSpPr>
          <p:nvPr/>
        </p:nvSpPr>
        <p:spPr bwMode="auto">
          <a:xfrm>
            <a:off x="250825" y="4922838"/>
            <a:ext cx="8629650" cy="13223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75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"/>
            </a:pPr>
            <a:r>
              <a:rPr lang="ru-RU" altLang="ru-RU" sz="2600">
                <a:solidFill>
                  <a:srgbClr val="800080"/>
                </a:solidFill>
              </a:rPr>
              <a:t>наличие пустых полей в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-сообщениях;</a:t>
            </a:r>
          </a:p>
          <a:p>
            <a:pPr>
              <a:spcBef>
                <a:spcPct val="10000"/>
              </a:spcBef>
              <a:buSzPct val="90000"/>
              <a:buFont typeface="Wingdings" panose="05000000000000000000" pitchFamily="2" charset="2"/>
              <a:buChar char=""/>
            </a:pPr>
            <a:r>
              <a:rPr lang="ru-RU" altLang="ru-RU" sz="2600">
                <a:solidFill>
                  <a:srgbClr val="800080"/>
                </a:solidFill>
              </a:rPr>
              <a:t>высокий уровень приоритета </a:t>
            </a:r>
            <a:r>
              <a:rPr lang="en-GB" altLang="ru-RU" sz="2600">
                <a:solidFill>
                  <a:srgbClr val="800080"/>
                </a:solidFill>
              </a:rPr>
              <a:t>IP</a:t>
            </a:r>
            <a:r>
              <a:rPr lang="ru-RU" altLang="ru-RU" sz="2600">
                <a:solidFill>
                  <a:srgbClr val="800080"/>
                </a:solidFill>
              </a:rPr>
              <a:t>-пакетов, содержащих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-сообщения.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0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56067" name="Text Box 3"/>
          <p:cNvSpPr txBox="1">
            <a:spLocks noChangeArrowheads="1"/>
          </p:cNvSpPr>
          <p:nvPr/>
        </p:nvSpPr>
        <p:spPr bwMode="auto">
          <a:xfrm>
            <a:off x="250825" y="1304925"/>
            <a:ext cx="8642350" cy="5013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"/>
            </a:pPr>
            <a:r>
              <a:rPr lang="ru-RU" altLang="ru-RU" sz="2600">
                <a:solidFill>
                  <a:srgbClr val="800080"/>
                </a:solidFill>
              </a:rPr>
              <a:t>“ведомый (подчиненный) сервер” (“</a:t>
            </a:r>
            <a:r>
              <a:rPr lang="en-US" altLang="ru-RU" sz="2600">
                <a:solidFill>
                  <a:srgbClr val="800080"/>
                </a:solidFill>
              </a:rPr>
              <a:t>Slave</a:t>
            </a:r>
            <a:r>
              <a:rPr lang="ru-RU" altLang="ru-RU" sz="2600">
                <a:solidFill>
                  <a:srgbClr val="800080"/>
                </a:solidFill>
              </a:rPr>
              <a:t>”) — авторизованный сервер, который участвует в обновлении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-БД путем получения запросов на обновление данных от пользователей и трансляции этих запросов на мастер-серверы;</a:t>
            </a:r>
          </a:p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"/>
            </a:pPr>
            <a:r>
              <a:rPr lang="ru-RU" altLang="ru-RU" sz="2600">
                <a:solidFill>
                  <a:srgbClr val="800080"/>
                </a:solidFill>
              </a:rPr>
              <a:t>“мастер-сервер” (“</a:t>
            </a:r>
            <a:r>
              <a:rPr lang="en-US" altLang="ru-RU" sz="2600">
                <a:solidFill>
                  <a:srgbClr val="800080"/>
                </a:solidFill>
              </a:rPr>
              <a:t>Master</a:t>
            </a:r>
            <a:r>
              <a:rPr lang="ru-RU" altLang="ru-RU" sz="2600">
                <a:solidFill>
                  <a:srgbClr val="800080"/>
                </a:solidFill>
              </a:rPr>
              <a:t>”) — авторизованный сервер, который является элементом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-БД, хранящим определенные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-данные;</a:t>
            </a:r>
          </a:p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"/>
            </a:pPr>
            <a:r>
              <a:rPr lang="ru-RU" altLang="ru-RU" sz="2600">
                <a:solidFill>
                  <a:srgbClr val="800080"/>
                </a:solidFill>
              </a:rPr>
              <a:t>“главный мастер-сервер” (“</a:t>
            </a:r>
            <a:r>
              <a:rPr lang="en-US" altLang="ru-RU" sz="2600">
                <a:solidFill>
                  <a:srgbClr val="800080"/>
                </a:solidFill>
              </a:rPr>
              <a:t>Primary Master</a:t>
            </a:r>
            <a:r>
              <a:rPr lang="ru-RU" altLang="ru-RU" sz="2600">
                <a:solidFill>
                  <a:srgbClr val="800080"/>
                </a:solidFill>
              </a:rPr>
              <a:t>”) — представляет собой мастер-сервер, обслуживающий всю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-зону и хранящий все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-данные о зоне (мастер-файлы);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12387" name="Text Box 3"/>
          <p:cNvSpPr txBox="1">
            <a:spLocks noChangeArrowheads="1"/>
          </p:cNvSpPr>
          <p:nvPr/>
        </p:nvSpPr>
        <p:spPr bwMode="auto">
          <a:xfrm>
            <a:off x="250825" y="1235075"/>
            <a:ext cx="8642350" cy="5289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ru-RU" altLang="ru-RU" sz="26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Использование пустых полей в </a:t>
            </a:r>
            <a:r>
              <a:rPr lang="en-GB" altLang="ru-RU" sz="26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DNS</a:t>
            </a:r>
            <a:r>
              <a:rPr lang="ru-RU" altLang="ru-RU" sz="26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-сообщениях</a:t>
            </a:r>
            <a:r>
              <a:rPr lang="ru-RU" altLang="ru-RU" sz="2600">
                <a:solidFill>
                  <a:srgbClr val="800080"/>
                </a:solidFill>
              </a:rPr>
              <a:t>. В составе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-трафика очень часто встречаются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-сообщения в которых присутствуют нулевые поля, не подвергающиеся процедуре защиты целостности, в частности это относиться к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-запросам. Эта особенность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-сообщений может быть использована для передачи специальных сообщений, размещаемых в пустых полях таких сообщений, и, таким образом, для организации скрытых каналов управления. Однако размер таких полей не очень велик, и самих пустых полей не очень много, и поэтому они могут быть использованы для доставки коротких управляющих сообщений, например команд инициализации каких-либо специальных процессов.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13411" name="Text Box 3"/>
          <p:cNvSpPr txBox="1">
            <a:spLocks noChangeArrowheads="1"/>
          </p:cNvSpPr>
          <p:nvPr/>
        </p:nvSpPr>
        <p:spPr bwMode="auto">
          <a:xfrm>
            <a:off x="238125" y="1244600"/>
            <a:ext cx="8642350" cy="5159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6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Приоритет </a:t>
            </a:r>
            <a:r>
              <a:rPr lang="en-GB" altLang="ru-RU" sz="26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IP</a:t>
            </a:r>
            <a:r>
              <a:rPr lang="ru-RU" altLang="ru-RU" sz="26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-пакетов, содержащих </a:t>
            </a:r>
            <a:r>
              <a:rPr lang="en-GB" altLang="ru-RU" sz="26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DNS</a:t>
            </a:r>
            <a:r>
              <a:rPr lang="ru-RU" altLang="ru-RU" sz="26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-сообщения</a:t>
            </a:r>
            <a:r>
              <a:rPr lang="ru-RU" altLang="ru-RU" sz="2600">
                <a:solidFill>
                  <a:srgbClr val="800080"/>
                </a:solidFill>
              </a:rPr>
              <a:t>. Передаваемые в </a:t>
            </a:r>
            <a:r>
              <a:rPr lang="en-GB" altLang="ru-RU" sz="2600">
                <a:solidFill>
                  <a:srgbClr val="800080"/>
                </a:solidFill>
              </a:rPr>
              <a:t>Internet IP</a:t>
            </a:r>
            <a:r>
              <a:rPr lang="ru-RU" altLang="ru-RU" sz="2600">
                <a:solidFill>
                  <a:srgbClr val="800080"/>
                </a:solidFill>
              </a:rPr>
              <a:t>-пакеты, содержащие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-сообщения, имеют высокий уровень приоритета. Данное свойство также может быть использовано для формирования скрытых каналов управления путем генерации ложных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-сообщений с необходимыми для атакующего субъекта атрибутами и свойствами. В частности, в таких ложных сообщениях может быть сформирован оригинальный заголовок, содержащий все необходимые атрибуты реального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-заголовка, а информационные поля (</a:t>
            </a:r>
            <a:r>
              <a:rPr lang="en-GB" altLang="ru-RU" sz="2600">
                <a:solidFill>
                  <a:srgbClr val="800080"/>
                </a:solidFill>
              </a:rPr>
              <a:t>RR</a:t>
            </a:r>
            <a:r>
              <a:rPr lang="ru-RU" altLang="ru-RU" sz="2600">
                <a:solidFill>
                  <a:srgbClr val="800080"/>
                </a:solidFill>
              </a:rPr>
              <a:t>-записи) такого сообщения будут содержать атрибуты и данные, определяемые атакующим субъектом.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14435" name="Text Box 3"/>
          <p:cNvSpPr txBox="1">
            <a:spLocks noChangeArrowheads="1"/>
          </p:cNvSpPr>
          <p:nvPr/>
        </p:nvSpPr>
        <p:spPr bwMode="auto">
          <a:xfrm>
            <a:off x="238125" y="1060450"/>
            <a:ext cx="8629650" cy="54864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000" u="sng">
                <a:solidFill>
                  <a:srgbClr val="800080"/>
                </a:solidFill>
              </a:rPr>
              <a:t>Внедрение ЗПС в </a:t>
            </a:r>
            <a:r>
              <a:rPr lang="en-GB" altLang="ru-RU" sz="3000" u="sng">
                <a:solidFill>
                  <a:srgbClr val="800080"/>
                </a:solidFill>
              </a:rPr>
              <a:t>DNS</a:t>
            </a:r>
            <a:r>
              <a:rPr lang="ru-RU" altLang="ru-RU" sz="3000" u="sng">
                <a:solidFill>
                  <a:srgbClr val="800080"/>
                </a:solidFill>
              </a:rPr>
              <a:t>-БД</a:t>
            </a:r>
            <a:r>
              <a:rPr lang="ru-RU" altLang="ru-RU" sz="3000">
                <a:solidFill>
                  <a:srgbClr val="800080"/>
                </a:solidFill>
              </a:rPr>
              <a:t>. Предназначение ЗПС может быть различным, то есть будет определяться атакующим субъектом.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-система, с точки зрения своей структуры, функциональности и технологической оснащенности, может стать объектом внедрения ЗПС. При этом “она сама предоставляет” полный набор собственных инструментов, которые могут быть использованы для обеспечения внедрения, управления, обслуживания и удаления таких средств.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15459" name="Text Box 3"/>
          <p:cNvSpPr txBox="1">
            <a:spLocks noChangeArrowheads="1"/>
          </p:cNvSpPr>
          <p:nvPr/>
        </p:nvSpPr>
        <p:spPr bwMode="auto">
          <a:xfrm>
            <a:off x="225425" y="1076325"/>
            <a:ext cx="8642350" cy="5556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r>
              <a:rPr lang="ru-RU" altLang="ru-RU" sz="2600">
                <a:solidFill>
                  <a:srgbClr val="800080"/>
                </a:solidFill>
              </a:rPr>
              <a:t>Для внедрения ЗПС, например, можно использовать ложные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-сообщения, которые будут скрыто (от объекта КШ) размещать в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-БД новые </a:t>
            </a:r>
            <a:r>
              <a:rPr lang="en-GB" altLang="ru-RU" sz="2600">
                <a:solidFill>
                  <a:srgbClr val="800080"/>
                </a:solidFill>
              </a:rPr>
              <a:t>RR</a:t>
            </a:r>
            <a:r>
              <a:rPr lang="ru-RU" altLang="ru-RU" sz="2600">
                <a:solidFill>
                  <a:srgbClr val="800080"/>
                </a:solidFill>
              </a:rPr>
              <a:t>-записи, содержащие ЗПС (или составные элементы). В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-системе вообще есть тип данных (</a:t>
            </a:r>
            <a:r>
              <a:rPr lang="en-US" altLang="ru-RU" sz="2600">
                <a:solidFill>
                  <a:srgbClr val="800080"/>
                </a:solidFill>
              </a:rPr>
              <a:t>Detached</a:t>
            </a:r>
            <a:r>
              <a:rPr lang="ru-RU" altLang="ru-RU" sz="2600">
                <a:solidFill>
                  <a:srgbClr val="800080"/>
                </a:solidFill>
              </a:rPr>
              <a:t> DNS </a:t>
            </a:r>
            <a:r>
              <a:rPr lang="en-US" altLang="ru-RU" sz="2600">
                <a:solidFill>
                  <a:srgbClr val="800080"/>
                </a:solidFill>
              </a:rPr>
              <a:t>Information</a:t>
            </a:r>
            <a:r>
              <a:rPr lang="ru-RU" altLang="ru-RU" sz="2600">
                <a:solidFill>
                  <a:srgbClr val="800080"/>
                </a:solidFill>
              </a:rPr>
              <a:t>), которые никак не связаны (напрямую) с ней, но могут храниться в ней (в форме, напоминающей мастер-файлы). Кроме этого, ЗПС можно внедрять с помощью обычных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-запросов на обновление данных.</a:t>
            </a:r>
          </a:p>
          <a:p>
            <a:r>
              <a:rPr lang="ru-RU" altLang="ru-RU" sz="2600">
                <a:solidFill>
                  <a:srgbClr val="800080"/>
                </a:solidFill>
              </a:rPr>
              <a:t>Для управления ЗПС можно использовать, либо скрытые каналы управления, либо открытые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-запросы, содержащие специальные управляющие команды, представленные в форме </a:t>
            </a:r>
            <a:r>
              <a:rPr lang="en-GB" altLang="ru-RU" sz="2600">
                <a:solidFill>
                  <a:srgbClr val="800080"/>
                </a:solidFill>
              </a:rPr>
              <a:t>RR</a:t>
            </a:r>
            <a:r>
              <a:rPr lang="ru-RU" altLang="ru-RU" sz="2600">
                <a:solidFill>
                  <a:srgbClr val="800080"/>
                </a:solidFill>
              </a:rPr>
              <a:t>-записей.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16483" name="Text Box 3"/>
          <p:cNvSpPr txBox="1">
            <a:spLocks noChangeArrowheads="1"/>
          </p:cNvSpPr>
          <p:nvPr/>
        </p:nvSpPr>
        <p:spPr bwMode="auto">
          <a:xfrm>
            <a:off x="263525" y="1252538"/>
            <a:ext cx="8604250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 u="sng">
                <a:solidFill>
                  <a:srgbClr val="800080"/>
                </a:solidFill>
              </a:rPr>
              <a:t>Разрушение компонентов </a:t>
            </a:r>
            <a:r>
              <a:rPr lang="en-GB" altLang="ru-RU" sz="2800" u="sng">
                <a:solidFill>
                  <a:srgbClr val="800080"/>
                </a:solidFill>
              </a:rPr>
              <a:t>DNS</a:t>
            </a:r>
            <a:r>
              <a:rPr lang="ru-RU" altLang="ru-RU" sz="2800" u="sng">
                <a:solidFill>
                  <a:srgbClr val="800080"/>
                </a:solidFill>
              </a:rPr>
              <a:t>-БД</a:t>
            </a:r>
            <a:r>
              <a:rPr lang="ru-RU" altLang="ru-RU" sz="2800">
                <a:solidFill>
                  <a:srgbClr val="800080"/>
                </a:solidFill>
              </a:rPr>
              <a:t>. Данный вид активного воздействия может быть применен в условиях агрессивного поведения объекта КШ или условиях ярко выраженной конфронтации с объектом КШ, и может повлечь за собой полную информационную блокаду объекта КШ. Очевидно, что разрушение компонентов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-БД является крайней мерой в прекращении противоправной деятельности объекта КШ. Тем не менее, этот вид активных мероприятий может и должен быть на вооружении атакующего субъекта.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17507" name="Text Box 3"/>
          <p:cNvSpPr txBox="1">
            <a:spLocks noChangeArrowheads="1"/>
          </p:cNvSpPr>
          <p:nvPr/>
        </p:nvSpPr>
        <p:spPr bwMode="auto">
          <a:xfrm>
            <a:off x="238125" y="1303338"/>
            <a:ext cx="8642350" cy="13731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2800">
                <a:solidFill>
                  <a:srgbClr val="800080"/>
                </a:solidFill>
              </a:rPr>
              <a:t>С точки зрения реализации процедур разрушения компонентов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-БД, данный вид атак может быть следующим:</a:t>
            </a:r>
          </a:p>
        </p:txBody>
      </p:sp>
      <p:sp>
        <p:nvSpPr>
          <p:cNvPr id="917508" name="Text Box 4"/>
          <p:cNvSpPr txBox="1">
            <a:spLocks noChangeArrowheads="1"/>
          </p:cNvSpPr>
          <p:nvPr/>
        </p:nvSpPr>
        <p:spPr bwMode="auto">
          <a:xfrm>
            <a:off x="238125" y="2706688"/>
            <a:ext cx="8642350" cy="3816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"/>
            </a:pPr>
            <a:r>
              <a:rPr lang="ru-RU" altLang="ru-RU">
                <a:solidFill>
                  <a:srgbClr val="800080"/>
                </a:solidFill>
              </a:rPr>
              <a:t>либо с предварительным размещением средств разрушения в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-БД в форме ЗПС и дальнейшей их активизацией с помощью каналов управления в необходимое для атакующего субъекта время;</a:t>
            </a:r>
          </a:p>
          <a:p>
            <a:pPr>
              <a:spcBef>
                <a:spcPct val="20000"/>
              </a:spcBef>
              <a:buSzPct val="90000"/>
              <a:buFont typeface="Wingdings" panose="05000000000000000000" pitchFamily="2" charset="2"/>
              <a:buChar char=""/>
            </a:pPr>
            <a:r>
              <a:rPr lang="ru-RU" altLang="ru-RU">
                <a:solidFill>
                  <a:srgbClr val="800080"/>
                </a:solidFill>
              </a:rPr>
              <a:t>либо с непосредственной передачей средств разрушения в форме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-сообщений на объекты поражения в необходимое для атакующего субъекта время, при этом средства разрушения могут быть уже активизированы или сразу после доставки они будут активизированы с помощью каналов управления.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918531" name="Text Box 3"/>
          <p:cNvSpPr txBox="1">
            <a:spLocks noChangeArrowheads="1"/>
          </p:cNvSpPr>
          <p:nvPr/>
        </p:nvSpPr>
        <p:spPr bwMode="auto">
          <a:xfrm>
            <a:off x="250825" y="1103313"/>
            <a:ext cx="8642350" cy="15541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sz="3200">
                <a:solidFill>
                  <a:srgbClr val="800080"/>
                </a:solidFill>
              </a:rPr>
              <a:t>Разрушение компонентов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-БД может характеризоваться своими масштабами и последствиями, а именно оно может быть:</a:t>
            </a:r>
          </a:p>
        </p:txBody>
      </p:sp>
      <p:sp>
        <p:nvSpPr>
          <p:cNvPr id="918532" name="Text Box 4"/>
          <p:cNvSpPr txBox="1">
            <a:spLocks noChangeArrowheads="1"/>
          </p:cNvSpPr>
          <p:nvPr/>
        </p:nvSpPr>
        <p:spPr bwMode="auto">
          <a:xfrm>
            <a:off x="250825" y="2711450"/>
            <a:ext cx="8629650" cy="37004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10000"/>
              </a:spcBef>
              <a:buSzPct val="90000"/>
              <a:buFont typeface="Wingdings 2" panose="05020102010507070707" pitchFamily="18" charset="2"/>
              <a:buChar char="j"/>
            </a:pPr>
            <a:r>
              <a:rPr lang="ru-RU" altLang="ru-RU" sz="2800">
                <a:solidFill>
                  <a:srgbClr val="800080"/>
                </a:solidFill>
              </a:rPr>
              <a:t>точечным или селективным (в рамках одной или нескольких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-зон), что позволяет не нарушать функционирование системы в интересах других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-пользователей, за исключением объекта КШ;</a:t>
            </a:r>
          </a:p>
          <a:p>
            <a:pPr>
              <a:lnSpc>
                <a:spcPct val="95000"/>
              </a:lnSpc>
              <a:spcBef>
                <a:spcPct val="10000"/>
              </a:spcBef>
              <a:buSzPct val="90000"/>
              <a:buFont typeface="Wingdings 2" panose="05020102010507070707" pitchFamily="18" charset="2"/>
              <a:buChar char="k"/>
            </a:pPr>
            <a:r>
              <a:rPr lang="ru-RU" altLang="ru-RU" sz="2800">
                <a:solidFill>
                  <a:srgbClr val="800080"/>
                </a:solidFill>
              </a:rPr>
              <a:t>полным (в рамках одной или нескольких </a:t>
            </a:r>
            <a:r>
              <a:rPr lang="en-GB" altLang="ru-RU" sz="2800">
                <a:solidFill>
                  <a:srgbClr val="800080"/>
                </a:solidFill>
              </a:rPr>
              <a:t>DNS</a:t>
            </a:r>
            <a:r>
              <a:rPr lang="ru-RU" altLang="ru-RU" sz="2800">
                <a:solidFill>
                  <a:srgbClr val="800080"/>
                </a:solidFill>
              </a:rPr>
              <a:t>-зон), когда наступает “коллапс” практически всей зоны, включая сетевые компоненты объекта КШ.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57091" name="Text Box 3"/>
          <p:cNvSpPr txBox="1">
            <a:spLocks noChangeArrowheads="1"/>
          </p:cNvSpPr>
          <p:nvPr/>
        </p:nvSpPr>
        <p:spPr bwMode="auto">
          <a:xfrm>
            <a:off x="250825" y="1484313"/>
            <a:ext cx="8642350" cy="4854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"/>
            </a:pP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-клиенты представляют собой специализированные программные комплексы (специализированные программные интерфейсы), которые “извлекают” информацию из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-серверов в ответ на запросы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-пользователей. С точки зрения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-клиента,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-система представляет собой совокупность неизвестного количества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-серверов. Каждый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 имен обладает одним или более блоками данных всего дерева сегмента/области (локальной БД), но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-клиент просматривает каждую из этих баз данных;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1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58115" name="Text Box 3"/>
          <p:cNvSpPr txBox="1">
            <a:spLocks noChangeArrowheads="1"/>
          </p:cNvSpPr>
          <p:nvPr/>
        </p:nvSpPr>
        <p:spPr bwMode="auto">
          <a:xfrm>
            <a:off x="250825" y="1484313"/>
            <a:ext cx="8605838" cy="3663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0238"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" panose="05000000000000000000" pitchFamily="2" charset="2"/>
              <a:buChar char=""/>
            </a:pPr>
            <a:r>
              <a:rPr lang="ru-RU" altLang="ru-RU" sz="2600">
                <a:solidFill>
                  <a:srgbClr val="800080"/>
                </a:solidFill>
              </a:rPr>
              <a:t>и собственно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-БД, которая представляет собой совокупность записей информационных ресурсов (</a:t>
            </a:r>
            <a:r>
              <a:rPr lang="en-US" altLang="ru-RU" sz="2600">
                <a:solidFill>
                  <a:srgbClr val="800080"/>
                </a:solidFill>
              </a:rPr>
              <a:t>Resource Records</a:t>
            </a:r>
            <a:r>
              <a:rPr lang="ru-RU" altLang="ru-RU" sz="2600">
                <a:solidFill>
                  <a:srgbClr val="800080"/>
                </a:solidFill>
              </a:rPr>
              <a:t> — </a:t>
            </a:r>
            <a:r>
              <a:rPr lang="en-GB" altLang="ru-RU" sz="2600">
                <a:solidFill>
                  <a:srgbClr val="800080"/>
                </a:solidFill>
              </a:rPr>
              <a:t>RR</a:t>
            </a:r>
            <a:r>
              <a:rPr lang="ru-RU" altLang="ru-RU" sz="2600">
                <a:solidFill>
                  <a:srgbClr val="800080"/>
                </a:solidFill>
              </a:rPr>
              <a:t>-записи), структурированных в соответствии с определенной древовидной иерархией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-имен, которые размещены в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-серверах. </a:t>
            </a:r>
            <a:r>
              <a:rPr lang="en-GB" altLang="ru-RU" sz="2600">
                <a:solidFill>
                  <a:srgbClr val="800080"/>
                </a:solidFill>
              </a:rPr>
              <a:t>RR</a:t>
            </a:r>
            <a:r>
              <a:rPr lang="ru-RU" altLang="ru-RU" sz="2600">
                <a:solidFill>
                  <a:srgbClr val="800080"/>
                </a:solidFill>
              </a:rPr>
              <a:t>-записи представляют собой данные, которые необходимы для реализации основного предназначения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-системы (обеспечение маршрутизации).</a:t>
            </a:r>
          </a:p>
        </p:txBody>
      </p:sp>
      <p:sp>
        <p:nvSpPr>
          <p:cNvPr id="858116" name="Text Box 4"/>
          <p:cNvSpPr txBox="1">
            <a:spLocks noChangeArrowheads="1"/>
          </p:cNvSpPr>
          <p:nvPr/>
        </p:nvSpPr>
        <p:spPr bwMode="auto">
          <a:xfrm>
            <a:off x="250825" y="5300663"/>
            <a:ext cx="8642350" cy="1066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-система по своему составу включает (рис.27.1):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№2</a:t>
            </a:r>
            <a:r>
              <a:rPr lang="en-US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Методология и основные принципы КШ </a:t>
            </a:r>
            <a:r>
              <a:rPr lang="en-GB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-системы.                                         </a:t>
            </a:r>
          </a:p>
          <a:p>
            <a:pPr algn="l"/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         Модель КШ </a:t>
            </a:r>
            <a:r>
              <a:rPr lang="en-US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DNS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-системы</a:t>
            </a: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60102" name="Text Box 966"/>
          <p:cNvSpPr txBox="1">
            <a:spLocks noChangeArrowheads="1"/>
          </p:cNvSpPr>
          <p:nvPr/>
        </p:nvSpPr>
        <p:spPr bwMode="auto">
          <a:xfrm>
            <a:off x="215900" y="6229350"/>
            <a:ext cx="8642350" cy="3286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</a:pPr>
            <a:r>
              <a:rPr lang="ru-RU" altLang="ru-RU" b="1">
                <a:solidFill>
                  <a:srgbClr val="800080"/>
                </a:solidFill>
              </a:rPr>
              <a:t>Рис.</a:t>
            </a:r>
            <a:r>
              <a:rPr lang="ru-RU" altLang="ru-RU" b="1">
                <a:solidFill>
                  <a:srgbClr val="800080"/>
                </a:solidFill>
                <a:latin typeface="Tahoma" panose="020B0604030504040204" pitchFamily="34" charset="0"/>
              </a:rPr>
              <a:t>27.1</a:t>
            </a:r>
            <a:r>
              <a:rPr lang="ru-RU" altLang="ru-RU" b="1">
                <a:solidFill>
                  <a:srgbClr val="800080"/>
                </a:solidFill>
              </a:rPr>
              <a:t>. Состав </a:t>
            </a:r>
            <a:r>
              <a:rPr lang="en-GB" altLang="ru-RU" b="1">
                <a:solidFill>
                  <a:srgbClr val="800080"/>
                </a:solidFill>
              </a:rPr>
              <a:t>DNS</a:t>
            </a:r>
            <a:r>
              <a:rPr lang="ru-RU" altLang="ru-RU" b="1">
                <a:solidFill>
                  <a:srgbClr val="800080"/>
                </a:solidFill>
              </a:rPr>
              <a:t>-системы</a:t>
            </a:r>
          </a:p>
        </p:txBody>
      </p:sp>
      <p:grpSp>
        <p:nvGrpSpPr>
          <p:cNvPr id="860147" name="Group 1011"/>
          <p:cNvGrpSpPr>
            <a:grpSpLocks/>
          </p:cNvGrpSpPr>
          <p:nvPr/>
        </p:nvGrpSpPr>
        <p:grpSpPr bwMode="auto">
          <a:xfrm>
            <a:off x="250825" y="944563"/>
            <a:ext cx="8642350" cy="5003800"/>
            <a:chOff x="158" y="595"/>
            <a:chExt cx="5444" cy="3152"/>
          </a:xfrm>
        </p:grpSpPr>
        <p:grpSp>
          <p:nvGrpSpPr>
            <p:cNvPr id="859142" name="Group 6"/>
            <p:cNvGrpSpPr>
              <a:grpSpLocks/>
            </p:cNvGrpSpPr>
            <p:nvPr/>
          </p:nvGrpSpPr>
          <p:grpSpPr bwMode="auto">
            <a:xfrm>
              <a:off x="2222" y="886"/>
              <a:ext cx="1611" cy="1223"/>
              <a:chOff x="5219" y="1247"/>
              <a:chExt cx="4520" cy="2938"/>
            </a:xfrm>
          </p:grpSpPr>
          <p:grpSp>
            <p:nvGrpSpPr>
              <p:cNvPr id="859143" name="Group 7"/>
              <p:cNvGrpSpPr>
                <a:grpSpLocks/>
              </p:cNvGrpSpPr>
              <p:nvPr/>
            </p:nvGrpSpPr>
            <p:grpSpPr bwMode="auto">
              <a:xfrm>
                <a:off x="5219" y="1247"/>
                <a:ext cx="4520" cy="2938"/>
                <a:chOff x="2620" y="117"/>
                <a:chExt cx="4520" cy="2938"/>
              </a:xfrm>
            </p:grpSpPr>
            <p:sp>
              <p:nvSpPr>
                <p:cNvPr id="859144" name="Oval 8"/>
                <p:cNvSpPr>
                  <a:spLocks noChangeArrowheads="1"/>
                </p:cNvSpPr>
                <p:nvPr/>
              </p:nvSpPr>
              <p:spPr bwMode="auto">
                <a:xfrm>
                  <a:off x="2846" y="569"/>
                  <a:ext cx="3051" cy="1808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45791" dir="3378596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145" name="Oval 9"/>
                <p:cNvSpPr>
                  <a:spLocks noChangeArrowheads="1"/>
                </p:cNvSpPr>
                <p:nvPr/>
              </p:nvSpPr>
              <p:spPr bwMode="auto">
                <a:xfrm>
                  <a:off x="3524" y="117"/>
                  <a:ext cx="3051" cy="1695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45791" dir="3378596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146" name="Oval 10"/>
                <p:cNvSpPr>
                  <a:spLocks noChangeArrowheads="1"/>
                </p:cNvSpPr>
                <p:nvPr/>
              </p:nvSpPr>
              <p:spPr bwMode="auto">
                <a:xfrm>
                  <a:off x="4089" y="569"/>
                  <a:ext cx="3051" cy="1695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63500" dir="54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147" name="Oval 11"/>
                <p:cNvSpPr>
                  <a:spLocks noChangeArrowheads="1"/>
                </p:cNvSpPr>
                <p:nvPr/>
              </p:nvSpPr>
              <p:spPr bwMode="auto">
                <a:xfrm>
                  <a:off x="4315" y="1134"/>
                  <a:ext cx="2486" cy="1582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45791" dir="3378596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148" name="Oval 12"/>
                <p:cNvSpPr>
                  <a:spLocks noChangeArrowheads="1"/>
                </p:cNvSpPr>
                <p:nvPr/>
              </p:nvSpPr>
              <p:spPr bwMode="auto">
                <a:xfrm>
                  <a:off x="2620" y="1247"/>
                  <a:ext cx="2825" cy="1243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50800" dir="54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149" name="Oval 13"/>
                <p:cNvSpPr>
                  <a:spLocks noChangeArrowheads="1"/>
                </p:cNvSpPr>
                <p:nvPr/>
              </p:nvSpPr>
              <p:spPr bwMode="auto">
                <a:xfrm>
                  <a:off x="3185" y="1586"/>
                  <a:ext cx="3051" cy="1469"/>
                </a:xfrm>
                <a:prstGeom prst="ellipse">
                  <a:avLst/>
                </a:prstGeom>
                <a:solidFill>
                  <a:srgbClr val="CCECFF"/>
                </a:solidFill>
                <a:ln w="38100">
                  <a:solidFill>
                    <a:srgbClr val="008080"/>
                  </a:solidFill>
                  <a:round/>
                  <a:headEnd/>
                  <a:tailEnd/>
                </a:ln>
                <a:effectLst>
                  <a:outerShdw dist="64758" dir="4721404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150" name="Oval 14"/>
                <p:cNvSpPr>
                  <a:spLocks noChangeArrowheads="1"/>
                </p:cNvSpPr>
                <p:nvPr/>
              </p:nvSpPr>
              <p:spPr bwMode="auto">
                <a:xfrm>
                  <a:off x="3976" y="343"/>
                  <a:ext cx="2486" cy="1243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rgbClr val="CCE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45791" dir="3378596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151" name="Oval 15"/>
                <p:cNvSpPr>
                  <a:spLocks noChangeArrowheads="1"/>
                </p:cNvSpPr>
                <p:nvPr/>
              </p:nvSpPr>
              <p:spPr bwMode="auto">
                <a:xfrm>
                  <a:off x="2959" y="908"/>
                  <a:ext cx="3842" cy="1469"/>
                </a:xfrm>
                <a:prstGeom prst="ellipse">
                  <a:avLst/>
                </a:prstGeom>
                <a:solidFill>
                  <a:srgbClr val="CCECFF"/>
                </a:solidFill>
                <a:ln w="9525">
                  <a:solidFill>
                    <a:srgbClr val="CCEC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45791" dir="3378596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859152" name="Oval 16"/>
              <p:cNvSpPr>
                <a:spLocks noChangeArrowheads="1"/>
              </p:cNvSpPr>
              <p:nvPr/>
            </p:nvSpPr>
            <p:spPr bwMode="auto">
              <a:xfrm>
                <a:off x="5671" y="1699"/>
                <a:ext cx="3390" cy="2260"/>
              </a:xfrm>
              <a:prstGeom prst="ellipse">
                <a:avLst/>
              </a:prstGeom>
              <a:solidFill>
                <a:srgbClr val="CCECFF"/>
              </a:solidFill>
              <a:ln w="9525">
                <a:solidFill>
                  <a:srgbClr val="CCE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45791" dir="3378596" algn="ctr" rotWithShape="0">
                        <a:srgbClr val="FF99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859170" name="Line 34"/>
            <p:cNvSpPr>
              <a:spLocks noChangeShapeType="1"/>
            </p:cNvSpPr>
            <p:nvPr/>
          </p:nvSpPr>
          <p:spPr bwMode="auto">
            <a:xfrm>
              <a:off x="1882" y="1071"/>
              <a:ext cx="522" cy="159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9171" name="Line 35"/>
            <p:cNvSpPr>
              <a:spLocks noChangeShapeType="1"/>
            </p:cNvSpPr>
            <p:nvPr/>
          </p:nvSpPr>
          <p:spPr bwMode="auto">
            <a:xfrm flipV="1">
              <a:off x="816" y="1064"/>
              <a:ext cx="544" cy="7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9172" name="Line 36"/>
            <p:cNvSpPr>
              <a:spLocks noChangeShapeType="1"/>
            </p:cNvSpPr>
            <p:nvPr/>
          </p:nvSpPr>
          <p:spPr bwMode="auto">
            <a:xfrm flipH="1">
              <a:off x="3016" y="640"/>
              <a:ext cx="0" cy="3085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9189" name="Line 53"/>
            <p:cNvSpPr>
              <a:spLocks noChangeShapeType="1"/>
            </p:cNvSpPr>
            <p:nvPr/>
          </p:nvSpPr>
          <p:spPr bwMode="auto">
            <a:xfrm flipV="1">
              <a:off x="793" y="1752"/>
              <a:ext cx="454" cy="9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9190" name="Line 54"/>
            <p:cNvSpPr>
              <a:spLocks noChangeShapeType="1"/>
            </p:cNvSpPr>
            <p:nvPr/>
          </p:nvSpPr>
          <p:spPr bwMode="auto">
            <a:xfrm flipV="1">
              <a:off x="1791" y="1525"/>
              <a:ext cx="454" cy="181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9191" name="Line 55"/>
            <p:cNvSpPr>
              <a:spLocks noChangeShapeType="1"/>
            </p:cNvSpPr>
            <p:nvPr/>
          </p:nvSpPr>
          <p:spPr bwMode="auto">
            <a:xfrm flipV="1">
              <a:off x="2789" y="2115"/>
              <a:ext cx="68" cy="408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9192" name="Line 56"/>
            <p:cNvSpPr>
              <a:spLocks noChangeShapeType="1"/>
            </p:cNvSpPr>
            <p:nvPr/>
          </p:nvSpPr>
          <p:spPr bwMode="auto">
            <a:xfrm flipV="1">
              <a:off x="1179" y="1797"/>
              <a:ext cx="1179" cy="476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9193" name="Line 57"/>
            <p:cNvSpPr>
              <a:spLocks noChangeShapeType="1"/>
            </p:cNvSpPr>
            <p:nvPr/>
          </p:nvSpPr>
          <p:spPr bwMode="auto">
            <a:xfrm flipV="1">
              <a:off x="2041" y="2024"/>
              <a:ext cx="544" cy="385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9194" name="Line 58"/>
            <p:cNvSpPr>
              <a:spLocks noChangeShapeType="1"/>
            </p:cNvSpPr>
            <p:nvPr/>
          </p:nvSpPr>
          <p:spPr bwMode="auto">
            <a:xfrm flipV="1">
              <a:off x="3742" y="958"/>
              <a:ext cx="284" cy="295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 type="triangle" w="med" len="med"/>
              <a:tailEnd type="triangle" w="med" len="med"/>
            </a:ln>
            <a:effectLst>
              <a:outerShdw dist="28398" dir="3806097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9195" name="Line 59"/>
            <p:cNvSpPr>
              <a:spLocks noChangeShapeType="1"/>
            </p:cNvSpPr>
            <p:nvPr/>
          </p:nvSpPr>
          <p:spPr bwMode="auto">
            <a:xfrm flipV="1">
              <a:off x="3810" y="1139"/>
              <a:ext cx="748" cy="205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 type="triangle" w="med" len="med"/>
              <a:tailEnd type="triangle" w="med" len="med"/>
            </a:ln>
            <a:effectLst>
              <a:outerShdw dist="28398" dir="3806097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9196" name="Line 60"/>
            <p:cNvSpPr>
              <a:spLocks noChangeShapeType="1"/>
            </p:cNvSpPr>
            <p:nvPr/>
          </p:nvSpPr>
          <p:spPr bwMode="auto">
            <a:xfrm flipV="1">
              <a:off x="3810" y="1321"/>
              <a:ext cx="1293" cy="159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 type="triangle" w="med" len="med"/>
              <a:tailEnd type="triangle" w="med" len="med"/>
            </a:ln>
            <a:effectLst>
              <a:outerShdw dist="28398" dir="3806097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9197" name="Line 61"/>
            <p:cNvSpPr>
              <a:spLocks noChangeShapeType="1"/>
            </p:cNvSpPr>
            <p:nvPr/>
          </p:nvSpPr>
          <p:spPr bwMode="auto">
            <a:xfrm>
              <a:off x="3674" y="1729"/>
              <a:ext cx="1093" cy="131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9198" name="Line 62"/>
            <p:cNvSpPr>
              <a:spLocks noChangeShapeType="1"/>
            </p:cNvSpPr>
            <p:nvPr/>
          </p:nvSpPr>
          <p:spPr bwMode="auto">
            <a:xfrm>
              <a:off x="3538" y="1911"/>
              <a:ext cx="499" cy="226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9199" name="Line 63"/>
            <p:cNvSpPr>
              <a:spLocks noChangeShapeType="1"/>
            </p:cNvSpPr>
            <p:nvPr/>
          </p:nvSpPr>
          <p:spPr bwMode="auto">
            <a:xfrm>
              <a:off x="3356" y="2024"/>
              <a:ext cx="46" cy="408"/>
            </a:xfrm>
            <a:prstGeom prst="line">
              <a:avLst/>
            </a:prstGeom>
            <a:noFill/>
            <a:ln w="57150">
              <a:solidFill>
                <a:srgbClr val="800080"/>
              </a:solidFill>
              <a:round/>
              <a:headEnd type="triangle" w="med" len="med"/>
              <a:tailEnd type="triangle" w="med" len="med"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859200" name="Text Box 64"/>
            <p:cNvSpPr txBox="1">
              <a:spLocks noChangeArrowheads="1"/>
            </p:cNvSpPr>
            <p:nvPr/>
          </p:nvSpPr>
          <p:spPr bwMode="auto">
            <a:xfrm>
              <a:off x="249" y="1230"/>
              <a:ext cx="816" cy="20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en-US" altLang="zh-CN" sz="2000" b="1">
                  <a:solidFill>
                    <a:srgbClr val="336600"/>
                  </a:solidFill>
                  <a:ea typeface="SimSun" panose="02010600030101010101" pitchFamily="2" charset="-122"/>
                </a:rPr>
                <a:t>DNS-</a:t>
              </a:r>
              <a:r>
                <a:rPr lang="ru-RU" altLang="zh-CN" sz="2000" b="1">
                  <a:solidFill>
                    <a:srgbClr val="336600"/>
                  </a:solidFill>
                </a:rPr>
                <a:t>БД</a:t>
              </a:r>
              <a:endParaRPr lang="ru-RU" altLang="ru-RU" sz="2000" b="1">
                <a:solidFill>
                  <a:srgbClr val="336600"/>
                </a:solidFill>
              </a:endParaRPr>
            </a:p>
          </p:txBody>
        </p:sp>
        <p:grpSp>
          <p:nvGrpSpPr>
            <p:cNvPr id="859621" name="Group 485"/>
            <p:cNvGrpSpPr>
              <a:grpSpLocks/>
            </p:cNvGrpSpPr>
            <p:nvPr/>
          </p:nvGrpSpPr>
          <p:grpSpPr bwMode="auto">
            <a:xfrm flipH="1">
              <a:off x="1360" y="640"/>
              <a:ext cx="522" cy="681"/>
              <a:chOff x="6972" y="5484"/>
              <a:chExt cx="1027" cy="1464"/>
            </a:xfrm>
          </p:grpSpPr>
          <p:sp>
            <p:nvSpPr>
              <p:cNvPr id="859622" name="Freeform 486"/>
              <p:cNvSpPr>
                <a:spLocks/>
              </p:cNvSpPr>
              <p:nvPr/>
            </p:nvSpPr>
            <p:spPr bwMode="auto">
              <a:xfrm>
                <a:off x="6972" y="5484"/>
                <a:ext cx="1027" cy="554"/>
              </a:xfrm>
              <a:custGeom>
                <a:avLst/>
                <a:gdLst>
                  <a:gd name="T0" fmla="*/ 389 w 1027"/>
                  <a:gd name="T1" fmla="*/ 554 h 554"/>
                  <a:gd name="T2" fmla="*/ 1027 w 1027"/>
                  <a:gd name="T3" fmla="*/ 210 h 554"/>
                  <a:gd name="T4" fmla="*/ 632 w 1027"/>
                  <a:gd name="T5" fmla="*/ 0 h 554"/>
                  <a:gd name="T6" fmla="*/ 0 w 1027"/>
                  <a:gd name="T7" fmla="*/ 341 h 554"/>
                  <a:gd name="T8" fmla="*/ 40 w 1027"/>
                  <a:gd name="T9" fmla="*/ 380 h 554"/>
                  <a:gd name="T10" fmla="*/ 81 w 1027"/>
                  <a:gd name="T11" fmla="*/ 418 h 554"/>
                  <a:gd name="T12" fmla="*/ 127 w 1027"/>
                  <a:gd name="T13" fmla="*/ 450 h 554"/>
                  <a:gd name="T14" fmla="*/ 175 w 1027"/>
                  <a:gd name="T15" fmla="*/ 479 h 554"/>
                  <a:gd name="T16" fmla="*/ 227 w 1027"/>
                  <a:gd name="T17" fmla="*/ 503 h 554"/>
                  <a:gd name="T18" fmla="*/ 279 w 1027"/>
                  <a:gd name="T19" fmla="*/ 525 h 554"/>
                  <a:gd name="T20" fmla="*/ 334 w 1027"/>
                  <a:gd name="T21" fmla="*/ 542 h 554"/>
                  <a:gd name="T22" fmla="*/ 389 w 1027"/>
                  <a:gd name="T23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7" h="554">
                    <a:moveTo>
                      <a:pt x="389" y="554"/>
                    </a:moveTo>
                    <a:lnTo>
                      <a:pt x="1027" y="210"/>
                    </a:lnTo>
                    <a:lnTo>
                      <a:pt x="632" y="0"/>
                    </a:lnTo>
                    <a:lnTo>
                      <a:pt x="0" y="341"/>
                    </a:lnTo>
                    <a:lnTo>
                      <a:pt x="40" y="380"/>
                    </a:lnTo>
                    <a:lnTo>
                      <a:pt x="81" y="418"/>
                    </a:lnTo>
                    <a:lnTo>
                      <a:pt x="127" y="450"/>
                    </a:lnTo>
                    <a:lnTo>
                      <a:pt x="175" y="479"/>
                    </a:lnTo>
                    <a:lnTo>
                      <a:pt x="227" y="503"/>
                    </a:lnTo>
                    <a:lnTo>
                      <a:pt x="279" y="525"/>
                    </a:lnTo>
                    <a:lnTo>
                      <a:pt x="334" y="542"/>
                    </a:lnTo>
                    <a:lnTo>
                      <a:pt x="389" y="554"/>
                    </a:lnTo>
                  </a:path>
                </a:pathLst>
              </a:custGeom>
              <a:solidFill>
                <a:srgbClr val="CCE8EA"/>
              </a:solidFill>
              <a:ln w="1905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59623" name="Freeform 487"/>
              <p:cNvSpPr>
                <a:spLocks/>
              </p:cNvSpPr>
              <p:nvPr/>
            </p:nvSpPr>
            <p:spPr bwMode="auto">
              <a:xfrm>
                <a:off x="6972" y="5825"/>
                <a:ext cx="389" cy="1075"/>
              </a:xfrm>
              <a:custGeom>
                <a:avLst/>
                <a:gdLst>
                  <a:gd name="T0" fmla="*/ 389 w 389"/>
                  <a:gd name="T1" fmla="*/ 213 h 1075"/>
                  <a:gd name="T2" fmla="*/ 334 w 389"/>
                  <a:gd name="T3" fmla="*/ 201 h 1075"/>
                  <a:gd name="T4" fmla="*/ 279 w 389"/>
                  <a:gd name="T5" fmla="*/ 184 h 1075"/>
                  <a:gd name="T6" fmla="*/ 225 w 389"/>
                  <a:gd name="T7" fmla="*/ 162 h 1075"/>
                  <a:gd name="T8" fmla="*/ 175 w 389"/>
                  <a:gd name="T9" fmla="*/ 138 h 1075"/>
                  <a:gd name="T10" fmla="*/ 127 w 389"/>
                  <a:gd name="T11" fmla="*/ 109 h 1075"/>
                  <a:gd name="T12" fmla="*/ 81 w 389"/>
                  <a:gd name="T13" fmla="*/ 75 h 1075"/>
                  <a:gd name="T14" fmla="*/ 40 w 389"/>
                  <a:gd name="T15" fmla="*/ 39 h 1075"/>
                  <a:gd name="T16" fmla="*/ 0 w 389"/>
                  <a:gd name="T17" fmla="*/ 0 h 1075"/>
                  <a:gd name="T18" fmla="*/ 0 w 389"/>
                  <a:gd name="T19" fmla="*/ 0 h 1075"/>
                  <a:gd name="T20" fmla="*/ 0 w 389"/>
                  <a:gd name="T21" fmla="*/ 879 h 1075"/>
                  <a:gd name="T22" fmla="*/ 40 w 389"/>
                  <a:gd name="T23" fmla="*/ 917 h 1075"/>
                  <a:gd name="T24" fmla="*/ 83 w 389"/>
                  <a:gd name="T25" fmla="*/ 951 h 1075"/>
                  <a:gd name="T26" fmla="*/ 128 w 389"/>
                  <a:gd name="T27" fmla="*/ 981 h 1075"/>
                  <a:gd name="T28" fmla="*/ 177 w 389"/>
                  <a:gd name="T29" fmla="*/ 1009 h 1075"/>
                  <a:gd name="T30" fmla="*/ 228 w 389"/>
                  <a:gd name="T31" fmla="*/ 1031 h 1075"/>
                  <a:gd name="T32" fmla="*/ 279 w 389"/>
                  <a:gd name="T33" fmla="*/ 1051 h 1075"/>
                  <a:gd name="T34" fmla="*/ 334 w 389"/>
                  <a:gd name="T35" fmla="*/ 1065 h 1075"/>
                  <a:gd name="T36" fmla="*/ 389 w 389"/>
                  <a:gd name="T37" fmla="*/ 1075 h 1075"/>
                  <a:gd name="T38" fmla="*/ 389 w 389"/>
                  <a:gd name="T39" fmla="*/ 1075 h 1075"/>
                  <a:gd name="T40" fmla="*/ 389 w 389"/>
                  <a:gd name="T41" fmla="*/ 213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9" h="1075">
                    <a:moveTo>
                      <a:pt x="389" y="213"/>
                    </a:moveTo>
                    <a:lnTo>
                      <a:pt x="334" y="201"/>
                    </a:lnTo>
                    <a:lnTo>
                      <a:pt x="279" y="184"/>
                    </a:lnTo>
                    <a:lnTo>
                      <a:pt x="225" y="162"/>
                    </a:lnTo>
                    <a:lnTo>
                      <a:pt x="175" y="138"/>
                    </a:lnTo>
                    <a:lnTo>
                      <a:pt x="127" y="109"/>
                    </a:lnTo>
                    <a:lnTo>
                      <a:pt x="81" y="75"/>
                    </a:lnTo>
                    <a:lnTo>
                      <a:pt x="40" y="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79"/>
                    </a:lnTo>
                    <a:lnTo>
                      <a:pt x="40" y="917"/>
                    </a:lnTo>
                    <a:lnTo>
                      <a:pt x="83" y="951"/>
                    </a:lnTo>
                    <a:lnTo>
                      <a:pt x="128" y="981"/>
                    </a:lnTo>
                    <a:lnTo>
                      <a:pt x="177" y="1009"/>
                    </a:lnTo>
                    <a:lnTo>
                      <a:pt x="228" y="1031"/>
                    </a:lnTo>
                    <a:lnTo>
                      <a:pt x="279" y="1051"/>
                    </a:lnTo>
                    <a:lnTo>
                      <a:pt x="334" y="1065"/>
                    </a:lnTo>
                    <a:lnTo>
                      <a:pt x="389" y="1075"/>
                    </a:lnTo>
                    <a:lnTo>
                      <a:pt x="389" y="1075"/>
                    </a:lnTo>
                    <a:lnTo>
                      <a:pt x="389" y="213"/>
                    </a:lnTo>
                  </a:path>
                </a:pathLst>
              </a:custGeom>
              <a:solidFill>
                <a:srgbClr val="CCE8EA"/>
              </a:solidFill>
              <a:ln w="1905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59624" name="Freeform 488"/>
              <p:cNvSpPr>
                <a:spLocks/>
              </p:cNvSpPr>
              <p:nvPr/>
            </p:nvSpPr>
            <p:spPr bwMode="auto">
              <a:xfrm>
                <a:off x="7361" y="5694"/>
                <a:ext cx="638" cy="1206"/>
              </a:xfrm>
              <a:custGeom>
                <a:avLst/>
                <a:gdLst>
                  <a:gd name="T0" fmla="*/ 0 w 638"/>
                  <a:gd name="T1" fmla="*/ 344 h 1206"/>
                  <a:gd name="T2" fmla="*/ 0 w 638"/>
                  <a:gd name="T3" fmla="*/ 1206 h 1206"/>
                  <a:gd name="T4" fmla="*/ 638 w 638"/>
                  <a:gd name="T5" fmla="*/ 864 h 1206"/>
                  <a:gd name="T6" fmla="*/ 638 w 638"/>
                  <a:gd name="T7" fmla="*/ 0 h 1206"/>
                  <a:gd name="T8" fmla="*/ 0 w 638"/>
                  <a:gd name="T9" fmla="*/ 344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8" h="1206">
                    <a:moveTo>
                      <a:pt x="0" y="344"/>
                    </a:moveTo>
                    <a:lnTo>
                      <a:pt x="0" y="1206"/>
                    </a:lnTo>
                    <a:lnTo>
                      <a:pt x="638" y="864"/>
                    </a:lnTo>
                    <a:lnTo>
                      <a:pt x="638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CE8EA"/>
              </a:solidFill>
              <a:ln w="1905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59625" name="Freeform 489"/>
              <p:cNvSpPr>
                <a:spLocks/>
              </p:cNvSpPr>
              <p:nvPr/>
            </p:nvSpPr>
            <p:spPr bwMode="auto">
              <a:xfrm>
                <a:off x="7120" y="6358"/>
                <a:ext cx="63" cy="78"/>
              </a:xfrm>
              <a:custGeom>
                <a:avLst/>
                <a:gdLst>
                  <a:gd name="T0" fmla="*/ 59 w 63"/>
                  <a:gd name="T1" fmla="*/ 28 h 78"/>
                  <a:gd name="T2" fmla="*/ 52 w 63"/>
                  <a:gd name="T3" fmla="*/ 15 h 78"/>
                  <a:gd name="T4" fmla="*/ 42 w 63"/>
                  <a:gd name="T5" fmla="*/ 5 h 78"/>
                  <a:gd name="T6" fmla="*/ 29 w 63"/>
                  <a:gd name="T7" fmla="*/ 0 h 78"/>
                  <a:gd name="T8" fmla="*/ 17 w 63"/>
                  <a:gd name="T9" fmla="*/ 1 h 78"/>
                  <a:gd name="T10" fmla="*/ 7 w 63"/>
                  <a:gd name="T11" fmla="*/ 8 h 78"/>
                  <a:gd name="T12" fmla="*/ 2 w 63"/>
                  <a:gd name="T13" fmla="*/ 20 h 78"/>
                  <a:gd name="T14" fmla="*/ 0 w 63"/>
                  <a:gd name="T15" fmla="*/ 34 h 78"/>
                  <a:gd name="T16" fmla="*/ 3 w 63"/>
                  <a:gd name="T17" fmla="*/ 49 h 78"/>
                  <a:gd name="T18" fmla="*/ 10 w 63"/>
                  <a:gd name="T19" fmla="*/ 62 h 78"/>
                  <a:gd name="T20" fmla="*/ 22 w 63"/>
                  <a:gd name="T21" fmla="*/ 73 h 78"/>
                  <a:gd name="T22" fmla="*/ 33 w 63"/>
                  <a:gd name="T23" fmla="*/ 78 h 78"/>
                  <a:gd name="T24" fmla="*/ 46 w 63"/>
                  <a:gd name="T25" fmla="*/ 78 h 78"/>
                  <a:gd name="T26" fmla="*/ 54 w 63"/>
                  <a:gd name="T27" fmla="*/ 69 h 78"/>
                  <a:gd name="T28" fmla="*/ 62 w 63"/>
                  <a:gd name="T29" fmla="*/ 59 h 78"/>
                  <a:gd name="T30" fmla="*/ 63 w 63"/>
                  <a:gd name="T31" fmla="*/ 44 h 78"/>
                  <a:gd name="T32" fmla="*/ 59 w 63"/>
                  <a:gd name="T33" fmla="*/ 2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78">
                    <a:moveTo>
                      <a:pt x="59" y="28"/>
                    </a:moveTo>
                    <a:lnTo>
                      <a:pt x="52" y="15"/>
                    </a:lnTo>
                    <a:lnTo>
                      <a:pt x="42" y="5"/>
                    </a:lnTo>
                    <a:lnTo>
                      <a:pt x="29" y="0"/>
                    </a:lnTo>
                    <a:lnTo>
                      <a:pt x="17" y="1"/>
                    </a:lnTo>
                    <a:lnTo>
                      <a:pt x="7" y="8"/>
                    </a:lnTo>
                    <a:lnTo>
                      <a:pt x="2" y="20"/>
                    </a:lnTo>
                    <a:lnTo>
                      <a:pt x="0" y="34"/>
                    </a:lnTo>
                    <a:lnTo>
                      <a:pt x="3" y="49"/>
                    </a:lnTo>
                    <a:lnTo>
                      <a:pt x="10" y="62"/>
                    </a:lnTo>
                    <a:lnTo>
                      <a:pt x="22" y="73"/>
                    </a:lnTo>
                    <a:lnTo>
                      <a:pt x="33" y="78"/>
                    </a:lnTo>
                    <a:lnTo>
                      <a:pt x="46" y="78"/>
                    </a:lnTo>
                    <a:lnTo>
                      <a:pt x="54" y="69"/>
                    </a:lnTo>
                    <a:lnTo>
                      <a:pt x="62" y="59"/>
                    </a:lnTo>
                    <a:lnTo>
                      <a:pt x="63" y="44"/>
                    </a:lnTo>
                    <a:lnTo>
                      <a:pt x="59" y="28"/>
                    </a:lnTo>
                  </a:path>
                </a:pathLst>
              </a:custGeom>
              <a:solidFill>
                <a:srgbClr val="FFE6B3"/>
              </a:solidFill>
              <a:ln w="952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59626" name="Freeform 490"/>
              <p:cNvSpPr>
                <a:spLocks/>
              </p:cNvSpPr>
              <p:nvPr/>
            </p:nvSpPr>
            <p:spPr bwMode="auto">
              <a:xfrm>
                <a:off x="7035" y="6536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6 h 134"/>
                  <a:gd name="T6" fmla="*/ 92 w 264"/>
                  <a:gd name="T7" fmla="*/ 65 h 134"/>
                  <a:gd name="T8" fmla="*/ 125 w 264"/>
                  <a:gd name="T9" fmla="*/ 83 h 134"/>
                  <a:gd name="T10" fmla="*/ 159 w 264"/>
                  <a:gd name="T11" fmla="*/ 99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6"/>
                    </a:lnTo>
                    <a:lnTo>
                      <a:pt x="92" y="65"/>
                    </a:lnTo>
                    <a:lnTo>
                      <a:pt x="125" y="83"/>
                    </a:lnTo>
                    <a:lnTo>
                      <a:pt x="159" y="99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1905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59627" name="Freeform 491"/>
              <p:cNvSpPr>
                <a:spLocks/>
              </p:cNvSpPr>
              <p:nvPr/>
            </p:nvSpPr>
            <p:spPr bwMode="auto">
              <a:xfrm>
                <a:off x="7035" y="6589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1905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59628" name="Freeform 492"/>
              <p:cNvSpPr>
                <a:spLocks/>
              </p:cNvSpPr>
              <p:nvPr/>
            </p:nvSpPr>
            <p:spPr bwMode="auto">
              <a:xfrm>
                <a:off x="7035" y="6642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3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3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1905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59629" name="Freeform 493"/>
              <p:cNvSpPr>
                <a:spLocks/>
              </p:cNvSpPr>
              <p:nvPr/>
            </p:nvSpPr>
            <p:spPr bwMode="auto">
              <a:xfrm>
                <a:off x="7025" y="5992"/>
                <a:ext cx="282" cy="156"/>
              </a:xfrm>
              <a:custGeom>
                <a:avLst/>
                <a:gdLst>
                  <a:gd name="T0" fmla="*/ 10 w 282"/>
                  <a:gd name="T1" fmla="*/ 22 h 156"/>
                  <a:gd name="T2" fmla="*/ 68 w 282"/>
                  <a:gd name="T3" fmla="*/ 66 h 156"/>
                  <a:gd name="T4" fmla="*/ 99 w 282"/>
                  <a:gd name="T5" fmla="*/ 85 h 156"/>
                  <a:gd name="T6" fmla="*/ 132 w 282"/>
                  <a:gd name="T7" fmla="*/ 104 h 156"/>
                  <a:gd name="T8" fmla="*/ 167 w 282"/>
                  <a:gd name="T9" fmla="*/ 119 h 156"/>
                  <a:gd name="T10" fmla="*/ 201 w 282"/>
                  <a:gd name="T11" fmla="*/ 134 h 156"/>
                  <a:gd name="T12" fmla="*/ 236 w 282"/>
                  <a:gd name="T13" fmla="*/ 146 h 156"/>
                  <a:gd name="T14" fmla="*/ 272 w 282"/>
                  <a:gd name="T15" fmla="*/ 156 h 156"/>
                  <a:gd name="T16" fmla="*/ 278 w 282"/>
                  <a:gd name="T17" fmla="*/ 155 h 156"/>
                  <a:gd name="T18" fmla="*/ 281 w 282"/>
                  <a:gd name="T19" fmla="*/ 151 h 156"/>
                  <a:gd name="T20" fmla="*/ 282 w 282"/>
                  <a:gd name="T21" fmla="*/ 146 h 156"/>
                  <a:gd name="T22" fmla="*/ 282 w 282"/>
                  <a:gd name="T23" fmla="*/ 141 h 156"/>
                  <a:gd name="T24" fmla="*/ 279 w 282"/>
                  <a:gd name="T25" fmla="*/ 136 h 156"/>
                  <a:gd name="T26" fmla="*/ 272 w 282"/>
                  <a:gd name="T27" fmla="*/ 133 h 156"/>
                  <a:gd name="T28" fmla="*/ 236 w 282"/>
                  <a:gd name="T29" fmla="*/ 122 h 156"/>
                  <a:gd name="T30" fmla="*/ 202 w 282"/>
                  <a:gd name="T31" fmla="*/ 110 h 156"/>
                  <a:gd name="T32" fmla="*/ 168 w 282"/>
                  <a:gd name="T33" fmla="*/ 97 h 156"/>
                  <a:gd name="T34" fmla="*/ 135 w 282"/>
                  <a:gd name="T35" fmla="*/ 80 h 156"/>
                  <a:gd name="T36" fmla="*/ 104 w 282"/>
                  <a:gd name="T37" fmla="*/ 63 h 156"/>
                  <a:gd name="T38" fmla="*/ 72 w 282"/>
                  <a:gd name="T39" fmla="*/ 44 h 156"/>
                  <a:gd name="T40" fmla="*/ 14 w 282"/>
                  <a:gd name="T41" fmla="*/ 2 h 156"/>
                  <a:gd name="T42" fmla="*/ 8 w 282"/>
                  <a:gd name="T43" fmla="*/ 0 h 156"/>
                  <a:gd name="T44" fmla="*/ 2 w 282"/>
                  <a:gd name="T45" fmla="*/ 2 h 156"/>
                  <a:gd name="T46" fmla="*/ 0 w 282"/>
                  <a:gd name="T47" fmla="*/ 5 h 156"/>
                  <a:gd name="T48" fmla="*/ 0 w 282"/>
                  <a:gd name="T49" fmla="*/ 8 h 156"/>
                  <a:gd name="T50" fmla="*/ 2 w 282"/>
                  <a:gd name="T51" fmla="*/ 17 h 156"/>
                  <a:gd name="T52" fmla="*/ 10 w 282"/>
                  <a:gd name="T53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56">
                    <a:moveTo>
                      <a:pt x="10" y="22"/>
                    </a:moveTo>
                    <a:lnTo>
                      <a:pt x="68" y="66"/>
                    </a:lnTo>
                    <a:lnTo>
                      <a:pt x="99" y="85"/>
                    </a:lnTo>
                    <a:lnTo>
                      <a:pt x="132" y="104"/>
                    </a:lnTo>
                    <a:lnTo>
                      <a:pt x="167" y="119"/>
                    </a:lnTo>
                    <a:lnTo>
                      <a:pt x="201" y="134"/>
                    </a:lnTo>
                    <a:lnTo>
                      <a:pt x="236" y="146"/>
                    </a:lnTo>
                    <a:lnTo>
                      <a:pt x="272" y="156"/>
                    </a:lnTo>
                    <a:lnTo>
                      <a:pt x="278" y="155"/>
                    </a:lnTo>
                    <a:lnTo>
                      <a:pt x="281" y="151"/>
                    </a:lnTo>
                    <a:lnTo>
                      <a:pt x="282" y="146"/>
                    </a:lnTo>
                    <a:lnTo>
                      <a:pt x="282" y="141"/>
                    </a:lnTo>
                    <a:lnTo>
                      <a:pt x="279" y="136"/>
                    </a:lnTo>
                    <a:lnTo>
                      <a:pt x="272" y="133"/>
                    </a:lnTo>
                    <a:lnTo>
                      <a:pt x="236" y="122"/>
                    </a:lnTo>
                    <a:lnTo>
                      <a:pt x="202" y="110"/>
                    </a:lnTo>
                    <a:lnTo>
                      <a:pt x="168" y="97"/>
                    </a:lnTo>
                    <a:lnTo>
                      <a:pt x="135" y="80"/>
                    </a:lnTo>
                    <a:lnTo>
                      <a:pt x="104" y="63"/>
                    </a:lnTo>
                    <a:lnTo>
                      <a:pt x="72" y="4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17"/>
                    </a:lnTo>
                    <a:lnTo>
                      <a:pt x="10" y="22"/>
                    </a:lnTo>
                  </a:path>
                </a:pathLst>
              </a:custGeom>
              <a:solidFill>
                <a:srgbClr val="FFE6B3"/>
              </a:solidFill>
              <a:ln w="1905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59630" name="Freeform 494"/>
              <p:cNvSpPr>
                <a:spLocks/>
              </p:cNvSpPr>
              <p:nvPr/>
            </p:nvSpPr>
            <p:spPr bwMode="auto">
              <a:xfrm>
                <a:off x="7035" y="6099"/>
                <a:ext cx="264" cy="151"/>
              </a:xfrm>
              <a:custGeom>
                <a:avLst/>
                <a:gdLst>
                  <a:gd name="T0" fmla="*/ 0 w 264"/>
                  <a:gd name="T1" fmla="*/ 17 h 151"/>
                  <a:gd name="T2" fmla="*/ 30 w 264"/>
                  <a:gd name="T3" fmla="*/ 41 h 151"/>
                  <a:gd name="T4" fmla="*/ 60 w 264"/>
                  <a:gd name="T5" fmla="*/ 61 h 151"/>
                  <a:gd name="T6" fmla="*/ 91 w 264"/>
                  <a:gd name="T7" fmla="*/ 82 h 151"/>
                  <a:gd name="T8" fmla="*/ 124 w 264"/>
                  <a:gd name="T9" fmla="*/ 99 h 151"/>
                  <a:gd name="T10" fmla="*/ 157 w 264"/>
                  <a:gd name="T11" fmla="*/ 116 h 151"/>
                  <a:gd name="T12" fmla="*/ 192 w 264"/>
                  <a:gd name="T13" fmla="*/ 129 h 151"/>
                  <a:gd name="T14" fmla="*/ 226 w 264"/>
                  <a:gd name="T15" fmla="*/ 141 h 151"/>
                  <a:gd name="T16" fmla="*/ 264 w 264"/>
                  <a:gd name="T17" fmla="*/ 151 h 151"/>
                  <a:gd name="T18" fmla="*/ 264 w 264"/>
                  <a:gd name="T19" fmla="*/ 151 h 151"/>
                  <a:gd name="T20" fmla="*/ 264 w 264"/>
                  <a:gd name="T21" fmla="*/ 134 h 151"/>
                  <a:gd name="T22" fmla="*/ 228 w 264"/>
                  <a:gd name="T23" fmla="*/ 124 h 151"/>
                  <a:gd name="T24" fmla="*/ 192 w 264"/>
                  <a:gd name="T25" fmla="*/ 111 h 151"/>
                  <a:gd name="T26" fmla="*/ 124 w 264"/>
                  <a:gd name="T27" fmla="*/ 80 h 151"/>
                  <a:gd name="T28" fmla="*/ 60 w 264"/>
                  <a:gd name="T29" fmla="*/ 44 h 151"/>
                  <a:gd name="T30" fmla="*/ 0 w 264"/>
                  <a:gd name="T31" fmla="*/ 0 h 151"/>
                  <a:gd name="T32" fmla="*/ 0 w 264"/>
                  <a:gd name="T33" fmla="*/ 0 h 151"/>
                  <a:gd name="T34" fmla="*/ 0 w 264"/>
                  <a:gd name="T35" fmla="*/ 17 h 151"/>
                  <a:gd name="T36" fmla="*/ 0 w 264"/>
                  <a:gd name="T37" fmla="*/ 1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4" h="151">
                    <a:moveTo>
                      <a:pt x="0" y="17"/>
                    </a:moveTo>
                    <a:lnTo>
                      <a:pt x="30" y="41"/>
                    </a:lnTo>
                    <a:lnTo>
                      <a:pt x="60" y="61"/>
                    </a:lnTo>
                    <a:lnTo>
                      <a:pt x="91" y="82"/>
                    </a:lnTo>
                    <a:lnTo>
                      <a:pt x="124" y="99"/>
                    </a:lnTo>
                    <a:lnTo>
                      <a:pt x="157" y="116"/>
                    </a:lnTo>
                    <a:lnTo>
                      <a:pt x="192" y="129"/>
                    </a:lnTo>
                    <a:lnTo>
                      <a:pt x="226" y="141"/>
                    </a:lnTo>
                    <a:lnTo>
                      <a:pt x="264" y="151"/>
                    </a:lnTo>
                    <a:lnTo>
                      <a:pt x="264" y="151"/>
                    </a:lnTo>
                    <a:lnTo>
                      <a:pt x="264" y="134"/>
                    </a:lnTo>
                    <a:lnTo>
                      <a:pt x="228" y="124"/>
                    </a:lnTo>
                    <a:lnTo>
                      <a:pt x="192" y="111"/>
                    </a:lnTo>
                    <a:lnTo>
                      <a:pt x="124" y="80"/>
                    </a:lnTo>
                    <a:lnTo>
                      <a:pt x="60" y="4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859631" name="Group 495"/>
              <p:cNvGrpSpPr>
                <a:grpSpLocks/>
              </p:cNvGrpSpPr>
              <p:nvPr/>
            </p:nvGrpSpPr>
            <p:grpSpPr bwMode="auto">
              <a:xfrm>
                <a:off x="7475" y="6435"/>
                <a:ext cx="399" cy="513"/>
                <a:chOff x="8159" y="6378"/>
                <a:chExt cx="399" cy="513"/>
              </a:xfrm>
            </p:grpSpPr>
            <p:sp>
              <p:nvSpPr>
                <p:cNvPr id="859632" name="Freeform 496"/>
                <p:cNvSpPr>
                  <a:spLocks/>
                </p:cNvSpPr>
                <p:nvPr/>
              </p:nvSpPr>
              <p:spPr bwMode="auto">
                <a:xfrm>
                  <a:off x="8159" y="6378"/>
                  <a:ext cx="399" cy="513"/>
                </a:xfrm>
                <a:custGeom>
                  <a:avLst/>
                  <a:gdLst>
                    <a:gd name="T0" fmla="*/ 350 w 350"/>
                    <a:gd name="T1" fmla="*/ 80 h 470"/>
                    <a:gd name="T2" fmla="*/ 348 w 350"/>
                    <a:gd name="T3" fmla="*/ 72 h 470"/>
                    <a:gd name="T4" fmla="*/ 345 w 350"/>
                    <a:gd name="T5" fmla="*/ 63 h 470"/>
                    <a:gd name="T6" fmla="*/ 341 w 350"/>
                    <a:gd name="T7" fmla="*/ 57 h 470"/>
                    <a:gd name="T8" fmla="*/ 335 w 350"/>
                    <a:gd name="T9" fmla="*/ 48 h 470"/>
                    <a:gd name="T10" fmla="*/ 328 w 350"/>
                    <a:gd name="T11" fmla="*/ 41 h 470"/>
                    <a:gd name="T12" fmla="*/ 320 w 350"/>
                    <a:gd name="T13" fmla="*/ 34 h 470"/>
                    <a:gd name="T14" fmla="*/ 298 w 350"/>
                    <a:gd name="T15" fmla="*/ 23 h 470"/>
                    <a:gd name="T16" fmla="*/ 272 w 350"/>
                    <a:gd name="T17" fmla="*/ 14 h 470"/>
                    <a:gd name="T18" fmla="*/ 242 w 350"/>
                    <a:gd name="T19" fmla="*/ 6 h 470"/>
                    <a:gd name="T20" fmla="*/ 210 w 350"/>
                    <a:gd name="T21" fmla="*/ 0 h 470"/>
                    <a:gd name="T22" fmla="*/ 174 w 350"/>
                    <a:gd name="T23" fmla="*/ 0 h 470"/>
                    <a:gd name="T24" fmla="*/ 138 w 350"/>
                    <a:gd name="T25" fmla="*/ 0 h 470"/>
                    <a:gd name="T26" fmla="*/ 106 w 350"/>
                    <a:gd name="T27" fmla="*/ 6 h 470"/>
                    <a:gd name="T28" fmla="*/ 77 w 350"/>
                    <a:gd name="T29" fmla="*/ 14 h 470"/>
                    <a:gd name="T30" fmla="*/ 50 w 350"/>
                    <a:gd name="T31" fmla="*/ 23 h 470"/>
                    <a:gd name="T32" fmla="*/ 28 w 350"/>
                    <a:gd name="T33" fmla="*/ 34 h 470"/>
                    <a:gd name="T34" fmla="*/ 20 w 350"/>
                    <a:gd name="T35" fmla="*/ 41 h 470"/>
                    <a:gd name="T36" fmla="*/ 13 w 350"/>
                    <a:gd name="T37" fmla="*/ 48 h 470"/>
                    <a:gd name="T38" fmla="*/ 7 w 350"/>
                    <a:gd name="T39" fmla="*/ 57 h 470"/>
                    <a:gd name="T40" fmla="*/ 3 w 350"/>
                    <a:gd name="T41" fmla="*/ 63 h 470"/>
                    <a:gd name="T42" fmla="*/ 0 w 350"/>
                    <a:gd name="T43" fmla="*/ 72 h 470"/>
                    <a:gd name="T44" fmla="*/ 0 w 350"/>
                    <a:gd name="T45" fmla="*/ 80 h 470"/>
                    <a:gd name="T46" fmla="*/ 0 w 350"/>
                    <a:gd name="T47" fmla="*/ 80 h 470"/>
                    <a:gd name="T48" fmla="*/ 0 w 350"/>
                    <a:gd name="T49" fmla="*/ 80 h 470"/>
                    <a:gd name="T50" fmla="*/ 0 w 350"/>
                    <a:gd name="T51" fmla="*/ 392 h 470"/>
                    <a:gd name="T52" fmla="*/ 1 w 350"/>
                    <a:gd name="T53" fmla="*/ 400 h 470"/>
                    <a:gd name="T54" fmla="*/ 4 w 350"/>
                    <a:gd name="T55" fmla="*/ 409 h 470"/>
                    <a:gd name="T56" fmla="*/ 8 w 350"/>
                    <a:gd name="T57" fmla="*/ 415 h 470"/>
                    <a:gd name="T58" fmla="*/ 16 w 350"/>
                    <a:gd name="T59" fmla="*/ 422 h 470"/>
                    <a:gd name="T60" fmla="*/ 23 w 350"/>
                    <a:gd name="T61" fmla="*/ 431 h 470"/>
                    <a:gd name="T62" fmla="*/ 33 w 350"/>
                    <a:gd name="T63" fmla="*/ 436 h 470"/>
                    <a:gd name="T64" fmla="*/ 54 w 350"/>
                    <a:gd name="T65" fmla="*/ 448 h 470"/>
                    <a:gd name="T66" fmla="*/ 81 w 350"/>
                    <a:gd name="T67" fmla="*/ 458 h 470"/>
                    <a:gd name="T68" fmla="*/ 111 w 350"/>
                    <a:gd name="T69" fmla="*/ 465 h 470"/>
                    <a:gd name="T70" fmla="*/ 145 w 350"/>
                    <a:gd name="T71" fmla="*/ 468 h 470"/>
                    <a:gd name="T72" fmla="*/ 180 w 350"/>
                    <a:gd name="T73" fmla="*/ 470 h 470"/>
                    <a:gd name="T74" fmla="*/ 214 w 350"/>
                    <a:gd name="T75" fmla="*/ 468 h 470"/>
                    <a:gd name="T76" fmla="*/ 244 w 350"/>
                    <a:gd name="T77" fmla="*/ 463 h 470"/>
                    <a:gd name="T78" fmla="*/ 272 w 350"/>
                    <a:gd name="T79" fmla="*/ 456 h 470"/>
                    <a:gd name="T80" fmla="*/ 297 w 350"/>
                    <a:gd name="T81" fmla="*/ 446 h 470"/>
                    <a:gd name="T82" fmla="*/ 318 w 350"/>
                    <a:gd name="T83" fmla="*/ 436 h 470"/>
                    <a:gd name="T84" fmla="*/ 334 w 350"/>
                    <a:gd name="T85" fmla="*/ 422 h 470"/>
                    <a:gd name="T86" fmla="*/ 340 w 350"/>
                    <a:gd name="T87" fmla="*/ 415 h 470"/>
                    <a:gd name="T88" fmla="*/ 344 w 350"/>
                    <a:gd name="T89" fmla="*/ 409 h 470"/>
                    <a:gd name="T90" fmla="*/ 347 w 350"/>
                    <a:gd name="T91" fmla="*/ 400 h 470"/>
                    <a:gd name="T92" fmla="*/ 350 w 350"/>
                    <a:gd name="T93" fmla="*/ 393 h 470"/>
                    <a:gd name="T94" fmla="*/ 350 w 350"/>
                    <a:gd name="T95" fmla="*/ 80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50" h="470">
                      <a:moveTo>
                        <a:pt x="350" y="80"/>
                      </a:moveTo>
                      <a:lnTo>
                        <a:pt x="348" y="72"/>
                      </a:lnTo>
                      <a:lnTo>
                        <a:pt x="345" y="63"/>
                      </a:lnTo>
                      <a:lnTo>
                        <a:pt x="341" y="57"/>
                      </a:lnTo>
                      <a:lnTo>
                        <a:pt x="335" y="48"/>
                      </a:lnTo>
                      <a:lnTo>
                        <a:pt x="328" y="41"/>
                      </a:lnTo>
                      <a:lnTo>
                        <a:pt x="320" y="34"/>
                      </a:lnTo>
                      <a:lnTo>
                        <a:pt x="298" y="23"/>
                      </a:lnTo>
                      <a:lnTo>
                        <a:pt x="272" y="14"/>
                      </a:lnTo>
                      <a:lnTo>
                        <a:pt x="242" y="6"/>
                      </a:lnTo>
                      <a:lnTo>
                        <a:pt x="210" y="0"/>
                      </a:lnTo>
                      <a:lnTo>
                        <a:pt x="174" y="0"/>
                      </a:lnTo>
                      <a:lnTo>
                        <a:pt x="138" y="0"/>
                      </a:lnTo>
                      <a:lnTo>
                        <a:pt x="106" y="6"/>
                      </a:lnTo>
                      <a:lnTo>
                        <a:pt x="77" y="14"/>
                      </a:lnTo>
                      <a:lnTo>
                        <a:pt x="50" y="23"/>
                      </a:lnTo>
                      <a:lnTo>
                        <a:pt x="28" y="34"/>
                      </a:lnTo>
                      <a:lnTo>
                        <a:pt x="20" y="41"/>
                      </a:lnTo>
                      <a:lnTo>
                        <a:pt x="13" y="48"/>
                      </a:lnTo>
                      <a:lnTo>
                        <a:pt x="7" y="57"/>
                      </a:lnTo>
                      <a:lnTo>
                        <a:pt x="3" y="63"/>
                      </a:lnTo>
                      <a:lnTo>
                        <a:pt x="0" y="72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392"/>
                      </a:lnTo>
                      <a:lnTo>
                        <a:pt x="1" y="400"/>
                      </a:lnTo>
                      <a:lnTo>
                        <a:pt x="4" y="409"/>
                      </a:lnTo>
                      <a:lnTo>
                        <a:pt x="8" y="415"/>
                      </a:lnTo>
                      <a:lnTo>
                        <a:pt x="16" y="422"/>
                      </a:lnTo>
                      <a:lnTo>
                        <a:pt x="23" y="431"/>
                      </a:lnTo>
                      <a:lnTo>
                        <a:pt x="33" y="436"/>
                      </a:lnTo>
                      <a:lnTo>
                        <a:pt x="54" y="448"/>
                      </a:lnTo>
                      <a:lnTo>
                        <a:pt x="81" y="458"/>
                      </a:lnTo>
                      <a:lnTo>
                        <a:pt x="111" y="465"/>
                      </a:lnTo>
                      <a:lnTo>
                        <a:pt x="145" y="468"/>
                      </a:lnTo>
                      <a:lnTo>
                        <a:pt x="180" y="470"/>
                      </a:lnTo>
                      <a:lnTo>
                        <a:pt x="214" y="468"/>
                      </a:lnTo>
                      <a:lnTo>
                        <a:pt x="244" y="463"/>
                      </a:lnTo>
                      <a:lnTo>
                        <a:pt x="272" y="456"/>
                      </a:lnTo>
                      <a:lnTo>
                        <a:pt x="297" y="446"/>
                      </a:lnTo>
                      <a:lnTo>
                        <a:pt x="318" y="436"/>
                      </a:lnTo>
                      <a:lnTo>
                        <a:pt x="334" y="422"/>
                      </a:lnTo>
                      <a:lnTo>
                        <a:pt x="340" y="415"/>
                      </a:lnTo>
                      <a:lnTo>
                        <a:pt x="344" y="409"/>
                      </a:lnTo>
                      <a:lnTo>
                        <a:pt x="347" y="400"/>
                      </a:lnTo>
                      <a:lnTo>
                        <a:pt x="350" y="393"/>
                      </a:lnTo>
                      <a:lnTo>
                        <a:pt x="350" y="80"/>
                      </a:lnTo>
                    </a:path>
                  </a:pathLst>
                </a:custGeom>
                <a:solidFill>
                  <a:srgbClr val="FFE6B3"/>
                </a:solidFill>
                <a:ln w="19050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633" name="Freeform 497"/>
                <p:cNvSpPr>
                  <a:spLocks/>
                </p:cNvSpPr>
                <p:nvPr/>
              </p:nvSpPr>
              <p:spPr bwMode="auto">
                <a:xfrm>
                  <a:off x="8159" y="6462"/>
                  <a:ext cx="399" cy="429"/>
                </a:xfrm>
                <a:custGeom>
                  <a:avLst/>
                  <a:gdLst>
                    <a:gd name="T0" fmla="*/ 0 w 353"/>
                    <a:gd name="T1" fmla="*/ 0 h 390"/>
                    <a:gd name="T2" fmla="*/ 0 w 353"/>
                    <a:gd name="T3" fmla="*/ 313 h 390"/>
                    <a:gd name="T4" fmla="*/ 2 w 353"/>
                    <a:gd name="T5" fmla="*/ 322 h 390"/>
                    <a:gd name="T6" fmla="*/ 5 w 353"/>
                    <a:gd name="T7" fmla="*/ 329 h 390"/>
                    <a:gd name="T8" fmla="*/ 10 w 353"/>
                    <a:gd name="T9" fmla="*/ 337 h 390"/>
                    <a:gd name="T10" fmla="*/ 16 w 353"/>
                    <a:gd name="T11" fmla="*/ 344 h 390"/>
                    <a:gd name="T12" fmla="*/ 25 w 353"/>
                    <a:gd name="T13" fmla="*/ 351 h 390"/>
                    <a:gd name="T14" fmla="*/ 33 w 353"/>
                    <a:gd name="T15" fmla="*/ 357 h 390"/>
                    <a:gd name="T16" fmla="*/ 56 w 353"/>
                    <a:gd name="T17" fmla="*/ 369 h 390"/>
                    <a:gd name="T18" fmla="*/ 83 w 353"/>
                    <a:gd name="T19" fmla="*/ 378 h 390"/>
                    <a:gd name="T20" fmla="*/ 113 w 353"/>
                    <a:gd name="T21" fmla="*/ 385 h 390"/>
                    <a:gd name="T22" fmla="*/ 147 w 353"/>
                    <a:gd name="T23" fmla="*/ 390 h 390"/>
                    <a:gd name="T24" fmla="*/ 183 w 353"/>
                    <a:gd name="T25" fmla="*/ 390 h 390"/>
                    <a:gd name="T26" fmla="*/ 216 w 353"/>
                    <a:gd name="T27" fmla="*/ 388 h 390"/>
                    <a:gd name="T28" fmla="*/ 247 w 353"/>
                    <a:gd name="T29" fmla="*/ 385 h 390"/>
                    <a:gd name="T30" fmla="*/ 276 w 353"/>
                    <a:gd name="T31" fmla="*/ 376 h 390"/>
                    <a:gd name="T32" fmla="*/ 300 w 353"/>
                    <a:gd name="T33" fmla="*/ 368 h 390"/>
                    <a:gd name="T34" fmla="*/ 322 w 353"/>
                    <a:gd name="T35" fmla="*/ 356 h 390"/>
                    <a:gd name="T36" fmla="*/ 337 w 353"/>
                    <a:gd name="T37" fmla="*/ 344 h 390"/>
                    <a:gd name="T38" fmla="*/ 343 w 353"/>
                    <a:gd name="T39" fmla="*/ 337 h 390"/>
                    <a:gd name="T40" fmla="*/ 349 w 353"/>
                    <a:gd name="T41" fmla="*/ 329 h 390"/>
                    <a:gd name="T42" fmla="*/ 352 w 353"/>
                    <a:gd name="T43" fmla="*/ 322 h 390"/>
                    <a:gd name="T44" fmla="*/ 353 w 353"/>
                    <a:gd name="T45" fmla="*/ 313 h 390"/>
                    <a:gd name="T46" fmla="*/ 353 w 353"/>
                    <a:gd name="T47" fmla="*/ 313 h 390"/>
                    <a:gd name="T48" fmla="*/ 353 w 353"/>
                    <a:gd name="T49" fmla="*/ 0 h 390"/>
                    <a:gd name="T50" fmla="*/ 353 w 353"/>
                    <a:gd name="T51" fmla="*/ 9 h 390"/>
                    <a:gd name="T52" fmla="*/ 350 w 353"/>
                    <a:gd name="T53" fmla="*/ 17 h 390"/>
                    <a:gd name="T54" fmla="*/ 346 w 353"/>
                    <a:gd name="T55" fmla="*/ 24 h 390"/>
                    <a:gd name="T56" fmla="*/ 340 w 353"/>
                    <a:gd name="T57" fmla="*/ 33 h 390"/>
                    <a:gd name="T58" fmla="*/ 333 w 353"/>
                    <a:gd name="T59" fmla="*/ 39 h 390"/>
                    <a:gd name="T60" fmla="*/ 324 w 353"/>
                    <a:gd name="T61" fmla="*/ 46 h 390"/>
                    <a:gd name="T62" fmla="*/ 303 w 353"/>
                    <a:gd name="T63" fmla="*/ 58 h 390"/>
                    <a:gd name="T64" fmla="*/ 277 w 353"/>
                    <a:gd name="T65" fmla="*/ 68 h 390"/>
                    <a:gd name="T66" fmla="*/ 247 w 353"/>
                    <a:gd name="T67" fmla="*/ 75 h 390"/>
                    <a:gd name="T68" fmla="*/ 215 w 353"/>
                    <a:gd name="T69" fmla="*/ 80 h 390"/>
                    <a:gd name="T70" fmla="*/ 179 w 353"/>
                    <a:gd name="T71" fmla="*/ 82 h 390"/>
                    <a:gd name="T72" fmla="*/ 143 w 353"/>
                    <a:gd name="T73" fmla="*/ 80 h 390"/>
                    <a:gd name="T74" fmla="*/ 109 w 353"/>
                    <a:gd name="T75" fmla="*/ 75 h 390"/>
                    <a:gd name="T76" fmla="*/ 79 w 353"/>
                    <a:gd name="T77" fmla="*/ 68 h 390"/>
                    <a:gd name="T78" fmla="*/ 53 w 353"/>
                    <a:gd name="T79" fmla="*/ 58 h 390"/>
                    <a:gd name="T80" fmla="*/ 32 w 353"/>
                    <a:gd name="T81" fmla="*/ 46 h 390"/>
                    <a:gd name="T82" fmla="*/ 22 w 353"/>
                    <a:gd name="T83" fmla="*/ 41 h 390"/>
                    <a:gd name="T84" fmla="*/ 15 w 353"/>
                    <a:gd name="T85" fmla="*/ 33 h 390"/>
                    <a:gd name="T86" fmla="*/ 9 w 353"/>
                    <a:gd name="T87" fmla="*/ 26 h 390"/>
                    <a:gd name="T88" fmla="*/ 5 w 353"/>
                    <a:gd name="T89" fmla="*/ 19 h 390"/>
                    <a:gd name="T90" fmla="*/ 2 w 353"/>
                    <a:gd name="T91" fmla="*/ 11 h 390"/>
                    <a:gd name="T92" fmla="*/ 0 w 353"/>
                    <a:gd name="T93" fmla="*/ 2 h 390"/>
                    <a:gd name="T94" fmla="*/ 0 w 353"/>
                    <a:gd name="T95" fmla="*/ 0 h 390"/>
                    <a:gd name="T96" fmla="*/ 0 w 353"/>
                    <a:gd name="T97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53" h="390">
                      <a:moveTo>
                        <a:pt x="0" y="0"/>
                      </a:moveTo>
                      <a:lnTo>
                        <a:pt x="0" y="313"/>
                      </a:lnTo>
                      <a:lnTo>
                        <a:pt x="2" y="322"/>
                      </a:lnTo>
                      <a:lnTo>
                        <a:pt x="5" y="329"/>
                      </a:lnTo>
                      <a:lnTo>
                        <a:pt x="10" y="337"/>
                      </a:lnTo>
                      <a:lnTo>
                        <a:pt x="16" y="344"/>
                      </a:lnTo>
                      <a:lnTo>
                        <a:pt x="25" y="351"/>
                      </a:lnTo>
                      <a:lnTo>
                        <a:pt x="33" y="357"/>
                      </a:lnTo>
                      <a:lnTo>
                        <a:pt x="56" y="369"/>
                      </a:lnTo>
                      <a:lnTo>
                        <a:pt x="83" y="378"/>
                      </a:lnTo>
                      <a:lnTo>
                        <a:pt x="113" y="385"/>
                      </a:lnTo>
                      <a:lnTo>
                        <a:pt x="147" y="390"/>
                      </a:lnTo>
                      <a:lnTo>
                        <a:pt x="183" y="390"/>
                      </a:lnTo>
                      <a:lnTo>
                        <a:pt x="216" y="388"/>
                      </a:lnTo>
                      <a:lnTo>
                        <a:pt x="247" y="385"/>
                      </a:lnTo>
                      <a:lnTo>
                        <a:pt x="276" y="376"/>
                      </a:lnTo>
                      <a:lnTo>
                        <a:pt x="300" y="368"/>
                      </a:lnTo>
                      <a:lnTo>
                        <a:pt x="322" y="356"/>
                      </a:lnTo>
                      <a:lnTo>
                        <a:pt x="337" y="344"/>
                      </a:lnTo>
                      <a:lnTo>
                        <a:pt x="343" y="337"/>
                      </a:lnTo>
                      <a:lnTo>
                        <a:pt x="349" y="329"/>
                      </a:lnTo>
                      <a:lnTo>
                        <a:pt x="352" y="322"/>
                      </a:lnTo>
                      <a:lnTo>
                        <a:pt x="353" y="313"/>
                      </a:lnTo>
                      <a:lnTo>
                        <a:pt x="353" y="313"/>
                      </a:lnTo>
                      <a:lnTo>
                        <a:pt x="353" y="0"/>
                      </a:lnTo>
                      <a:lnTo>
                        <a:pt x="353" y="9"/>
                      </a:lnTo>
                      <a:lnTo>
                        <a:pt x="350" y="17"/>
                      </a:lnTo>
                      <a:lnTo>
                        <a:pt x="346" y="24"/>
                      </a:lnTo>
                      <a:lnTo>
                        <a:pt x="340" y="33"/>
                      </a:lnTo>
                      <a:lnTo>
                        <a:pt x="333" y="39"/>
                      </a:lnTo>
                      <a:lnTo>
                        <a:pt x="324" y="46"/>
                      </a:lnTo>
                      <a:lnTo>
                        <a:pt x="303" y="58"/>
                      </a:lnTo>
                      <a:lnTo>
                        <a:pt x="277" y="68"/>
                      </a:lnTo>
                      <a:lnTo>
                        <a:pt x="247" y="75"/>
                      </a:lnTo>
                      <a:lnTo>
                        <a:pt x="215" y="80"/>
                      </a:lnTo>
                      <a:lnTo>
                        <a:pt x="179" y="82"/>
                      </a:lnTo>
                      <a:lnTo>
                        <a:pt x="143" y="80"/>
                      </a:lnTo>
                      <a:lnTo>
                        <a:pt x="109" y="75"/>
                      </a:lnTo>
                      <a:lnTo>
                        <a:pt x="79" y="68"/>
                      </a:lnTo>
                      <a:lnTo>
                        <a:pt x="53" y="58"/>
                      </a:lnTo>
                      <a:lnTo>
                        <a:pt x="32" y="46"/>
                      </a:lnTo>
                      <a:lnTo>
                        <a:pt x="22" y="41"/>
                      </a:lnTo>
                      <a:lnTo>
                        <a:pt x="15" y="33"/>
                      </a:lnTo>
                      <a:lnTo>
                        <a:pt x="9" y="26"/>
                      </a:lnTo>
                      <a:lnTo>
                        <a:pt x="5" y="19"/>
                      </a:lnTo>
                      <a:lnTo>
                        <a:pt x="2" y="11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E6B3"/>
                </a:solidFill>
                <a:ln w="19050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859634" name="Group 498"/>
            <p:cNvGrpSpPr>
              <a:grpSpLocks/>
            </p:cNvGrpSpPr>
            <p:nvPr/>
          </p:nvGrpSpPr>
          <p:grpSpPr bwMode="auto">
            <a:xfrm flipH="1">
              <a:off x="4014" y="595"/>
              <a:ext cx="498" cy="541"/>
              <a:chOff x="980" y="279"/>
              <a:chExt cx="974" cy="1153"/>
            </a:xfrm>
          </p:grpSpPr>
          <p:grpSp>
            <p:nvGrpSpPr>
              <p:cNvPr id="859635" name="Group 499"/>
              <p:cNvGrpSpPr>
                <a:grpSpLocks/>
              </p:cNvGrpSpPr>
              <p:nvPr/>
            </p:nvGrpSpPr>
            <p:grpSpPr bwMode="auto">
              <a:xfrm>
                <a:off x="1269" y="279"/>
                <a:ext cx="685" cy="893"/>
                <a:chOff x="4497" y="5857"/>
                <a:chExt cx="555" cy="734"/>
              </a:xfrm>
            </p:grpSpPr>
            <p:sp>
              <p:nvSpPr>
                <p:cNvPr id="859636" name="Freeform 500"/>
                <p:cNvSpPr>
                  <a:spLocks/>
                </p:cNvSpPr>
                <p:nvPr/>
              </p:nvSpPr>
              <p:spPr bwMode="auto">
                <a:xfrm>
                  <a:off x="4497" y="5857"/>
                  <a:ext cx="555" cy="734"/>
                </a:xfrm>
                <a:custGeom>
                  <a:avLst/>
                  <a:gdLst>
                    <a:gd name="T0" fmla="*/ 0 w 1109"/>
                    <a:gd name="T1" fmla="*/ 419 h 734"/>
                    <a:gd name="T2" fmla="*/ 124 w 1109"/>
                    <a:gd name="T3" fmla="*/ 466 h 734"/>
                    <a:gd name="T4" fmla="*/ 255 w 1109"/>
                    <a:gd name="T5" fmla="*/ 509 h 734"/>
                    <a:gd name="T6" fmla="*/ 255 w 1109"/>
                    <a:gd name="T7" fmla="*/ 509 h 734"/>
                    <a:gd name="T8" fmla="*/ 238 w 1109"/>
                    <a:gd name="T9" fmla="*/ 534 h 734"/>
                    <a:gd name="T10" fmla="*/ 228 w 1109"/>
                    <a:gd name="T11" fmla="*/ 560 h 734"/>
                    <a:gd name="T12" fmla="*/ 222 w 1109"/>
                    <a:gd name="T13" fmla="*/ 586 h 734"/>
                    <a:gd name="T14" fmla="*/ 224 w 1109"/>
                    <a:gd name="T15" fmla="*/ 612 h 734"/>
                    <a:gd name="T16" fmla="*/ 250 w 1109"/>
                    <a:gd name="T17" fmla="*/ 630 h 734"/>
                    <a:gd name="T18" fmla="*/ 277 w 1109"/>
                    <a:gd name="T19" fmla="*/ 649 h 734"/>
                    <a:gd name="T20" fmla="*/ 310 w 1109"/>
                    <a:gd name="T21" fmla="*/ 664 h 734"/>
                    <a:gd name="T22" fmla="*/ 344 w 1109"/>
                    <a:gd name="T23" fmla="*/ 679 h 734"/>
                    <a:gd name="T24" fmla="*/ 383 w 1109"/>
                    <a:gd name="T25" fmla="*/ 692 h 734"/>
                    <a:gd name="T26" fmla="*/ 424 w 1109"/>
                    <a:gd name="T27" fmla="*/ 704 h 734"/>
                    <a:gd name="T28" fmla="*/ 466 w 1109"/>
                    <a:gd name="T29" fmla="*/ 713 h 734"/>
                    <a:gd name="T30" fmla="*/ 511 w 1109"/>
                    <a:gd name="T31" fmla="*/ 720 h 734"/>
                    <a:gd name="T32" fmla="*/ 557 w 1109"/>
                    <a:gd name="T33" fmla="*/ 726 h 734"/>
                    <a:gd name="T34" fmla="*/ 606 w 1109"/>
                    <a:gd name="T35" fmla="*/ 731 h 734"/>
                    <a:gd name="T36" fmla="*/ 654 w 1109"/>
                    <a:gd name="T37" fmla="*/ 733 h 734"/>
                    <a:gd name="T38" fmla="*/ 703 w 1109"/>
                    <a:gd name="T39" fmla="*/ 734 h 734"/>
                    <a:gd name="T40" fmla="*/ 751 w 1109"/>
                    <a:gd name="T41" fmla="*/ 732 h 734"/>
                    <a:gd name="T42" fmla="*/ 801 w 1109"/>
                    <a:gd name="T43" fmla="*/ 727 h 734"/>
                    <a:gd name="T44" fmla="*/ 850 w 1109"/>
                    <a:gd name="T45" fmla="*/ 721 h 734"/>
                    <a:gd name="T46" fmla="*/ 898 w 1109"/>
                    <a:gd name="T47" fmla="*/ 713 h 734"/>
                    <a:gd name="T48" fmla="*/ 954 w 1109"/>
                    <a:gd name="T49" fmla="*/ 701 h 734"/>
                    <a:gd name="T50" fmla="*/ 1007 w 1109"/>
                    <a:gd name="T51" fmla="*/ 685 h 734"/>
                    <a:gd name="T52" fmla="*/ 1053 w 1109"/>
                    <a:gd name="T53" fmla="*/ 667 h 734"/>
                    <a:gd name="T54" fmla="*/ 1094 w 1109"/>
                    <a:gd name="T55" fmla="*/ 646 h 734"/>
                    <a:gd name="T56" fmla="*/ 1102 w 1109"/>
                    <a:gd name="T57" fmla="*/ 631 h 734"/>
                    <a:gd name="T58" fmla="*/ 1107 w 1109"/>
                    <a:gd name="T59" fmla="*/ 617 h 734"/>
                    <a:gd name="T60" fmla="*/ 1109 w 1109"/>
                    <a:gd name="T61" fmla="*/ 602 h 734"/>
                    <a:gd name="T62" fmla="*/ 1109 w 1109"/>
                    <a:gd name="T63" fmla="*/ 588 h 734"/>
                    <a:gd name="T64" fmla="*/ 1107 w 1109"/>
                    <a:gd name="T65" fmla="*/ 574 h 734"/>
                    <a:gd name="T66" fmla="*/ 1102 w 1109"/>
                    <a:gd name="T67" fmla="*/ 560 h 734"/>
                    <a:gd name="T68" fmla="*/ 1094 w 1109"/>
                    <a:gd name="T69" fmla="*/ 546 h 734"/>
                    <a:gd name="T70" fmla="*/ 1084 w 1109"/>
                    <a:gd name="T71" fmla="*/ 532 h 734"/>
                    <a:gd name="T72" fmla="*/ 1073 w 1109"/>
                    <a:gd name="T73" fmla="*/ 519 h 734"/>
                    <a:gd name="T74" fmla="*/ 1059 w 1109"/>
                    <a:gd name="T75" fmla="*/ 506 h 734"/>
                    <a:gd name="T76" fmla="*/ 1042 w 1109"/>
                    <a:gd name="T77" fmla="*/ 494 h 734"/>
                    <a:gd name="T78" fmla="*/ 1024 w 1109"/>
                    <a:gd name="T79" fmla="*/ 482 h 734"/>
                    <a:gd name="T80" fmla="*/ 1003 w 1109"/>
                    <a:gd name="T81" fmla="*/ 470 h 734"/>
                    <a:gd name="T82" fmla="*/ 980 w 1109"/>
                    <a:gd name="T83" fmla="*/ 460 h 734"/>
                    <a:gd name="T84" fmla="*/ 954 w 1109"/>
                    <a:gd name="T85" fmla="*/ 450 h 734"/>
                    <a:gd name="T86" fmla="*/ 927 w 1109"/>
                    <a:gd name="T87" fmla="*/ 440 h 734"/>
                    <a:gd name="T88" fmla="*/ 927 w 1109"/>
                    <a:gd name="T89" fmla="*/ 440 h 734"/>
                    <a:gd name="T90" fmla="*/ 927 w 1109"/>
                    <a:gd name="T91" fmla="*/ 211 h 734"/>
                    <a:gd name="T92" fmla="*/ 838 w 1109"/>
                    <a:gd name="T93" fmla="*/ 177 h 734"/>
                    <a:gd name="T94" fmla="*/ 745 w 1109"/>
                    <a:gd name="T95" fmla="*/ 144 h 734"/>
                    <a:gd name="T96" fmla="*/ 647 w 1109"/>
                    <a:gd name="T97" fmla="*/ 114 h 734"/>
                    <a:gd name="T98" fmla="*/ 546 w 1109"/>
                    <a:gd name="T99" fmla="*/ 86 h 734"/>
                    <a:gd name="T100" fmla="*/ 441 w 1109"/>
                    <a:gd name="T101" fmla="*/ 61 h 734"/>
                    <a:gd name="T102" fmla="*/ 333 w 1109"/>
                    <a:gd name="T103" fmla="*/ 38 h 734"/>
                    <a:gd name="T104" fmla="*/ 220 w 1109"/>
                    <a:gd name="T105" fmla="*/ 18 h 734"/>
                    <a:gd name="T106" fmla="*/ 106 w 1109"/>
                    <a:gd name="T107" fmla="*/ 0 h 734"/>
                    <a:gd name="T108" fmla="*/ 106 w 1109"/>
                    <a:gd name="T109" fmla="*/ 0 h 734"/>
                    <a:gd name="T110" fmla="*/ 0 w 1109"/>
                    <a:gd name="T111" fmla="*/ 27 h 734"/>
                    <a:gd name="T112" fmla="*/ 0 w 1109"/>
                    <a:gd name="T113" fmla="*/ 419 h 734"/>
                    <a:gd name="T114" fmla="*/ 0 w 1109"/>
                    <a:gd name="T115" fmla="*/ 419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9" h="734">
                      <a:moveTo>
                        <a:pt x="0" y="419"/>
                      </a:moveTo>
                      <a:lnTo>
                        <a:pt x="124" y="466"/>
                      </a:lnTo>
                      <a:lnTo>
                        <a:pt x="255" y="509"/>
                      </a:lnTo>
                      <a:lnTo>
                        <a:pt x="255" y="509"/>
                      </a:lnTo>
                      <a:lnTo>
                        <a:pt x="238" y="534"/>
                      </a:lnTo>
                      <a:lnTo>
                        <a:pt x="228" y="560"/>
                      </a:lnTo>
                      <a:lnTo>
                        <a:pt x="222" y="586"/>
                      </a:lnTo>
                      <a:lnTo>
                        <a:pt x="224" y="612"/>
                      </a:lnTo>
                      <a:lnTo>
                        <a:pt x="250" y="630"/>
                      </a:lnTo>
                      <a:lnTo>
                        <a:pt x="277" y="649"/>
                      </a:lnTo>
                      <a:lnTo>
                        <a:pt x="310" y="664"/>
                      </a:lnTo>
                      <a:lnTo>
                        <a:pt x="344" y="679"/>
                      </a:lnTo>
                      <a:lnTo>
                        <a:pt x="383" y="692"/>
                      </a:lnTo>
                      <a:lnTo>
                        <a:pt x="424" y="704"/>
                      </a:lnTo>
                      <a:lnTo>
                        <a:pt x="466" y="713"/>
                      </a:lnTo>
                      <a:lnTo>
                        <a:pt x="511" y="720"/>
                      </a:lnTo>
                      <a:lnTo>
                        <a:pt x="557" y="726"/>
                      </a:lnTo>
                      <a:lnTo>
                        <a:pt x="606" y="731"/>
                      </a:lnTo>
                      <a:lnTo>
                        <a:pt x="654" y="733"/>
                      </a:lnTo>
                      <a:lnTo>
                        <a:pt x="703" y="734"/>
                      </a:lnTo>
                      <a:lnTo>
                        <a:pt x="751" y="732"/>
                      </a:lnTo>
                      <a:lnTo>
                        <a:pt x="801" y="727"/>
                      </a:lnTo>
                      <a:lnTo>
                        <a:pt x="850" y="721"/>
                      </a:lnTo>
                      <a:lnTo>
                        <a:pt x="898" y="713"/>
                      </a:lnTo>
                      <a:lnTo>
                        <a:pt x="954" y="701"/>
                      </a:lnTo>
                      <a:lnTo>
                        <a:pt x="1007" y="685"/>
                      </a:lnTo>
                      <a:lnTo>
                        <a:pt x="1053" y="667"/>
                      </a:lnTo>
                      <a:lnTo>
                        <a:pt x="1094" y="646"/>
                      </a:lnTo>
                      <a:lnTo>
                        <a:pt x="1102" y="631"/>
                      </a:lnTo>
                      <a:lnTo>
                        <a:pt x="1107" y="617"/>
                      </a:lnTo>
                      <a:lnTo>
                        <a:pt x="1109" y="602"/>
                      </a:lnTo>
                      <a:lnTo>
                        <a:pt x="1109" y="588"/>
                      </a:lnTo>
                      <a:lnTo>
                        <a:pt x="1107" y="574"/>
                      </a:lnTo>
                      <a:lnTo>
                        <a:pt x="1102" y="560"/>
                      </a:lnTo>
                      <a:lnTo>
                        <a:pt x="1094" y="546"/>
                      </a:lnTo>
                      <a:lnTo>
                        <a:pt x="1084" y="532"/>
                      </a:lnTo>
                      <a:lnTo>
                        <a:pt x="1073" y="519"/>
                      </a:lnTo>
                      <a:lnTo>
                        <a:pt x="1059" y="506"/>
                      </a:lnTo>
                      <a:lnTo>
                        <a:pt x="1042" y="494"/>
                      </a:lnTo>
                      <a:lnTo>
                        <a:pt x="1024" y="482"/>
                      </a:lnTo>
                      <a:lnTo>
                        <a:pt x="1003" y="470"/>
                      </a:lnTo>
                      <a:lnTo>
                        <a:pt x="980" y="460"/>
                      </a:lnTo>
                      <a:lnTo>
                        <a:pt x="954" y="450"/>
                      </a:lnTo>
                      <a:lnTo>
                        <a:pt x="927" y="440"/>
                      </a:lnTo>
                      <a:lnTo>
                        <a:pt x="927" y="440"/>
                      </a:lnTo>
                      <a:lnTo>
                        <a:pt x="927" y="211"/>
                      </a:lnTo>
                      <a:lnTo>
                        <a:pt x="838" y="177"/>
                      </a:lnTo>
                      <a:lnTo>
                        <a:pt x="745" y="144"/>
                      </a:lnTo>
                      <a:lnTo>
                        <a:pt x="647" y="114"/>
                      </a:lnTo>
                      <a:lnTo>
                        <a:pt x="546" y="86"/>
                      </a:lnTo>
                      <a:lnTo>
                        <a:pt x="441" y="61"/>
                      </a:lnTo>
                      <a:lnTo>
                        <a:pt x="333" y="38"/>
                      </a:lnTo>
                      <a:lnTo>
                        <a:pt x="220" y="18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0" y="27"/>
                      </a:lnTo>
                      <a:lnTo>
                        <a:pt x="0" y="419"/>
                      </a:lnTo>
                      <a:lnTo>
                        <a:pt x="0" y="419"/>
                      </a:lnTo>
                    </a:path>
                  </a:pathLst>
                </a:custGeom>
                <a:solidFill>
                  <a:srgbClr val="FFCCCC"/>
                </a:solidFill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637" name="Freeform 501"/>
                <p:cNvSpPr>
                  <a:spLocks/>
                </p:cNvSpPr>
                <p:nvPr/>
              </p:nvSpPr>
              <p:spPr bwMode="auto">
                <a:xfrm>
                  <a:off x="4546" y="5937"/>
                  <a:ext cx="324" cy="494"/>
                </a:xfrm>
                <a:custGeom>
                  <a:avLst/>
                  <a:gdLst>
                    <a:gd name="T0" fmla="*/ 0 w 648"/>
                    <a:gd name="T1" fmla="*/ 326 h 494"/>
                    <a:gd name="T2" fmla="*/ 648 w 648"/>
                    <a:gd name="T3" fmla="*/ 494 h 494"/>
                    <a:gd name="T4" fmla="*/ 648 w 648"/>
                    <a:gd name="T5" fmla="*/ 166 h 494"/>
                    <a:gd name="T6" fmla="*/ 0 w 648"/>
                    <a:gd name="T7" fmla="*/ 0 h 494"/>
                    <a:gd name="T8" fmla="*/ 0 w 648"/>
                    <a:gd name="T9" fmla="*/ 326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8" h="494">
                      <a:moveTo>
                        <a:pt x="0" y="326"/>
                      </a:moveTo>
                      <a:lnTo>
                        <a:pt x="648" y="494"/>
                      </a:lnTo>
                      <a:lnTo>
                        <a:pt x="648" y="166"/>
                      </a:lnTo>
                      <a:lnTo>
                        <a:pt x="0" y="0"/>
                      </a:lnTo>
                      <a:lnTo>
                        <a:pt x="0" y="32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rect">
                    <a:fillToRect l="50000" t="50000" r="50000" b="50000"/>
                  </a:path>
                </a:gradFill>
                <a:ln w="1270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638" name="Freeform 502"/>
                <p:cNvSpPr>
                  <a:spLocks/>
                </p:cNvSpPr>
                <p:nvPr/>
              </p:nvSpPr>
              <p:spPr bwMode="auto">
                <a:xfrm>
                  <a:off x="4497" y="5884"/>
                  <a:ext cx="412" cy="603"/>
                </a:xfrm>
                <a:custGeom>
                  <a:avLst/>
                  <a:gdLst>
                    <a:gd name="T0" fmla="*/ 0 w 823"/>
                    <a:gd name="T1" fmla="*/ 392 h 603"/>
                    <a:gd name="T2" fmla="*/ 91 w 823"/>
                    <a:gd name="T3" fmla="*/ 426 h 603"/>
                    <a:gd name="T4" fmla="*/ 186 w 823"/>
                    <a:gd name="T5" fmla="*/ 458 h 603"/>
                    <a:gd name="T6" fmla="*/ 284 w 823"/>
                    <a:gd name="T7" fmla="*/ 488 h 603"/>
                    <a:gd name="T8" fmla="*/ 385 w 823"/>
                    <a:gd name="T9" fmla="*/ 516 h 603"/>
                    <a:gd name="T10" fmla="*/ 490 w 823"/>
                    <a:gd name="T11" fmla="*/ 540 h 603"/>
                    <a:gd name="T12" fmla="*/ 598 w 823"/>
                    <a:gd name="T13" fmla="*/ 564 h 603"/>
                    <a:gd name="T14" fmla="*/ 710 w 823"/>
                    <a:gd name="T15" fmla="*/ 585 h 603"/>
                    <a:gd name="T16" fmla="*/ 823 w 823"/>
                    <a:gd name="T17" fmla="*/ 603 h 603"/>
                    <a:gd name="T18" fmla="*/ 823 w 823"/>
                    <a:gd name="T19" fmla="*/ 603 h 603"/>
                    <a:gd name="T20" fmla="*/ 823 w 823"/>
                    <a:gd name="T21" fmla="*/ 211 h 603"/>
                    <a:gd name="T22" fmla="*/ 734 w 823"/>
                    <a:gd name="T23" fmla="*/ 177 h 603"/>
                    <a:gd name="T24" fmla="*/ 639 w 823"/>
                    <a:gd name="T25" fmla="*/ 145 h 603"/>
                    <a:gd name="T26" fmla="*/ 540 w 823"/>
                    <a:gd name="T27" fmla="*/ 115 h 603"/>
                    <a:gd name="T28" fmla="*/ 439 w 823"/>
                    <a:gd name="T29" fmla="*/ 87 h 603"/>
                    <a:gd name="T30" fmla="*/ 333 w 823"/>
                    <a:gd name="T31" fmla="*/ 62 h 603"/>
                    <a:gd name="T32" fmla="*/ 226 w 823"/>
                    <a:gd name="T33" fmla="*/ 38 h 603"/>
                    <a:gd name="T34" fmla="*/ 114 w 823"/>
                    <a:gd name="T35" fmla="*/ 18 h 603"/>
                    <a:gd name="T36" fmla="*/ 0 w 823"/>
                    <a:gd name="T37" fmla="*/ 0 h 603"/>
                    <a:gd name="T38" fmla="*/ 0 w 823"/>
                    <a:gd name="T39" fmla="*/ 0 h 603"/>
                    <a:gd name="T40" fmla="*/ 0 w 823"/>
                    <a:gd name="T41" fmla="*/ 392 h 603"/>
                    <a:gd name="T42" fmla="*/ 0 w 823"/>
                    <a:gd name="T43" fmla="*/ 392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23" h="603">
                      <a:moveTo>
                        <a:pt x="0" y="392"/>
                      </a:moveTo>
                      <a:lnTo>
                        <a:pt x="91" y="426"/>
                      </a:lnTo>
                      <a:lnTo>
                        <a:pt x="186" y="458"/>
                      </a:lnTo>
                      <a:lnTo>
                        <a:pt x="284" y="488"/>
                      </a:lnTo>
                      <a:lnTo>
                        <a:pt x="385" y="516"/>
                      </a:lnTo>
                      <a:lnTo>
                        <a:pt x="490" y="540"/>
                      </a:lnTo>
                      <a:lnTo>
                        <a:pt x="598" y="564"/>
                      </a:lnTo>
                      <a:lnTo>
                        <a:pt x="710" y="585"/>
                      </a:lnTo>
                      <a:lnTo>
                        <a:pt x="823" y="603"/>
                      </a:lnTo>
                      <a:lnTo>
                        <a:pt x="823" y="603"/>
                      </a:lnTo>
                      <a:lnTo>
                        <a:pt x="823" y="211"/>
                      </a:lnTo>
                      <a:lnTo>
                        <a:pt x="734" y="177"/>
                      </a:lnTo>
                      <a:lnTo>
                        <a:pt x="639" y="145"/>
                      </a:lnTo>
                      <a:lnTo>
                        <a:pt x="540" y="115"/>
                      </a:lnTo>
                      <a:lnTo>
                        <a:pt x="439" y="87"/>
                      </a:lnTo>
                      <a:lnTo>
                        <a:pt x="333" y="62"/>
                      </a:lnTo>
                      <a:lnTo>
                        <a:pt x="226" y="38"/>
                      </a:lnTo>
                      <a:lnTo>
                        <a:pt x="114" y="18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392"/>
                      </a:lnTo>
                      <a:lnTo>
                        <a:pt x="0" y="392"/>
                      </a:lnTo>
                    </a:path>
                  </a:pathLst>
                </a:custGeom>
                <a:noFill/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59639" name="Group 503"/>
              <p:cNvGrpSpPr>
                <a:grpSpLocks/>
              </p:cNvGrpSpPr>
              <p:nvPr/>
            </p:nvGrpSpPr>
            <p:grpSpPr bwMode="auto">
              <a:xfrm>
                <a:off x="980" y="1032"/>
                <a:ext cx="688" cy="400"/>
                <a:chOff x="980" y="1032"/>
                <a:chExt cx="688" cy="400"/>
              </a:xfrm>
            </p:grpSpPr>
            <p:sp>
              <p:nvSpPr>
                <p:cNvPr id="859640" name="Freeform 504"/>
                <p:cNvSpPr>
                  <a:spLocks/>
                </p:cNvSpPr>
                <p:nvPr/>
              </p:nvSpPr>
              <p:spPr bwMode="auto">
                <a:xfrm>
                  <a:off x="980" y="1032"/>
                  <a:ext cx="688" cy="400"/>
                </a:xfrm>
                <a:custGeom>
                  <a:avLst/>
                  <a:gdLst>
                    <a:gd name="T0" fmla="*/ 0 w 1113"/>
                    <a:gd name="T1" fmla="*/ 106 h 329"/>
                    <a:gd name="T2" fmla="*/ 329 w 1113"/>
                    <a:gd name="T3" fmla="*/ 0 h 329"/>
                    <a:gd name="T4" fmla="*/ 1113 w 1113"/>
                    <a:gd name="T5" fmla="*/ 200 h 329"/>
                    <a:gd name="T6" fmla="*/ 1113 w 1113"/>
                    <a:gd name="T7" fmla="*/ 243 h 329"/>
                    <a:gd name="T8" fmla="*/ 774 w 1113"/>
                    <a:gd name="T9" fmla="*/ 329 h 329"/>
                    <a:gd name="T10" fmla="*/ 0 w 1113"/>
                    <a:gd name="T11" fmla="*/ 131 h 329"/>
                    <a:gd name="T12" fmla="*/ 0 w 1113"/>
                    <a:gd name="T13" fmla="*/ 106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13" h="329">
                      <a:moveTo>
                        <a:pt x="0" y="106"/>
                      </a:moveTo>
                      <a:lnTo>
                        <a:pt x="329" y="0"/>
                      </a:lnTo>
                      <a:lnTo>
                        <a:pt x="1113" y="200"/>
                      </a:lnTo>
                      <a:lnTo>
                        <a:pt x="1113" y="243"/>
                      </a:lnTo>
                      <a:lnTo>
                        <a:pt x="774" y="329"/>
                      </a:lnTo>
                      <a:lnTo>
                        <a:pt x="0" y="131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641" name="Freeform 505"/>
                <p:cNvSpPr>
                  <a:spLocks noEditPoints="1"/>
                </p:cNvSpPr>
                <p:nvPr/>
              </p:nvSpPr>
              <p:spPr bwMode="auto">
                <a:xfrm>
                  <a:off x="1039" y="1081"/>
                  <a:ext cx="562" cy="288"/>
                </a:xfrm>
                <a:custGeom>
                  <a:avLst/>
                  <a:gdLst>
                    <a:gd name="T0" fmla="*/ 204 w 911"/>
                    <a:gd name="T1" fmla="*/ 6 h 237"/>
                    <a:gd name="T2" fmla="*/ 305 w 911"/>
                    <a:gd name="T3" fmla="*/ 33 h 237"/>
                    <a:gd name="T4" fmla="*/ 405 w 911"/>
                    <a:gd name="T5" fmla="*/ 58 h 237"/>
                    <a:gd name="T6" fmla="*/ 508 w 911"/>
                    <a:gd name="T7" fmla="*/ 85 h 237"/>
                    <a:gd name="T8" fmla="*/ 609 w 911"/>
                    <a:gd name="T9" fmla="*/ 111 h 237"/>
                    <a:gd name="T10" fmla="*/ 709 w 911"/>
                    <a:gd name="T11" fmla="*/ 138 h 237"/>
                    <a:gd name="T12" fmla="*/ 258 w 911"/>
                    <a:gd name="T13" fmla="*/ 15 h 237"/>
                    <a:gd name="T14" fmla="*/ 359 w 911"/>
                    <a:gd name="T15" fmla="*/ 41 h 237"/>
                    <a:gd name="T16" fmla="*/ 459 w 911"/>
                    <a:gd name="T17" fmla="*/ 68 h 237"/>
                    <a:gd name="T18" fmla="*/ 562 w 911"/>
                    <a:gd name="T19" fmla="*/ 93 h 237"/>
                    <a:gd name="T20" fmla="*/ 663 w 911"/>
                    <a:gd name="T21" fmla="*/ 120 h 237"/>
                    <a:gd name="T22" fmla="*/ 763 w 911"/>
                    <a:gd name="T23" fmla="*/ 146 h 237"/>
                    <a:gd name="T24" fmla="*/ 810 w 911"/>
                    <a:gd name="T25" fmla="*/ 164 h 237"/>
                    <a:gd name="T26" fmla="*/ 866 w 911"/>
                    <a:gd name="T27" fmla="*/ 173 h 237"/>
                    <a:gd name="T28" fmla="*/ 136 w 911"/>
                    <a:gd name="T29" fmla="*/ 25 h 237"/>
                    <a:gd name="T30" fmla="*/ 237 w 911"/>
                    <a:gd name="T31" fmla="*/ 52 h 237"/>
                    <a:gd name="T32" fmla="*/ 337 w 911"/>
                    <a:gd name="T33" fmla="*/ 78 h 237"/>
                    <a:gd name="T34" fmla="*/ 440 w 911"/>
                    <a:gd name="T35" fmla="*/ 105 h 237"/>
                    <a:gd name="T36" fmla="*/ 541 w 911"/>
                    <a:gd name="T37" fmla="*/ 131 h 237"/>
                    <a:gd name="T38" fmla="*/ 641 w 911"/>
                    <a:gd name="T39" fmla="*/ 158 h 237"/>
                    <a:gd name="T40" fmla="*/ 190 w 911"/>
                    <a:gd name="T41" fmla="*/ 35 h 237"/>
                    <a:gd name="T42" fmla="*/ 291 w 911"/>
                    <a:gd name="T43" fmla="*/ 60 h 237"/>
                    <a:gd name="T44" fmla="*/ 394 w 911"/>
                    <a:gd name="T45" fmla="*/ 87 h 237"/>
                    <a:gd name="T46" fmla="*/ 494 w 911"/>
                    <a:gd name="T47" fmla="*/ 113 h 237"/>
                    <a:gd name="T48" fmla="*/ 595 w 911"/>
                    <a:gd name="T49" fmla="*/ 140 h 237"/>
                    <a:gd name="T50" fmla="*/ 696 w 911"/>
                    <a:gd name="T51" fmla="*/ 166 h 237"/>
                    <a:gd name="T52" fmla="*/ 744 w 911"/>
                    <a:gd name="T53" fmla="*/ 183 h 237"/>
                    <a:gd name="T54" fmla="*/ 798 w 911"/>
                    <a:gd name="T55" fmla="*/ 192 h 237"/>
                    <a:gd name="T56" fmla="*/ 68 w 911"/>
                    <a:gd name="T57" fmla="*/ 45 h 237"/>
                    <a:gd name="T58" fmla="*/ 169 w 911"/>
                    <a:gd name="T59" fmla="*/ 72 h 237"/>
                    <a:gd name="T60" fmla="*/ 272 w 911"/>
                    <a:gd name="T61" fmla="*/ 98 h 237"/>
                    <a:gd name="T62" fmla="*/ 372 w 911"/>
                    <a:gd name="T63" fmla="*/ 124 h 237"/>
                    <a:gd name="T64" fmla="*/ 473 w 911"/>
                    <a:gd name="T65" fmla="*/ 150 h 237"/>
                    <a:gd name="T66" fmla="*/ 574 w 911"/>
                    <a:gd name="T67" fmla="*/ 177 h 237"/>
                    <a:gd name="T68" fmla="*/ 122 w 911"/>
                    <a:gd name="T69" fmla="*/ 54 h 237"/>
                    <a:gd name="T70" fmla="*/ 223 w 911"/>
                    <a:gd name="T71" fmla="*/ 80 h 237"/>
                    <a:gd name="T72" fmla="*/ 326 w 911"/>
                    <a:gd name="T73" fmla="*/ 107 h 237"/>
                    <a:gd name="T74" fmla="*/ 427 w 911"/>
                    <a:gd name="T75" fmla="*/ 133 h 237"/>
                    <a:gd name="T76" fmla="*/ 527 w 911"/>
                    <a:gd name="T77" fmla="*/ 160 h 237"/>
                    <a:gd name="T78" fmla="*/ 630 w 911"/>
                    <a:gd name="T79" fmla="*/ 185 h 237"/>
                    <a:gd name="T80" fmla="*/ 676 w 911"/>
                    <a:gd name="T81" fmla="*/ 203 h 237"/>
                    <a:gd name="T82" fmla="*/ 731 w 911"/>
                    <a:gd name="T83" fmla="*/ 211 h 237"/>
                    <a:gd name="T84" fmla="*/ 0 w 911"/>
                    <a:gd name="T85" fmla="*/ 65 h 237"/>
                    <a:gd name="T86" fmla="*/ 101 w 911"/>
                    <a:gd name="T87" fmla="*/ 91 h 237"/>
                    <a:gd name="T88" fmla="*/ 204 w 911"/>
                    <a:gd name="T89" fmla="*/ 117 h 237"/>
                    <a:gd name="T90" fmla="*/ 508 w 911"/>
                    <a:gd name="T91" fmla="*/ 197 h 237"/>
                    <a:gd name="T92" fmla="*/ 55 w 911"/>
                    <a:gd name="T93" fmla="*/ 74 h 237"/>
                    <a:gd name="T94" fmla="*/ 157 w 911"/>
                    <a:gd name="T95" fmla="*/ 100 h 237"/>
                    <a:gd name="T96" fmla="*/ 459 w 911"/>
                    <a:gd name="T97" fmla="*/ 178 h 237"/>
                    <a:gd name="T98" fmla="*/ 562 w 911"/>
                    <a:gd name="T99" fmla="*/ 205 h 237"/>
                    <a:gd name="T100" fmla="*/ 609 w 911"/>
                    <a:gd name="T101" fmla="*/ 223 h 237"/>
                    <a:gd name="T102" fmla="*/ 663 w 911"/>
                    <a:gd name="T103" fmla="*/ 231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11" h="237">
                      <a:moveTo>
                        <a:pt x="204" y="6"/>
                      </a:moveTo>
                      <a:lnTo>
                        <a:pt x="258" y="20"/>
                      </a:lnTo>
                      <a:lnTo>
                        <a:pt x="258" y="15"/>
                      </a:lnTo>
                      <a:lnTo>
                        <a:pt x="204" y="0"/>
                      </a:lnTo>
                      <a:lnTo>
                        <a:pt x="204" y="6"/>
                      </a:lnTo>
                      <a:close/>
                      <a:moveTo>
                        <a:pt x="305" y="33"/>
                      </a:moveTo>
                      <a:lnTo>
                        <a:pt x="359" y="47"/>
                      </a:lnTo>
                      <a:lnTo>
                        <a:pt x="359" y="41"/>
                      </a:lnTo>
                      <a:lnTo>
                        <a:pt x="305" y="27"/>
                      </a:lnTo>
                      <a:lnTo>
                        <a:pt x="305" y="33"/>
                      </a:lnTo>
                      <a:close/>
                      <a:moveTo>
                        <a:pt x="405" y="58"/>
                      </a:moveTo>
                      <a:lnTo>
                        <a:pt x="459" y="73"/>
                      </a:lnTo>
                      <a:lnTo>
                        <a:pt x="459" y="68"/>
                      </a:lnTo>
                      <a:lnTo>
                        <a:pt x="405" y="53"/>
                      </a:lnTo>
                      <a:lnTo>
                        <a:pt x="405" y="58"/>
                      </a:lnTo>
                      <a:close/>
                      <a:moveTo>
                        <a:pt x="508" y="85"/>
                      </a:moveTo>
                      <a:lnTo>
                        <a:pt x="562" y="99"/>
                      </a:lnTo>
                      <a:lnTo>
                        <a:pt x="562" y="93"/>
                      </a:lnTo>
                      <a:lnTo>
                        <a:pt x="508" y="80"/>
                      </a:lnTo>
                      <a:lnTo>
                        <a:pt x="508" y="85"/>
                      </a:lnTo>
                      <a:close/>
                      <a:moveTo>
                        <a:pt x="609" y="111"/>
                      </a:moveTo>
                      <a:lnTo>
                        <a:pt x="663" y="126"/>
                      </a:lnTo>
                      <a:lnTo>
                        <a:pt x="663" y="120"/>
                      </a:lnTo>
                      <a:lnTo>
                        <a:pt x="609" y="106"/>
                      </a:lnTo>
                      <a:lnTo>
                        <a:pt x="609" y="111"/>
                      </a:lnTo>
                      <a:close/>
                      <a:moveTo>
                        <a:pt x="709" y="138"/>
                      </a:moveTo>
                      <a:lnTo>
                        <a:pt x="763" y="151"/>
                      </a:lnTo>
                      <a:lnTo>
                        <a:pt x="763" y="146"/>
                      </a:lnTo>
                      <a:lnTo>
                        <a:pt x="709" y="132"/>
                      </a:lnTo>
                      <a:lnTo>
                        <a:pt x="709" y="138"/>
                      </a:lnTo>
                      <a:close/>
                      <a:moveTo>
                        <a:pt x="258" y="15"/>
                      </a:moveTo>
                      <a:lnTo>
                        <a:pt x="258" y="20"/>
                      </a:lnTo>
                      <a:lnTo>
                        <a:pt x="303" y="8"/>
                      </a:lnTo>
                      <a:lnTo>
                        <a:pt x="303" y="2"/>
                      </a:lnTo>
                      <a:lnTo>
                        <a:pt x="258" y="15"/>
                      </a:lnTo>
                      <a:close/>
                      <a:moveTo>
                        <a:pt x="359" y="41"/>
                      </a:moveTo>
                      <a:lnTo>
                        <a:pt x="359" y="47"/>
                      </a:lnTo>
                      <a:lnTo>
                        <a:pt x="405" y="34"/>
                      </a:lnTo>
                      <a:lnTo>
                        <a:pt x="405" y="28"/>
                      </a:lnTo>
                      <a:lnTo>
                        <a:pt x="359" y="41"/>
                      </a:lnTo>
                      <a:close/>
                      <a:moveTo>
                        <a:pt x="459" y="68"/>
                      </a:moveTo>
                      <a:lnTo>
                        <a:pt x="459" y="73"/>
                      </a:lnTo>
                      <a:lnTo>
                        <a:pt x="506" y="60"/>
                      </a:lnTo>
                      <a:lnTo>
                        <a:pt x="506" y="54"/>
                      </a:lnTo>
                      <a:lnTo>
                        <a:pt x="459" y="68"/>
                      </a:lnTo>
                      <a:close/>
                      <a:moveTo>
                        <a:pt x="562" y="93"/>
                      </a:moveTo>
                      <a:lnTo>
                        <a:pt x="562" y="99"/>
                      </a:lnTo>
                      <a:lnTo>
                        <a:pt x="607" y="86"/>
                      </a:lnTo>
                      <a:lnTo>
                        <a:pt x="607" y="81"/>
                      </a:lnTo>
                      <a:lnTo>
                        <a:pt x="562" y="93"/>
                      </a:lnTo>
                      <a:close/>
                      <a:moveTo>
                        <a:pt x="663" y="120"/>
                      </a:moveTo>
                      <a:lnTo>
                        <a:pt x="663" y="126"/>
                      </a:lnTo>
                      <a:lnTo>
                        <a:pt x="709" y="113"/>
                      </a:lnTo>
                      <a:lnTo>
                        <a:pt x="709" y="107"/>
                      </a:lnTo>
                      <a:lnTo>
                        <a:pt x="663" y="120"/>
                      </a:lnTo>
                      <a:close/>
                      <a:moveTo>
                        <a:pt x="763" y="146"/>
                      </a:moveTo>
                      <a:lnTo>
                        <a:pt x="763" y="151"/>
                      </a:lnTo>
                      <a:lnTo>
                        <a:pt x="810" y="139"/>
                      </a:lnTo>
                      <a:lnTo>
                        <a:pt x="810" y="134"/>
                      </a:lnTo>
                      <a:lnTo>
                        <a:pt x="763" y="146"/>
                      </a:lnTo>
                      <a:close/>
                      <a:moveTo>
                        <a:pt x="810" y="164"/>
                      </a:moveTo>
                      <a:lnTo>
                        <a:pt x="866" y="178"/>
                      </a:lnTo>
                      <a:lnTo>
                        <a:pt x="866" y="173"/>
                      </a:lnTo>
                      <a:lnTo>
                        <a:pt x="810" y="159"/>
                      </a:lnTo>
                      <a:lnTo>
                        <a:pt x="810" y="164"/>
                      </a:lnTo>
                      <a:close/>
                      <a:moveTo>
                        <a:pt x="866" y="173"/>
                      </a:moveTo>
                      <a:lnTo>
                        <a:pt x="866" y="178"/>
                      </a:lnTo>
                      <a:lnTo>
                        <a:pt x="911" y="165"/>
                      </a:lnTo>
                      <a:lnTo>
                        <a:pt x="911" y="160"/>
                      </a:lnTo>
                      <a:lnTo>
                        <a:pt x="866" y="173"/>
                      </a:lnTo>
                      <a:close/>
                      <a:moveTo>
                        <a:pt x="136" y="25"/>
                      </a:moveTo>
                      <a:lnTo>
                        <a:pt x="190" y="40"/>
                      </a:lnTo>
                      <a:lnTo>
                        <a:pt x="190" y="35"/>
                      </a:lnTo>
                      <a:lnTo>
                        <a:pt x="136" y="20"/>
                      </a:lnTo>
                      <a:lnTo>
                        <a:pt x="136" y="25"/>
                      </a:lnTo>
                      <a:close/>
                      <a:moveTo>
                        <a:pt x="237" y="52"/>
                      </a:moveTo>
                      <a:lnTo>
                        <a:pt x="291" y="67"/>
                      </a:lnTo>
                      <a:lnTo>
                        <a:pt x="291" y="60"/>
                      </a:lnTo>
                      <a:lnTo>
                        <a:pt x="237" y="47"/>
                      </a:lnTo>
                      <a:lnTo>
                        <a:pt x="237" y="52"/>
                      </a:lnTo>
                      <a:close/>
                      <a:moveTo>
                        <a:pt x="337" y="78"/>
                      </a:moveTo>
                      <a:lnTo>
                        <a:pt x="394" y="92"/>
                      </a:lnTo>
                      <a:lnTo>
                        <a:pt x="394" y="87"/>
                      </a:lnTo>
                      <a:lnTo>
                        <a:pt x="337" y="73"/>
                      </a:lnTo>
                      <a:lnTo>
                        <a:pt x="337" y="78"/>
                      </a:lnTo>
                      <a:close/>
                      <a:moveTo>
                        <a:pt x="440" y="105"/>
                      </a:moveTo>
                      <a:lnTo>
                        <a:pt x="494" y="118"/>
                      </a:lnTo>
                      <a:lnTo>
                        <a:pt x="494" y="113"/>
                      </a:lnTo>
                      <a:lnTo>
                        <a:pt x="440" y="99"/>
                      </a:lnTo>
                      <a:lnTo>
                        <a:pt x="440" y="105"/>
                      </a:lnTo>
                      <a:close/>
                      <a:moveTo>
                        <a:pt x="541" y="131"/>
                      </a:moveTo>
                      <a:lnTo>
                        <a:pt x="595" y="145"/>
                      </a:lnTo>
                      <a:lnTo>
                        <a:pt x="595" y="140"/>
                      </a:lnTo>
                      <a:lnTo>
                        <a:pt x="541" y="126"/>
                      </a:lnTo>
                      <a:lnTo>
                        <a:pt x="541" y="131"/>
                      </a:lnTo>
                      <a:close/>
                      <a:moveTo>
                        <a:pt x="641" y="158"/>
                      </a:moveTo>
                      <a:lnTo>
                        <a:pt x="696" y="171"/>
                      </a:lnTo>
                      <a:lnTo>
                        <a:pt x="696" y="166"/>
                      </a:lnTo>
                      <a:lnTo>
                        <a:pt x="641" y="151"/>
                      </a:lnTo>
                      <a:lnTo>
                        <a:pt x="641" y="158"/>
                      </a:lnTo>
                      <a:close/>
                      <a:moveTo>
                        <a:pt x="190" y="35"/>
                      </a:moveTo>
                      <a:lnTo>
                        <a:pt x="190" y="40"/>
                      </a:lnTo>
                      <a:lnTo>
                        <a:pt x="235" y="27"/>
                      </a:lnTo>
                      <a:lnTo>
                        <a:pt x="235" y="21"/>
                      </a:lnTo>
                      <a:lnTo>
                        <a:pt x="190" y="35"/>
                      </a:lnTo>
                      <a:close/>
                      <a:moveTo>
                        <a:pt x="291" y="60"/>
                      </a:moveTo>
                      <a:lnTo>
                        <a:pt x="291" y="66"/>
                      </a:lnTo>
                      <a:lnTo>
                        <a:pt x="337" y="53"/>
                      </a:lnTo>
                      <a:lnTo>
                        <a:pt x="337" y="48"/>
                      </a:lnTo>
                      <a:lnTo>
                        <a:pt x="291" y="60"/>
                      </a:lnTo>
                      <a:close/>
                      <a:moveTo>
                        <a:pt x="394" y="87"/>
                      </a:moveTo>
                      <a:lnTo>
                        <a:pt x="394" y="92"/>
                      </a:lnTo>
                      <a:lnTo>
                        <a:pt x="438" y="80"/>
                      </a:lnTo>
                      <a:lnTo>
                        <a:pt x="438" y="74"/>
                      </a:lnTo>
                      <a:lnTo>
                        <a:pt x="394" y="87"/>
                      </a:lnTo>
                      <a:close/>
                      <a:moveTo>
                        <a:pt x="494" y="113"/>
                      </a:moveTo>
                      <a:lnTo>
                        <a:pt x="494" y="118"/>
                      </a:lnTo>
                      <a:lnTo>
                        <a:pt x="539" y="106"/>
                      </a:lnTo>
                      <a:lnTo>
                        <a:pt x="539" y="101"/>
                      </a:lnTo>
                      <a:lnTo>
                        <a:pt x="494" y="113"/>
                      </a:lnTo>
                      <a:close/>
                      <a:moveTo>
                        <a:pt x="595" y="140"/>
                      </a:moveTo>
                      <a:lnTo>
                        <a:pt x="595" y="145"/>
                      </a:lnTo>
                      <a:lnTo>
                        <a:pt x="641" y="132"/>
                      </a:lnTo>
                      <a:lnTo>
                        <a:pt x="641" y="127"/>
                      </a:lnTo>
                      <a:lnTo>
                        <a:pt x="595" y="140"/>
                      </a:lnTo>
                      <a:close/>
                      <a:moveTo>
                        <a:pt x="696" y="166"/>
                      </a:moveTo>
                      <a:lnTo>
                        <a:pt x="696" y="171"/>
                      </a:lnTo>
                      <a:lnTo>
                        <a:pt x="742" y="159"/>
                      </a:lnTo>
                      <a:lnTo>
                        <a:pt x="742" y="153"/>
                      </a:lnTo>
                      <a:lnTo>
                        <a:pt x="696" y="166"/>
                      </a:lnTo>
                      <a:close/>
                      <a:moveTo>
                        <a:pt x="744" y="183"/>
                      </a:moveTo>
                      <a:lnTo>
                        <a:pt x="798" y="198"/>
                      </a:lnTo>
                      <a:lnTo>
                        <a:pt x="798" y="193"/>
                      </a:lnTo>
                      <a:lnTo>
                        <a:pt x="744" y="178"/>
                      </a:lnTo>
                      <a:lnTo>
                        <a:pt x="744" y="183"/>
                      </a:lnTo>
                      <a:close/>
                      <a:moveTo>
                        <a:pt x="798" y="192"/>
                      </a:moveTo>
                      <a:lnTo>
                        <a:pt x="798" y="198"/>
                      </a:lnTo>
                      <a:lnTo>
                        <a:pt x="843" y="184"/>
                      </a:lnTo>
                      <a:lnTo>
                        <a:pt x="843" y="179"/>
                      </a:lnTo>
                      <a:lnTo>
                        <a:pt x="798" y="192"/>
                      </a:lnTo>
                      <a:close/>
                      <a:moveTo>
                        <a:pt x="68" y="45"/>
                      </a:moveTo>
                      <a:lnTo>
                        <a:pt x="122" y="59"/>
                      </a:lnTo>
                      <a:lnTo>
                        <a:pt x="122" y="54"/>
                      </a:lnTo>
                      <a:lnTo>
                        <a:pt x="68" y="40"/>
                      </a:lnTo>
                      <a:lnTo>
                        <a:pt x="68" y="45"/>
                      </a:lnTo>
                      <a:close/>
                      <a:moveTo>
                        <a:pt x="169" y="72"/>
                      </a:moveTo>
                      <a:lnTo>
                        <a:pt x="223" y="85"/>
                      </a:lnTo>
                      <a:lnTo>
                        <a:pt x="223" y="80"/>
                      </a:lnTo>
                      <a:lnTo>
                        <a:pt x="169" y="67"/>
                      </a:lnTo>
                      <a:lnTo>
                        <a:pt x="169" y="72"/>
                      </a:lnTo>
                      <a:close/>
                      <a:moveTo>
                        <a:pt x="272" y="98"/>
                      </a:moveTo>
                      <a:lnTo>
                        <a:pt x="326" y="112"/>
                      </a:lnTo>
                      <a:lnTo>
                        <a:pt x="326" y="107"/>
                      </a:lnTo>
                      <a:lnTo>
                        <a:pt x="272" y="92"/>
                      </a:lnTo>
                      <a:lnTo>
                        <a:pt x="272" y="98"/>
                      </a:lnTo>
                      <a:close/>
                      <a:moveTo>
                        <a:pt x="372" y="124"/>
                      </a:moveTo>
                      <a:lnTo>
                        <a:pt x="427" y="138"/>
                      </a:lnTo>
                      <a:lnTo>
                        <a:pt x="427" y="133"/>
                      </a:lnTo>
                      <a:lnTo>
                        <a:pt x="372" y="118"/>
                      </a:lnTo>
                      <a:lnTo>
                        <a:pt x="372" y="124"/>
                      </a:lnTo>
                      <a:close/>
                      <a:moveTo>
                        <a:pt x="473" y="150"/>
                      </a:moveTo>
                      <a:lnTo>
                        <a:pt x="527" y="165"/>
                      </a:lnTo>
                      <a:lnTo>
                        <a:pt x="527" y="160"/>
                      </a:lnTo>
                      <a:lnTo>
                        <a:pt x="473" y="145"/>
                      </a:lnTo>
                      <a:lnTo>
                        <a:pt x="473" y="150"/>
                      </a:lnTo>
                      <a:close/>
                      <a:moveTo>
                        <a:pt x="574" y="177"/>
                      </a:moveTo>
                      <a:lnTo>
                        <a:pt x="630" y="191"/>
                      </a:lnTo>
                      <a:lnTo>
                        <a:pt x="630" y="185"/>
                      </a:lnTo>
                      <a:lnTo>
                        <a:pt x="574" y="171"/>
                      </a:lnTo>
                      <a:lnTo>
                        <a:pt x="574" y="177"/>
                      </a:lnTo>
                      <a:close/>
                      <a:moveTo>
                        <a:pt x="122" y="54"/>
                      </a:moveTo>
                      <a:lnTo>
                        <a:pt x="122" y="59"/>
                      </a:lnTo>
                      <a:lnTo>
                        <a:pt x="169" y="47"/>
                      </a:lnTo>
                      <a:lnTo>
                        <a:pt x="169" y="41"/>
                      </a:lnTo>
                      <a:lnTo>
                        <a:pt x="122" y="54"/>
                      </a:lnTo>
                      <a:close/>
                      <a:moveTo>
                        <a:pt x="223" y="80"/>
                      </a:moveTo>
                      <a:lnTo>
                        <a:pt x="223" y="85"/>
                      </a:lnTo>
                      <a:lnTo>
                        <a:pt x="270" y="73"/>
                      </a:lnTo>
                      <a:lnTo>
                        <a:pt x="270" y="68"/>
                      </a:lnTo>
                      <a:lnTo>
                        <a:pt x="223" y="80"/>
                      </a:lnTo>
                      <a:close/>
                      <a:moveTo>
                        <a:pt x="326" y="107"/>
                      </a:moveTo>
                      <a:lnTo>
                        <a:pt x="326" y="112"/>
                      </a:lnTo>
                      <a:lnTo>
                        <a:pt x="370" y="99"/>
                      </a:lnTo>
                      <a:lnTo>
                        <a:pt x="370" y="93"/>
                      </a:lnTo>
                      <a:lnTo>
                        <a:pt x="326" y="107"/>
                      </a:lnTo>
                      <a:close/>
                      <a:moveTo>
                        <a:pt x="427" y="133"/>
                      </a:moveTo>
                      <a:lnTo>
                        <a:pt x="427" y="138"/>
                      </a:lnTo>
                      <a:lnTo>
                        <a:pt x="471" y="126"/>
                      </a:lnTo>
                      <a:lnTo>
                        <a:pt x="471" y="120"/>
                      </a:lnTo>
                      <a:lnTo>
                        <a:pt x="427" y="133"/>
                      </a:lnTo>
                      <a:close/>
                      <a:moveTo>
                        <a:pt x="527" y="160"/>
                      </a:moveTo>
                      <a:lnTo>
                        <a:pt x="527" y="165"/>
                      </a:lnTo>
                      <a:lnTo>
                        <a:pt x="574" y="151"/>
                      </a:lnTo>
                      <a:lnTo>
                        <a:pt x="574" y="146"/>
                      </a:lnTo>
                      <a:lnTo>
                        <a:pt x="527" y="160"/>
                      </a:lnTo>
                      <a:close/>
                      <a:moveTo>
                        <a:pt x="630" y="185"/>
                      </a:moveTo>
                      <a:lnTo>
                        <a:pt x="630" y="191"/>
                      </a:lnTo>
                      <a:lnTo>
                        <a:pt x="674" y="178"/>
                      </a:lnTo>
                      <a:lnTo>
                        <a:pt x="674" y="173"/>
                      </a:lnTo>
                      <a:lnTo>
                        <a:pt x="630" y="185"/>
                      </a:lnTo>
                      <a:close/>
                      <a:moveTo>
                        <a:pt x="676" y="203"/>
                      </a:moveTo>
                      <a:lnTo>
                        <a:pt x="731" y="217"/>
                      </a:lnTo>
                      <a:lnTo>
                        <a:pt x="731" y="211"/>
                      </a:lnTo>
                      <a:lnTo>
                        <a:pt x="676" y="198"/>
                      </a:lnTo>
                      <a:lnTo>
                        <a:pt x="676" y="203"/>
                      </a:lnTo>
                      <a:close/>
                      <a:moveTo>
                        <a:pt x="731" y="211"/>
                      </a:moveTo>
                      <a:lnTo>
                        <a:pt x="731" y="217"/>
                      </a:lnTo>
                      <a:lnTo>
                        <a:pt x="775" y="204"/>
                      </a:lnTo>
                      <a:lnTo>
                        <a:pt x="775" y="199"/>
                      </a:lnTo>
                      <a:lnTo>
                        <a:pt x="731" y="211"/>
                      </a:lnTo>
                      <a:close/>
                      <a:moveTo>
                        <a:pt x="0" y="65"/>
                      </a:moveTo>
                      <a:lnTo>
                        <a:pt x="55" y="79"/>
                      </a:lnTo>
                      <a:lnTo>
                        <a:pt x="55" y="74"/>
                      </a:lnTo>
                      <a:lnTo>
                        <a:pt x="0" y="59"/>
                      </a:lnTo>
                      <a:lnTo>
                        <a:pt x="0" y="65"/>
                      </a:lnTo>
                      <a:close/>
                      <a:moveTo>
                        <a:pt x="101" y="91"/>
                      </a:moveTo>
                      <a:lnTo>
                        <a:pt x="157" y="105"/>
                      </a:lnTo>
                      <a:lnTo>
                        <a:pt x="157" y="100"/>
                      </a:lnTo>
                      <a:lnTo>
                        <a:pt x="101" y="85"/>
                      </a:lnTo>
                      <a:lnTo>
                        <a:pt x="101" y="91"/>
                      </a:lnTo>
                      <a:close/>
                      <a:moveTo>
                        <a:pt x="204" y="117"/>
                      </a:moveTo>
                      <a:lnTo>
                        <a:pt x="459" y="184"/>
                      </a:lnTo>
                      <a:lnTo>
                        <a:pt x="459" y="178"/>
                      </a:lnTo>
                      <a:lnTo>
                        <a:pt x="204" y="112"/>
                      </a:lnTo>
                      <a:lnTo>
                        <a:pt x="204" y="117"/>
                      </a:lnTo>
                      <a:close/>
                      <a:moveTo>
                        <a:pt x="508" y="197"/>
                      </a:moveTo>
                      <a:lnTo>
                        <a:pt x="562" y="210"/>
                      </a:lnTo>
                      <a:lnTo>
                        <a:pt x="562" y="205"/>
                      </a:lnTo>
                      <a:lnTo>
                        <a:pt x="508" y="191"/>
                      </a:lnTo>
                      <a:lnTo>
                        <a:pt x="508" y="197"/>
                      </a:lnTo>
                      <a:close/>
                      <a:moveTo>
                        <a:pt x="55" y="74"/>
                      </a:moveTo>
                      <a:lnTo>
                        <a:pt x="55" y="79"/>
                      </a:lnTo>
                      <a:lnTo>
                        <a:pt x="101" y="67"/>
                      </a:lnTo>
                      <a:lnTo>
                        <a:pt x="101" y="60"/>
                      </a:lnTo>
                      <a:lnTo>
                        <a:pt x="55" y="74"/>
                      </a:lnTo>
                      <a:close/>
                      <a:moveTo>
                        <a:pt x="157" y="100"/>
                      </a:moveTo>
                      <a:lnTo>
                        <a:pt x="157" y="105"/>
                      </a:lnTo>
                      <a:lnTo>
                        <a:pt x="202" y="92"/>
                      </a:lnTo>
                      <a:lnTo>
                        <a:pt x="202" y="87"/>
                      </a:lnTo>
                      <a:lnTo>
                        <a:pt x="157" y="100"/>
                      </a:lnTo>
                      <a:close/>
                      <a:moveTo>
                        <a:pt x="459" y="178"/>
                      </a:moveTo>
                      <a:lnTo>
                        <a:pt x="459" y="184"/>
                      </a:lnTo>
                      <a:lnTo>
                        <a:pt x="506" y="171"/>
                      </a:lnTo>
                      <a:lnTo>
                        <a:pt x="506" y="166"/>
                      </a:lnTo>
                      <a:lnTo>
                        <a:pt x="459" y="178"/>
                      </a:lnTo>
                      <a:close/>
                      <a:moveTo>
                        <a:pt x="562" y="205"/>
                      </a:moveTo>
                      <a:lnTo>
                        <a:pt x="562" y="210"/>
                      </a:lnTo>
                      <a:lnTo>
                        <a:pt x="607" y="198"/>
                      </a:lnTo>
                      <a:lnTo>
                        <a:pt x="607" y="193"/>
                      </a:lnTo>
                      <a:lnTo>
                        <a:pt x="562" y="205"/>
                      </a:lnTo>
                      <a:close/>
                      <a:moveTo>
                        <a:pt x="609" y="223"/>
                      </a:moveTo>
                      <a:lnTo>
                        <a:pt x="663" y="237"/>
                      </a:lnTo>
                      <a:lnTo>
                        <a:pt x="663" y="231"/>
                      </a:lnTo>
                      <a:lnTo>
                        <a:pt x="609" y="217"/>
                      </a:lnTo>
                      <a:lnTo>
                        <a:pt x="609" y="223"/>
                      </a:lnTo>
                      <a:close/>
                      <a:moveTo>
                        <a:pt x="663" y="231"/>
                      </a:moveTo>
                      <a:lnTo>
                        <a:pt x="663" y="237"/>
                      </a:lnTo>
                      <a:lnTo>
                        <a:pt x="707" y="224"/>
                      </a:lnTo>
                      <a:lnTo>
                        <a:pt x="707" y="219"/>
                      </a:lnTo>
                      <a:lnTo>
                        <a:pt x="663" y="231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3175" cmpd="sng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642" name="Freeform 506"/>
                <p:cNvSpPr>
                  <a:spLocks/>
                </p:cNvSpPr>
                <p:nvPr/>
              </p:nvSpPr>
              <p:spPr bwMode="auto">
                <a:xfrm>
                  <a:off x="980" y="1161"/>
                  <a:ext cx="478" cy="271"/>
                </a:xfrm>
                <a:custGeom>
                  <a:avLst/>
                  <a:gdLst>
                    <a:gd name="T0" fmla="*/ 0 w 774"/>
                    <a:gd name="T1" fmla="*/ 25 h 223"/>
                    <a:gd name="T2" fmla="*/ 774 w 774"/>
                    <a:gd name="T3" fmla="*/ 223 h 223"/>
                    <a:gd name="T4" fmla="*/ 774 w 774"/>
                    <a:gd name="T5" fmla="*/ 197 h 223"/>
                    <a:gd name="T6" fmla="*/ 0 w 774"/>
                    <a:gd name="T7" fmla="*/ 0 h 223"/>
                    <a:gd name="T8" fmla="*/ 0 w 774"/>
                    <a:gd name="T9" fmla="*/ 25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4" h="223">
                      <a:moveTo>
                        <a:pt x="0" y="25"/>
                      </a:moveTo>
                      <a:lnTo>
                        <a:pt x="774" y="223"/>
                      </a:lnTo>
                      <a:lnTo>
                        <a:pt x="774" y="197"/>
                      </a:lnTo>
                      <a:lnTo>
                        <a:pt x="0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859643" name="Group 507"/>
            <p:cNvGrpSpPr>
              <a:grpSpLocks/>
            </p:cNvGrpSpPr>
            <p:nvPr/>
          </p:nvGrpSpPr>
          <p:grpSpPr bwMode="auto">
            <a:xfrm>
              <a:off x="3311" y="2432"/>
              <a:ext cx="749" cy="499"/>
              <a:chOff x="1037" y="336"/>
              <a:chExt cx="1140" cy="855"/>
            </a:xfrm>
          </p:grpSpPr>
          <p:sp>
            <p:nvSpPr>
              <p:cNvPr id="859644" name="AutoShape 508"/>
              <p:cNvSpPr>
                <a:spLocks noChangeArrowheads="1"/>
              </p:cNvSpPr>
              <p:nvPr/>
            </p:nvSpPr>
            <p:spPr bwMode="auto">
              <a:xfrm>
                <a:off x="1047" y="348"/>
                <a:ext cx="234" cy="582"/>
              </a:xfrm>
              <a:prstGeom prst="roundRect">
                <a:avLst>
                  <a:gd name="adj" fmla="val 12759"/>
                </a:avLst>
              </a:prstGeom>
              <a:solidFill>
                <a:srgbClr val="FFCC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859645" name="Group 509"/>
              <p:cNvGrpSpPr>
                <a:grpSpLocks/>
              </p:cNvGrpSpPr>
              <p:nvPr/>
            </p:nvGrpSpPr>
            <p:grpSpPr bwMode="auto">
              <a:xfrm>
                <a:off x="1037" y="336"/>
                <a:ext cx="1140" cy="855"/>
                <a:chOff x="1037" y="336"/>
                <a:chExt cx="1140" cy="855"/>
              </a:xfrm>
            </p:grpSpPr>
            <p:sp>
              <p:nvSpPr>
                <p:cNvPr id="859646" name="AutoShape 510"/>
                <p:cNvSpPr>
                  <a:spLocks noChangeArrowheads="1"/>
                </p:cNvSpPr>
                <p:nvPr/>
              </p:nvSpPr>
              <p:spPr bwMode="auto">
                <a:xfrm>
                  <a:off x="1364" y="348"/>
                  <a:ext cx="570" cy="510"/>
                </a:xfrm>
                <a:prstGeom prst="roundRect">
                  <a:avLst>
                    <a:gd name="adj" fmla="val 9162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859647" name="Group 511"/>
                <p:cNvGrpSpPr>
                  <a:grpSpLocks/>
                </p:cNvGrpSpPr>
                <p:nvPr/>
              </p:nvGrpSpPr>
              <p:grpSpPr bwMode="auto">
                <a:xfrm>
                  <a:off x="1037" y="336"/>
                  <a:ext cx="1140" cy="855"/>
                  <a:chOff x="3587" y="1820"/>
                  <a:chExt cx="3420" cy="2313"/>
                </a:xfrm>
              </p:grpSpPr>
              <p:grpSp>
                <p:nvGrpSpPr>
                  <p:cNvPr id="859648" name="Group 512"/>
                  <p:cNvGrpSpPr>
                    <a:grpSpLocks/>
                  </p:cNvGrpSpPr>
                  <p:nvPr/>
                </p:nvGrpSpPr>
                <p:grpSpPr bwMode="auto">
                  <a:xfrm>
                    <a:off x="4549" y="1827"/>
                    <a:ext cx="1771" cy="1669"/>
                    <a:chOff x="4549" y="1827"/>
                    <a:chExt cx="1771" cy="1669"/>
                  </a:xfrm>
                </p:grpSpPr>
                <p:sp>
                  <p:nvSpPr>
                    <p:cNvPr id="859649" name="Freeform 513"/>
                    <p:cNvSpPr>
                      <a:spLocks/>
                    </p:cNvSpPr>
                    <p:nvPr/>
                  </p:nvSpPr>
                  <p:spPr bwMode="auto">
                    <a:xfrm flipH="1">
                      <a:off x="4549" y="1827"/>
                      <a:ext cx="1771" cy="1428"/>
                    </a:xfrm>
                    <a:custGeom>
                      <a:avLst/>
                      <a:gdLst>
                        <a:gd name="T0" fmla="*/ 9780 w 10532"/>
                        <a:gd name="T1" fmla="*/ 7842 h 8239"/>
                        <a:gd name="T2" fmla="*/ 9880 w 10532"/>
                        <a:gd name="T3" fmla="*/ 7813 h 8239"/>
                        <a:gd name="T4" fmla="*/ 9968 w 10532"/>
                        <a:gd name="T5" fmla="*/ 7763 h 8239"/>
                        <a:gd name="T6" fmla="*/ 10042 w 10532"/>
                        <a:gd name="T7" fmla="*/ 7693 h 8239"/>
                        <a:gd name="T8" fmla="*/ 10096 w 10532"/>
                        <a:gd name="T9" fmla="*/ 7607 h 8239"/>
                        <a:gd name="T10" fmla="*/ 10129 w 10532"/>
                        <a:gd name="T11" fmla="*/ 7510 h 8239"/>
                        <a:gd name="T12" fmla="*/ 10138 w 10532"/>
                        <a:gd name="T13" fmla="*/ 814 h 8239"/>
                        <a:gd name="T14" fmla="*/ 10125 w 10532"/>
                        <a:gd name="T15" fmla="*/ 711 h 8239"/>
                        <a:gd name="T16" fmla="*/ 10089 w 10532"/>
                        <a:gd name="T17" fmla="*/ 616 h 8239"/>
                        <a:gd name="T18" fmla="*/ 10028 w 10532"/>
                        <a:gd name="T19" fmla="*/ 532 h 8239"/>
                        <a:gd name="T20" fmla="*/ 9950 w 10532"/>
                        <a:gd name="T21" fmla="*/ 463 h 8239"/>
                        <a:gd name="T22" fmla="*/ 9858 w 10532"/>
                        <a:gd name="T23" fmla="*/ 417 h 8239"/>
                        <a:gd name="T24" fmla="*/ 9757 w 10532"/>
                        <a:gd name="T25" fmla="*/ 395 h 8239"/>
                        <a:gd name="T26" fmla="*/ 773 w 10532"/>
                        <a:gd name="T27" fmla="*/ 395 h 8239"/>
                        <a:gd name="T28" fmla="*/ 673 w 10532"/>
                        <a:gd name="T29" fmla="*/ 417 h 8239"/>
                        <a:gd name="T30" fmla="*/ 581 w 10532"/>
                        <a:gd name="T31" fmla="*/ 463 h 8239"/>
                        <a:gd name="T32" fmla="*/ 502 w 10532"/>
                        <a:gd name="T33" fmla="*/ 532 h 8239"/>
                        <a:gd name="T34" fmla="*/ 443 w 10532"/>
                        <a:gd name="T35" fmla="*/ 616 h 8239"/>
                        <a:gd name="T36" fmla="*/ 405 w 10532"/>
                        <a:gd name="T37" fmla="*/ 711 h 8239"/>
                        <a:gd name="T38" fmla="*/ 393 w 10532"/>
                        <a:gd name="T39" fmla="*/ 814 h 8239"/>
                        <a:gd name="T40" fmla="*/ 401 w 10532"/>
                        <a:gd name="T41" fmla="*/ 7508 h 8239"/>
                        <a:gd name="T42" fmla="*/ 433 w 10532"/>
                        <a:gd name="T43" fmla="*/ 7605 h 8239"/>
                        <a:gd name="T44" fmla="*/ 489 w 10532"/>
                        <a:gd name="T45" fmla="*/ 7692 h 8239"/>
                        <a:gd name="T46" fmla="*/ 565 w 10532"/>
                        <a:gd name="T47" fmla="*/ 7764 h 8239"/>
                        <a:gd name="T48" fmla="*/ 653 w 10532"/>
                        <a:gd name="T49" fmla="*/ 7814 h 8239"/>
                        <a:gd name="T50" fmla="*/ 753 w 10532"/>
                        <a:gd name="T51" fmla="*/ 7842 h 8239"/>
                        <a:gd name="T52" fmla="*/ 5270 w 10532"/>
                        <a:gd name="T53" fmla="*/ 8239 h 8239"/>
                        <a:gd name="T54" fmla="*/ 655 w 10532"/>
                        <a:gd name="T55" fmla="*/ 8224 h 8239"/>
                        <a:gd name="T56" fmla="*/ 467 w 10532"/>
                        <a:gd name="T57" fmla="*/ 8161 h 8239"/>
                        <a:gd name="T58" fmla="*/ 298 w 10532"/>
                        <a:gd name="T59" fmla="*/ 8055 h 8239"/>
                        <a:gd name="T60" fmla="*/ 159 w 10532"/>
                        <a:gd name="T61" fmla="*/ 7910 h 8239"/>
                        <a:gd name="T62" fmla="*/ 61 w 10532"/>
                        <a:gd name="T63" fmla="*/ 7737 h 8239"/>
                        <a:gd name="T64" fmla="*/ 8 w 10532"/>
                        <a:gd name="T65" fmla="*/ 7546 h 8239"/>
                        <a:gd name="T66" fmla="*/ 1 w 10532"/>
                        <a:gd name="T67" fmla="*/ 772 h 8239"/>
                        <a:gd name="T68" fmla="*/ 36 w 10532"/>
                        <a:gd name="T69" fmla="*/ 572 h 8239"/>
                        <a:gd name="T70" fmla="*/ 117 w 10532"/>
                        <a:gd name="T71" fmla="*/ 392 h 8239"/>
                        <a:gd name="T72" fmla="*/ 239 w 10532"/>
                        <a:gd name="T73" fmla="*/ 238 h 8239"/>
                        <a:gd name="T74" fmla="*/ 392 w 10532"/>
                        <a:gd name="T75" fmla="*/ 118 h 8239"/>
                        <a:gd name="T76" fmla="*/ 573 w 10532"/>
                        <a:gd name="T77" fmla="*/ 36 h 8239"/>
                        <a:gd name="T78" fmla="*/ 773 w 10532"/>
                        <a:gd name="T79" fmla="*/ 1 h 8239"/>
                        <a:gd name="T80" fmla="*/ 9836 w 10532"/>
                        <a:gd name="T81" fmla="*/ 9 h 8239"/>
                        <a:gd name="T82" fmla="*/ 10028 w 10532"/>
                        <a:gd name="T83" fmla="*/ 61 h 8239"/>
                        <a:gd name="T84" fmla="*/ 10201 w 10532"/>
                        <a:gd name="T85" fmla="*/ 160 h 8239"/>
                        <a:gd name="T86" fmla="*/ 10348 w 10532"/>
                        <a:gd name="T87" fmla="*/ 299 h 8239"/>
                        <a:gd name="T88" fmla="*/ 10454 w 10532"/>
                        <a:gd name="T89" fmla="*/ 466 h 8239"/>
                        <a:gd name="T90" fmla="*/ 10517 w 10532"/>
                        <a:gd name="T91" fmla="*/ 654 h 8239"/>
                        <a:gd name="T92" fmla="*/ 10532 w 10532"/>
                        <a:gd name="T93" fmla="*/ 7425 h 8239"/>
                        <a:gd name="T94" fmla="*/ 10508 w 10532"/>
                        <a:gd name="T95" fmla="*/ 7624 h 8239"/>
                        <a:gd name="T96" fmla="*/ 10437 w 10532"/>
                        <a:gd name="T97" fmla="*/ 7809 h 8239"/>
                        <a:gd name="T98" fmla="*/ 10321 w 10532"/>
                        <a:gd name="T99" fmla="*/ 7972 h 8239"/>
                        <a:gd name="T100" fmla="*/ 10169 w 10532"/>
                        <a:gd name="T101" fmla="*/ 8103 h 8239"/>
                        <a:gd name="T102" fmla="*/ 9991 w 10532"/>
                        <a:gd name="T103" fmla="*/ 8192 h 8239"/>
                        <a:gd name="T104" fmla="*/ 9797 w 10532"/>
                        <a:gd name="T105" fmla="*/ 8236 h 82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0532" h="8239">
                          <a:moveTo>
                            <a:pt x="5270" y="7846"/>
                          </a:moveTo>
                          <a:lnTo>
                            <a:pt x="9716" y="7846"/>
                          </a:lnTo>
                          <a:lnTo>
                            <a:pt x="9738" y="7846"/>
                          </a:lnTo>
                          <a:lnTo>
                            <a:pt x="9758" y="7844"/>
                          </a:lnTo>
                          <a:lnTo>
                            <a:pt x="9780" y="7842"/>
                          </a:lnTo>
                          <a:lnTo>
                            <a:pt x="9801" y="7837"/>
                          </a:lnTo>
                          <a:lnTo>
                            <a:pt x="9821" y="7833"/>
                          </a:lnTo>
                          <a:lnTo>
                            <a:pt x="9841" y="7827"/>
                          </a:lnTo>
                          <a:lnTo>
                            <a:pt x="9860" y="7821"/>
                          </a:lnTo>
                          <a:lnTo>
                            <a:pt x="9880" y="7813"/>
                          </a:lnTo>
                          <a:lnTo>
                            <a:pt x="9899" y="7804"/>
                          </a:lnTo>
                          <a:lnTo>
                            <a:pt x="9916" y="7796"/>
                          </a:lnTo>
                          <a:lnTo>
                            <a:pt x="9934" y="7785"/>
                          </a:lnTo>
                          <a:lnTo>
                            <a:pt x="9952" y="7774"/>
                          </a:lnTo>
                          <a:lnTo>
                            <a:pt x="9968" y="7763"/>
                          </a:lnTo>
                          <a:lnTo>
                            <a:pt x="9984" y="7750"/>
                          </a:lnTo>
                          <a:lnTo>
                            <a:pt x="10000" y="7737"/>
                          </a:lnTo>
                          <a:lnTo>
                            <a:pt x="10014" y="7722"/>
                          </a:lnTo>
                          <a:lnTo>
                            <a:pt x="10028" y="7708"/>
                          </a:lnTo>
                          <a:lnTo>
                            <a:pt x="10042" y="7693"/>
                          </a:lnTo>
                          <a:lnTo>
                            <a:pt x="10054" y="7676"/>
                          </a:lnTo>
                          <a:lnTo>
                            <a:pt x="10066" y="7660"/>
                          </a:lnTo>
                          <a:lnTo>
                            <a:pt x="10077" y="7644"/>
                          </a:lnTo>
                          <a:lnTo>
                            <a:pt x="10087" y="7626"/>
                          </a:lnTo>
                          <a:lnTo>
                            <a:pt x="10096" y="7607"/>
                          </a:lnTo>
                          <a:lnTo>
                            <a:pt x="10105" y="7589"/>
                          </a:lnTo>
                          <a:lnTo>
                            <a:pt x="10113" y="7570"/>
                          </a:lnTo>
                          <a:lnTo>
                            <a:pt x="10119" y="7551"/>
                          </a:lnTo>
                          <a:lnTo>
                            <a:pt x="10125" y="7530"/>
                          </a:lnTo>
                          <a:lnTo>
                            <a:pt x="10129" y="7510"/>
                          </a:lnTo>
                          <a:lnTo>
                            <a:pt x="10134" y="7489"/>
                          </a:lnTo>
                          <a:lnTo>
                            <a:pt x="10136" y="7468"/>
                          </a:lnTo>
                          <a:lnTo>
                            <a:pt x="10137" y="7447"/>
                          </a:lnTo>
                          <a:lnTo>
                            <a:pt x="10138" y="7425"/>
                          </a:lnTo>
                          <a:lnTo>
                            <a:pt x="10138" y="814"/>
                          </a:lnTo>
                          <a:lnTo>
                            <a:pt x="10138" y="793"/>
                          </a:lnTo>
                          <a:lnTo>
                            <a:pt x="10136" y="772"/>
                          </a:lnTo>
                          <a:lnTo>
                            <a:pt x="10134" y="752"/>
                          </a:lnTo>
                          <a:lnTo>
                            <a:pt x="10130" y="731"/>
                          </a:lnTo>
                          <a:lnTo>
                            <a:pt x="10125" y="711"/>
                          </a:lnTo>
                          <a:lnTo>
                            <a:pt x="10119" y="691"/>
                          </a:lnTo>
                          <a:lnTo>
                            <a:pt x="10114" y="672"/>
                          </a:lnTo>
                          <a:lnTo>
                            <a:pt x="10106" y="653"/>
                          </a:lnTo>
                          <a:lnTo>
                            <a:pt x="10098" y="633"/>
                          </a:lnTo>
                          <a:lnTo>
                            <a:pt x="10089" y="616"/>
                          </a:lnTo>
                          <a:lnTo>
                            <a:pt x="10079" y="597"/>
                          </a:lnTo>
                          <a:lnTo>
                            <a:pt x="10068" y="580"/>
                          </a:lnTo>
                          <a:lnTo>
                            <a:pt x="10056" y="563"/>
                          </a:lnTo>
                          <a:lnTo>
                            <a:pt x="10043" y="547"/>
                          </a:lnTo>
                          <a:lnTo>
                            <a:pt x="10028" y="532"/>
                          </a:lnTo>
                          <a:lnTo>
                            <a:pt x="10014" y="516"/>
                          </a:lnTo>
                          <a:lnTo>
                            <a:pt x="9999" y="502"/>
                          </a:lnTo>
                          <a:lnTo>
                            <a:pt x="9983" y="488"/>
                          </a:lnTo>
                          <a:lnTo>
                            <a:pt x="9967" y="475"/>
                          </a:lnTo>
                          <a:lnTo>
                            <a:pt x="9950" y="463"/>
                          </a:lnTo>
                          <a:lnTo>
                            <a:pt x="9933" y="452"/>
                          </a:lnTo>
                          <a:lnTo>
                            <a:pt x="9914" y="442"/>
                          </a:lnTo>
                          <a:lnTo>
                            <a:pt x="9897" y="433"/>
                          </a:lnTo>
                          <a:lnTo>
                            <a:pt x="9877" y="424"/>
                          </a:lnTo>
                          <a:lnTo>
                            <a:pt x="9858" y="417"/>
                          </a:lnTo>
                          <a:lnTo>
                            <a:pt x="9839" y="411"/>
                          </a:lnTo>
                          <a:lnTo>
                            <a:pt x="9819" y="406"/>
                          </a:lnTo>
                          <a:lnTo>
                            <a:pt x="9799" y="400"/>
                          </a:lnTo>
                          <a:lnTo>
                            <a:pt x="9778" y="397"/>
                          </a:lnTo>
                          <a:lnTo>
                            <a:pt x="9757" y="395"/>
                          </a:lnTo>
                          <a:lnTo>
                            <a:pt x="9737" y="394"/>
                          </a:lnTo>
                          <a:lnTo>
                            <a:pt x="9716" y="393"/>
                          </a:lnTo>
                          <a:lnTo>
                            <a:pt x="816" y="393"/>
                          </a:lnTo>
                          <a:lnTo>
                            <a:pt x="794" y="394"/>
                          </a:lnTo>
                          <a:lnTo>
                            <a:pt x="773" y="395"/>
                          </a:lnTo>
                          <a:lnTo>
                            <a:pt x="753" y="397"/>
                          </a:lnTo>
                          <a:lnTo>
                            <a:pt x="732" y="400"/>
                          </a:lnTo>
                          <a:lnTo>
                            <a:pt x="713" y="406"/>
                          </a:lnTo>
                          <a:lnTo>
                            <a:pt x="693" y="411"/>
                          </a:lnTo>
                          <a:lnTo>
                            <a:pt x="673" y="417"/>
                          </a:lnTo>
                          <a:lnTo>
                            <a:pt x="653" y="424"/>
                          </a:lnTo>
                          <a:lnTo>
                            <a:pt x="635" y="433"/>
                          </a:lnTo>
                          <a:lnTo>
                            <a:pt x="616" y="442"/>
                          </a:lnTo>
                          <a:lnTo>
                            <a:pt x="599" y="452"/>
                          </a:lnTo>
                          <a:lnTo>
                            <a:pt x="581" y="463"/>
                          </a:lnTo>
                          <a:lnTo>
                            <a:pt x="565" y="475"/>
                          </a:lnTo>
                          <a:lnTo>
                            <a:pt x="548" y="488"/>
                          </a:lnTo>
                          <a:lnTo>
                            <a:pt x="532" y="502"/>
                          </a:lnTo>
                          <a:lnTo>
                            <a:pt x="517" y="516"/>
                          </a:lnTo>
                          <a:lnTo>
                            <a:pt x="502" y="532"/>
                          </a:lnTo>
                          <a:lnTo>
                            <a:pt x="489" y="547"/>
                          </a:lnTo>
                          <a:lnTo>
                            <a:pt x="476" y="563"/>
                          </a:lnTo>
                          <a:lnTo>
                            <a:pt x="464" y="580"/>
                          </a:lnTo>
                          <a:lnTo>
                            <a:pt x="453" y="597"/>
                          </a:lnTo>
                          <a:lnTo>
                            <a:pt x="443" y="616"/>
                          </a:lnTo>
                          <a:lnTo>
                            <a:pt x="433" y="633"/>
                          </a:lnTo>
                          <a:lnTo>
                            <a:pt x="425" y="653"/>
                          </a:lnTo>
                          <a:lnTo>
                            <a:pt x="418" y="672"/>
                          </a:lnTo>
                          <a:lnTo>
                            <a:pt x="411" y="691"/>
                          </a:lnTo>
                          <a:lnTo>
                            <a:pt x="405" y="711"/>
                          </a:lnTo>
                          <a:lnTo>
                            <a:pt x="401" y="731"/>
                          </a:lnTo>
                          <a:lnTo>
                            <a:pt x="398" y="752"/>
                          </a:lnTo>
                          <a:lnTo>
                            <a:pt x="396" y="772"/>
                          </a:lnTo>
                          <a:lnTo>
                            <a:pt x="393" y="793"/>
                          </a:lnTo>
                          <a:lnTo>
                            <a:pt x="393" y="814"/>
                          </a:lnTo>
                          <a:lnTo>
                            <a:pt x="393" y="7425"/>
                          </a:lnTo>
                          <a:lnTo>
                            <a:pt x="393" y="7445"/>
                          </a:lnTo>
                          <a:lnTo>
                            <a:pt x="396" y="7466"/>
                          </a:lnTo>
                          <a:lnTo>
                            <a:pt x="398" y="7487"/>
                          </a:lnTo>
                          <a:lnTo>
                            <a:pt x="401" y="7508"/>
                          </a:lnTo>
                          <a:lnTo>
                            <a:pt x="405" y="7528"/>
                          </a:lnTo>
                          <a:lnTo>
                            <a:pt x="411" y="7547"/>
                          </a:lnTo>
                          <a:lnTo>
                            <a:pt x="418" y="7567"/>
                          </a:lnTo>
                          <a:lnTo>
                            <a:pt x="425" y="7587"/>
                          </a:lnTo>
                          <a:lnTo>
                            <a:pt x="433" y="7605"/>
                          </a:lnTo>
                          <a:lnTo>
                            <a:pt x="443" y="7624"/>
                          </a:lnTo>
                          <a:lnTo>
                            <a:pt x="453" y="7641"/>
                          </a:lnTo>
                          <a:lnTo>
                            <a:pt x="464" y="7659"/>
                          </a:lnTo>
                          <a:lnTo>
                            <a:pt x="476" y="7675"/>
                          </a:lnTo>
                          <a:lnTo>
                            <a:pt x="489" y="7692"/>
                          </a:lnTo>
                          <a:lnTo>
                            <a:pt x="502" y="7708"/>
                          </a:lnTo>
                          <a:lnTo>
                            <a:pt x="517" y="7722"/>
                          </a:lnTo>
                          <a:lnTo>
                            <a:pt x="532" y="7738"/>
                          </a:lnTo>
                          <a:lnTo>
                            <a:pt x="548" y="7751"/>
                          </a:lnTo>
                          <a:lnTo>
                            <a:pt x="565" y="7764"/>
                          </a:lnTo>
                          <a:lnTo>
                            <a:pt x="581" y="7776"/>
                          </a:lnTo>
                          <a:lnTo>
                            <a:pt x="599" y="7787"/>
                          </a:lnTo>
                          <a:lnTo>
                            <a:pt x="616" y="7797"/>
                          </a:lnTo>
                          <a:lnTo>
                            <a:pt x="635" y="7807"/>
                          </a:lnTo>
                          <a:lnTo>
                            <a:pt x="653" y="7814"/>
                          </a:lnTo>
                          <a:lnTo>
                            <a:pt x="673" y="7822"/>
                          </a:lnTo>
                          <a:lnTo>
                            <a:pt x="693" y="7829"/>
                          </a:lnTo>
                          <a:lnTo>
                            <a:pt x="713" y="7834"/>
                          </a:lnTo>
                          <a:lnTo>
                            <a:pt x="732" y="7838"/>
                          </a:lnTo>
                          <a:lnTo>
                            <a:pt x="753" y="7842"/>
                          </a:lnTo>
                          <a:lnTo>
                            <a:pt x="773" y="7844"/>
                          </a:lnTo>
                          <a:lnTo>
                            <a:pt x="794" y="7846"/>
                          </a:lnTo>
                          <a:lnTo>
                            <a:pt x="816" y="7846"/>
                          </a:lnTo>
                          <a:lnTo>
                            <a:pt x="5270" y="7846"/>
                          </a:lnTo>
                          <a:lnTo>
                            <a:pt x="5270" y="8239"/>
                          </a:lnTo>
                          <a:lnTo>
                            <a:pt x="816" y="8239"/>
                          </a:lnTo>
                          <a:lnTo>
                            <a:pt x="775" y="8238"/>
                          </a:lnTo>
                          <a:lnTo>
                            <a:pt x="735" y="8236"/>
                          </a:lnTo>
                          <a:lnTo>
                            <a:pt x="694" y="8230"/>
                          </a:lnTo>
                          <a:lnTo>
                            <a:pt x="655" y="8224"/>
                          </a:lnTo>
                          <a:lnTo>
                            <a:pt x="616" y="8215"/>
                          </a:lnTo>
                          <a:lnTo>
                            <a:pt x="578" y="8204"/>
                          </a:lnTo>
                          <a:lnTo>
                            <a:pt x="539" y="8192"/>
                          </a:lnTo>
                          <a:lnTo>
                            <a:pt x="503" y="8178"/>
                          </a:lnTo>
                          <a:lnTo>
                            <a:pt x="467" y="8161"/>
                          </a:lnTo>
                          <a:lnTo>
                            <a:pt x="431" y="8144"/>
                          </a:lnTo>
                          <a:lnTo>
                            <a:pt x="397" y="8124"/>
                          </a:lnTo>
                          <a:lnTo>
                            <a:pt x="363" y="8103"/>
                          </a:lnTo>
                          <a:lnTo>
                            <a:pt x="330" y="8080"/>
                          </a:lnTo>
                          <a:lnTo>
                            <a:pt x="298" y="8055"/>
                          </a:lnTo>
                          <a:lnTo>
                            <a:pt x="267" y="8029"/>
                          </a:lnTo>
                          <a:lnTo>
                            <a:pt x="239" y="8000"/>
                          </a:lnTo>
                          <a:lnTo>
                            <a:pt x="210" y="7972"/>
                          </a:lnTo>
                          <a:lnTo>
                            <a:pt x="184" y="7941"/>
                          </a:lnTo>
                          <a:lnTo>
                            <a:pt x="159" y="7910"/>
                          </a:lnTo>
                          <a:lnTo>
                            <a:pt x="136" y="7877"/>
                          </a:lnTo>
                          <a:lnTo>
                            <a:pt x="115" y="7843"/>
                          </a:lnTo>
                          <a:lnTo>
                            <a:pt x="95" y="7809"/>
                          </a:lnTo>
                          <a:lnTo>
                            <a:pt x="76" y="7773"/>
                          </a:lnTo>
                          <a:lnTo>
                            <a:pt x="61" y="7737"/>
                          </a:lnTo>
                          <a:lnTo>
                            <a:pt x="47" y="7699"/>
                          </a:lnTo>
                          <a:lnTo>
                            <a:pt x="34" y="7662"/>
                          </a:lnTo>
                          <a:lnTo>
                            <a:pt x="24" y="7624"/>
                          </a:lnTo>
                          <a:lnTo>
                            <a:pt x="15" y="7586"/>
                          </a:lnTo>
                          <a:lnTo>
                            <a:pt x="8" y="7546"/>
                          </a:lnTo>
                          <a:lnTo>
                            <a:pt x="3" y="7506"/>
                          </a:lnTo>
                          <a:lnTo>
                            <a:pt x="0" y="7465"/>
                          </a:lnTo>
                          <a:lnTo>
                            <a:pt x="0" y="7425"/>
                          </a:lnTo>
                          <a:lnTo>
                            <a:pt x="0" y="814"/>
                          </a:lnTo>
                          <a:lnTo>
                            <a:pt x="1" y="772"/>
                          </a:lnTo>
                          <a:lnTo>
                            <a:pt x="3" y="731"/>
                          </a:lnTo>
                          <a:lnTo>
                            <a:pt x="8" y="690"/>
                          </a:lnTo>
                          <a:lnTo>
                            <a:pt x="16" y="650"/>
                          </a:lnTo>
                          <a:lnTo>
                            <a:pt x="25" y="610"/>
                          </a:lnTo>
                          <a:lnTo>
                            <a:pt x="36" y="572"/>
                          </a:lnTo>
                          <a:lnTo>
                            <a:pt x="49" y="534"/>
                          </a:lnTo>
                          <a:lnTo>
                            <a:pt x="63" y="498"/>
                          </a:lnTo>
                          <a:lnTo>
                            <a:pt x="80" y="462"/>
                          </a:lnTo>
                          <a:lnTo>
                            <a:pt x="97" y="427"/>
                          </a:lnTo>
                          <a:lnTo>
                            <a:pt x="117" y="392"/>
                          </a:lnTo>
                          <a:lnTo>
                            <a:pt x="139" y="359"/>
                          </a:lnTo>
                          <a:lnTo>
                            <a:pt x="162" y="327"/>
                          </a:lnTo>
                          <a:lnTo>
                            <a:pt x="186" y="296"/>
                          </a:lnTo>
                          <a:lnTo>
                            <a:pt x="211" y="267"/>
                          </a:lnTo>
                          <a:lnTo>
                            <a:pt x="239" y="238"/>
                          </a:lnTo>
                          <a:lnTo>
                            <a:pt x="267" y="211"/>
                          </a:lnTo>
                          <a:lnTo>
                            <a:pt x="297" y="186"/>
                          </a:lnTo>
                          <a:lnTo>
                            <a:pt x="328" y="162"/>
                          </a:lnTo>
                          <a:lnTo>
                            <a:pt x="359" y="139"/>
                          </a:lnTo>
                          <a:lnTo>
                            <a:pt x="392" y="118"/>
                          </a:lnTo>
                          <a:lnTo>
                            <a:pt x="426" y="98"/>
                          </a:lnTo>
                          <a:lnTo>
                            <a:pt x="461" y="80"/>
                          </a:lnTo>
                          <a:lnTo>
                            <a:pt x="498" y="63"/>
                          </a:lnTo>
                          <a:lnTo>
                            <a:pt x="535" y="49"/>
                          </a:lnTo>
                          <a:lnTo>
                            <a:pt x="573" y="36"/>
                          </a:lnTo>
                          <a:lnTo>
                            <a:pt x="612" y="25"/>
                          </a:lnTo>
                          <a:lnTo>
                            <a:pt x="651" y="16"/>
                          </a:lnTo>
                          <a:lnTo>
                            <a:pt x="691" y="9"/>
                          </a:lnTo>
                          <a:lnTo>
                            <a:pt x="732" y="4"/>
                          </a:lnTo>
                          <a:lnTo>
                            <a:pt x="773" y="1"/>
                          </a:lnTo>
                          <a:lnTo>
                            <a:pt x="816" y="0"/>
                          </a:lnTo>
                          <a:lnTo>
                            <a:pt x="9716" y="0"/>
                          </a:lnTo>
                          <a:lnTo>
                            <a:pt x="9756" y="1"/>
                          </a:lnTo>
                          <a:lnTo>
                            <a:pt x="9797" y="3"/>
                          </a:lnTo>
                          <a:lnTo>
                            <a:pt x="9836" y="9"/>
                          </a:lnTo>
                          <a:lnTo>
                            <a:pt x="9876" y="15"/>
                          </a:lnTo>
                          <a:lnTo>
                            <a:pt x="9915" y="24"/>
                          </a:lnTo>
                          <a:lnTo>
                            <a:pt x="9954" y="35"/>
                          </a:lnTo>
                          <a:lnTo>
                            <a:pt x="9991" y="47"/>
                          </a:lnTo>
                          <a:lnTo>
                            <a:pt x="10028" y="61"/>
                          </a:lnTo>
                          <a:lnTo>
                            <a:pt x="10065" y="77"/>
                          </a:lnTo>
                          <a:lnTo>
                            <a:pt x="10100" y="95"/>
                          </a:lnTo>
                          <a:lnTo>
                            <a:pt x="10135" y="115"/>
                          </a:lnTo>
                          <a:lnTo>
                            <a:pt x="10169" y="135"/>
                          </a:lnTo>
                          <a:lnTo>
                            <a:pt x="10201" y="160"/>
                          </a:lnTo>
                          <a:lnTo>
                            <a:pt x="10232" y="184"/>
                          </a:lnTo>
                          <a:lnTo>
                            <a:pt x="10263" y="210"/>
                          </a:lnTo>
                          <a:lnTo>
                            <a:pt x="10293" y="238"/>
                          </a:lnTo>
                          <a:lnTo>
                            <a:pt x="10321" y="268"/>
                          </a:lnTo>
                          <a:lnTo>
                            <a:pt x="10348" y="299"/>
                          </a:lnTo>
                          <a:lnTo>
                            <a:pt x="10372" y="330"/>
                          </a:lnTo>
                          <a:lnTo>
                            <a:pt x="10396" y="362"/>
                          </a:lnTo>
                          <a:lnTo>
                            <a:pt x="10417" y="396"/>
                          </a:lnTo>
                          <a:lnTo>
                            <a:pt x="10437" y="431"/>
                          </a:lnTo>
                          <a:lnTo>
                            <a:pt x="10454" y="466"/>
                          </a:lnTo>
                          <a:lnTo>
                            <a:pt x="10471" y="502"/>
                          </a:lnTo>
                          <a:lnTo>
                            <a:pt x="10485" y="539"/>
                          </a:lnTo>
                          <a:lnTo>
                            <a:pt x="10497" y="577"/>
                          </a:lnTo>
                          <a:lnTo>
                            <a:pt x="10508" y="615"/>
                          </a:lnTo>
                          <a:lnTo>
                            <a:pt x="10517" y="654"/>
                          </a:lnTo>
                          <a:lnTo>
                            <a:pt x="10523" y="694"/>
                          </a:lnTo>
                          <a:lnTo>
                            <a:pt x="10529" y="733"/>
                          </a:lnTo>
                          <a:lnTo>
                            <a:pt x="10531" y="774"/>
                          </a:lnTo>
                          <a:lnTo>
                            <a:pt x="10532" y="814"/>
                          </a:lnTo>
                          <a:lnTo>
                            <a:pt x="10532" y="7425"/>
                          </a:lnTo>
                          <a:lnTo>
                            <a:pt x="10531" y="7465"/>
                          </a:lnTo>
                          <a:lnTo>
                            <a:pt x="10529" y="7506"/>
                          </a:lnTo>
                          <a:lnTo>
                            <a:pt x="10523" y="7546"/>
                          </a:lnTo>
                          <a:lnTo>
                            <a:pt x="10517" y="7586"/>
                          </a:lnTo>
                          <a:lnTo>
                            <a:pt x="10508" y="7624"/>
                          </a:lnTo>
                          <a:lnTo>
                            <a:pt x="10497" y="7662"/>
                          </a:lnTo>
                          <a:lnTo>
                            <a:pt x="10485" y="7699"/>
                          </a:lnTo>
                          <a:lnTo>
                            <a:pt x="10471" y="7737"/>
                          </a:lnTo>
                          <a:lnTo>
                            <a:pt x="10454" y="7773"/>
                          </a:lnTo>
                          <a:lnTo>
                            <a:pt x="10437" y="7809"/>
                          </a:lnTo>
                          <a:lnTo>
                            <a:pt x="10417" y="7843"/>
                          </a:lnTo>
                          <a:lnTo>
                            <a:pt x="10396" y="7877"/>
                          </a:lnTo>
                          <a:lnTo>
                            <a:pt x="10372" y="7910"/>
                          </a:lnTo>
                          <a:lnTo>
                            <a:pt x="10348" y="7941"/>
                          </a:lnTo>
                          <a:lnTo>
                            <a:pt x="10321" y="7972"/>
                          </a:lnTo>
                          <a:lnTo>
                            <a:pt x="10293" y="8000"/>
                          </a:lnTo>
                          <a:lnTo>
                            <a:pt x="10263" y="8029"/>
                          </a:lnTo>
                          <a:lnTo>
                            <a:pt x="10232" y="8055"/>
                          </a:lnTo>
                          <a:lnTo>
                            <a:pt x="10201" y="8080"/>
                          </a:lnTo>
                          <a:lnTo>
                            <a:pt x="10169" y="8103"/>
                          </a:lnTo>
                          <a:lnTo>
                            <a:pt x="10135" y="8124"/>
                          </a:lnTo>
                          <a:lnTo>
                            <a:pt x="10100" y="8144"/>
                          </a:lnTo>
                          <a:lnTo>
                            <a:pt x="10065" y="8161"/>
                          </a:lnTo>
                          <a:lnTo>
                            <a:pt x="10028" y="8178"/>
                          </a:lnTo>
                          <a:lnTo>
                            <a:pt x="9991" y="8192"/>
                          </a:lnTo>
                          <a:lnTo>
                            <a:pt x="9954" y="8204"/>
                          </a:lnTo>
                          <a:lnTo>
                            <a:pt x="9915" y="8215"/>
                          </a:lnTo>
                          <a:lnTo>
                            <a:pt x="9876" y="8224"/>
                          </a:lnTo>
                          <a:lnTo>
                            <a:pt x="9836" y="8230"/>
                          </a:lnTo>
                          <a:lnTo>
                            <a:pt x="9797" y="8236"/>
                          </a:lnTo>
                          <a:lnTo>
                            <a:pt x="9756" y="8238"/>
                          </a:lnTo>
                          <a:lnTo>
                            <a:pt x="9716" y="8239"/>
                          </a:lnTo>
                          <a:lnTo>
                            <a:pt x="5270" y="8239"/>
                          </a:lnTo>
                          <a:lnTo>
                            <a:pt x="5270" y="784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50" name="Freeform 514"/>
                    <p:cNvSpPr>
                      <a:spLocks/>
                    </p:cNvSpPr>
                    <p:nvPr/>
                  </p:nvSpPr>
                  <p:spPr bwMode="auto">
                    <a:xfrm flipH="1">
                      <a:off x="4794" y="2061"/>
                      <a:ext cx="1349" cy="1011"/>
                    </a:xfrm>
                    <a:custGeom>
                      <a:avLst/>
                      <a:gdLst>
                        <a:gd name="T0" fmla="*/ 168 w 8026"/>
                        <a:gd name="T1" fmla="*/ 5666 h 5834"/>
                        <a:gd name="T2" fmla="*/ 168 w 8026"/>
                        <a:gd name="T3" fmla="*/ 75 h 5834"/>
                        <a:gd name="T4" fmla="*/ 164 w 8026"/>
                        <a:gd name="T5" fmla="*/ 58 h 5834"/>
                        <a:gd name="T6" fmla="*/ 158 w 8026"/>
                        <a:gd name="T7" fmla="*/ 44 h 5834"/>
                        <a:gd name="T8" fmla="*/ 149 w 8026"/>
                        <a:gd name="T9" fmla="*/ 30 h 5834"/>
                        <a:gd name="T10" fmla="*/ 137 w 8026"/>
                        <a:gd name="T11" fmla="*/ 19 h 5834"/>
                        <a:gd name="T12" fmla="*/ 124 w 8026"/>
                        <a:gd name="T13" fmla="*/ 10 h 5834"/>
                        <a:gd name="T14" fmla="*/ 108 w 8026"/>
                        <a:gd name="T15" fmla="*/ 3 h 5834"/>
                        <a:gd name="T16" fmla="*/ 92 w 8026"/>
                        <a:gd name="T17" fmla="*/ 0 h 5834"/>
                        <a:gd name="T18" fmla="*/ 75 w 8026"/>
                        <a:gd name="T19" fmla="*/ 0 h 5834"/>
                        <a:gd name="T20" fmla="*/ 59 w 8026"/>
                        <a:gd name="T21" fmla="*/ 3 h 5834"/>
                        <a:gd name="T22" fmla="*/ 44 w 8026"/>
                        <a:gd name="T23" fmla="*/ 10 h 5834"/>
                        <a:gd name="T24" fmla="*/ 30 w 8026"/>
                        <a:gd name="T25" fmla="*/ 19 h 5834"/>
                        <a:gd name="T26" fmla="*/ 19 w 8026"/>
                        <a:gd name="T27" fmla="*/ 30 h 5834"/>
                        <a:gd name="T28" fmla="*/ 10 w 8026"/>
                        <a:gd name="T29" fmla="*/ 44 h 5834"/>
                        <a:gd name="T30" fmla="*/ 4 w 8026"/>
                        <a:gd name="T31" fmla="*/ 58 h 5834"/>
                        <a:gd name="T32" fmla="*/ 1 w 8026"/>
                        <a:gd name="T33" fmla="*/ 75 h 5834"/>
                        <a:gd name="T34" fmla="*/ 0 w 8026"/>
                        <a:gd name="T35" fmla="*/ 5751 h 5834"/>
                        <a:gd name="T36" fmla="*/ 2 w 8026"/>
                        <a:gd name="T37" fmla="*/ 5767 h 5834"/>
                        <a:gd name="T38" fmla="*/ 6 w 8026"/>
                        <a:gd name="T39" fmla="*/ 5783 h 5834"/>
                        <a:gd name="T40" fmla="*/ 14 w 8026"/>
                        <a:gd name="T41" fmla="*/ 5798 h 5834"/>
                        <a:gd name="T42" fmla="*/ 25 w 8026"/>
                        <a:gd name="T43" fmla="*/ 5810 h 5834"/>
                        <a:gd name="T44" fmla="*/ 37 w 8026"/>
                        <a:gd name="T45" fmla="*/ 5819 h 5834"/>
                        <a:gd name="T46" fmla="*/ 51 w 8026"/>
                        <a:gd name="T47" fmla="*/ 5827 h 5834"/>
                        <a:gd name="T48" fmla="*/ 67 w 8026"/>
                        <a:gd name="T49" fmla="*/ 5833 h 5834"/>
                        <a:gd name="T50" fmla="*/ 84 w 8026"/>
                        <a:gd name="T51" fmla="*/ 5834 h 5834"/>
                        <a:gd name="T52" fmla="*/ 7951 w 8026"/>
                        <a:gd name="T53" fmla="*/ 5834 h 5834"/>
                        <a:gd name="T54" fmla="*/ 7968 w 8026"/>
                        <a:gd name="T55" fmla="*/ 5830 h 5834"/>
                        <a:gd name="T56" fmla="*/ 7982 w 8026"/>
                        <a:gd name="T57" fmla="*/ 5824 h 5834"/>
                        <a:gd name="T58" fmla="*/ 7996 w 8026"/>
                        <a:gd name="T59" fmla="*/ 5815 h 5834"/>
                        <a:gd name="T60" fmla="*/ 8007 w 8026"/>
                        <a:gd name="T61" fmla="*/ 5803 h 5834"/>
                        <a:gd name="T62" fmla="*/ 8016 w 8026"/>
                        <a:gd name="T63" fmla="*/ 5790 h 5834"/>
                        <a:gd name="T64" fmla="*/ 8023 w 8026"/>
                        <a:gd name="T65" fmla="*/ 5776 h 5834"/>
                        <a:gd name="T66" fmla="*/ 8026 w 8026"/>
                        <a:gd name="T67" fmla="*/ 5759 h 5834"/>
                        <a:gd name="T68" fmla="*/ 8026 w 8026"/>
                        <a:gd name="T69" fmla="*/ 5742 h 5834"/>
                        <a:gd name="T70" fmla="*/ 8023 w 8026"/>
                        <a:gd name="T71" fmla="*/ 5725 h 5834"/>
                        <a:gd name="T72" fmla="*/ 8016 w 8026"/>
                        <a:gd name="T73" fmla="*/ 5710 h 5834"/>
                        <a:gd name="T74" fmla="*/ 8007 w 8026"/>
                        <a:gd name="T75" fmla="*/ 5697 h 5834"/>
                        <a:gd name="T76" fmla="*/ 7996 w 8026"/>
                        <a:gd name="T77" fmla="*/ 5686 h 5834"/>
                        <a:gd name="T78" fmla="*/ 7982 w 8026"/>
                        <a:gd name="T79" fmla="*/ 5677 h 5834"/>
                        <a:gd name="T80" fmla="*/ 7968 w 8026"/>
                        <a:gd name="T81" fmla="*/ 5671 h 5834"/>
                        <a:gd name="T82" fmla="*/ 7951 w 8026"/>
                        <a:gd name="T83" fmla="*/ 5667 h 58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8026" h="5834">
                          <a:moveTo>
                            <a:pt x="7943" y="5666"/>
                          </a:moveTo>
                          <a:lnTo>
                            <a:pt x="168" y="5666"/>
                          </a:lnTo>
                          <a:lnTo>
                            <a:pt x="168" y="83"/>
                          </a:lnTo>
                          <a:lnTo>
                            <a:pt x="168" y="75"/>
                          </a:lnTo>
                          <a:lnTo>
                            <a:pt x="165" y="67"/>
                          </a:lnTo>
                          <a:lnTo>
                            <a:pt x="164" y="58"/>
                          </a:lnTo>
                          <a:lnTo>
                            <a:pt x="161" y="51"/>
                          </a:lnTo>
                          <a:lnTo>
                            <a:pt x="158" y="44"/>
                          </a:lnTo>
                          <a:lnTo>
                            <a:pt x="153" y="36"/>
                          </a:lnTo>
                          <a:lnTo>
                            <a:pt x="149" y="30"/>
                          </a:lnTo>
                          <a:lnTo>
                            <a:pt x="143" y="24"/>
                          </a:lnTo>
                          <a:lnTo>
                            <a:pt x="137" y="19"/>
                          </a:lnTo>
                          <a:lnTo>
                            <a:pt x="130" y="14"/>
                          </a:lnTo>
                          <a:lnTo>
                            <a:pt x="124" y="10"/>
                          </a:lnTo>
                          <a:lnTo>
                            <a:pt x="116" y="7"/>
                          </a:lnTo>
                          <a:lnTo>
                            <a:pt x="108" y="3"/>
                          </a:lnTo>
                          <a:lnTo>
                            <a:pt x="101" y="1"/>
                          </a:lnTo>
                          <a:lnTo>
                            <a:pt x="92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59" y="3"/>
                          </a:lnTo>
                          <a:lnTo>
                            <a:pt x="51" y="7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9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4" y="36"/>
                          </a:lnTo>
                          <a:lnTo>
                            <a:pt x="10" y="44"/>
                          </a:lnTo>
                          <a:lnTo>
                            <a:pt x="6" y="51"/>
                          </a:lnTo>
                          <a:lnTo>
                            <a:pt x="4" y="58"/>
                          </a:lnTo>
                          <a:lnTo>
                            <a:pt x="2" y="67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0" y="5751"/>
                          </a:lnTo>
                          <a:lnTo>
                            <a:pt x="1" y="5759"/>
                          </a:lnTo>
                          <a:lnTo>
                            <a:pt x="2" y="5767"/>
                          </a:lnTo>
                          <a:lnTo>
                            <a:pt x="4" y="5776"/>
                          </a:lnTo>
                          <a:lnTo>
                            <a:pt x="6" y="5783"/>
                          </a:lnTo>
                          <a:lnTo>
                            <a:pt x="10" y="5790"/>
                          </a:lnTo>
                          <a:lnTo>
                            <a:pt x="14" y="5798"/>
                          </a:lnTo>
                          <a:lnTo>
                            <a:pt x="19" y="5803"/>
                          </a:lnTo>
                          <a:lnTo>
                            <a:pt x="25" y="5810"/>
                          </a:lnTo>
                          <a:lnTo>
                            <a:pt x="30" y="5815"/>
                          </a:lnTo>
                          <a:lnTo>
                            <a:pt x="37" y="5819"/>
                          </a:lnTo>
                          <a:lnTo>
                            <a:pt x="44" y="5824"/>
                          </a:lnTo>
                          <a:lnTo>
                            <a:pt x="51" y="5827"/>
                          </a:lnTo>
                          <a:lnTo>
                            <a:pt x="59" y="5830"/>
                          </a:lnTo>
                          <a:lnTo>
                            <a:pt x="67" y="5833"/>
                          </a:lnTo>
                          <a:lnTo>
                            <a:pt x="75" y="5834"/>
                          </a:lnTo>
                          <a:lnTo>
                            <a:pt x="84" y="5834"/>
                          </a:lnTo>
                          <a:lnTo>
                            <a:pt x="7943" y="5834"/>
                          </a:lnTo>
                          <a:lnTo>
                            <a:pt x="7951" y="5834"/>
                          </a:lnTo>
                          <a:lnTo>
                            <a:pt x="7959" y="5833"/>
                          </a:lnTo>
                          <a:lnTo>
                            <a:pt x="7968" y="5830"/>
                          </a:lnTo>
                          <a:lnTo>
                            <a:pt x="7976" y="5827"/>
                          </a:lnTo>
                          <a:lnTo>
                            <a:pt x="7982" y="5824"/>
                          </a:lnTo>
                          <a:lnTo>
                            <a:pt x="7990" y="5819"/>
                          </a:lnTo>
                          <a:lnTo>
                            <a:pt x="7996" y="5815"/>
                          </a:lnTo>
                          <a:lnTo>
                            <a:pt x="8002" y="5810"/>
                          </a:lnTo>
                          <a:lnTo>
                            <a:pt x="8007" y="5803"/>
                          </a:lnTo>
                          <a:lnTo>
                            <a:pt x="8012" y="5798"/>
                          </a:lnTo>
                          <a:lnTo>
                            <a:pt x="8016" y="5790"/>
                          </a:lnTo>
                          <a:lnTo>
                            <a:pt x="8019" y="5783"/>
                          </a:lnTo>
                          <a:lnTo>
                            <a:pt x="8023" y="5776"/>
                          </a:lnTo>
                          <a:lnTo>
                            <a:pt x="8025" y="5767"/>
                          </a:lnTo>
                          <a:lnTo>
                            <a:pt x="8026" y="5759"/>
                          </a:lnTo>
                          <a:lnTo>
                            <a:pt x="8026" y="5751"/>
                          </a:lnTo>
                          <a:lnTo>
                            <a:pt x="8026" y="5742"/>
                          </a:lnTo>
                          <a:lnTo>
                            <a:pt x="8025" y="5733"/>
                          </a:lnTo>
                          <a:lnTo>
                            <a:pt x="8023" y="5725"/>
                          </a:lnTo>
                          <a:lnTo>
                            <a:pt x="8019" y="5718"/>
                          </a:lnTo>
                          <a:lnTo>
                            <a:pt x="8016" y="5710"/>
                          </a:lnTo>
                          <a:lnTo>
                            <a:pt x="8012" y="5703"/>
                          </a:lnTo>
                          <a:lnTo>
                            <a:pt x="8007" y="5697"/>
                          </a:lnTo>
                          <a:lnTo>
                            <a:pt x="8002" y="5691"/>
                          </a:lnTo>
                          <a:lnTo>
                            <a:pt x="7996" y="5686"/>
                          </a:lnTo>
                          <a:lnTo>
                            <a:pt x="7990" y="5682"/>
                          </a:lnTo>
                          <a:lnTo>
                            <a:pt x="7982" y="5677"/>
                          </a:lnTo>
                          <a:lnTo>
                            <a:pt x="7976" y="5673"/>
                          </a:lnTo>
                          <a:lnTo>
                            <a:pt x="7968" y="5671"/>
                          </a:lnTo>
                          <a:lnTo>
                            <a:pt x="7959" y="5668"/>
                          </a:lnTo>
                          <a:lnTo>
                            <a:pt x="7951" y="5667"/>
                          </a:lnTo>
                          <a:lnTo>
                            <a:pt x="7943" y="566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51" name="Freeform 515"/>
                    <p:cNvSpPr>
                      <a:spLocks/>
                    </p:cNvSpPr>
                    <p:nvPr/>
                  </p:nvSpPr>
                  <p:spPr bwMode="auto">
                    <a:xfrm flipH="1">
                      <a:off x="4730" y="2008"/>
                      <a:ext cx="1334" cy="985"/>
                    </a:xfrm>
                    <a:custGeom>
                      <a:avLst/>
                      <a:gdLst>
                        <a:gd name="T0" fmla="*/ 84 w 7930"/>
                        <a:gd name="T1" fmla="*/ 0 h 5681"/>
                        <a:gd name="T2" fmla="*/ 66 w 7930"/>
                        <a:gd name="T3" fmla="*/ 2 h 5681"/>
                        <a:gd name="T4" fmla="*/ 51 w 7930"/>
                        <a:gd name="T5" fmla="*/ 6 h 5681"/>
                        <a:gd name="T6" fmla="*/ 37 w 7930"/>
                        <a:gd name="T7" fmla="*/ 14 h 5681"/>
                        <a:gd name="T8" fmla="*/ 24 w 7930"/>
                        <a:gd name="T9" fmla="*/ 24 h 5681"/>
                        <a:gd name="T10" fmla="*/ 15 w 7930"/>
                        <a:gd name="T11" fmla="*/ 37 h 5681"/>
                        <a:gd name="T12" fmla="*/ 7 w 7930"/>
                        <a:gd name="T13" fmla="*/ 51 h 5681"/>
                        <a:gd name="T14" fmla="*/ 1 w 7930"/>
                        <a:gd name="T15" fmla="*/ 67 h 5681"/>
                        <a:gd name="T16" fmla="*/ 0 w 7930"/>
                        <a:gd name="T17" fmla="*/ 83 h 5681"/>
                        <a:gd name="T18" fmla="*/ 1 w 7930"/>
                        <a:gd name="T19" fmla="*/ 100 h 5681"/>
                        <a:gd name="T20" fmla="*/ 7 w 7930"/>
                        <a:gd name="T21" fmla="*/ 116 h 5681"/>
                        <a:gd name="T22" fmla="*/ 15 w 7930"/>
                        <a:gd name="T23" fmla="*/ 130 h 5681"/>
                        <a:gd name="T24" fmla="*/ 24 w 7930"/>
                        <a:gd name="T25" fmla="*/ 142 h 5681"/>
                        <a:gd name="T26" fmla="*/ 37 w 7930"/>
                        <a:gd name="T27" fmla="*/ 153 h 5681"/>
                        <a:gd name="T28" fmla="*/ 51 w 7930"/>
                        <a:gd name="T29" fmla="*/ 161 h 5681"/>
                        <a:gd name="T30" fmla="*/ 66 w 7930"/>
                        <a:gd name="T31" fmla="*/ 165 h 5681"/>
                        <a:gd name="T32" fmla="*/ 84 w 7930"/>
                        <a:gd name="T33" fmla="*/ 167 h 5681"/>
                        <a:gd name="T34" fmla="*/ 7763 w 7930"/>
                        <a:gd name="T35" fmla="*/ 5597 h 5681"/>
                        <a:gd name="T36" fmla="*/ 7764 w 7930"/>
                        <a:gd name="T37" fmla="*/ 5614 h 5681"/>
                        <a:gd name="T38" fmla="*/ 7770 w 7930"/>
                        <a:gd name="T39" fmla="*/ 5630 h 5681"/>
                        <a:gd name="T40" fmla="*/ 7778 w 7930"/>
                        <a:gd name="T41" fmla="*/ 5644 h 5681"/>
                        <a:gd name="T42" fmla="*/ 7787 w 7930"/>
                        <a:gd name="T43" fmla="*/ 5656 h 5681"/>
                        <a:gd name="T44" fmla="*/ 7800 w 7930"/>
                        <a:gd name="T45" fmla="*/ 5667 h 5681"/>
                        <a:gd name="T46" fmla="*/ 7814 w 7930"/>
                        <a:gd name="T47" fmla="*/ 5675 h 5681"/>
                        <a:gd name="T48" fmla="*/ 7830 w 7930"/>
                        <a:gd name="T49" fmla="*/ 5679 h 5681"/>
                        <a:gd name="T50" fmla="*/ 7847 w 7930"/>
                        <a:gd name="T51" fmla="*/ 5681 h 5681"/>
                        <a:gd name="T52" fmla="*/ 7863 w 7930"/>
                        <a:gd name="T53" fmla="*/ 5679 h 5681"/>
                        <a:gd name="T54" fmla="*/ 7880 w 7930"/>
                        <a:gd name="T55" fmla="*/ 5675 h 5681"/>
                        <a:gd name="T56" fmla="*/ 7894 w 7930"/>
                        <a:gd name="T57" fmla="*/ 5667 h 5681"/>
                        <a:gd name="T58" fmla="*/ 7906 w 7930"/>
                        <a:gd name="T59" fmla="*/ 5656 h 5681"/>
                        <a:gd name="T60" fmla="*/ 7916 w 7930"/>
                        <a:gd name="T61" fmla="*/ 5644 h 5681"/>
                        <a:gd name="T62" fmla="*/ 7924 w 7930"/>
                        <a:gd name="T63" fmla="*/ 5630 h 5681"/>
                        <a:gd name="T64" fmla="*/ 7929 w 7930"/>
                        <a:gd name="T65" fmla="*/ 5614 h 5681"/>
                        <a:gd name="T66" fmla="*/ 7930 w 7930"/>
                        <a:gd name="T67" fmla="*/ 5597 h 5681"/>
                        <a:gd name="T68" fmla="*/ 7930 w 7930"/>
                        <a:gd name="T69" fmla="*/ 75 h 5681"/>
                        <a:gd name="T70" fmla="*/ 7927 w 7930"/>
                        <a:gd name="T71" fmla="*/ 59 h 5681"/>
                        <a:gd name="T72" fmla="*/ 7920 w 7930"/>
                        <a:gd name="T73" fmla="*/ 44 h 5681"/>
                        <a:gd name="T74" fmla="*/ 7911 w 7930"/>
                        <a:gd name="T75" fmla="*/ 30 h 5681"/>
                        <a:gd name="T76" fmla="*/ 7901 w 7930"/>
                        <a:gd name="T77" fmla="*/ 20 h 5681"/>
                        <a:gd name="T78" fmla="*/ 7886 w 7930"/>
                        <a:gd name="T79" fmla="*/ 10 h 5681"/>
                        <a:gd name="T80" fmla="*/ 7872 w 7930"/>
                        <a:gd name="T81" fmla="*/ 4 h 5681"/>
                        <a:gd name="T82" fmla="*/ 7856 w 7930"/>
                        <a:gd name="T83" fmla="*/ 1 h 56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7930" h="5681">
                          <a:moveTo>
                            <a:pt x="7847" y="0"/>
                          </a:moveTo>
                          <a:lnTo>
                            <a:pt x="84" y="0"/>
                          </a:lnTo>
                          <a:lnTo>
                            <a:pt x="75" y="1"/>
                          </a:lnTo>
                          <a:lnTo>
                            <a:pt x="66" y="2"/>
                          </a:lnTo>
                          <a:lnTo>
                            <a:pt x="58" y="4"/>
                          </a:lnTo>
                          <a:lnTo>
                            <a:pt x="51" y="6"/>
                          </a:lnTo>
                          <a:lnTo>
                            <a:pt x="43" y="10"/>
                          </a:lnTo>
                          <a:lnTo>
                            <a:pt x="37" y="14"/>
                          </a:lnTo>
                          <a:lnTo>
                            <a:pt x="30" y="20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0" y="148"/>
                          </a:lnTo>
                          <a:lnTo>
                            <a:pt x="37" y="153"/>
                          </a:lnTo>
                          <a:lnTo>
                            <a:pt x="43" y="157"/>
                          </a:lnTo>
                          <a:lnTo>
                            <a:pt x="51" y="161"/>
                          </a:lnTo>
                          <a:lnTo>
                            <a:pt x="58" y="163"/>
                          </a:lnTo>
                          <a:lnTo>
                            <a:pt x="66" y="165"/>
                          </a:lnTo>
                          <a:lnTo>
                            <a:pt x="75" y="166"/>
                          </a:lnTo>
                          <a:lnTo>
                            <a:pt x="84" y="167"/>
                          </a:lnTo>
                          <a:lnTo>
                            <a:pt x="7763" y="167"/>
                          </a:lnTo>
                          <a:lnTo>
                            <a:pt x="7763" y="5597"/>
                          </a:lnTo>
                          <a:lnTo>
                            <a:pt x="7763" y="5606"/>
                          </a:lnTo>
                          <a:lnTo>
                            <a:pt x="7764" y="5614"/>
                          </a:lnTo>
                          <a:lnTo>
                            <a:pt x="7767" y="5622"/>
                          </a:lnTo>
                          <a:lnTo>
                            <a:pt x="7770" y="5630"/>
                          </a:lnTo>
                          <a:lnTo>
                            <a:pt x="7773" y="5637"/>
                          </a:lnTo>
                          <a:lnTo>
                            <a:pt x="7778" y="5644"/>
                          </a:lnTo>
                          <a:lnTo>
                            <a:pt x="7782" y="5651"/>
                          </a:lnTo>
                          <a:lnTo>
                            <a:pt x="7787" y="5656"/>
                          </a:lnTo>
                          <a:lnTo>
                            <a:pt x="7793" y="5661"/>
                          </a:lnTo>
                          <a:lnTo>
                            <a:pt x="7800" y="5667"/>
                          </a:lnTo>
                          <a:lnTo>
                            <a:pt x="7807" y="5671"/>
                          </a:lnTo>
                          <a:lnTo>
                            <a:pt x="7814" y="5675"/>
                          </a:lnTo>
                          <a:lnTo>
                            <a:pt x="7821" y="5677"/>
                          </a:lnTo>
                          <a:lnTo>
                            <a:pt x="7830" y="5679"/>
                          </a:lnTo>
                          <a:lnTo>
                            <a:pt x="7838" y="5680"/>
                          </a:lnTo>
                          <a:lnTo>
                            <a:pt x="7847" y="5681"/>
                          </a:lnTo>
                          <a:lnTo>
                            <a:pt x="7856" y="5680"/>
                          </a:lnTo>
                          <a:lnTo>
                            <a:pt x="7863" y="5679"/>
                          </a:lnTo>
                          <a:lnTo>
                            <a:pt x="7872" y="5677"/>
                          </a:lnTo>
                          <a:lnTo>
                            <a:pt x="7880" y="5675"/>
                          </a:lnTo>
                          <a:lnTo>
                            <a:pt x="7886" y="5671"/>
                          </a:lnTo>
                          <a:lnTo>
                            <a:pt x="7894" y="5667"/>
                          </a:lnTo>
                          <a:lnTo>
                            <a:pt x="7901" y="5661"/>
                          </a:lnTo>
                          <a:lnTo>
                            <a:pt x="7906" y="5656"/>
                          </a:lnTo>
                          <a:lnTo>
                            <a:pt x="7911" y="5651"/>
                          </a:lnTo>
                          <a:lnTo>
                            <a:pt x="7916" y="5644"/>
                          </a:lnTo>
                          <a:lnTo>
                            <a:pt x="7920" y="5637"/>
                          </a:lnTo>
                          <a:lnTo>
                            <a:pt x="7924" y="5630"/>
                          </a:lnTo>
                          <a:lnTo>
                            <a:pt x="7927" y="5622"/>
                          </a:lnTo>
                          <a:lnTo>
                            <a:pt x="7929" y="5614"/>
                          </a:lnTo>
                          <a:lnTo>
                            <a:pt x="7930" y="5606"/>
                          </a:lnTo>
                          <a:lnTo>
                            <a:pt x="7930" y="5597"/>
                          </a:lnTo>
                          <a:lnTo>
                            <a:pt x="7930" y="83"/>
                          </a:lnTo>
                          <a:lnTo>
                            <a:pt x="7930" y="75"/>
                          </a:lnTo>
                          <a:lnTo>
                            <a:pt x="7929" y="67"/>
                          </a:lnTo>
                          <a:lnTo>
                            <a:pt x="7927" y="59"/>
                          </a:lnTo>
                          <a:lnTo>
                            <a:pt x="7924" y="51"/>
                          </a:lnTo>
                          <a:lnTo>
                            <a:pt x="7920" y="44"/>
                          </a:lnTo>
                          <a:lnTo>
                            <a:pt x="7916" y="37"/>
                          </a:lnTo>
                          <a:lnTo>
                            <a:pt x="7911" y="30"/>
                          </a:lnTo>
                          <a:lnTo>
                            <a:pt x="7906" y="24"/>
                          </a:lnTo>
                          <a:lnTo>
                            <a:pt x="7901" y="20"/>
                          </a:lnTo>
                          <a:lnTo>
                            <a:pt x="7894" y="14"/>
                          </a:lnTo>
                          <a:lnTo>
                            <a:pt x="7886" y="10"/>
                          </a:lnTo>
                          <a:lnTo>
                            <a:pt x="7880" y="6"/>
                          </a:lnTo>
                          <a:lnTo>
                            <a:pt x="7872" y="4"/>
                          </a:lnTo>
                          <a:lnTo>
                            <a:pt x="7863" y="2"/>
                          </a:lnTo>
                          <a:lnTo>
                            <a:pt x="7856" y="1"/>
                          </a:lnTo>
                          <a:lnTo>
                            <a:pt x="7847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52" name="Freeform 516"/>
                    <p:cNvSpPr>
                      <a:spLocks/>
                    </p:cNvSpPr>
                    <p:nvPr/>
                  </p:nvSpPr>
                  <p:spPr bwMode="auto">
                    <a:xfrm flipH="1">
                      <a:off x="5479" y="3271"/>
                      <a:ext cx="115" cy="225"/>
                    </a:xfrm>
                    <a:custGeom>
                      <a:avLst/>
                      <a:gdLst>
                        <a:gd name="T0" fmla="*/ 89 w 687"/>
                        <a:gd name="T1" fmla="*/ 362 h 1295"/>
                        <a:gd name="T2" fmla="*/ 114 w 687"/>
                        <a:gd name="T3" fmla="*/ 385 h 1295"/>
                        <a:gd name="T4" fmla="*/ 136 w 687"/>
                        <a:gd name="T5" fmla="*/ 413 h 1295"/>
                        <a:gd name="T6" fmla="*/ 158 w 687"/>
                        <a:gd name="T7" fmla="*/ 444 h 1295"/>
                        <a:gd name="T8" fmla="*/ 178 w 687"/>
                        <a:gd name="T9" fmla="*/ 479 h 1295"/>
                        <a:gd name="T10" fmla="*/ 197 w 687"/>
                        <a:gd name="T11" fmla="*/ 516 h 1295"/>
                        <a:gd name="T12" fmla="*/ 222 w 687"/>
                        <a:gd name="T13" fmla="*/ 580 h 1295"/>
                        <a:gd name="T14" fmla="*/ 249 w 687"/>
                        <a:gd name="T15" fmla="*/ 676 h 1295"/>
                        <a:gd name="T16" fmla="*/ 270 w 687"/>
                        <a:gd name="T17" fmla="*/ 783 h 1295"/>
                        <a:gd name="T18" fmla="*/ 284 w 687"/>
                        <a:gd name="T19" fmla="*/ 902 h 1295"/>
                        <a:gd name="T20" fmla="*/ 292 w 687"/>
                        <a:gd name="T21" fmla="*/ 1031 h 1295"/>
                        <a:gd name="T22" fmla="*/ 294 w 687"/>
                        <a:gd name="T23" fmla="*/ 1118 h 1295"/>
                        <a:gd name="T24" fmla="*/ 302 w 687"/>
                        <a:gd name="T25" fmla="*/ 1157 h 1295"/>
                        <a:gd name="T26" fmla="*/ 316 w 687"/>
                        <a:gd name="T27" fmla="*/ 1192 h 1295"/>
                        <a:gd name="T28" fmla="*/ 338 w 687"/>
                        <a:gd name="T29" fmla="*/ 1223 h 1295"/>
                        <a:gd name="T30" fmla="*/ 364 w 687"/>
                        <a:gd name="T31" fmla="*/ 1250 h 1295"/>
                        <a:gd name="T32" fmla="*/ 396 w 687"/>
                        <a:gd name="T33" fmla="*/ 1272 h 1295"/>
                        <a:gd name="T34" fmla="*/ 431 w 687"/>
                        <a:gd name="T35" fmla="*/ 1286 h 1295"/>
                        <a:gd name="T36" fmla="*/ 470 w 687"/>
                        <a:gd name="T37" fmla="*/ 1293 h 1295"/>
                        <a:gd name="T38" fmla="*/ 510 w 687"/>
                        <a:gd name="T39" fmla="*/ 1293 h 1295"/>
                        <a:gd name="T40" fmla="*/ 549 w 687"/>
                        <a:gd name="T41" fmla="*/ 1286 h 1295"/>
                        <a:gd name="T42" fmla="*/ 584 w 687"/>
                        <a:gd name="T43" fmla="*/ 1272 h 1295"/>
                        <a:gd name="T44" fmla="*/ 615 w 687"/>
                        <a:gd name="T45" fmla="*/ 1250 h 1295"/>
                        <a:gd name="T46" fmla="*/ 642 w 687"/>
                        <a:gd name="T47" fmla="*/ 1223 h 1295"/>
                        <a:gd name="T48" fmla="*/ 663 w 687"/>
                        <a:gd name="T49" fmla="*/ 1192 h 1295"/>
                        <a:gd name="T50" fmla="*/ 678 w 687"/>
                        <a:gd name="T51" fmla="*/ 1157 h 1295"/>
                        <a:gd name="T52" fmla="*/ 686 w 687"/>
                        <a:gd name="T53" fmla="*/ 1118 h 1295"/>
                        <a:gd name="T54" fmla="*/ 687 w 687"/>
                        <a:gd name="T55" fmla="*/ 1052 h 1295"/>
                        <a:gd name="T56" fmla="*/ 684 w 687"/>
                        <a:gd name="T57" fmla="*/ 960 h 1295"/>
                        <a:gd name="T58" fmla="*/ 677 w 687"/>
                        <a:gd name="T59" fmla="*/ 872 h 1295"/>
                        <a:gd name="T60" fmla="*/ 668 w 687"/>
                        <a:gd name="T61" fmla="*/ 787 h 1295"/>
                        <a:gd name="T62" fmla="*/ 657 w 687"/>
                        <a:gd name="T63" fmla="*/ 706 h 1295"/>
                        <a:gd name="T64" fmla="*/ 642 w 687"/>
                        <a:gd name="T65" fmla="*/ 628 h 1295"/>
                        <a:gd name="T66" fmla="*/ 624 w 687"/>
                        <a:gd name="T67" fmla="*/ 555 h 1295"/>
                        <a:gd name="T68" fmla="*/ 605 w 687"/>
                        <a:gd name="T69" fmla="*/ 484 h 1295"/>
                        <a:gd name="T70" fmla="*/ 581 w 687"/>
                        <a:gd name="T71" fmla="*/ 417 h 1295"/>
                        <a:gd name="T72" fmla="*/ 555 w 687"/>
                        <a:gd name="T73" fmla="*/ 354 h 1295"/>
                        <a:gd name="T74" fmla="*/ 526 w 687"/>
                        <a:gd name="T75" fmla="*/ 295 h 1295"/>
                        <a:gd name="T76" fmla="*/ 495 w 687"/>
                        <a:gd name="T77" fmla="*/ 239 h 1295"/>
                        <a:gd name="T78" fmla="*/ 460 w 687"/>
                        <a:gd name="T79" fmla="*/ 188 h 1295"/>
                        <a:gd name="T80" fmla="*/ 423 w 687"/>
                        <a:gd name="T81" fmla="*/ 141 h 1295"/>
                        <a:gd name="T82" fmla="*/ 383 w 687"/>
                        <a:gd name="T83" fmla="*/ 98 h 1295"/>
                        <a:gd name="T84" fmla="*/ 340 w 687"/>
                        <a:gd name="T85" fmla="*/ 59 h 1295"/>
                        <a:gd name="T86" fmla="*/ 302 w 687"/>
                        <a:gd name="T87" fmla="*/ 29 h 1295"/>
                        <a:gd name="T88" fmla="*/ 267 w 687"/>
                        <a:gd name="T89" fmla="*/ 12 h 1295"/>
                        <a:gd name="T90" fmla="*/ 229 w 687"/>
                        <a:gd name="T91" fmla="*/ 2 h 1295"/>
                        <a:gd name="T92" fmla="*/ 192 w 687"/>
                        <a:gd name="T93" fmla="*/ 0 h 1295"/>
                        <a:gd name="T94" fmla="*/ 155 w 687"/>
                        <a:gd name="T95" fmla="*/ 4 h 1295"/>
                        <a:gd name="T96" fmla="*/ 119 w 687"/>
                        <a:gd name="T97" fmla="*/ 16 h 1295"/>
                        <a:gd name="T98" fmla="*/ 85 w 687"/>
                        <a:gd name="T99" fmla="*/ 35 h 1295"/>
                        <a:gd name="T100" fmla="*/ 55 w 687"/>
                        <a:gd name="T101" fmla="*/ 60 h 1295"/>
                        <a:gd name="T102" fmla="*/ 31 w 687"/>
                        <a:gd name="T103" fmla="*/ 92 h 1295"/>
                        <a:gd name="T104" fmla="*/ 13 w 687"/>
                        <a:gd name="T105" fmla="*/ 127 h 1295"/>
                        <a:gd name="T106" fmla="*/ 3 w 687"/>
                        <a:gd name="T107" fmla="*/ 164 h 1295"/>
                        <a:gd name="T108" fmla="*/ 0 w 687"/>
                        <a:gd name="T109" fmla="*/ 201 h 1295"/>
                        <a:gd name="T110" fmla="*/ 6 w 687"/>
                        <a:gd name="T111" fmla="*/ 239 h 1295"/>
                        <a:gd name="T112" fmla="*/ 17 w 687"/>
                        <a:gd name="T113" fmla="*/ 274 h 1295"/>
                        <a:gd name="T114" fmla="*/ 36 w 687"/>
                        <a:gd name="T115" fmla="*/ 308 h 1295"/>
                        <a:gd name="T116" fmla="*/ 62 w 687"/>
                        <a:gd name="T117" fmla="*/ 338 h 12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687" h="1295">
                          <a:moveTo>
                            <a:pt x="77" y="351"/>
                          </a:moveTo>
                          <a:lnTo>
                            <a:pt x="89" y="362"/>
                          </a:lnTo>
                          <a:lnTo>
                            <a:pt x="102" y="373"/>
                          </a:lnTo>
                          <a:lnTo>
                            <a:pt x="114" y="385"/>
                          </a:lnTo>
                          <a:lnTo>
                            <a:pt x="125" y="398"/>
                          </a:lnTo>
                          <a:lnTo>
                            <a:pt x="136" y="413"/>
                          </a:lnTo>
                          <a:lnTo>
                            <a:pt x="147" y="428"/>
                          </a:lnTo>
                          <a:lnTo>
                            <a:pt x="158" y="444"/>
                          </a:lnTo>
                          <a:lnTo>
                            <a:pt x="168" y="461"/>
                          </a:lnTo>
                          <a:lnTo>
                            <a:pt x="178" y="479"/>
                          </a:lnTo>
                          <a:lnTo>
                            <a:pt x="188" y="498"/>
                          </a:lnTo>
                          <a:lnTo>
                            <a:pt x="197" y="516"/>
                          </a:lnTo>
                          <a:lnTo>
                            <a:pt x="205" y="537"/>
                          </a:lnTo>
                          <a:lnTo>
                            <a:pt x="222" y="580"/>
                          </a:lnTo>
                          <a:lnTo>
                            <a:pt x="236" y="626"/>
                          </a:lnTo>
                          <a:lnTo>
                            <a:pt x="249" y="676"/>
                          </a:lnTo>
                          <a:lnTo>
                            <a:pt x="260" y="728"/>
                          </a:lnTo>
                          <a:lnTo>
                            <a:pt x="270" y="783"/>
                          </a:lnTo>
                          <a:lnTo>
                            <a:pt x="279" y="841"/>
                          </a:lnTo>
                          <a:lnTo>
                            <a:pt x="284" y="902"/>
                          </a:lnTo>
                          <a:lnTo>
                            <a:pt x="289" y="965"/>
                          </a:lnTo>
                          <a:lnTo>
                            <a:pt x="292" y="1031"/>
                          </a:lnTo>
                          <a:lnTo>
                            <a:pt x="293" y="1099"/>
                          </a:lnTo>
                          <a:lnTo>
                            <a:pt x="294" y="1118"/>
                          </a:lnTo>
                          <a:lnTo>
                            <a:pt x="296" y="1138"/>
                          </a:lnTo>
                          <a:lnTo>
                            <a:pt x="302" y="1157"/>
                          </a:lnTo>
                          <a:lnTo>
                            <a:pt x="308" y="1174"/>
                          </a:lnTo>
                          <a:lnTo>
                            <a:pt x="316" y="1192"/>
                          </a:lnTo>
                          <a:lnTo>
                            <a:pt x="326" y="1208"/>
                          </a:lnTo>
                          <a:lnTo>
                            <a:pt x="338" y="1223"/>
                          </a:lnTo>
                          <a:lnTo>
                            <a:pt x="350" y="1238"/>
                          </a:lnTo>
                          <a:lnTo>
                            <a:pt x="364" y="1250"/>
                          </a:lnTo>
                          <a:lnTo>
                            <a:pt x="380" y="1262"/>
                          </a:lnTo>
                          <a:lnTo>
                            <a:pt x="396" y="1272"/>
                          </a:lnTo>
                          <a:lnTo>
                            <a:pt x="413" y="1279"/>
                          </a:lnTo>
                          <a:lnTo>
                            <a:pt x="431" y="1286"/>
                          </a:lnTo>
                          <a:lnTo>
                            <a:pt x="450" y="1291"/>
                          </a:lnTo>
                          <a:lnTo>
                            <a:pt x="470" y="1293"/>
                          </a:lnTo>
                          <a:lnTo>
                            <a:pt x="489" y="1295"/>
                          </a:lnTo>
                          <a:lnTo>
                            <a:pt x="510" y="1293"/>
                          </a:lnTo>
                          <a:lnTo>
                            <a:pt x="530" y="1291"/>
                          </a:lnTo>
                          <a:lnTo>
                            <a:pt x="549" y="1286"/>
                          </a:lnTo>
                          <a:lnTo>
                            <a:pt x="566" y="1279"/>
                          </a:lnTo>
                          <a:lnTo>
                            <a:pt x="584" y="1272"/>
                          </a:lnTo>
                          <a:lnTo>
                            <a:pt x="600" y="1262"/>
                          </a:lnTo>
                          <a:lnTo>
                            <a:pt x="615" y="1250"/>
                          </a:lnTo>
                          <a:lnTo>
                            <a:pt x="629" y="1238"/>
                          </a:lnTo>
                          <a:lnTo>
                            <a:pt x="642" y="1223"/>
                          </a:lnTo>
                          <a:lnTo>
                            <a:pt x="653" y="1208"/>
                          </a:lnTo>
                          <a:lnTo>
                            <a:pt x="663" y="1192"/>
                          </a:lnTo>
                          <a:lnTo>
                            <a:pt x="672" y="1174"/>
                          </a:lnTo>
                          <a:lnTo>
                            <a:pt x="678" y="1157"/>
                          </a:lnTo>
                          <a:lnTo>
                            <a:pt x="683" y="1138"/>
                          </a:lnTo>
                          <a:lnTo>
                            <a:pt x="686" y="1118"/>
                          </a:lnTo>
                          <a:lnTo>
                            <a:pt x="687" y="1099"/>
                          </a:lnTo>
                          <a:lnTo>
                            <a:pt x="687" y="1052"/>
                          </a:lnTo>
                          <a:lnTo>
                            <a:pt x="686" y="1006"/>
                          </a:lnTo>
                          <a:lnTo>
                            <a:pt x="684" y="960"/>
                          </a:lnTo>
                          <a:lnTo>
                            <a:pt x="680" y="916"/>
                          </a:lnTo>
                          <a:lnTo>
                            <a:pt x="677" y="872"/>
                          </a:lnTo>
                          <a:lnTo>
                            <a:pt x="674" y="829"/>
                          </a:lnTo>
                          <a:lnTo>
                            <a:pt x="668" y="787"/>
                          </a:lnTo>
                          <a:lnTo>
                            <a:pt x="663" y="746"/>
                          </a:lnTo>
                          <a:lnTo>
                            <a:pt x="657" y="706"/>
                          </a:lnTo>
                          <a:lnTo>
                            <a:pt x="650" y="666"/>
                          </a:lnTo>
                          <a:lnTo>
                            <a:pt x="642" y="628"/>
                          </a:lnTo>
                          <a:lnTo>
                            <a:pt x="634" y="591"/>
                          </a:lnTo>
                          <a:lnTo>
                            <a:pt x="624" y="555"/>
                          </a:lnTo>
                          <a:lnTo>
                            <a:pt x="615" y="519"/>
                          </a:lnTo>
                          <a:lnTo>
                            <a:pt x="605" y="484"/>
                          </a:lnTo>
                          <a:lnTo>
                            <a:pt x="593" y="450"/>
                          </a:lnTo>
                          <a:lnTo>
                            <a:pt x="581" y="417"/>
                          </a:lnTo>
                          <a:lnTo>
                            <a:pt x="568" y="385"/>
                          </a:lnTo>
                          <a:lnTo>
                            <a:pt x="555" y="354"/>
                          </a:lnTo>
                          <a:lnTo>
                            <a:pt x="541" y="324"/>
                          </a:lnTo>
                          <a:lnTo>
                            <a:pt x="526" y="295"/>
                          </a:lnTo>
                          <a:lnTo>
                            <a:pt x="510" y="267"/>
                          </a:lnTo>
                          <a:lnTo>
                            <a:pt x="495" y="239"/>
                          </a:lnTo>
                          <a:lnTo>
                            <a:pt x="477" y="213"/>
                          </a:lnTo>
                          <a:lnTo>
                            <a:pt x="460" y="188"/>
                          </a:lnTo>
                          <a:lnTo>
                            <a:pt x="442" y="164"/>
                          </a:lnTo>
                          <a:lnTo>
                            <a:pt x="423" y="141"/>
                          </a:lnTo>
                          <a:lnTo>
                            <a:pt x="404" y="119"/>
                          </a:lnTo>
                          <a:lnTo>
                            <a:pt x="383" y="98"/>
                          </a:lnTo>
                          <a:lnTo>
                            <a:pt x="362" y="77"/>
                          </a:lnTo>
                          <a:lnTo>
                            <a:pt x="340" y="59"/>
                          </a:lnTo>
                          <a:lnTo>
                            <a:pt x="318" y="40"/>
                          </a:lnTo>
                          <a:lnTo>
                            <a:pt x="302" y="29"/>
                          </a:lnTo>
                          <a:lnTo>
                            <a:pt x="284" y="19"/>
                          </a:lnTo>
                          <a:lnTo>
                            <a:pt x="267" y="12"/>
                          </a:lnTo>
                          <a:lnTo>
                            <a:pt x="248" y="6"/>
                          </a:lnTo>
                          <a:lnTo>
                            <a:pt x="229" y="2"/>
                          </a:lnTo>
                          <a:lnTo>
                            <a:pt x="211" y="0"/>
                          </a:lnTo>
                          <a:lnTo>
                            <a:pt x="192" y="0"/>
                          </a:lnTo>
                          <a:lnTo>
                            <a:pt x="173" y="1"/>
                          </a:lnTo>
                          <a:lnTo>
                            <a:pt x="155" y="4"/>
                          </a:lnTo>
                          <a:lnTo>
                            <a:pt x="136" y="10"/>
                          </a:lnTo>
                          <a:lnTo>
                            <a:pt x="119" y="16"/>
                          </a:lnTo>
                          <a:lnTo>
                            <a:pt x="101" y="24"/>
                          </a:lnTo>
                          <a:lnTo>
                            <a:pt x="85" y="35"/>
                          </a:lnTo>
                          <a:lnTo>
                            <a:pt x="69" y="47"/>
                          </a:lnTo>
                          <a:lnTo>
                            <a:pt x="55" y="60"/>
                          </a:lnTo>
                          <a:lnTo>
                            <a:pt x="42" y="75"/>
                          </a:lnTo>
                          <a:lnTo>
                            <a:pt x="31" y="92"/>
                          </a:lnTo>
                          <a:lnTo>
                            <a:pt x="21" y="109"/>
                          </a:lnTo>
                          <a:lnTo>
                            <a:pt x="13" y="127"/>
                          </a:lnTo>
                          <a:lnTo>
                            <a:pt x="7" y="145"/>
                          </a:lnTo>
                          <a:lnTo>
                            <a:pt x="3" y="164"/>
                          </a:lnTo>
                          <a:lnTo>
                            <a:pt x="1" y="183"/>
                          </a:lnTo>
                          <a:lnTo>
                            <a:pt x="0" y="201"/>
                          </a:lnTo>
                          <a:lnTo>
                            <a:pt x="2" y="221"/>
                          </a:lnTo>
                          <a:lnTo>
                            <a:pt x="6" y="239"/>
                          </a:lnTo>
                          <a:lnTo>
                            <a:pt x="10" y="257"/>
                          </a:lnTo>
                          <a:lnTo>
                            <a:pt x="17" y="274"/>
                          </a:lnTo>
                          <a:lnTo>
                            <a:pt x="25" y="292"/>
                          </a:lnTo>
                          <a:lnTo>
                            <a:pt x="36" y="308"/>
                          </a:lnTo>
                          <a:lnTo>
                            <a:pt x="47" y="324"/>
                          </a:lnTo>
                          <a:lnTo>
                            <a:pt x="62" y="338"/>
                          </a:lnTo>
                          <a:lnTo>
                            <a:pt x="77" y="351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53" name="Freeform 517"/>
                    <p:cNvSpPr>
                      <a:spLocks/>
                    </p:cNvSpPr>
                    <p:nvPr/>
                  </p:nvSpPr>
                  <p:spPr bwMode="auto">
                    <a:xfrm flipH="1">
                      <a:off x="5275" y="3271"/>
                      <a:ext cx="116" cy="225"/>
                    </a:xfrm>
                    <a:custGeom>
                      <a:avLst/>
                      <a:gdLst>
                        <a:gd name="T0" fmla="*/ 347 w 687"/>
                        <a:gd name="T1" fmla="*/ 59 h 1295"/>
                        <a:gd name="T2" fmla="*/ 304 w 687"/>
                        <a:gd name="T3" fmla="*/ 98 h 1295"/>
                        <a:gd name="T4" fmla="*/ 265 w 687"/>
                        <a:gd name="T5" fmla="*/ 141 h 1295"/>
                        <a:gd name="T6" fmla="*/ 227 w 687"/>
                        <a:gd name="T7" fmla="*/ 188 h 1295"/>
                        <a:gd name="T8" fmla="*/ 192 w 687"/>
                        <a:gd name="T9" fmla="*/ 239 h 1295"/>
                        <a:gd name="T10" fmla="*/ 161 w 687"/>
                        <a:gd name="T11" fmla="*/ 295 h 1295"/>
                        <a:gd name="T12" fmla="*/ 132 w 687"/>
                        <a:gd name="T13" fmla="*/ 354 h 1295"/>
                        <a:gd name="T14" fmla="*/ 107 w 687"/>
                        <a:gd name="T15" fmla="*/ 417 h 1295"/>
                        <a:gd name="T16" fmla="*/ 82 w 687"/>
                        <a:gd name="T17" fmla="*/ 484 h 1295"/>
                        <a:gd name="T18" fmla="*/ 63 w 687"/>
                        <a:gd name="T19" fmla="*/ 555 h 1295"/>
                        <a:gd name="T20" fmla="*/ 45 w 687"/>
                        <a:gd name="T21" fmla="*/ 628 h 1295"/>
                        <a:gd name="T22" fmla="*/ 30 w 687"/>
                        <a:gd name="T23" fmla="*/ 706 h 1295"/>
                        <a:gd name="T24" fmla="*/ 19 w 687"/>
                        <a:gd name="T25" fmla="*/ 787 h 1295"/>
                        <a:gd name="T26" fmla="*/ 10 w 687"/>
                        <a:gd name="T27" fmla="*/ 872 h 1295"/>
                        <a:gd name="T28" fmla="*/ 3 w 687"/>
                        <a:gd name="T29" fmla="*/ 960 h 1295"/>
                        <a:gd name="T30" fmla="*/ 0 w 687"/>
                        <a:gd name="T31" fmla="*/ 1052 h 1295"/>
                        <a:gd name="T32" fmla="*/ 1 w 687"/>
                        <a:gd name="T33" fmla="*/ 1118 h 1295"/>
                        <a:gd name="T34" fmla="*/ 9 w 687"/>
                        <a:gd name="T35" fmla="*/ 1157 h 1295"/>
                        <a:gd name="T36" fmla="*/ 24 w 687"/>
                        <a:gd name="T37" fmla="*/ 1192 h 1295"/>
                        <a:gd name="T38" fmla="*/ 45 w 687"/>
                        <a:gd name="T39" fmla="*/ 1223 h 1295"/>
                        <a:gd name="T40" fmla="*/ 71 w 687"/>
                        <a:gd name="T41" fmla="*/ 1250 h 1295"/>
                        <a:gd name="T42" fmla="*/ 103 w 687"/>
                        <a:gd name="T43" fmla="*/ 1272 h 1295"/>
                        <a:gd name="T44" fmla="*/ 138 w 687"/>
                        <a:gd name="T45" fmla="*/ 1286 h 1295"/>
                        <a:gd name="T46" fmla="*/ 177 w 687"/>
                        <a:gd name="T47" fmla="*/ 1293 h 1295"/>
                        <a:gd name="T48" fmla="*/ 217 w 687"/>
                        <a:gd name="T49" fmla="*/ 1293 h 1295"/>
                        <a:gd name="T50" fmla="*/ 256 w 687"/>
                        <a:gd name="T51" fmla="*/ 1286 h 1295"/>
                        <a:gd name="T52" fmla="*/ 291 w 687"/>
                        <a:gd name="T53" fmla="*/ 1272 h 1295"/>
                        <a:gd name="T54" fmla="*/ 323 w 687"/>
                        <a:gd name="T55" fmla="*/ 1250 h 1295"/>
                        <a:gd name="T56" fmla="*/ 349 w 687"/>
                        <a:gd name="T57" fmla="*/ 1223 h 1295"/>
                        <a:gd name="T58" fmla="*/ 371 w 687"/>
                        <a:gd name="T59" fmla="*/ 1192 h 1295"/>
                        <a:gd name="T60" fmla="*/ 385 w 687"/>
                        <a:gd name="T61" fmla="*/ 1157 h 1295"/>
                        <a:gd name="T62" fmla="*/ 393 w 687"/>
                        <a:gd name="T63" fmla="*/ 1118 h 1295"/>
                        <a:gd name="T64" fmla="*/ 395 w 687"/>
                        <a:gd name="T65" fmla="*/ 1031 h 1295"/>
                        <a:gd name="T66" fmla="*/ 403 w 687"/>
                        <a:gd name="T67" fmla="*/ 902 h 1295"/>
                        <a:gd name="T68" fmla="*/ 417 w 687"/>
                        <a:gd name="T69" fmla="*/ 783 h 1295"/>
                        <a:gd name="T70" fmla="*/ 438 w 687"/>
                        <a:gd name="T71" fmla="*/ 676 h 1295"/>
                        <a:gd name="T72" fmla="*/ 458 w 687"/>
                        <a:gd name="T73" fmla="*/ 603 h 1295"/>
                        <a:gd name="T74" fmla="*/ 473 w 687"/>
                        <a:gd name="T75" fmla="*/ 558 h 1295"/>
                        <a:gd name="T76" fmla="*/ 491 w 687"/>
                        <a:gd name="T77" fmla="*/ 516 h 1295"/>
                        <a:gd name="T78" fmla="*/ 509 w 687"/>
                        <a:gd name="T79" fmla="*/ 479 h 1295"/>
                        <a:gd name="T80" fmla="*/ 529 w 687"/>
                        <a:gd name="T81" fmla="*/ 444 h 1295"/>
                        <a:gd name="T82" fmla="*/ 550 w 687"/>
                        <a:gd name="T83" fmla="*/ 413 h 1295"/>
                        <a:gd name="T84" fmla="*/ 573 w 687"/>
                        <a:gd name="T85" fmla="*/ 385 h 1295"/>
                        <a:gd name="T86" fmla="*/ 598 w 687"/>
                        <a:gd name="T87" fmla="*/ 362 h 1295"/>
                        <a:gd name="T88" fmla="*/ 626 w 687"/>
                        <a:gd name="T89" fmla="*/ 338 h 1295"/>
                        <a:gd name="T90" fmla="*/ 651 w 687"/>
                        <a:gd name="T91" fmla="*/ 308 h 1295"/>
                        <a:gd name="T92" fmla="*/ 669 w 687"/>
                        <a:gd name="T93" fmla="*/ 274 h 1295"/>
                        <a:gd name="T94" fmla="*/ 682 w 687"/>
                        <a:gd name="T95" fmla="*/ 239 h 1295"/>
                        <a:gd name="T96" fmla="*/ 687 w 687"/>
                        <a:gd name="T97" fmla="*/ 201 h 1295"/>
                        <a:gd name="T98" fmla="*/ 684 w 687"/>
                        <a:gd name="T99" fmla="*/ 164 h 1295"/>
                        <a:gd name="T100" fmla="*/ 674 w 687"/>
                        <a:gd name="T101" fmla="*/ 127 h 1295"/>
                        <a:gd name="T102" fmla="*/ 656 w 687"/>
                        <a:gd name="T103" fmla="*/ 92 h 1295"/>
                        <a:gd name="T104" fmla="*/ 632 w 687"/>
                        <a:gd name="T105" fmla="*/ 60 h 1295"/>
                        <a:gd name="T106" fmla="*/ 603 w 687"/>
                        <a:gd name="T107" fmla="*/ 35 h 1295"/>
                        <a:gd name="T108" fmla="*/ 569 w 687"/>
                        <a:gd name="T109" fmla="*/ 16 h 1295"/>
                        <a:gd name="T110" fmla="*/ 532 w 687"/>
                        <a:gd name="T111" fmla="*/ 4 h 1295"/>
                        <a:gd name="T112" fmla="*/ 495 w 687"/>
                        <a:gd name="T113" fmla="*/ 0 h 1295"/>
                        <a:gd name="T114" fmla="*/ 458 w 687"/>
                        <a:gd name="T115" fmla="*/ 2 h 1295"/>
                        <a:gd name="T116" fmla="*/ 420 w 687"/>
                        <a:gd name="T117" fmla="*/ 12 h 1295"/>
                        <a:gd name="T118" fmla="*/ 385 w 687"/>
                        <a:gd name="T119" fmla="*/ 29 h 12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687" h="1295">
                          <a:moveTo>
                            <a:pt x="369" y="40"/>
                          </a:moveTo>
                          <a:lnTo>
                            <a:pt x="347" y="59"/>
                          </a:lnTo>
                          <a:lnTo>
                            <a:pt x="325" y="77"/>
                          </a:lnTo>
                          <a:lnTo>
                            <a:pt x="304" y="98"/>
                          </a:lnTo>
                          <a:lnTo>
                            <a:pt x="283" y="119"/>
                          </a:lnTo>
                          <a:lnTo>
                            <a:pt x="265" y="141"/>
                          </a:lnTo>
                          <a:lnTo>
                            <a:pt x="245" y="164"/>
                          </a:lnTo>
                          <a:lnTo>
                            <a:pt x="227" y="188"/>
                          </a:lnTo>
                          <a:lnTo>
                            <a:pt x="210" y="213"/>
                          </a:lnTo>
                          <a:lnTo>
                            <a:pt x="192" y="239"/>
                          </a:lnTo>
                          <a:lnTo>
                            <a:pt x="177" y="267"/>
                          </a:lnTo>
                          <a:lnTo>
                            <a:pt x="161" y="295"/>
                          </a:lnTo>
                          <a:lnTo>
                            <a:pt x="146" y="324"/>
                          </a:lnTo>
                          <a:lnTo>
                            <a:pt x="132" y="354"/>
                          </a:lnTo>
                          <a:lnTo>
                            <a:pt x="119" y="385"/>
                          </a:lnTo>
                          <a:lnTo>
                            <a:pt x="107" y="417"/>
                          </a:lnTo>
                          <a:lnTo>
                            <a:pt x="95" y="450"/>
                          </a:lnTo>
                          <a:lnTo>
                            <a:pt x="82" y="484"/>
                          </a:lnTo>
                          <a:lnTo>
                            <a:pt x="73" y="519"/>
                          </a:lnTo>
                          <a:lnTo>
                            <a:pt x="63" y="555"/>
                          </a:lnTo>
                          <a:lnTo>
                            <a:pt x="53" y="591"/>
                          </a:lnTo>
                          <a:lnTo>
                            <a:pt x="45" y="628"/>
                          </a:lnTo>
                          <a:lnTo>
                            <a:pt x="37" y="666"/>
                          </a:lnTo>
                          <a:lnTo>
                            <a:pt x="30" y="706"/>
                          </a:lnTo>
                          <a:lnTo>
                            <a:pt x="24" y="746"/>
                          </a:lnTo>
                          <a:lnTo>
                            <a:pt x="19" y="787"/>
                          </a:lnTo>
                          <a:lnTo>
                            <a:pt x="13" y="829"/>
                          </a:lnTo>
                          <a:lnTo>
                            <a:pt x="10" y="872"/>
                          </a:lnTo>
                          <a:lnTo>
                            <a:pt x="7" y="916"/>
                          </a:lnTo>
                          <a:lnTo>
                            <a:pt x="3" y="960"/>
                          </a:lnTo>
                          <a:lnTo>
                            <a:pt x="1" y="1006"/>
                          </a:lnTo>
                          <a:lnTo>
                            <a:pt x="0" y="1052"/>
                          </a:lnTo>
                          <a:lnTo>
                            <a:pt x="0" y="1099"/>
                          </a:lnTo>
                          <a:lnTo>
                            <a:pt x="1" y="1118"/>
                          </a:lnTo>
                          <a:lnTo>
                            <a:pt x="5" y="1138"/>
                          </a:lnTo>
                          <a:lnTo>
                            <a:pt x="9" y="1157"/>
                          </a:lnTo>
                          <a:lnTo>
                            <a:pt x="16" y="1174"/>
                          </a:lnTo>
                          <a:lnTo>
                            <a:pt x="24" y="1192"/>
                          </a:lnTo>
                          <a:lnTo>
                            <a:pt x="34" y="1208"/>
                          </a:lnTo>
                          <a:lnTo>
                            <a:pt x="45" y="1223"/>
                          </a:lnTo>
                          <a:lnTo>
                            <a:pt x="58" y="1238"/>
                          </a:lnTo>
                          <a:lnTo>
                            <a:pt x="71" y="1250"/>
                          </a:lnTo>
                          <a:lnTo>
                            <a:pt x="87" y="1262"/>
                          </a:lnTo>
                          <a:lnTo>
                            <a:pt x="103" y="1272"/>
                          </a:lnTo>
                          <a:lnTo>
                            <a:pt x="121" y="1279"/>
                          </a:lnTo>
                          <a:lnTo>
                            <a:pt x="138" y="1286"/>
                          </a:lnTo>
                          <a:lnTo>
                            <a:pt x="158" y="1291"/>
                          </a:lnTo>
                          <a:lnTo>
                            <a:pt x="177" y="1293"/>
                          </a:lnTo>
                          <a:lnTo>
                            <a:pt x="198" y="1295"/>
                          </a:lnTo>
                          <a:lnTo>
                            <a:pt x="217" y="1293"/>
                          </a:lnTo>
                          <a:lnTo>
                            <a:pt x="237" y="1291"/>
                          </a:lnTo>
                          <a:lnTo>
                            <a:pt x="256" y="1286"/>
                          </a:lnTo>
                          <a:lnTo>
                            <a:pt x="274" y="1279"/>
                          </a:lnTo>
                          <a:lnTo>
                            <a:pt x="291" y="1272"/>
                          </a:lnTo>
                          <a:lnTo>
                            <a:pt x="307" y="1262"/>
                          </a:lnTo>
                          <a:lnTo>
                            <a:pt x="323" y="1250"/>
                          </a:lnTo>
                          <a:lnTo>
                            <a:pt x="337" y="1238"/>
                          </a:lnTo>
                          <a:lnTo>
                            <a:pt x="349" y="1223"/>
                          </a:lnTo>
                          <a:lnTo>
                            <a:pt x="361" y="1208"/>
                          </a:lnTo>
                          <a:lnTo>
                            <a:pt x="371" y="1192"/>
                          </a:lnTo>
                          <a:lnTo>
                            <a:pt x="379" y="1174"/>
                          </a:lnTo>
                          <a:lnTo>
                            <a:pt x="385" y="1157"/>
                          </a:lnTo>
                          <a:lnTo>
                            <a:pt x="391" y="1138"/>
                          </a:lnTo>
                          <a:lnTo>
                            <a:pt x="393" y="1118"/>
                          </a:lnTo>
                          <a:lnTo>
                            <a:pt x="394" y="1099"/>
                          </a:lnTo>
                          <a:lnTo>
                            <a:pt x="395" y="1031"/>
                          </a:lnTo>
                          <a:lnTo>
                            <a:pt x="398" y="965"/>
                          </a:lnTo>
                          <a:lnTo>
                            <a:pt x="403" y="902"/>
                          </a:lnTo>
                          <a:lnTo>
                            <a:pt x="408" y="841"/>
                          </a:lnTo>
                          <a:lnTo>
                            <a:pt x="417" y="783"/>
                          </a:lnTo>
                          <a:lnTo>
                            <a:pt x="427" y="728"/>
                          </a:lnTo>
                          <a:lnTo>
                            <a:pt x="438" y="676"/>
                          </a:lnTo>
                          <a:lnTo>
                            <a:pt x="451" y="626"/>
                          </a:lnTo>
                          <a:lnTo>
                            <a:pt x="458" y="603"/>
                          </a:lnTo>
                          <a:lnTo>
                            <a:pt x="465" y="580"/>
                          </a:lnTo>
                          <a:lnTo>
                            <a:pt x="473" y="558"/>
                          </a:lnTo>
                          <a:lnTo>
                            <a:pt x="482" y="537"/>
                          </a:lnTo>
                          <a:lnTo>
                            <a:pt x="491" y="516"/>
                          </a:lnTo>
                          <a:lnTo>
                            <a:pt x="499" y="498"/>
                          </a:lnTo>
                          <a:lnTo>
                            <a:pt x="509" y="479"/>
                          </a:lnTo>
                          <a:lnTo>
                            <a:pt x="519" y="461"/>
                          </a:lnTo>
                          <a:lnTo>
                            <a:pt x="529" y="444"/>
                          </a:lnTo>
                          <a:lnTo>
                            <a:pt x="540" y="428"/>
                          </a:lnTo>
                          <a:lnTo>
                            <a:pt x="550" y="413"/>
                          </a:lnTo>
                          <a:lnTo>
                            <a:pt x="562" y="398"/>
                          </a:lnTo>
                          <a:lnTo>
                            <a:pt x="573" y="385"/>
                          </a:lnTo>
                          <a:lnTo>
                            <a:pt x="585" y="373"/>
                          </a:lnTo>
                          <a:lnTo>
                            <a:pt x="598" y="362"/>
                          </a:lnTo>
                          <a:lnTo>
                            <a:pt x="610" y="351"/>
                          </a:lnTo>
                          <a:lnTo>
                            <a:pt x="626" y="338"/>
                          </a:lnTo>
                          <a:lnTo>
                            <a:pt x="640" y="324"/>
                          </a:lnTo>
                          <a:lnTo>
                            <a:pt x="651" y="308"/>
                          </a:lnTo>
                          <a:lnTo>
                            <a:pt x="662" y="292"/>
                          </a:lnTo>
                          <a:lnTo>
                            <a:pt x="669" y="274"/>
                          </a:lnTo>
                          <a:lnTo>
                            <a:pt x="677" y="257"/>
                          </a:lnTo>
                          <a:lnTo>
                            <a:pt x="682" y="239"/>
                          </a:lnTo>
                          <a:lnTo>
                            <a:pt x="685" y="221"/>
                          </a:lnTo>
                          <a:lnTo>
                            <a:pt x="687" y="201"/>
                          </a:lnTo>
                          <a:lnTo>
                            <a:pt x="686" y="183"/>
                          </a:lnTo>
                          <a:lnTo>
                            <a:pt x="684" y="164"/>
                          </a:lnTo>
                          <a:lnTo>
                            <a:pt x="680" y="145"/>
                          </a:lnTo>
                          <a:lnTo>
                            <a:pt x="674" y="127"/>
                          </a:lnTo>
                          <a:lnTo>
                            <a:pt x="666" y="109"/>
                          </a:lnTo>
                          <a:lnTo>
                            <a:pt x="656" y="92"/>
                          </a:lnTo>
                          <a:lnTo>
                            <a:pt x="645" y="75"/>
                          </a:lnTo>
                          <a:lnTo>
                            <a:pt x="632" y="60"/>
                          </a:lnTo>
                          <a:lnTo>
                            <a:pt x="618" y="47"/>
                          </a:lnTo>
                          <a:lnTo>
                            <a:pt x="603" y="35"/>
                          </a:lnTo>
                          <a:lnTo>
                            <a:pt x="586" y="24"/>
                          </a:lnTo>
                          <a:lnTo>
                            <a:pt x="569" y="16"/>
                          </a:lnTo>
                          <a:lnTo>
                            <a:pt x="551" y="10"/>
                          </a:lnTo>
                          <a:lnTo>
                            <a:pt x="532" y="4"/>
                          </a:lnTo>
                          <a:lnTo>
                            <a:pt x="515" y="1"/>
                          </a:lnTo>
                          <a:lnTo>
                            <a:pt x="495" y="0"/>
                          </a:lnTo>
                          <a:lnTo>
                            <a:pt x="476" y="0"/>
                          </a:lnTo>
                          <a:lnTo>
                            <a:pt x="458" y="2"/>
                          </a:lnTo>
                          <a:lnTo>
                            <a:pt x="439" y="6"/>
                          </a:lnTo>
                          <a:lnTo>
                            <a:pt x="420" y="12"/>
                          </a:lnTo>
                          <a:lnTo>
                            <a:pt x="403" y="19"/>
                          </a:lnTo>
                          <a:lnTo>
                            <a:pt x="385" y="29"/>
                          </a:lnTo>
                          <a:lnTo>
                            <a:pt x="369" y="4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859654" name="Group 518"/>
                  <p:cNvGrpSpPr>
                    <a:grpSpLocks/>
                  </p:cNvGrpSpPr>
                  <p:nvPr/>
                </p:nvGrpSpPr>
                <p:grpSpPr bwMode="auto">
                  <a:xfrm>
                    <a:off x="4397" y="3515"/>
                    <a:ext cx="2097" cy="451"/>
                    <a:chOff x="4397" y="3515"/>
                    <a:chExt cx="2097" cy="451"/>
                  </a:xfrm>
                </p:grpSpPr>
                <p:sp>
                  <p:nvSpPr>
                    <p:cNvPr id="859655" name="Freeform 519"/>
                    <p:cNvSpPr>
                      <a:spLocks/>
                    </p:cNvSpPr>
                    <p:nvPr/>
                  </p:nvSpPr>
                  <p:spPr bwMode="auto">
                    <a:xfrm flipH="1">
                      <a:off x="4398" y="3515"/>
                      <a:ext cx="1959" cy="286"/>
                    </a:xfrm>
                    <a:custGeom>
                      <a:avLst/>
                      <a:gdLst>
                        <a:gd name="T0" fmla="*/ 11295 w 11649"/>
                        <a:gd name="T1" fmla="*/ 319 h 1652"/>
                        <a:gd name="T2" fmla="*/ 11282 w 11649"/>
                        <a:gd name="T3" fmla="*/ 284 h 1652"/>
                        <a:gd name="T4" fmla="*/ 11266 w 11649"/>
                        <a:gd name="T5" fmla="*/ 250 h 1652"/>
                        <a:gd name="T6" fmla="*/ 11229 w 11649"/>
                        <a:gd name="T7" fmla="*/ 189 h 1652"/>
                        <a:gd name="T8" fmla="*/ 11207 w 11649"/>
                        <a:gd name="T9" fmla="*/ 160 h 1652"/>
                        <a:gd name="T10" fmla="*/ 11184 w 11649"/>
                        <a:gd name="T11" fmla="*/ 134 h 1652"/>
                        <a:gd name="T12" fmla="*/ 11159 w 11649"/>
                        <a:gd name="T13" fmla="*/ 110 h 1652"/>
                        <a:gd name="T14" fmla="*/ 11132 w 11649"/>
                        <a:gd name="T15" fmla="*/ 88 h 1652"/>
                        <a:gd name="T16" fmla="*/ 11105 w 11649"/>
                        <a:gd name="T17" fmla="*/ 68 h 1652"/>
                        <a:gd name="T18" fmla="*/ 11076 w 11649"/>
                        <a:gd name="T19" fmla="*/ 51 h 1652"/>
                        <a:gd name="T20" fmla="*/ 11046 w 11649"/>
                        <a:gd name="T21" fmla="*/ 35 h 1652"/>
                        <a:gd name="T22" fmla="*/ 11015 w 11649"/>
                        <a:gd name="T23" fmla="*/ 23 h 1652"/>
                        <a:gd name="T24" fmla="*/ 10983 w 11649"/>
                        <a:gd name="T25" fmla="*/ 14 h 1652"/>
                        <a:gd name="T26" fmla="*/ 10950 w 11649"/>
                        <a:gd name="T27" fmla="*/ 6 h 1652"/>
                        <a:gd name="T28" fmla="*/ 10917 w 11649"/>
                        <a:gd name="T29" fmla="*/ 3 h 1652"/>
                        <a:gd name="T30" fmla="*/ 10884 w 11649"/>
                        <a:gd name="T31" fmla="*/ 0 h 1652"/>
                        <a:gd name="T32" fmla="*/ 176 w 11649"/>
                        <a:gd name="T33" fmla="*/ 1 h 1652"/>
                        <a:gd name="T34" fmla="*/ 138 w 11649"/>
                        <a:gd name="T35" fmla="*/ 9 h 1652"/>
                        <a:gd name="T36" fmla="*/ 103 w 11649"/>
                        <a:gd name="T37" fmla="*/ 24 h 1652"/>
                        <a:gd name="T38" fmla="*/ 71 w 11649"/>
                        <a:gd name="T39" fmla="*/ 45 h 1652"/>
                        <a:gd name="T40" fmla="*/ 45 w 11649"/>
                        <a:gd name="T41" fmla="*/ 73 h 1652"/>
                        <a:gd name="T42" fmla="*/ 23 w 11649"/>
                        <a:gd name="T43" fmla="*/ 103 h 1652"/>
                        <a:gd name="T44" fmla="*/ 8 w 11649"/>
                        <a:gd name="T45" fmla="*/ 138 h 1652"/>
                        <a:gd name="T46" fmla="*/ 1 w 11649"/>
                        <a:gd name="T47" fmla="*/ 177 h 1652"/>
                        <a:gd name="T48" fmla="*/ 1 w 11649"/>
                        <a:gd name="T49" fmla="*/ 217 h 1652"/>
                        <a:gd name="T50" fmla="*/ 8 w 11649"/>
                        <a:gd name="T51" fmla="*/ 255 h 1652"/>
                        <a:gd name="T52" fmla="*/ 23 w 11649"/>
                        <a:gd name="T53" fmla="*/ 290 h 1652"/>
                        <a:gd name="T54" fmla="*/ 45 w 11649"/>
                        <a:gd name="T55" fmla="*/ 322 h 1652"/>
                        <a:gd name="T56" fmla="*/ 71 w 11649"/>
                        <a:gd name="T57" fmla="*/ 348 h 1652"/>
                        <a:gd name="T58" fmla="*/ 103 w 11649"/>
                        <a:gd name="T59" fmla="*/ 370 h 1652"/>
                        <a:gd name="T60" fmla="*/ 138 w 11649"/>
                        <a:gd name="T61" fmla="*/ 385 h 1652"/>
                        <a:gd name="T62" fmla="*/ 176 w 11649"/>
                        <a:gd name="T63" fmla="*/ 392 h 1652"/>
                        <a:gd name="T64" fmla="*/ 10884 w 11649"/>
                        <a:gd name="T65" fmla="*/ 393 h 1652"/>
                        <a:gd name="T66" fmla="*/ 10890 w 11649"/>
                        <a:gd name="T67" fmla="*/ 397 h 1652"/>
                        <a:gd name="T68" fmla="*/ 10899 w 11649"/>
                        <a:gd name="T69" fmla="*/ 404 h 1652"/>
                        <a:gd name="T70" fmla="*/ 10910 w 11649"/>
                        <a:gd name="T71" fmla="*/ 420 h 1652"/>
                        <a:gd name="T72" fmla="*/ 10921 w 11649"/>
                        <a:gd name="T73" fmla="*/ 441 h 1652"/>
                        <a:gd name="T74" fmla="*/ 10973 w 11649"/>
                        <a:gd name="T75" fmla="*/ 608 h 1652"/>
                        <a:gd name="T76" fmla="*/ 11092 w 11649"/>
                        <a:gd name="T77" fmla="*/ 978 h 1652"/>
                        <a:gd name="T78" fmla="*/ 11210 w 11649"/>
                        <a:gd name="T79" fmla="*/ 1347 h 1652"/>
                        <a:gd name="T80" fmla="*/ 11264 w 11649"/>
                        <a:gd name="T81" fmla="*/ 1515 h 1652"/>
                        <a:gd name="T82" fmla="*/ 11272 w 11649"/>
                        <a:gd name="T83" fmla="*/ 1534 h 1652"/>
                        <a:gd name="T84" fmla="*/ 11290 w 11649"/>
                        <a:gd name="T85" fmla="*/ 1569 h 1652"/>
                        <a:gd name="T86" fmla="*/ 11316 w 11649"/>
                        <a:gd name="T87" fmla="*/ 1597 h 1652"/>
                        <a:gd name="T88" fmla="*/ 11345 w 11649"/>
                        <a:gd name="T89" fmla="*/ 1620 h 1652"/>
                        <a:gd name="T90" fmla="*/ 11379 w 11649"/>
                        <a:gd name="T91" fmla="*/ 1638 h 1652"/>
                        <a:gd name="T92" fmla="*/ 11415 w 11649"/>
                        <a:gd name="T93" fmla="*/ 1649 h 1652"/>
                        <a:gd name="T94" fmla="*/ 11454 w 11649"/>
                        <a:gd name="T95" fmla="*/ 1652 h 1652"/>
                        <a:gd name="T96" fmla="*/ 11492 w 11649"/>
                        <a:gd name="T97" fmla="*/ 1648 h 1652"/>
                        <a:gd name="T98" fmla="*/ 11531 w 11649"/>
                        <a:gd name="T99" fmla="*/ 1636 h 1652"/>
                        <a:gd name="T100" fmla="*/ 11565 w 11649"/>
                        <a:gd name="T101" fmla="*/ 1617 h 1652"/>
                        <a:gd name="T102" fmla="*/ 11594 w 11649"/>
                        <a:gd name="T103" fmla="*/ 1592 h 1652"/>
                        <a:gd name="T104" fmla="*/ 11617 w 11649"/>
                        <a:gd name="T105" fmla="*/ 1562 h 1652"/>
                        <a:gd name="T106" fmla="*/ 11635 w 11649"/>
                        <a:gd name="T107" fmla="*/ 1528 h 1652"/>
                        <a:gd name="T108" fmla="*/ 11646 w 11649"/>
                        <a:gd name="T109" fmla="*/ 1492 h 1652"/>
                        <a:gd name="T110" fmla="*/ 11649 w 11649"/>
                        <a:gd name="T111" fmla="*/ 1454 h 1652"/>
                        <a:gd name="T112" fmla="*/ 11645 w 11649"/>
                        <a:gd name="T113" fmla="*/ 1414 h 16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11649" h="1652">
                          <a:moveTo>
                            <a:pt x="11640" y="1396"/>
                          </a:moveTo>
                          <a:lnTo>
                            <a:pt x="11295" y="319"/>
                          </a:lnTo>
                          <a:lnTo>
                            <a:pt x="11288" y="301"/>
                          </a:lnTo>
                          <a:lnTo>
                            <a:pt x="11282" y="284"/>
                          </a:lnTo>
                          <a:lnTo>
                            <a:pt x="11274" y="266"/>
                          </a:lnTo>
                          <a:lnTo>
                            <a:pt x="11266" y="250"/>
                          </a:lnTo>
                          <a:lnTo>
                            <a:pt x="11248" y="218"/>
                          </a:lnTo>
                          <a:lnTo>
                            <a:pt x="11229" y="189"/>
                          </a:lnTo>
                          <a:lnTo>
                            <a:pt x="11218" y="174"/>
                          </a:lnTo>
                          <a:lnTo>
                            <a:pt x="11207" y="160"/>
                          </a:lnTo>
                          <a:lnTo>
                            <a:pt x="11196" y="147"/>
                          </a:lnTo>
                          <a:lnTo>
                            <a:pt x="11184" y="134"/>
                          </a:lnTo>
                          <a:lnTo>
                            <a:pt x="11172" y="122"/>
                          </a:lnTo>
                          <a:lnTo>
                            <a:pt x="11159" y="110"/>
                          </a:lnTo>
                          <a:lnTo>
                            <a:pt x="11146" y="99"/>
                          </a:lnTo>
                          <a:lnTo>
                            <a:pt x="11132" y="88"/>
                          </a:lnTo>
                          <a:lnTo>
                            <a:pt x="11119" y="78"/>
                          </a:lnTo>
                          <a:lnTo>
                            <a:pt x="11105" y="68"/>
                          </a:lnTo>
                          <a:lnTo>
                            <a:pt x="11091" y="59"/>
                          </a:lnTo>
                          <a:lnTo>
                            <a:pt x="11076" y="51"/>
                          </a:lnTo>
                          <a:lnTo>
                            <a:pt x="11061" y="43"/>
                          </a:lnTo>
                          <a:lnTo>
                            <a:pt x="11046" y="35"/>
                          </a:lnTo>
                          <a:lnTo>
                            <a:pt x="11030" y="29"/>
                          </a:lnTo>
                          <a:lnTo>
                            <a:pt x="11015" y="23"/>
                          </a:lnTo>
                          <a:lnTo>
                            <a:pt x="11000" y="18"/>
                          </a:lnTo>
                          <a:lnTo>
                            <a:pt x="10983" y="14"/>
                          </a:lnTo>
                          <a:lnTo>
                            <a:pt x="10967" y="9"/>
                          </a:lnTo>
                          <a:lnTo>
                            <a:pt x="10950" y="6"/>
                          </a:lnTo>
                          <a:lnTo>
                            <a:pt x="10934" y="4"/>
                          </a:lnTo>
                          <a:lnTo>
                            <a:pt x="10917" y="3"/>
                          </a:lnTo>
                          <a:lnTo>
                            <a:pt x="10901" y="1"/>
                          </a:lnTo>
                          <a:lnTo>
                            <a:pt x="10884" y="0"/>
                          </a:lnTo>
                          <a:lnTo>
                            <a:pt x="197" y="0"/>
                          </a:lnTo>
                          <a:lnTo>
                            <a:pt x="176" y="1"/>
                          </a:lnTo>
                          <a:lnTo>
                            <a:pt x="157" y="5"/>
                          </a:lnTo>
                          <a:lnTo>
                            <a:pt x="138" y="9"/>
                          </a:lnTo>
                          <a:lnTo>
                            <a:pt x="120" y="16"/>
                          </a:lnTo>
                          <a:lnTo>
                            <a:pt x="103" y="24"/>
                          </a:lnTo>
                          <a:lnTo>
                            <a:pt x="86" y="34"/>
                          </a:lnTo>
                          <a:lnTo>
                            <a:pt x="71" y="45"/>
                          </a:lnTo>
                          <a:lnTo>
                            <a:pt x="57" y="58"/>
                          </a:lnTo>
                          <a:lnTo>
                            <a:pt x="45" y="73"/>
                          </a:lnTo>
                          <a:lnTo>
                            <a:pt x="34" y="87"/>
                          </a:lnTo>
                          <a:lnTo>
                            <a:pt x="23" y="103"/>
                          </a:lnTo>
                          <a:lnTo>
                            <a:pt x="15" y="121"/>
                          </a:lnTo>
                          <a:lnTo>
                            <a:pt x="8" y="138"/>
                          </a:lnTo>
                          <a:lnTo>
                            <a:pt x="4" y="158"/>
                          </a:lnTo>
                          <a:lnTo>
                            <a:pt x="1" y="177"/>
                          </a:lnTo>
                          <a:lnTo>
                            <a:pt x="0" y="197"/>
                          </a:lnTo>
                          <a:lnTo>
                            <a:pt x="1" y="217"/>
                          </a:lnTo>
                          <a:lnTo>
                            <a:pt x="4" y="237"/>
                          </a:lnTo>
                          <a:lnTo>
                            <a:pt x="8" y="255"/>
                          </a:lnTo>
                          <a:lnTo>
                            <a:pt x="15" y="274"/>
                          </a:lnTo>
                          <a:lnTo>
                            <a:pt x="23" y="290"/>
                          </a:lnTo>
                          <a:lnTo>
                            <a:pt x="34" y="307"/>
                          </a:lnTo>
                          <a:lnTo>
                            <a:pt x="45" y="322"/>
                          </a:lnTo>
                          <a:lnTo>
                            <a:pt x="57" y="336"/>
                          </a:lnTo>
                          <a:lnTo>
                            <a:pt x="71" y="348"/>
                          </a:lnTo>
                          <a:lnTo>
                            <a:pt x="86" y="360"/>
                          </a:lnTo>
                          <a:lnTo>
                            <a:pt x="103" y="370"/>
                          </a:lnTo>
                          <a:lnTo>
                            <a:pt x="120" y="378"/>
                          </a:lnTo>
                          <a:lnTo>
                            <a:pt x="138" y="385"/>
                          </a:lnTo>
                          <a:lnTo>
                            <a:pt x="157" y="390"/>
                          </a:lnTo>
                          <a:lnTo>
                            <a:pt x="176" y="392"/>
                          </a:lnTo>
                          <a:lnTo>
                            <a:pt x="197" y="393"/>
                          </a:lnTo>
                          <a:lnTo>
                            <a:pt x="10884" y="393"/>
                          </a:lnTo>
                          <a:lnTo>
                            <a:pt x="10885" y="394"/>
                          </a:lnTo>
                          <a:lnTo>
                            <a:pt x="10890" y="397"/>
                          </a:lnTo>
                          <a:lnTo>
                            <a:pt x="10894" y="400"/>
                          </a:lnTo>
                          <a:lnTo>
                            <a:pt x="10899" y="404"/>
                          </a:lnTo>
                          <a:lnTo>
                            <a:pt x="10904" y="411"/>
                          </a:lnTo>
                          <a:lnTo>
                            <a:pt x="10910" y="420"/>
                          </a:lnTo>
                          <a:lnTo>
                            <a:pt x="10915" y="429"/>
                          </a:lnTo>
                          <a:lnTo>
                            <a:pt x="10921" y="441"/>
                          </a:lnTo>
                          <a:lnTo>
                            <a:pt x="10935" y="487"/>
                          </a:lnTo>
                          <a:lnTo>
                            <a:pt x="10973" y="608"/>
                          </a:lnTo>
                          <a:lnTo>
                            <a:pt x="11029" y="780"/>
                          </a:lnTo>
                          <a:lnTo>
                            <a:pt x="11092" y="978"/>
                          </a:lnTo>
                          <a:lnTo>
                            <a:pt x="11155" y="1175"/>
                          </a:lnTo>
                          <a:lnTo>
                            <a:pt x="11210" y="1347"/>
                          </a:lnTo>
                          <a:lnTo>
                            <a:pt x="11250" y="1469"/>
                          </a:lnTo>
                          <a:lnTo>
                            <a:pt x="11264" y="1515"/>
                          </a:lnTo>
                          <a:lnTo>
                            <a:pt x="11264" y="1515"/>
                          </a:lnTo>
                          <a:lnTo>
                            <a:pt x="11272" y="1534"/>
                          </a:lnTo>
                          <a:lnTo>
                            <a:pt x="11281" y="1551"/>
                          </a:lnTo>
                          <a:lnTo>
                            <a:pt x="11290" y="1569"/>
                          </a:lnTo>
                          <a:lnTo>
                            <a:pt x="11302" y="1583"/>
                          </a:lnTo>
                          <a:lnTo>
                            <a:pt x="11316" y="1597"/>
                          </a:lnTo>
                          <a:lnTo>
                            <a:pt x="11330" y="1609"/>
                          </a:lnTo>
                          <a:lnTo>
                            <a:pt x="11345" y="1620"/>
                          </a:lnTo>
                          <a:lnTo>
                            <a:pt x="11362" y="1630"/>
                          </a:lnTo>
                          <a:lnTo>
                            <a:pt x="11379" y="1638"/>
                          </a:lnTo>
                          <a:lnTo>
                            <a:pt x="11397" y="1644"/>
                          </a:lnTo>
                          <a:lnTo>
                            <a:pt x="11415" y="1649"/>
                          </a:lnTo>
                          <a:lnTo>
                            <a:pt x="11434" y="1651"/>
                          </a:lnTo>
                          <a:lnTo>
                            <a:pt x="11454" y="1652"/>
                          </a:lnTo>
                          <a:lnTo>
                            <a:pt x="11474" y="1651"/>
                          </a:lnTo>
                          <a:lnTo>
                            <a:pt x="11492" y="1648"/>
                          </a:lnTo>
                          <a:lnTo>
                            <a:pt x="11512" y="1642"/>
                          </a:lnTo>
                          <a:lnTo>
                            <a:pt x="11531" y="1636"/>
                          </a:lnTo>
                          <a:lnTo>
                            <a:pt x="11548" y="1627"/>
                          </a:lnTo>
                          <a:lnTo>
                            <a:pt x="11565" y="1617"/>
                          </a:lnTo>
                          <a:lnTo>
                            <a:pt x="11580" y="1605"/>
                          </a:lnTo>
                          <a:lnTo>
                            <a:pt x="11594" y="1592"/>
                          </a:lnTo>
                          <a:lnTo>
                            <a:pt x="11606" y="1577"/>
                          </a:lnTo>
                          <a:lnTo>
                            <a:pt x="11617" y="1562"/>
                          </a:lnTo>
                          <a:lnTo>
                            <a:pt x="11627" y="1546"/>
                          </a:lnTo>
                          <a:lnTo>
                            <a:pt x="11635" y="1528"/>
                          </a:lnTo>
                          <a:lnTo>
                            <a:pt x="11641" y="1511"/>
                          </a:lnTo>
                          <a:lnTo>
                            <a:pt x="11646" y="1492"/>
                          </a:lnTo>
                          <a:lnTo>
                            <a:pt x="11648" y="1474"/>
                          </a:lnTo>
                          <a:lnTo>
                            <a:pt x="11649" y="1454"/>
                          </a:lnTo>
                          <a:lnTo>
                            <a:pt x="11648" y="1434"/>
                          </a:lnTo>
                          <a:lnTo>
                            <a:pt x="11645" y="1414"/>
                          </a:lnTo>
                          <a:lnTo>
                            <a:pt x="11640" y="139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56" name="Freeform 520"/>
                    <p:cNvSpPr>
                      <a:spLocks/>
                    </p:cNvSpPr>
                    <p:nvPr/>
                  </p:nvSpPr>
                  <p:spPr bwMode="auto">
                    <a:xfrm flipH="1">
                      <a:off x="4397" y="3585"/>
                      <a:ext cx="2097" cy="381"/>
                    </a:xfrm>
                    <a:custGeom>
                      <a:avLst/>
                      <a:gdLst>
                        <a:gd name="T0" fmla="*/ 12229 w 12466"/>
                        <a:gd name="T1" fmla="*/ 1527 h 2195"/>
                        <a:gd name="T2" fmla="*/ 12174 w 12466"/>
                        <a:gd name="T3" fmla="*/ 1548 h 2195"/>
                        <a:gd name="T4" fmla="*/ 12129 w 12466"/>
                        <a:gd name="T5" fmla="*/ 1581 h 2195"/>
                        <a:gd name="T6" fmla="*/ 12095 w 12466"/>
                        <a:gd name="T7" fmla="*/ 1627 h 2195"/>
                        <a:gd name="T8" fmla="*/ 12075 w 12466"/>
                        <a:gd name="T9" fmla="*/ 1680 h 2195"/>
                        <a:gd name="T10" fmla="*/ 12071 w 12466"/>
                        <a:gd name="T11" fmla="*/ 1801 h 2195"/>
                        <a:gd name="T12" fmla="*/ 395 w 12466"/>
                        <a:gd name="T13" fmla="*/ 1715 h 2195"/>
                        <a:gd name="T14" fmla="*/ 395 w 12466"/>
                        <a:gd name="T15" fmla="*/ 1586 h 2195"/>
                        <a:gd name="T16" fmla="*/ 394 w 12466"/>
                        <a:gd name="T17" fmla="*/ 1490 h 2195"/>
                        <a:gd name="T18" fmla="*/ 503 w 12466"/>
                        <a:gd name="T19" fmla="*/ 1154 h 2195"/>
                        <a:gd name="T20" fmla="*/ 681 w 12466"/>
                        <a:gd name="T21" fmla="*/ 611 h 2195"/>
                        <a:gd name="T22" fmla="*/ 804 w 12466"/>
                        <a:gd name="T23" fmla="*/ 239 h 2195"/>
                        <a:gd name="T24" fmla="*/ 808 w 12466"/>
                        <a:gd name="T25" fmla="*/ 181 h 2195"/>
                        <a:gd name="T26" fmla="*/ 796 w 12466"/>
                        <a:gd name="T27" fmla="*/ 126 h 2195"/>
                        <a:gd name="T28" fmla="*/ 767 w 12466"/>
                        <a:gd name="T29" fmla="*/ 77 h 2195"/>
                        <a:gd name="T30" fmla="*/ 726 w 12466"/>
                        <a:gd name="T31" fmla="*/ 38 h 2195"/>
                        <a:gd name="T32" fmla="*/ 674 w 12466"/>
                        <a:gd name="T33" fmla="*/ 10 h 2195"/>
                        <a:gd name="T34" fmla="*/ 616 w 12466"/>
                        <a:gd name="T35" fmla="*/ 0 h 2195"/>
                        <a:gd name="T36" fmla="*/ 559 w 12466"/>
                        <a:gd name="T37" fmla="*/ 8 h 2195"/>
                        <a:gd name="T38" fmla="*/ 507 w 12466"/>
                        <a:gd name="T39" fmla="*/ 31 h 2195"/>
                        <a:gd name="T40" fmla="*/ 463 w 12466"/>
                        <a:gd name="T41" fmla="*/ 67 h 2195"/>
                        <a:gd name="T42" fmla="*/ 431 w 12466"/>
                        <a:gd name="T43" fmla="*/ 116 h 2195"/>
                        <a:gd name="T44" fmla="*/ 181 w 12466"/>
                        <a:gd name="T45" fmla="*/ 868 h 2195"/>
                        <a:gd name="T46" fmla="*/ 25 w 12466"/>
                        <a:gd name="T47" fmla="*/ 1352 h 2195"/>
                        <a:gd name="T48" fmla="*/ 1 w 12466"/>
                        <a:gd name="T49" fmla="*/ 1449 h 2195"/>
                        <a:gd name="T50" fmla="*/ 0 w 12466"/>
                        <a:gd name="T51" fmla="*/ 1455 h 2195"/>
                        <a:gd name="T52" fmla="*/ 0 w 12466"/>
                        <a:gd name="T53" fmla="*/ 1461 h 2195"/>
                        <a:gd name="T54" fmla="*/ 2 w 12466"/>
                        <a:gd name="T55" fmla="*/ 1928 h 2195"/>
                        <a:gd name="T56" fmla="*/ 4 w 12466"/>
                        <a:gd name="T57" fmla="*/ 1968 h 2195"/>
                        <a:gd name="T58" fmla="*/ 13 w 12466"/>
                        <a:gd name="T59" fmla="*/ 2008 h 2195"/>
                        <a:gd name="T60" fmla="*/ 27 w 12466"/>
                        <a:gd name="T61" fmla="*/ 2044 h 2195"/>
                        <a:gd name="T62" fmla="*/ 47 w 12466"/>
                        <a:gd name="T63" fmla="*/ 2079 h 2195"/>
                        <a:gd name="T64" fmla="*/ 71 w 12466"/>
                        <a:gd name="T65" fmla="*/ 2110 h 2195"/>
                        <a:gd name="T66" fmla="*/ 100 w 12466"/>
                        <a:gd name="T67" fmla="*/ 2137 h 2195"/>
                        <a:gd name="T68" fmla="*/ 140 w 12466"/>
                        <a:gd name="T69" fmla="*/ 2164 h 2195"/>
                        <a:gd name="T70" fmla="*/ 210 w 12466"/>
                        <a:gd name="T71" fmla="*/ 2189 h 2195"/>
                        <a:gd name="T72" fmla="*/ 247 w 12466"/>
                        <a:gd name="T73" fmla="*/ 2194 h 2195"/>
                        <a:gd name="T74" fmla="*/ 12220 w 12466"/>
                        <a:gd name="T75" fmla="*/ 2194 h 2195"/>
                        <a:gd name="T76" fmla="*/ 12257 w 12466"/>
                        <a:gd name="T77" fmla="*/ 2189 h 2195"/>
                        <a:gd name="T78" fmla="*/ 12327 w 12466"/>
                        <a:gd name="T79" fmla="*/ 2164 h 2195"/>
                        <a:gd name="T80" fmla="*/ 12387 w 12466"/>
                        <a:gd name="T81" fmla="*/ 2119 h 2195"/>
                        <a:gd name="T82" fmla="*/ 12412 w 12466"/>
                        <a:gd name="T83" fmla="*/ 2090 h 2195"/>
                        <a:gd name="T84" fmla="*/ 12445 w 12466"/>
                        <a:gd name="T85" fmla="*/ 2032 h 2195"/>
                        <a:gd name="T86" fmla="*/ 12457 w 12466"/>
                        <a:gd name="T87" fmla="*/ 1994 h 2195"/>
                        <a:gd name="T88" fmla="*/ 12464 w 12466"/>
                        <a:gd name="T89" fmla="*/ 1954 h 2195"/>
                        <a:gd name="T90" fmla="*/ 12466 w 12466"/>
                        <a:gd name="T91" fmla="*/ 1720 h 2195"/>
                        <a:gd name="T92" fmla="*/ 12457 w 12466"/>
                        <a:gd name="T93" fmla="*/ 1662 h 2195"/>
                        <a:gd name="T94" fmla="*/ 12432 w 12466"/>
                        <a:gd name="T95" fmla="*/ 1610 h 2195"/>
                        <a:gd name="T96" fmla="*/ 12393 w 12466"/>
                        <a:gd name="T97" fmla="*/ 1569 h 2195"/>
                        <a:gd name="T98" fmla="*/ 12345 w 12466"/>
                        <a:gd name="T99" fmla="*/ 1539 h 2195"/>
                        <a:gd name="T100" fmla="*/ 12288 w 12466"/>
                        <a:gd name="T101" fmla="*/ 1525 h 21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12466" h="2195">
                          <a:moveTo>
                            <a:pt x="12268" y="1524"/>
                          </a:moveTo>
                          <a:lnTo>
                            <a:pt x="12249" y="1525"/>
                          </a:lnTo>
                          <a:lnTo>
                            <a:pt x="12229" y="1527"/>
                          </a:lnTo>
                          <a:lnTo>
                            <a:pt x="12210" y="1533"/>
                          </a:lnTo>
                          <a:lnTo>
                            <a:pt x="12192" y="1539"/>
                          </a:lnTo>
                          <a:lnTo>
                            <a:pt x="12174" y="1548"/>
                          </a:lnTo>
                          <a:lnTo>
                            <a:pt x="12159" y="1557"/>
                          </a:lnTo>
                          <a:lnTo>
                            <a:pt x="12143" y="1569"/>
                          </a:lnTo>
                          <a:lnTo>
                            <a:pt x="12129" y="1581"/>
                          </a:lnTo>
                          <a:lnTo>
                            <a:pt x="12116" y="1595"/>
                          </a:lnTo>
                          <a:lnTo>
                            <a:pt x="12105" y="1610"/>
                          </a:lnTo>
                          <a:lnTo>
                            <a:pt x="12095" y="1627"/>
                          </a:lnTo>
                          <a:lnTo>
                            <a:pt x="12087" y="1644"/>
                          </a:lnTo>
                          <a:lnTo>
                            <a:pt x="12080" y="1662"/>
                          </a:lnTo>
                          <a:lnTo>
                            <a:pt x="12075" y="1680"/>
                          </a:lnTo>
                          <a:lnTo>
                            <a:pt x="12072" y="1700"/>
                          </a:lnTo>
                          <a:lnTo>
                            <a:pt x="12071" y="1720"/>
                          </a:lnTo>
                          <a:lnTo>
                            <a:pt x="12071" y="1801"/>
                          </a:lnTo>
                          <a:lnTo>
                            <a:pt x="395" y="1801"/>
                          </a:lnTo>
                          <a:lnTo>
                            <a:pt x="395" y="1759"/>
                          </a:lnTo>
                          <a:lnTo>
                            <a:pt x="395" y="1715"/>
                          </a:lnTo>
                          <a:lnTo>
                            <a:pt x="395" y="1672"/>
                          </a:lnTo>
                          <a:lnTo>
                            <a:pt x="395" y="1628"/>
                          </a:lnTo>
                          <a:lnTo>
                            <a:pt x="395" y="1586"/>
                          </a:lnTo>
                          <a:lnTo>
                            <a:pt x="394" y="1549"/>
                          </a:lnTo>
                          <a:lnTo>
                            <a:pt x="394" y="1516"/>
                          </a:lnTo>
                          <a:lnTo>
                            <a:pt x="394" y="1490"/>
                          </a:lnTo>
                          <a:lnTo>
                            <a:pt x="417" y="1417"/>
                          </a:lnTo>
                          <a:lnTo>
                            <a:pt x="454" y="1302"/>
                          </a:lnTo>
                          <a:lnTo>
                            <a:pt x="503" y="1154"/>
                          </a:lnTo>
                          <a:lnTo>
                            <a:pt x="559" y="984"/>
                          </a:lnTo>
                          <a:lnTo>
                            <a:pt x="619" y="799"/>
                          </a:lnTo>
                          <a:lnTo>
                            <a:pt x="681" y="611"/>
                          </a:lnTo>
                          <a:lnTo>
                            <a:pt x="743" y="427"/>
                          </a:lnTo>
                          <a:lnTo>
                            <a:pt x="799" y="259"/>
                          </a:lnTo>
                          <a:lnTo>
                            <a:pt x="804" y="239"/>
                          </a:lnTo>
                          <a:lnTo>
                            <a:pt x="808" y="220"/>
                          </a:lnTo>
                          <a:lnTo>
                            <a:pt x="809" y="201"/>
                          </a:lnTo>
                          <a:lnTo>
                            <a:pt x="808" y="181"/>
                          </a:lnTo>
                          <a:lnTo>
                            <a:pt x="805" y="162"/>
                          </a:lnTo>
                          <a:lnTo>
                            <a:pt x="801" y="144"/>
                          </a:lnTo>
                          <a:lnTo>
                            <a:pt x="796" y="126"/>
                          </a:lnTo>
                          <a:lnTo>
                            <a:pt x="788" y="109"/>
                          </a:lnTo>
                          <a:lnTo>
                            <a:pt x="778" y="92"/>
                          </a:lnTo>
                          <a:lnTo>
                            <a:pt x="767" y="77"/>
                          </a:lnTo>
                          <a:lnTo>
                            <a:pt x="755" y="63"/>
                          </a:lnTo>
                          <a:lnTo>
                            <a:pt x="742" y="50"/>
                          </a:lnTo>
                          <a:lnTo>
                            <a:pt x="726" y="38"/>
                          </a:lnTo>
                          <a:lnTo>
                            <a:pt x="710" y="27"/>
                          </a:lnTo>
                          <a:lnTo>
                            <a:pt x="692" y="18"/>
                          </a:lnTo>
                          <a:lnTo>
                            <a:pt x="674" y="10"/>
                          </a:lnTo>
                          <a:lnTo>
                            <a:pt x="654" y="5"/>
                          </a:lnTo>
                          <a:lnTo>
                            <a:pt x="634" y="1"/>
                          </a:lnTo>
                          <a:lnTo>
                            <a:pt x="616" y="0"/>
                          </a:lnTo>
                          <a:lnTo>
                            <a:pt x="596" y="1"/>
                          </a:lnTo>
                          <a:lnTo>
                            <a:pt x="577" y="4"/>
                          </a:lnTo>
                          <a:lnTo>
                            <a:pt x="559" y="8"/>
                          </a:lnTo>
                          <a:lnTo>
                            <a:pt x="540" y="13"/>
                          </a:lnTo>
                          <a:lnTo>
                            <a:pt x="523" y="21"/>
                          </a:lnTo>
                          <a:lnTo>
                            <a:pt x="507" y="31"/>
                          </a:lnTo>
                          <a:lnTo>
                            <a:pt x="492" y="41"/>
                          </a:lnTo>
                          <a:lnTo>
                            <a:pt x="476" y="54"/>
                          </a:lnTo>
                          <a:lnTo>
                            <a:pt x="463" y="67"/>
                          </a:lnTo>
                          <a:lnTo>
                            <a:pt x="451" y="82"/>
                          </a:lnTo>
                          <a:lnTo>
                            <a:pt x="441" y="99"/>
                          </a:lnTo>
                          <a:lnTo>
                            <a:pt x="431" y="116"/>
                          </a:lnTo>
                          <a:lnTo>
                            <a:pt x="425" y="135"/>
                          </a:lnTo>
                          <a:lnTo>
                            <a:pt x="285" y="553"/>
                          </a:lnTo>
                          <a:lnTo>
                            <a:pt x="181" y="868"/>
                          </a:lnTo>
                          <a:lnTo>
                            <a:pt x="106" y="1097"/>
                          </a:lnTo>
                          <a:lnTo>
                            <a:pt x="56" y="1253"/>
                          </a:lnTo>
                          <a:lnTo>
                            <a:pt x="25" y="1352"/>
                          </a:lnTo>
                          <a:lnTo>
                            <a:pt x="9" y="1408"/>
                          </a:lnTo>
                          <a:lnTo>
                            <a:pt x="2" y="1435"/>
                          </a:lnTo>
                          <a:lnTo>
                            <a:pt x="1" y="1449"/>
                          </a:lnTo>
                          <a:lnTo>
                            <a:pt x="0" y="1450"/>
                          </a:lnTo>
                          <a:lnTo>
                            <a:pt x="0" y="1453"/>
                          </a:lnTo>
                          <a:lnTo>
                            <a:pt x="0" y="1455"/>
                          </a:lnTo>
                          <a:lnTo>
                            <a:pt x="0" y="1457"/>
                          </a:lnTo>
                          <a:lnTo>
                            <a:pt x="0" y="1459"/>
                          </a:lnTo>
                          <a:lnTo>
                            <a:pt x="0" y="1461"/>
                          </a:lnTo>
                          <a:lnTo>
                            <a:pt x="0" y="1463"/>
                          </a:lnTo>
                          <a:lnTo>
                            <a:pt x="0" y="1465"/>
                          </a:lnTo>
                          <a:lnTo>
                            <a:pt x="2" y="1928"/>
                          </a:lnTo>
                          <a:lnTo>
                            <a:pt x="2" y="1942"/>
                          </a:lnTo>
                          <a:lnTo>
                            <a:pt x="3" y="1955"/>
                          </a:lnTo>
                          <a:lnTo>
                            <a:pt x="4" y="1968"/>
                          </a:lnTo>
                          <a:lnTo>
                            <a:pt x="7" y="1981"/>
                          </a:lnTo>
                          <a:lnTo>
                            <a:pt x="10" y="1994"/>
                          </a:lnTo>
                          <a:lnTo>
                            <a:pt x="13" y="2008"/>
                          </a:lnTo>
                          <a:lnTo>
                            <a:pt x="18" y="2020"/>
                          </a:lnTo>
                          <a:lnTo>
                            <a:pt x="22" y="2032"/>
                          </a:lnTo>
                          <a:lnTo>
                            <a:pt x="27" y="2044"/>
                          </a:lnTo>
                          <a:lnTo>
                            <a:pt x="34" y="2056"/>
                          </a:lnTo>
                          <a:lnTo>
                            <a:pt x="41" y="2068"/>
                          </a:lnTo>
                          <a:lnTo>
                            <a:pt x="47" y="2079"/>
                          </a:lnTo>
                          <a:lnTo>
                            <a:pt x="55" y="2090"/>
                          </a:lnTo>
                          <a:lnTo>
                            <a:pt x="63" y="2101"/>
                          </a:lnTo>
                          <a:lnTo>
                            <a:pt x="71" y="2110"/>
                          </a:lnTo>
                          <a:lnTo>
                            <a:pt x="81" y="2119"/>
                          </a:lnTo>
                          <a:lnTo>
                            <a:pt x="90" y="2128"/>
                          </a:lnTo>
                          <a:lnTo>
                            <a:pt x="100" y="2137"/>
                          </a:lnTo>
                          <a:lnTo>
                            <a:pt x="110" y="2144"/>
                          </a:lnTo>
                          <a:lnTo>
                            <a:pt x="120" y="2152"/>
                          </a:lnTo>
                          <a:lnTo>
                            <a:pt x="140" y="2164"/>
                          </a:lnTo>
                          <a:lnTo>
                            <a:pt x="163" y="2175"/>
                          </a:lnTo>
                          <a:lnTo>
                            <a:pt x="187" y="2184"/>
                          </a:lnTo>
                          <a:lnTo>
                            <a:pt x="210" y="2189"/>
                          </a:lnTo>
                          <a:lnTo>
                            <a:pt x="223" y="2191"/>
                          </a:lnTo>
                          <a:lnTo>
                            <a:pt x="235" y="2194"/>
                          </a:lnTo>
                          <a:lnTo>
                            <a:pt x="247" y="2194"/>
                          </a:lnTo>
                          <a:lnTo>
                            <a:pt x="260" y="2195"/>
                          </a:lnTo>
                          <a:lnTo>
                            <a:pt x="12208" y="2195"/>
                          </a:lnTo>
                          <a:lnTo>
                            <a:pt x="12220" y="2194"/>
                          </a:lnTo>
                          <a:lnTo>
                            <a:pt x="12232" y="2194"/>
                          </a:lnTo>
                          <a:lnTo>
                            <a:pt x="12245" y="2191"/>
                          </a:lnTo>
                          <a:lnTo>
                            <a:pt x="12257" y="2189"/>
                          </a:lnTo>
                          <a:lnTo>
                            <a:pt x="12282" y="2184"/>
                          </a:lnTo>
                          <a:lnTo>
                            <a:pt x="12305" y="2175"/>
                          </a:lnTo>
                          <a:lnTo>
                            <a:pt x="12327" y="2164"/>
                          </a:lnTo>
                          <a:lnTo>
                            <a:pt x="12347" y="2152"/>
                          </a:lnTo>
                          <a:lnTo>
                            <a:pt x="12368" y="2137"/>
                          </a:lnTo>
                          <a:lnTo>
                            <a:pt x="12387" y="2119"/>
                          </a:lnTo>
                          <a:lnTo>
                            <a:pt x="12396" y="2110"/>
                          </a:lnTo>
                          <a:lnTo>
                            <a:pt x="12404" y="2101"/>
                          </a:lnTo>
                          <a:lnTo>
                            <a:pt x="12412" y="2090"/>
                          </a:lnTo>
                          <a:lnTo>
                            <a:pt x="12420" y="2079"/>
                          </a:lnTo>
                          <a:lnTo>
                            <a:pt x="12434" y="2056"/>
                          </a:lnTo>
                          <a:lnTo>
                            <a:pt x="12445" y="2032"/>
                          </a:lnTo>
                          <a:lnTo>
                            <a:pt x="12449" y="2020"/>
                          </a:lnTo>
                          <a:lnTo>
                            <a:pt x="12454" y="2006"/>
                          </a:lnTo>
                          <a:lnTo>
                            <a:pt x="12457" y="1994"/>
                          </a:lnTo>
                          <a:lnTo>
                            <a:pt x="12460" y="1981"/>
                          </a:lnTo>
                          <a:lnTo>
                            <a:pt x="12463" y="1968"/>
                          </a:lnTo>
                          <a:lnTo>
                            <a:pt x="12464" y="1954"/>
                          </a:lnTo>
                          <a:lnTo>
                            <a:pt x="12465" y="1941"/>
                          </a:lnTo>
                          <a:lnTo>
                            <a:pt x="12466" y="1928"/>
                          </a:lnTo>
                          <a:lnTo>
                            <a:pt x="12466" y="1720"/>
                          </a:lnTo>
                          <a:lnTo>
                            <a:pt x="12465" y="1700"/>
                          </a:lnTo>
                          <a:lnTo>
                            <a:pt x="12461" y="1680"/>
                          </a:lnTo>
                          <a:lnTo>
                            <a:pt x="12457" y="1662"/>
                          </a:lnTo>
                          <a:lnTo>
                            <a:pt x="12450" y="1644"/>
                          </a:lnTo>
                          <a:lnTo>
                            <a:pt x="12442" y="1627"/>
                          </a:lnTo>
                          <a:lnTo>
                            <a:pt x="12432" y="1610"/>
                          </a:lnTo>
                          <a:lnTo>
                            <a:pt x="12421" y="1595"/>
                          </a:lnTo>
                          <a:lnTo>
                            <a:pt x="12408" y="1581"/>
                          </a:lnTo>
                          <a:lnTo>
                            <a:pt x="12393" y="1569"/>
                          </a:lnTo>
                          <a:lnTo>
                            <a:pt x="12378" y="1557"/>
                          </a:lnTo>
                          <a:lnTo>
                            <a:pt x="12363" y="1548"/>
                          </a:lnTo>
                          <a:lnTo>
                            <a:pt x="12345" y="1539"/>
                          </a:lnTo>
                          <a:lnTo>
                            <a:pt x="12327" y="1533"/>
                          </a:lnTo>
                          <a:lnTo>
                            <a:pt x="12308" y="1527"/>
                          </a:lnTo>
                          <a:lnTo>
                            <a:pt x="12288" y="1525"/>
                          </a:lnTo>
                          <a:lnTo>
                            <a:pt x="12268" y="1524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57" name="Freeform 521"/>
                    <p:cNvSpPr>
                      <a:spLocks/>
                    </p:cNvSpPr>
                    <p:nvPr/>
                  </p:nvSpPr>
                  <p:spPr bwMode="auto">
                    <a:xfrm flipH="1">
                      <a:off x="4488" y="3832"/>
                      <a:ext cx="1897" cy="29"/>
                    </a:xfrm>
                    <a:custGeom>
                      <a:avLst/>
                      <a:gdLst>
                        <a:gd name="T0" fmla="*/ 11195 w 11279"/>
                        <a:gd name="T1" fmla="*/ 167 h 167"/>
                        <a:gd name="T2" fmla="*/ 11212 w 11279"/>
                        <a:gd name="T3" fmla="*/ 166 h 167"/>
                        <a:gd name="T4" fmla="*/ 11228 w 11279"/>
                        <a:gd name="T5" fmla="*/ 161 h 167"/>
                        <a:gd name="T6" fmla="*/ 11242 w 11279"/>
                        <a:gd name="T7" fmla="*/ 153 h 167"/>
                        <a:gd name="T8" fmla="*/ 11254 w 11279"/>
                        <a:gd name="T9" fmla="*/ 143 h 167"/>
                        <a:gd name="T10" fmla="*/ 11265 w 11279"/>
                        <a:gd name="T11" fmla="*/ 131 h 167"/>
                        <a:gd name="T12" fmla="*/ 11273 w 11279"/>
                        <a:gd name="T13" fmla="*/ 117 h 167"/>
                        <a:gd name="T14" fmla="*/ 11277 w 11279"/>
                        <a:gd name="T15" fmla="*/ 100 h 167"/>
                        <a:gd name="T16" fmla="*/ 11279 w 11279"/>
                        <a:gd name="T17" fmla="*/ 84 h 167"/>
                        <a:gd name="T18" fmla="*/ 11277 w 11279"/>
                        <a:gd name="T19" fmla="*/ 67 h 167"/>
                        <a:gd name="T20" fmla="*/ 11273 w 11279"/>
                        <a:gd name="T21" fmla="*/ 51 h 167"/>
                        <a:gd name="T22" fmla="*/ 11265 w 11279"/>
                        <a:gd name="T23" fmla="*/ 37 h 167"/>
                        <a:gd name="T24" fmla="*/ 11254 w 11279"/>
                        <a:gd name="T25" fmla="*/ 25 h 167"/>
                        <a:gd name="T26" fmla="*/ 11242 w 11279"/>
                        <a:gd name="T27" fmla="*/ 15 h 167"/>
                        <a:gd name="T28" fmla="*/ 11228 w 11279"/>
                        <a:gd name="T29" fmla="*/ 6 h 167"/>
                        <a:gd name="T30" fmla="*/ 11212 w 11279"/>
                        <a:gd name="T31" fmla="*/ 2 h 167"/>
                        <a:gd name="T32" fmla="*/ 11195 w 11279"/>
                        <a:gd name="T33" fmla="*/ 0 h 167"/>
                        <a:gd name="T34" fmla="*/ 75 w 11279"/>
                        <a:gd name="T35" fmla="*/ 1 h 167"/>
                        <a:gd name="T36" fmla="*/ 59 w 11279"/>
                        <a:gd name="T37" fmla="*/ 4 h 167"/>
                        <a:gd name="T38" fmla="*/ 44 w 11279"/>
                        <a:gd name="T39" fmla="*/ 11 h 167"/>
                        <a:gd name="T40" fmla="*/ 30 w 11279"/>
                        <a:gd name="T41" fmla="*/ 19 h 167"/>
                        <a:gd name="T42" fmla="*/ 19 w 11279"/>
                        <a:gd name="T43" fmla="*/ 30 h 167"/>
                        <a:gd name="T44" fmla="*/ 10 w 11279"/>
                        <a:gd name="T45" fmla="*/ 44 h 167"/>
                        <a:gd name="T46" fmla="*/ 4 w 11279"/>
                        <a:gd name="T47" fmla="*/ 59 h 167"/>
                        <a:gd name="T48" fmla="*/ 1 w 11279"/>
                        <a:gd name="T49" fmla="*/ 75 h 167"/>
                        <a:gd name="T50" fmla="*/ 1 w 11279"/>
                        <a:gd name="T51" fmla="*/ 93 h 167"/>
                        <a:gd name="T52" fmla="*/ 4 w 11279"/>
                        <a:gd name="T53" fmla="*/ 109 h 167"/>
                        <a:gd name="T54" fmla="*/ 10 w 11279"/>
                        <a:gd name="T55" fmla="*/ 123 h 167"/>
                        <a:gd name="T56" fmla="*/ 19 w 11279"/>
                        <a:gd name="T57" fmla="*/ 137 h 167"/>
                        <a:gd name="T58" fmla="*/ 30 w 11279"/>
                        <a:gd name="T59" fmla="*/ 149 h 167"/>
                        <a:gd name="T60" fmla="*/ 44 w 11279"/>
                        <a:gd name="T61" fmla="*/ 157 h 167"/>
                        <a:gd name="T62" fmla="*/ 59 w 11279"/>
                        <a:gd name="T63" fmla="*/ 164 h 167"/>
                        <a:gd name="T64" fmla="*/ 75 w 11279"/>
                        <a:gd name="T65" fmla="*/ 167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1279" h="167">
                          <a:moveTo>
                            <a:pt x="84" y="167"/>
                          </a:moveTo>
                          <a:lnTo>
                            <a:pt x="11195" y="167"/>
                          </a:lnTo>
                          <a:lnTo>
                            <a:pt x="11204" y="167"/>
                          </a:lnTo>
                          <a:lnTo>
                            <a:pt x="11212" y="166"/>
                          </a:lnTo>
                          <a:lnTo>
                            <a:pt x="11220" y="164"/>
                          </a:lnTo>
                          <a:lnTo>
                            <a:pt x="11228" y="161"/>
                          </a:lnTo>
                          <a:lnTo>
                            <a:pt x="11236" y="157"/>
                          </a:lnTo>
                          <a:lnTo>
                            <a:pt x="11242" y="153"/>
                          </a:lnTo>
                          <a:lnTo>
                            <a:pt x="11249" y="149"/>
                          </a:lnTo>
                          <a:lnTo>
                            <a:pt x="11254" y="143"/>
                          </a:lnTo>
                          <a:lnTo>
                            <a:pt x="11260" y="137"/>
                          </a:lnTo>
                          <a:lnTo>
                            <a:pt x="11265" y="131"/>
                          </a:lnTo>
                          <a:lnTo>
                            <a:pt x="11270" y="123"/>
                          </a:lnTo>
                          <a:lnTo>
                            <a:pt x="11273" y="117"/>
                          </a:lnTo>
                          <a:lnTo>
                            <a:pt x="11275" y="109"/>
                          </a:lnTo>
                          <a:lnTo>
                            <a:pt x="11277" y="100"/>
                          </a:lnTo>
                          <a:lnTo>
                            <a:pt x="11278" y="93"/>
                          </a:lnTo>
                          <a:lnTo>
                            <a:pt x="11279" y="84"/>
                          </a:lnTo>
                          <a:lnTo>
                            <a:pt x="11278" y="75"/>
                          </a:lnTo>
                          <a:lnTo>
                            <a:pt x="11277" y="67"/>
                          </a:lnTo>
                          <a:lnTo>
                            <a:pt x="11275" y="59"/>
                          </a:lnTo>
                          <a:lnTo>
                            <a:pt x="11273" y="51"/>
                          </a:lnTo>
                          <a:lnTo>
                            <a:pt x="11270" y="44"/>
                          </a:lnTo>
                          <a:lnTo>
                            <a:pt x="11265" y="37"/>
                          </a:lnTo>
                          <a:lnTo>
                            <a:pt x="11260" y="30"/>
                          </a:lnTo>
                          <a:lnTo>
                            <a:pt x="11254" y="25"/>
                          </a:lnTo>
                          <a:lnTo>
                            <a:pt x="11249" y="19"/>
                          </a:lnTo>
                          <a:lnTo>
                            <a:pt x="11242" y="15"/>
                          </a:lnTo>
                          <a:lnTo>
                            <a:pt x="11236" y="11"/>
                          </a:lnTo>
                          <a:lnTo>
                            <a:pt x="11228" y="6"/>
                          </a:lnTo>
                          <a:lnTo>
                            <a:pt x="11220" y="4"/>
                          </a:lnTo>
                          <a:lnTo>
                            <a:pt x="11212" y="2"/>
                          </a:lnTo>
                          <a:lnTo>
                            <a:pt x="11204" y="1"/>
                          </a:lnTo>
                          <a:lnTo>
                            <a:pt x="11195" y="0"/>
                          </a:lnTo>
                          <a:lnTo>
                            <a:pt x="84" y="0"/>
                          </a:lnTo>
                          <a:lnTo>
                            <a:pt x="75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1"/>
                          </a:lnTo>
                          <a:lnTo>
                            <a:pt x="37" y="15"/>
                          </a:lnTo>
                          <a:lnTo>
                            <a:pt x="30" y="19"/>
                          </a:lnTo>
                          <a:lnTo>
                            <a:pt x="25" y="25"/>
                          </a:lnTo>
                          <a:lnTo>
                            <a:pt x="19" y="30"/>
                          </a:lnTo>
                          <a:lnTo>
                            <a:pt x="14" y="37"/>
                          </a:lnTo>
                          <a:lnTo>
                            <a:pt x="10" y="44"/>
                          </a:lnTo>
                          <a:lnTo>
                            <a:pt x="6" y="51"/>
                          </a:lnTo>
                          <a:lnTo>
                            <a:pt x="4" y="59"/>
                          </a:lnTo>
                          <a:lnTo>
                            <a:pt x="2" y="67"/>
                          </a:lnTo>
                          <a:lnTo>
                            <a:pt x="1" y="75"/>
                          </a:lnTo>
                          <a:lnTo>
                            <a:pt x="0" y="84"/>
                          </a:lnTo>
                          <a:lnTo>
                            <a:pt x="1" y="93"/>
                          </a:lnTo>
                          <a:lnTo>
                            <a:pt x="2" y="100"/>
                          </a:lnTo>
                          <a:lnTo>
                            <a:pt x="4" y="109"/>
                          </a:lnTo>
                          <a:lnTo>
                            <a:pt x="6" y="117"/>
                          </a:lnTo>
                          <a:lnTo>
                            <a:pt x="10" y="123"/>
                          </a:lnTo>
                          <a:lnTo>
                            <a:pt x="14" y="131"/>
                          </a:lnTo>
                          <a:lnTo>
                            <a:pt x="19" y="137"/>
                          </a:lnTo>
                          <a:lnTo>
                            <a:pt x="25" y="143"/>
                          </a:lnTo>
                          <a:lnTo>
                            <a:pt x="30" y="149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4"/>
                          </a:lnTo>
                          <a:lnTo>
                            <a:pt x="67" y="166"/>
                          </a:lnTo>
                          <a:lnTo>
                            <a:pt x="75" y="167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58" name="Freeform 522"/>
                    <p:cNvSpPr>
                      <a:spLocks/>
                    </p:cNvSpPr>
                    <p:nvPr/>
                  </p:nvSpPr>
                  <p:spPr bwMode="auto">
                    <a:xfrm flipH="1">
                      <a:off x="6189" y="3621"/>
                      <a:ext cx="118" cy="29"/>
                    </a:xfrm>
                    <a:custGeom>
                      <a:avLst/>
                      <a:gdLst>
                        <a:gd name="T0" fmla="*/ 612 w 695"/>
                        <a:gd name="T1" fmla="*/ 167 h 167"/>
                        <a:gd name="T2" fmla="*/ 629 w 695"/>
                        <a:gd name="T3" fmla="*/ 165 h 167"/>
                        <a:gd name="T4" fmla="*/ 645 w 695"/>
                        <a:gd name="T5" fmla="*/ 161 h 167"/>
                        <a:gd name="T6" fmla="*/ 659 w 695"/>
                        <a:gd name="T7" fmla="*/ 153 h 167"/>
                        <a:gd name="T8" fmla="*/ 671 w 695"/>
                        <a:gd name="T9" fmla="*/ 142 h 167"/>
                        <a:gd name="T10" fmla="*/ 681 w 695"/>
                        <a:gd name="T11" fmla="*/ 130 h 167"/>
                        <a:gd name="T12" fmla="*/ 689 w 695"/>
                        <a:gd name="T13" fmla="*/ 116 h 167"/>
                        <a:gd name="T14" fmla="*/ 694 w 695"/>
                        <a:gd name="T15" fmla="*/ 100 h 167"/>
                        <a:gd name="T16" fmla="*/ 695 w 695"/>
                        <a:gd name="T17" fmla="*/ 83 h 167"/>
                        <a:gd name="T18" fmla="*/ 694 w 695"/>
                        <a:gd name="T19" fmla="*/ 66 h 167"/>
                        <a:gd name="T20" fmla="*/ 689 w 695"/>
                        <a:gd name="T21" fmla="*/ 51 h 167"/>
                        <a:gd name="T22" fmla="*/ 681 w 695"/>
                        <a:gd name="T23" fmla="*/ 37 h 167"/>
                        <a:gd name="T24" fmla="*/ 671 w 695"/>
                        <a:gd name="T25" fmla="*/ 24 h 167"/>
                        <a:gd name="T26" fmla="*/ 659 w 695"/>
                        <a:gd name="T27" fmla="*/ 14 h 167"/>
                        <a:gd name="T28" fmla="*/ 645 w 695"/>
                        <a:gd name="T29" fmla="*/ 6 h 167"/>
                        <a:gd name="T30" fmla="*/ 629 w 695"/>
                        <a:gd name="T31" fmla="*/ 2 h 167"/>
                        <a:gd name="T32" fmla="*/ 612 w 695"/>
                        <a:gd name="T33" fmla="*/ 0 h 167"/>
                        <a:gd name="T34" fmla="*/ 76 w 695"/>
                        <a:gd name="T35" fmla="*/ 1 h 167"/>
                        <a:gd name="T36" fmla="*/ 59 w 695"/>
                        <a:gd name="T37" fmla="*/ 4 h 167"/>
                        <a:gd name="T38" fmla="*/ 44 w 695"/>
                        <a:gd name="T39" fmla="*/ 10 h 167"/>
                        <a:gd name="T40" fmla="*/ 31 w 695"/>
                        <a:gd name="T41" fmla="*/ 19 h 167"/>
                        <a:gd name="T42" fmla="*/ 20 w 695"/>
                        <a:gd name="T43" fmla="*/ 30 h 167"/>
                        <a:gd name="T44" fmla="*/ 11 w 695"/>
                        <a:gd name="T45" fmla="*/ 43 h 167"/>
                        <a:gd name="T46" fmla="*/ 4 w 695"/>
                        <a:gd name="T47" fmla="*/ 59 h 167"/>
                        <a:gd name="T48" fmla="*/ 1 w 695"/>
                        <a:gd name="T49" fmla="*/ 75 h 167"/>
                        <a:gd name="T50" fmla="*/ 1 w 695"/>
                        <a:gd name="T51" fmla="*/ 92 h 167"/>
                        <a:gd name="T52" fmla="*/ 4 w 695"/>
                        <a:gd name="T53" fmla="*/ 108 h 167"/>
                        <a:gd name="T54" fmla="*/ 11 w 695"/>
                        <a:gd name="T55" fmla="*/ 123 h 167"/>
                        <a:gd name="T56" fmla="*/ 20 w 695"/>
                        <a:gd name="T57" fmla="*/ 137 h 167"/>
                        <a:gd name="T58" fmla="*/ 31 w 695"/>
                        <a:gd name="T59" fmla="*/ 147 h 167"/>
                        <a:gd name="T60" fmla="*/ 44 w 695"/>
                        <a:gd name="T61" fmla="*/ 157 h 167"/>
                        <a:gd name="T62" fmla="*/ 59 w 695"/>
                        <a:gd name="T63" fmla="*/ 163 h 167"/>
                        <a:gd name="T64" fmla="*/ 76 w 695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5" h="167">
                          <a:moveTo>
                            <a:pt x="84" y="167"/>
                          </a:moveTo>
                          <a:lnTo>
                            <a:pt x="612" y="167"/>
                          </a:lnTo>
                          <a:lnTo>
                            <a:pt x="621" y="166"/>
                          </a:lnTo>
                          <a:lnTo>
                            <a:pt x="629" y="165"/>
                          </a:lnTo>
                          <a:lnTo>
                            <a:pt x="637" y="163"/>
                          </a:lnTo>
                          <a:lnTo>
                            <a:pt x="645" y="161"/>
                          </a:lnTo>
                          <a:lnTo>
                            <a:pt x="652" y="157"/>
                          </a:lnTo>
                          <a:lnTo>
                            <a:pt x="659" y="153"/>
                          </a:lnTo>
                          <a:lnTo>
                            <a:pt x="665" y="147"/>
                          </a:lnTo>
                          <a:lnTo>
                            <a:pt x="671" y="142"/>
                          </a:lnTo>
                          <a:lnTo>
                            <a:pt x="677" y="137"/>
                          </a:lnTo>
                          <a:lnTo>
                            <a:pt x="681" y="130"/>
                          </a:lnTo>
                          <a:lnTo>
                            <a:pt x="686" y="123"/>
                          </a:lnTo>
                          <a:lnTo>
                            <a:pt x="689" y="116"/>
                          </a:lnTo>
                          <a:lnTo>
                            <a:pt x="692" y="108"/>
                          </a:lnTo>
                          <a:lnTo>
                            <a:pt x="694" y="100"/>
                          </a:lnTo>
                          <a:lnTo>
                            <a:pt x="695" y="92"/>
                          </a:lnTo>
                          <a:lnTo>
                            <a:pt x="695" y="83"/>
                          </a:lnTo>
                          <a:lnTo>
                            <a:pt x="695" y="75"/>
                          </a:lnTo>
                          <a:lnTo>
                            <a:pt x="694" y="66"/>
                          </a:lnTo>
                          <a:lnTo>
                            <a:pt x="692" y="59"/>
                          </a:lnTo>
                          <a:lnTo>
                            <a:pt x="689" y="51"/>
                          </a:lnTo>
                          <a:lnTo>
                            <a:pt x="686" y="43"/>
                          </a:lnTo>
                          <a:lnTo>
                            <a:pt x="681" y="37"/>
                          </a:lnTo>
                          <a:lnTo>
                            <a:pt x="677" y="30"/>
                          </a:lnTo>
                          <a:lnTo>
                            <a:pt x="671" y="24"/>
                          </a:lnTo>
                          <a:lnTo>
                            <a:pt x="665" y="19"/>
                          </a:lnTo>
                          <a:lnTo>
                            <a:pt x="659" y="14"/>
                          </a:lnTo>
                          <a:lnTo>
                            <a:pt x="652" y="10"/>
                          </a:lnTo>
                          <a:lnTo>
                            <a:pt x="645" y="6"/>
                          </a:lnTo>
                          <a:lnTo>
                            <a:pt x="637" y="4"/>
                          </a:lnTo>
                          <a:lnTo>
                            <a:pt x="629" y="2"/>
                          </a:lnTo>
                          <a:lnTo>
                            <a:pt x="621" y="1"/>
                          </a:lnTo>
                          <a:lnTo>
                            <a:pt x="612" y="0"/>
                          </a:lnTo>
                          <a:lnTo>
                            <a:pt x="84" y="0"/>
                          </a:lnTo>
                          <a:lnTo>
                            <a:pt x="76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9"/>
                          </a:lnTo>
                          <a:lnTo>
                            <a:pt x="25" y="24"/>
                          </a:lnTo>
                          <a:lnTo>
                            <a:pt x="20" y="30"/>
                          </a:lnTo>
                          <a:lnTo>
                            <a:pt x="14" y="37"/>
                          </a:lnTo>
                          <a:lnTo>
                            <a:pt x="11" y="43"/>
                          </a:lnTo>
                          <a:lnTo>
                            <a:pt x="6" y="51"/>
                          </a:lnTo>
                          <a:lnTo>
                            <a:pt x="4" y="59"/>
                          </a:lnTo>
                          <a:lnTo>
                            <a:pt x="2" y="66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6" y="116"/>
                          </a:lnTo>
                          <a:lnTo>
                            <a:pt x="11" y="123"/>
                          </a:lnTo>
                          <a:lnTo>
                            <a:pt x="14" y="130"/>
                          </a:lnTo>
                          <a:lnTo>
                            <a:pt x="20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59" name="Freeform 523"/>
                    <p:cNvSpPr>
                      <a:spLocks/>
                    </p:cNvSpPr>
                    <p:nvPr/>
                  </p:nvSpPr>
                  <p:spPr bwMode="auto">
                    <a:xfrm flipH="1">
                      <a:off x="6040" y="3621"/>
                      <a:ext cx="117" cy="29"/>
                    </a:xfrm>
                    <a:custGeom>
                      <a:avLst/>
                      <a:gdLst>
                        <a:gd name="T0" fmla="*/ 611 w 695"/>
                        <a:gd name="T1" fmla="*/ 167 h 167"/>
                        <a:gd name="T2" fmla="*/ 628 w 695"/>
                        <a:gd name="T3" fmla="*/ 165 h 167"/>
                        <a:gd name="T4" fmla="*/ 644 w 695"/>
                        <a:gd name="T5" fmla="*/ 161 h 167"/>
                        <a:gd name="T6" fmla="*/ 658 w 695"/>
                        <a:gd name="T7" fmla="*/ 153 h 167"/>
                        <a:gd name="T8" fmla="*/ 670 w 695"/>
                        <a:gd name="T9" fmla="*/ 142 h 167"/>
                        <a:gd name="T10" fmla="*/ 681 w 695"/>
                        <a:gd name="T11" fmla="*/ 130 h 167"/>
                        <a:gd name="T12" fmla="*/ 689 w 695"/>
                        <a:gd name="T13" fmla="*/ 116 h 167"/>
                        <a:gd name="T14" fmla="*/ 693 w 695"/>
                        <a:gd name="T15" fmla="*/ 100 h 167"/>
                        <a:gd name="T16" fmla="*/ 695 w 695"/>
                        <a:gd name="T17" fmla="*/ 83 h 167"/>
                        <a:gd name="T18" fmla="*/ 693 w 695"/>
                        <a:gd name="T19" fmla="*/ 66 h 167"/>
                        <a:gd name="T20" fmla="*/ 689 w 695"/>
                        <a:gd name="T21" fmla="*/ 51 h 167"/>
                        <a:gd name="T22" fmla="*/ 681 w 695"/>
                        <a:gd name="T23" fmla="*/ 37 h 167"/>
                        <a:gd name="T24" fmla="*/ 670 w 695"/>
                        <a:gd name="T25" fmla="*/ 24 h 167"/>
                        <a:gd name="T26" fmla="*/ 658 w 695"/>
                        <a:gd name="T27" fmla="*/ 14 h 167"/>
                        <a:gd name="T28" fmla="*/ 644 w 695"/>
                        <a:gd name="T29" fmla="*/ 6 h 167"/>
                        <a:gd name="T30" fmla="*/ 628 w 695"/>
                        <a:gd name="T31" fmla="*/ 2 h 167"/>
                        <a:gd name="T32" fmla="*/ 611 w 695"/>
                        <a:gd name="T33" fmla="*/ 0 h 167"/>
                        <a:gd name="T34" fmla="*/ 74 w 695"/>
                        <a:gd name="T35" fmla="*/ 1 h 167"/>
                        <a:gd name="T36" fmla="*/ 58 w 695"/>
                        <a:gd name="T37" fmla="*/ 4 h 167"/>
                        <a:gd name="T38" fmla="*/ 44 w 695"/>
                        <a:gd name="T39" fmla="*/ 10 h 167"/>
                        <a:gd name="T40" fmla="*/ 30 w 695"/>
                        <a:gd name="T41" fmla="*/ 19 h 167"/>
                        <a:gd name="T42" fmla="*/ 18 w 695"/>
                        <a:gd name="T43" fmla="*/ 30 h 167"/>
                        <a:gd name="T44" fmla="*/ 10 w 695"/>
                        <a:gd name="T45" fmla="*/ 43 h 167"/>
                        <a:gd name="T46" fmla="*/ 3 w 695"/>
                        <a:gd name="T47" fmla="*/ 59 h 167"/>
                        <a:gd name="T48" fmla="*/ 0 w 695"/>
                        <a:gd name="T49" fmla="*/ 75 h 167"/>
                        <a:gd name="T50" fmla="*/ 0 w 695"/>
                        <a:gd name="T51" fmla="*/ 92 h 167"/>
                        <a:gd name="T52" fmla="*/ 3 w 695"/>
                        <a:gd name="T53" fmla="*/ 108 h 167"/>
                        <a:gd name="T54" fmla="*/ 10 w 695"/>
                        <a:gd name="T55" fmla="*/ 123 h 167"/>
                        <a:gd name="T56" fmla="*/ 18 w 695"/>
                        <a:gd name="T57" fmla="*/ 137 h 167"/>
                        <a:gd name="T58" fmla="*/ 30 w 695"/>
                        <a:gd name="T59" fmla="*/ 147 h 167"/>
                        <a:gd name="T60" fmla="*/ 44 w 695"/>
                        <a:gd name="T61" fmla="*/ 157 h 167"/>
                        <a:gd name="T62" fmla="*/ 58 w 695"/>
                        <a:gd name="T63" fmla="*/ 163 h 167"/>
                        <a:gd name="T64" fmla="*/ 74 w 695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5" h="167">
                          <a:moveTo>
                            <a:pt x="83" y="167"/>
                          </a:moveTo>
                          <a:lnTo>
                            <a:pt x="611" y="167"/>
                          </a:lnTo>
                          <a:lnTo>
                            <a:pt x="620" y="166"/>
                          </a:lnTo>
                          <a:lnTo>
                            <a:pt x="628" y="165"/>
                          </a:lnTo>
                          <a:lnTo>
                            <a:pt x="636" y="163"/>
                          </a:lnTo>
                          <a:lnTo>
                            <a:pt x="644" y="161"/>
                          </a:lnTo>
                          <a:lnTo>
                            <a:pt x="651" y="157"/>
                          </a:lnTo>
                          <a:lnTo>
                            <a:pt x="658" y="153"/>
                          </a:lnTo>
                          <a:lnTo>
                            <a:pt x="665" y="147"/>
                          </a:lnTo>
                          <a:lnTo>
                            <a:pt x="670" y="142"/>
                          </a:lnTo>
                          <a:lnTo>
                            <a:pt x="676" y="137"/>
                          </a:lnTo>
                          <a:lnTo>
                            <a:pt x="681" y="130"/>
                          </a:lnTo>
                          <a:lnTo>
                            <a:pt x="684" y="123"/>
                          </a:lnTo>
                          <a:lnTo>
                            <a:pt x="689" y="116"/>
                          </a:lnTo>
                          <a:lnTo>
                            <a:pt x="691" y="108"/>
                          </a:lnTo>
                          <a:lnTo>
                            <a:pt x="693" y="100"/>
                          </a:lnTo>
                          <a:lnTo>
                            <a:pt x="694" y="92"/>
                          </a:lnTo>
                          <a:lnTo>
                            <a:pt x="695" y="83"/>
                          </a:lnTo>
                          <a:lnTo>
                            <a:pt x="694" y="75"/>
                          </a:lnTo>
                          <a:lnTo>
                            <a:pt x="693" y="66"/>
                          </a:lnTo>
                          <a:lnTo>
                            <a:pt x="691" y="59"/>
                          </a:lnTo>
                          <a:lnTo>
                            <a:pt x="689" y="51"/>
                          </a:lnTo>
                          <a:lnTo>
                            <a:pt x="684" y="43"/>
                          </a:lnTo>
                          <a:lnTo>
                            <a:pt x="681" y="37"/>
                          </a:lnTo>
                          <a:lnTo>
                            <a:pt x="676" y="30"/>
                          </a:lnTo>
                          <a:lnTo>
                            <a:pt x="670" y="24"/>
                          </a:lnTo>
                          <a:lnTo>
                            <a:pt x="665" y="19"/>
                          </a:lnTo>
                          <a:lnTo>
                            <a:pt x="658" y="14"/>
                          </a:lnTo>
                          <a:lnTo>
                            <a:pt x="651" y="10"/>
                          </a:lnTo>
                          <a:lnTo>
                            <a:pt x="644" y="6"/>
                          </a:lnTo>
                          <a:lnTo>
                            <a:pt x="636" y="4"/>
                          </a:lnTo>
                          <a:lnTo>
                            <a:pt x="628" y="2"/>
                          </a:lnTo>
                          <a:lnTo>
                            <a:pt x="620" y="1"/>
                          </a:lnTo>
                          <a:lnTo>
                            <a:pt x="611" y="0"/>
                          </a:lnTo>
                          <a:lnTo>
                            <a:pt x="83" y="0"/>
                          </a:lnTo>
                          <a:lnTo>
                            <a:pt x="74" y="1"/>
                          </a:lnTo>
                          <a:lnTo>
                            <a:pt x="67" y="2"/>
                          </a:lnTo>
                          <a:lnTo>
                            <a:pt x="58" y="4"/>
                          </a:lnTo>
                          <a:lnTo>
                            <a:pt x="50" y="6"/>
                          </a:lnTo>
                          <a:lnTo>
                            <a:pt x="44" y="10"/>
                          </a:lnTo>
                          <a:lnTo>
                            <a:pt x="36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1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6" y="153"/>
                          </a:lnTo>
                          <a:lnTo>
                            <a:pt x="44" y="157"/>
                          </a:lnTo>
                          <a:lnTo>
                            <a:pt x="50" y="161"/>
                          </a:lnTo>
                          <a:lnTo>
                            <a:pt x="58" y="163"/>
                          </a:lnTo>
                          <a:lnTo>
                            <a:pt x="67" y="165"/>
                          </a:lnTo>
                          <a:lnTo>
                            <a:pt x="74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60" name="Freeform 524"/>
                    <p:cNvSpPr>
                      <a:spLocks/>
                    </p:cNvSpPr>
                    <p:nvPr/>
                  </p:nvSpPr>
                  <p:spPr bwMode="auto">
                    <a:xfrm flipH="1">
                      <a:off x="5891" y="3621"/>
                      <a:ext cx="117" cy="29"/>
                    </a:xfrm>
                    <a:custGeom>
                      <a:avLst/>
                      <a:gdLst>
                        <a:gd name="T0" fmla="*/ 613 w 696"/>
                        <a:gd name="T1" fmla="*/ 167 h 167"/>
                        <a:gd name="T2" fmla="*/ 629 w 696"/>
                        <a:gd name="T3" fmla="*/ 165 h 167"/>
                        <a:gd name="T4" fmla="*/ 644 w 696"/>
                        <a:gd name="T5" fmla="*/ 161 h 167"/>
                        <a:gd name="T6" fmla="*/ 659 w 696"/>
                        <a:gd name="T7" fmla="*/ 153 h 167"/>
                        <a:gd name="T8" fmla="*/ 671 w 696"/>
                        <a:gd name="T9" fmla="*/ 142 h 167"/>
                        <a:gd name="T10" fmla="*/ 682 w 696"/>
                        <a:gd name="T11" fmla="*/ 130 h 167"/>
                        <a:gd name="T12" fmla="*/ 689 w 696"/>
                        <a:gd name="T13" fmla="*/ 116 h 167"/>
                        <a:gd name="T14" fmla="*/ 694 w 696"/>
                        <a:gd name="T15" fmla="*/ 100 h 167"/>
                        <a:gd name="T16" fmla="*/ 696 w 696"/>
                        <a:gd name="T17" fmla="*/ 83 h 167"/>
                        <a:gd name="T18" fmla="*/ 694 w 696"/>
                        <a:gd name="T19" fmla="*/ 66 h 167"/>
                        <a:gd name="T20" fmla="*/ 689 w 696"/>
                        <a:gd name="T21" fmla="*/ 51 h 167"/>
                        <a:gd name="T22" fmla="*/ 682 w 696"/>
                        <a:gd name="T23" fmla="*/ 37 h 167"/>
                        <a:gd name="T24" fmla="*/ 671 w 696"/>
                        <a:gd name="T25" fmla="*/ 24 h 167"/>
                        <a:gd name="T26" fmla="*/ 659 w 696"/>
                        <a:gd name="T27" fmla="*/ 14 h 167"/>
                        <a:gd name="T28" fmla="*/ 644 w 696"/>
                        <a:gd name="T29" fmla="*/ 6 h 167"/>
                        <a:gd name="T30" fmla="*/ 629 w 696"/>
                        <a:gd name="T31" fmla="*/ 2 h 167"/>
                        <a:gd name="T32" fmla="*/ 613 w 696"/>
                        <a:gd name="T33" fmla="*/ 0 h 167"/>
                        <a:gd name="T34" fmla="*/ 76 w 696"/>
                        <a:gd name="T35" fmla="*/ 1 h 167"/>
                        <a:gd name="T36" fmla="*/ 60 w 696"/>
                        <a:gd name="T37" fmla="*/ 4 h 167"/>
                        <a:gd name="T38" fmla="*/ 44 w 696"/>
                        <a:gd name="T39" fmla="*/ 10 h 167"/>
                        <a:gd name="T40" fmla="*/ 31 w 696"/>
                        <a:gd name="T41" fmla="*/ 19 h 167"/>
                        <a:gd name="T42" fmla="*/ 19 w 696"/>
                        <a:gd name="T43" fmla="*/ 30 h 167"/>
                        <a:gd name="T44" fmla="*/ 10 w 696"/>
                        <a:gd name="T45" fmla="*/ 43 h 167"/>
                        <a:gd name="T46" fmla="*/ 4 w 696"/>
                        <a:gd name="T47" fmla="*/ 59 h 167"/>
                        <a:gd name="T48" fmla="*/ 0 w 696"/>
                        <a:gd name="T49" fmla="*/ 75 h 167"/>
                        <a:gd name="T50" fmla="*/ 0 w 696"/>
                        <a:gd name="T51" fmla="*/ 92 h 167"/>
                        <a:gd name="T52" fmla="*/ 4 w 696"/>
                        <a:gd name="T53" fmla="*/ 108 h 167"/>
                        <a:gd name="T54" fmla="*/ 10 w 696"/>
                        <a:gd name="T55" fmla="*/ 123 h 167"/>
                        <a:gd name="T56" fmla="*/ 19 w 696"/>
                        <a:gd name="T57" fmla="*/ 137 h 167"/>
                        <a:gd name="T58" fmla="*/ 31 w 696"/>
                        <a:gd name="T59" fmla="*/ 147 h 167"/>
                        <a:gd name="T60" fmla="*/ 44 w 696"/>
                        <a:gd name="T61" fmla="*/ 157 h 167"/>
                        <a:gd name="T62" fmla="*/ 60 w 696"/>
                        <a:gd name="T63" fmla="*/ 163 h 167"/>
                        <a:gd name="T64" fmla="*/ 76 w 696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6" h="167">
                          <a:moveTo>
                            <a:pt x="84" y="167"/>
                          </a:moveTo>
                          <a:lnTo>
                            <a:pt x="613" y="167"/>
                          </a:lnTo>
                          <a:lnTo>
                            <a:pt x="620" y="166"/>
                          </a:lnTo>
                          <a:lnTo>
                            <a:pt x="629" y="165"/>
                          </a:lnTo>
                          <a:lnTo>
                            <a:pt x="637" y="163"/>
                          </a:lnTo>
                          <a:lnTo>
                            <a:pt x="644" y="161"/>
                          </a:lnTo>
                          <a:lnTo>
                            <a:pt x="652" y="157"/>
                          </a:lnTo>
                          <a:lnTo>
                            <a:pt x="659" y="153"/>
                          </a:lnTo>
                          <a:lnTo>
                            <a:pt x="665" y="147"/>
                          </a:lnTo>
                          <a:lnTo>
                            <a:pt x="671" y="142"/>
                          </a:lnTo>
                          <a:lnTo>
                            <a:pt x="676" y="137"/>
                          </a:lnTo>
                          <a:lnTo>
                            <a:pt x="682" y="130"/>
                          </a:lnTo>
                          <a:lnTo>
                            <a:pt x="686" y="123"/>
                          </a:lnTo>
                          <a:lnTo>
                            <a:pt x="689" y="116"/>
                          </a:lnTo>
                          <a:lnTo>
                            <a:pt x="692" y="108"/>
                          </a:lnTo>
                          <a:lnTo>
                            <a:pt x="694" y="100"/>
                          </a:lnTo>
                          <a:lnTo>
                            <a:pt x="695" y="92"/>
                          </a:lnTo>
                          <a:lnTo>
                            <a:pt x="696" y="83"/>
                          </a:lnTo>
                          <a:lnTo>
                            <a:pt x="695" y="75"/>
                          </a:lnTo>
                          <a:lnTo>
                            <a:pt x="694" y="66"/>
                          </a:lnTo>
                          <a:lnTo>
                            <a:pt x="692" y="59"/>
                          </a:lnTo>
                          <a:lnTo>
                            <a:pt x="689" y="51"/>
                          </a:lnTo>
                          <a:lnTo>
                            <a:pt x="686" y="43"/>
                          </a:lnTo>
                          <a:lnTo>
                            <a:pt x="682" y="37"/>
                          </a:lnTo>
                          <a:lnTo>
                            <a:pt x="676" y="30"/>
                          </a:lnTo>
                          <a:lnTo>
                            <a:pt x="671" y="24"/>
                          </a:lnTo>
                          <a:lnTo>
                            <a:pt x="665" y="19"/>
                          </a:lnTo>
                          <a:lnTo>
                            <a:pt x="659" y="14"/>
                          </a:lnTo>
                          <a:lnTo>
                            <a:pt x="652" y="10"/>
                          </a:lnTo>
                          <a:lnTo>
                            <a:pt x="644" y="6"/>
                          </a:lnTo>
                          <a:lnTo>
                            <a:pt x="637" y="4"/>
                          </a:lnTo>
                          <a:lnTo>
                            <a:pt x="629" y="2"/>
                          </a:lnTo>
                          <a:lnTo>
                            <a:pt x="620" y="1"/>
                          </a:lnTo>
                          <a:lnTo>
                            <a:pt x="613" y="0"/>
                          </a:lnTo>
                          <a:lnTo>
                            <a:pt x="84" y="0"/>
                          </a:lnTo>
                          <a:lnTo>
                            <a:pt x="76" y="1"/>
                          </a:lnTo>
                          <a:lnTo>
                            <a:pt x="67" y="2"/>
                          </a:lnTo>
                          <a:lnTo>
                            <a:pt x="60" y="4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3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2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61" name="Freeform 525"/>
                    <p:cNvSpPr>
                      <a:spLocks/>
                    </p:cNvSpPr>
                    <p:nvPr/>
                  </p:nvSpPr>
                  <p:spPr bwMode="auto">
                    <a:xfrm flipH="1">
                      <a:off x="5742" y="3621"/>
                      <a:ext cx="116" cy="29"/>
                    </a:xfrm>
                    <a:custGeom>
                      <a:avLst/>
                      <a:gdLst>
                        <a:gd name="T0" fmla="*/ 612 w 695"/>
                        <a:gd name="T1" fmla="*/ 167 h 167"/>
                        <a:gd name="T2" fmla="*/ 629 w 695"/>
                        <a:gd name="T3" fmla="*/ 165 h 167"/>
                        <a:gd name="T4" fmla="*/ 644 w 695"/>
                        <a:gd name="T5" fmla="*/ 161 h 167"/>
                        <a:gd name="T6" fmla="*/ 658 w 695"/>
                        <a:gd name="T7" fmla="*/ 153 h 167"/>
                        <a:gd name="T8" fmla="*/ 671 w 695"/>
                        <a:gd name="T9" fmla="*/ 142 h 167"/>
                        <a:gd name="T10" fmla="*/ 681 w 695"/>
                        <a:gd name="T11" fmla="*/ 130 h 167"/>
                        <a:gd name="T12" fmla="*/ 689 w 695"/>
                        <a:gd name="T13" fmla="*/ 116 h 167"/>
                        <a:gd name="T14" fmla="*/ 693 w 695"/>
                        <a:gd name="T15" fmla="*/ 100 h 167"/>
                        <a:gd name="T16" fmla="*/ 695 w 695"/>
                        <a:gd name="T17" fmla="*/ 83 h 167"/>
                        <a:gd name="T18" fmla="*/ 693 w 695"/>
                        <a:gd name="T19" fmla="*/ 66 h 167"/>
                        <a:gd name="T20" fmla="*/ 689 w 695"/>
                        <a:gd name="T21" fmla="*/ 51 h 167"/>
                        <a:gd name="T22" fmla="*/ 681 w 695"/>
                        <a:gd name="T23" fmla="*/ 37 h 167"/>
                        <a:gd name="T24" fmla="*/ 671 w 695"/>
                        <a:gd name="T25" fmla="*/ 24 h 167"/>
                        <a:gd name="T26" fmla="*/ 658 w 695"/>
                        <a:gd name="T27" fmla="*/ 14 h 167"/>
                        <a:gd name="T28" fmla="*/ 644 w 695"/>
                        <a:gd name="T29" fmla="*/ 6 h 167"/>
                        <a:gd name="T30" fmla="*/ 629 w 695"/>
                        <a:gd name="T31" fmla="*/ 2 h 167"/>
                        <a:gd name="T32" fmla="*/ 612 w 695"/>
                        <a:gd name="T33" fmla="*/ 0 h 167"/>
                        <a:gd name="T34" fmla="*/ 76 w 695"/>
                        <a:gd name="T35" fmla="*/ 1 h 167"/>
                        <a:gd name="T36" fmla="*/ 59 w 695"/>
                        <a:gd name="T37" fmla="*/ 4 h 167"/>
                        <a:gd name="T38" fmla="*/ 44 w 695"/>
                        <a:gd name="T39" fmla="*/ 10 h 167"/>
                        <a:gd name="T40" fmla="*/ 31 w 695"/>
                        <a:gd name="T41" fmla="*/ 19 h 167"/>
                        <a:gd name="T42" fmla="*/ 20 w 695"/>
                        <a:gd name="T43" fmla="*/ 30 h 167"/>
                        <a:gd name="T44" fmla="*/ 10 w 695"/>
                        <a:gd name="T45" fmla="*/ 43 h 167"/>
                        <a:gd name="T46" fmla="*/ 4 w 695"/>
                        <a:gd name="T47" fmla="*/ 59 h 167"/>
                        <a:gd name="T48" fmla="*/ 1 w 695"/>
                        <a:gd name="T49" fmla="*/ 75 h 167"/>
                        <a:gd name="T50" fmla="*/ 1 w 695"/>
                        <a:gd name="T51" fmla="*/ 92 h 167"/>
                        <a:gd name="T52" fmla="*/ 4 w 695"/>
                        <a:gd name="T53" fmla="*/ 108 h 167"/>
                        <a:gd name="T54" fmla="*/ 10 w 695"/>
                        <a:gd name="T55" fmla="*/ 123 h 167"/>
                        <a:gd name="T56" fmla="*/ 20 w 695"/>
                        <a:gd name="T57" fmla="*/ 137 h 167"/>
                        <a:gd name="T58" fmla="*/ 31 w 695"/>
                        <a:gd name="T59" fmla="*/ 147 h 167"/>
                        <a:gd name="T60" fmla="*/ 44 w 695"/>
                        <a:gd name="T61" fmla="*/ 157 h 167"/>
                        <a:gd name="T62" fmla="*/ 59 w 695"/>
                        <a:gd name="T63" fmla="*/ 163 h 167"/>
                        <a:gd name="T64" fmla="*/ 76 w 695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5" h="167">
                          <a:moveTo>
                            <a:pt x="84" y="167"/>
                          </a:moveTo>
                          <a:lnTo>
                            <a:pt x="612" y="167"/>
                          </a:lnTo>
                          <a:lnTo>
                            <a:pt x="621" y="166"/>
                          </a:lnTo>
                          <a:lnTo>
                            <a:pt x="629" y="165"/>
                          </a:lnTo>
                          <a:lnTo>
                            <a:pt x="636" y="163"/>
                          </a:lnTo>
                          <a:lnTo>
                            <a:pt x="644" y="161"/>
                          </a:lnTo>
                          <a:lnTo>
                            <a:pt x="652" y="157"/>
                          </a:lnTo>
                          <a:lnTo>
                            <a:pt x="658" y="153"/>
                          </a:lnTo>
                          <a:lnTo>
                            <a:pt x="665" y="147"/>
                          </a:lnTo>
                          <a:lnTo>
                            <a:pt x="671" y="142"/>
                          </a:lnTo>
                          <a:lnTo>
                            <a:pt x="677" y="137"/>
                          </a:lnTo>
                          <a:lnTo>
                            <a:pt x="681" y="130"/>
                          </a:lnTo>
                          <a:lnTo>
                            <a:pt x="686" y="123"/>
                          </a:lnTo>
                          <a:lnTo>
                            <a:pt x="689" y="116"/>
                          </a:lnTo>
                          <a:lnTo>
                            <a:pt x="692" y="108"/>
                          </a:lnTo>
                          <a:lnTo>
                            <a:pt x="693" y="100"/>
                          </a:lnTo>
                          <a:lnTo>
                            <a:pt x="695" y="92"/>
                          </a:lnTo>
                          <a:lnTo>
                            <a:pt x="695" y="83"/>
                          </a:lnTo>
                          <a:lnTo>
                            <a:pt x="695" y="75"/>
                          </a:lnTo>
                          <a:lnTo>
                            <a:pt x="693" y="66"/>
                          </a:lnTo>
                          <a:lnTo>
                            <a:pt x="692" y="59"/>
                          </a:lnTo>
                          <a:lnTo>
                            <a:pt x="689" y="51"/>
                          </a:lnTo>
                          <a:lnTo>
                            <a:pt x="686" y="43"/>
                          </a:lnTo>
                          <a:lnTo>
                            <a:pt x="681" y="37"/>
                          </a:lnTo>
                          <a:lnTo>
                            <a:pt x="677" y="30"/>
                          </a:lnTo>
                          <a:lnTo>
                            <a:pt x="671" y="24"/>
                          </a:lnTo>
                          <a:lnTo>
                            <a:pt x="665" y="19"/>
                          </a:lnTo>
                          <a:lnTo>
                            <a:pt x="658" y="14"/>
                          </a:lnTo>
                          <a:lnTo>
                            <a:pt x="652" y="10"/>
                          </a:lnTo>
                          <a:lnTo>
                            <a:pt x="644" y="6"/>
                          </a:lnTo>
                          <a:lnTo>
                            <a:pt x="636" y="4"/>
                          </a:lnTo>
                          <a:lnTo>
                            <a:pt x="629" y="2"/>
                          </a:lnTo>
                          <a:lnTo>
                            <a:pt x="621" y="1"/>
                          </a:lnTo>
                          <a:lnTo>
                            <a:pt x="612" y="0"/>
                          </a:lnTo>
                          <a:lnTo>
                            <a:pt x="84" y="0"/>
                          </a:lnTo>
                          <a:lnTo>
                            <a:pt x="76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9"/>
                          </a:lnTo>
                          <a:lnTo>
                            <a:pt x="25" y="24"/>
                          </a:lnTo>
                          <a:lnTo>
                            <a:pt x="20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6" y="51"/>
                          </a:lnTo>
                          <a:lnTo>
                            <a:pt x="4" y="59"/>
                          </a:lnTo>
                          <a:lnTo>
                            <a:pt x="2" y="66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20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62" name="Freeform 526"/>
                    <p:cNvSpPr>
                      <a:spLocks/>
                    </p:cNvSpPr>
                    <p:nvPr/>
                  </p:nvSpPr>
                  <p:spPr bwMode="auto">
                    <a:xfrm flipH="1">
                      <a:off x="5592" y="3621"/>
                      <a:ext cx="117" cy="29"/>
                    </a:xfrm>
                    <a:custGeom>
                      <a:avLst/>
                      <a:gdLst>
                        <a:gd name="T0" fmla="*/ 611 w 694"/>
                        <a:gd name="T1" fmla="*/ 167 h 167"/>
                        <a:gd name="T2" fmla="*/ 627 w 694"/>
                        <a:gd name="T3" fmla="*/ 165 h 167"/>
                        <a:gd name="T4" fmla="*/ 644 w 694"/>
                        <a:gd name="T5" fmla="*/ 161 h 167"/>
                        <a:gd name="T6" fmla="*/ 658 w 694"/>
                        <a:gd name="T7" fmla="*/ 153 h 167"/>
                        <a:gd name="T8" fmla="*/ 670 w 694"/>
                        <a:gd name="T9" fmla="*/ 142 h 167"/>
                        <a:gd name="T10" fmla="*/ 680 w 694"/>
                        <a:gd name="T11" fmla="*/ 130 h 167"/>
                        <a:gd name="T12" fmla="*/ 687 w 694"/>
                        <a:gd name="T13" fmla="*/ 116 h 167"/>
                        <a:gd name="T14" fmla="*/ 693 w 694"/>
                        <a:gd name="T15" fmla="*/ 100 h 167"/>
                        <a:gd name="T16" fmla="*/ 694 w 694"/>
                        <a:gd name="T17" fmla="*/ 83 h 167"/>
                        <a:gd name="T18" fmla="*/ 693 w 694"/>
                        <a:gd name="T19" fmla="*/ 66 h 167"/>
                        <a:gd name="T20" fmla="*/ 687 w 694"/>
                        <a:gd name="T21" fmla="*/ 51 h 167"/>
                        <a:gd name="T22" fmla="*/ 680 w 694"/>
                        <a:gd name="T23" fmla="*/ 37 h 167"/>
                        <a:gd name="T24" fmla="*/ 670 w 694"/>
                        <a:gd name="T25" fmla="*/ 24 h 167"/>
                        <a:gd name="T26" fmla="*/ 658 w 694"/>
                        <a:gd name="T27" fmla="*/ 14 h 167"/>
                        <a:gd name="T28" fmla="*/ 644 w 694"/>
                        <a:gd name="T29" fmla="*/ 6 h 167"/>
                        <a:gd name="T30" fmla="*/ 627 w 694"/>
                        <a:gd name="T31" fmla="*/ 2 h 167"/>
                        <a:gd name="T32" fmla="*/ 611 w 694"/>
                        <a:gd name="T33" fmla="*/ 0 h 167"/>
                        <a:gd name="T34" fmla="*/ 74 w 694"/>
                        <a:gd name="T35" fmla="*/ 1 h 167"/>
                        <a:gd name="T36" fmla="*/ 58 w 694"/>
                        <a:gd name="T37" fmla="*/ 4 h 167"/>
                        <a:gd name="T38" fmla="*/ 42 w 694"/>
                        <a:gd name="T39" fmla="*/ 10 h 167"/>
                        <a:gd name="T40" fmla="*/ 29 w 694"/>
                        <a:gd name="T41" fmla="*/ 19 h 167"/>
                        <a:gd name="T42" fmla="*/ 18 w 694"/>
                        <a:gd name="T43" fmla="*/ 30 h 167"/>
                        <a:gd name="T44" fmla="*/ 9 w 694"/>
                        <a:gd name="T45" fmla="*/ 43 h 167"/>
                        <a:gd name="T46" fmla="*/ 3 w 694"/>
                        <a:gd name="T47" fmla="*/ 59 h 167"/>
                        <a:gd name="T48" fmla="*/ 0 w 694"/>
                        <a:gd name="T49" fmla="*/ 75 h 167"/>
                        <a:gd name="T50" fmla="*/ 0 w 694"/>
                        <a:gd name="T51" fmla="*/ 92 h 167"/>
                        <a:gd name="T52" fmla="*/ 3 w 694"/>
                        <a:gd name="T53" fmla="*/ 108 h 167"/>
                        <a:gd name="T54" fmla="*/ 9 w 694"/>
                        <a:gd name="T55" fmla="*/ 123 h 167"/>
                        <a:gd name="T56" fmla="*/ 18 w 694"/>
                        <a:gd name="T57" fmla="*/ 137 h 167"/>
                        <a:gd name="T58" fmla="*/ 29 w 694"/>
                        <a:gd name="T59" fmla="*/ 147 h 167"/>
                        <a:gd name="T60" fmla="*/ 42 w 694"/>
                        <a:gd name="T61" fmla="*/ 157 h 167"/>
                        <a:gd name="T62" fmla="*/ 58 w 694"/>
                        <a:gd name="T63" fmla="*/ 163 h 167"/>
                        <a:gd name="T64" fmla="*/ 74 w 694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4" h="167">
                          <a:moveTo>
                            <a:pt x="83" y="167"/>
                          </a:moveTo>
                          <a:lnTo>
                            <a:pt x="611" y="167"/>
                          </a:lnTo>
                          <a:lnTo>
                            <a:pt x="619" y="166"/>
                          </a:lnTo>
                          <a:lnTo>
                            <a:pt x="627" y="165"/>
                          </a:lnTo>
                          <a:lnTo>
                            <a:pt x="636" y="163"/>
                          </a:lnTo>
                          <a:lnTo>
                            <a:pt x="644" y="161"/>
                          </a:lnTo>
                          <a:lnTo>
                            <a:pt x="650" y="157"/>
                          </a:lnTo>
                          <a:lnTo>
                            <a:pt x="658" y="153"/>
                          </a:lnTo>
                          <a:lnTo>
                            <a:pt x="663" y="147"/>
                          </a:lnTo>
                          <a:lnTo>
                            <a:pt x="670" y="142"/>
                          </a:lnTo>
                          <a:lnTo>
                            <a:pt x="675" y="137"/>
                          </a:lnTo>
                          <a:lnTo>
                            <a:pt x="680" y="130"/>
                          </a:lnTo>
                          <a:lnTo>
                            <a:pt x="684" y="123"/>
                          </a:lnTo>
                          <a:lnTo>
                            <a:pt x="687" y="116"/>
                          </a:lnTo>
                          <a:lnTo>
                            <a:pt x="691" y="108"/>
                          </a:lnTo>
                          <a:lnTo>
                            <a:pt x="693" y="100"/>
                          </a:lnTo>
                          <a:lnTo>
                            <a:pt x="694" y="92"/>
                          </a:lnTo>
                          <a:lnTo>
                            <a:pt x="694" y="83"/>
                          </a:lnTo>
                          <a:lnTo>
                            <a:pt x="694" y="75"/>
                          </a:lnTo>
                          <a:lnTo>
                            <a:pt x="693" y="66"/>
                          </a:lnTo>
                          <a:lnTo>
                            <a:pt x="691" y="59"/>
                          </a:lnTo>
                          <a:lnTo>
                            <a:pt x="687" y="51"/>
                          </a:lnTo>
                          <a:lnTo>
                            <a:pt x="684" y="43"/>
                          </a:lnTo>
                          <a:lnTo>
                            <a:pt x="680" y="37"/>
                          </a:lnTo>
                          <a:lnTo>
                            <a:pt x="675" y="30"/>
                          </a:lnTo>
                          <a:lnTo>
                            <a:pt x="670" y="24"/>
                          </a:lnTo>
                          <a:lnTo>
                            <a:pt x="663" y="19"/>
                          </a:lnTo>
                          <a:lnTo>
                            <a:pt x="658" y="14"/>
                          </a:lnTo>
                          <a:lnTo>
                            <a:pt x="650" y="10"/>
                          </a:lnTo>
                          <a:lnTo>
                            <a:pt x="644" y="6"/>
                          </a:lnTo>
                          <a:lnTo>
                            <a:pt x="636" y="4"/>
                          </a:lnTo>
                          <a:lnTo>
                            <a:pt x="627" y="2"/>
                          </a:lnTo>
                          <a:lnTo>
                            <a:pt x="619" y="1"/>
                          </a:lnTo>
                          <a:lnTo>
                            <a:pt x="611" y="0"/>
                          </a:lnTo>
                          <a:lnTo>
                            <a:pt x="83" y="0"/>
                          </a:lnTo>
                          <a:lnTo>
                            <a:pt x="74" y="1"/>
                          </a:lnTo>
                          <a:lnTo>
                            <a:pt x="65" y="2"/>
                          </a:lnTo>
                          <a:lnTo>
                            <a:pt x="58" y="4"/>
                          </a:lnTo>
                          <a:lnTo>
                            <a:pt x="50" y="6"/>
                          </a:lnTo>
                          <a:lnTo>
                            <a:pt x="42" y="10"/>
                          </a:lnTo>
                          <a:lnTo>
                            <a:pt x="36" y="14"/>
                          </a:lnTo>
                          <a:lnTo>
                            <a:pt x="29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9" y="43"/>
                          </a:lnTo>
                          <a:lnTo>
                            <a:pt x="5" y="51"/>
                          </a:lnTo>
                          <a:lnTo>
                            <a:pt x="3" y="59"/>
                          </a:lnTo>
                          <a:lnTo>
                            <a:pt x="1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5" y="116"/>
                          </a:lnTo>
                          <a:lnTo>
                            <a:pt x="9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29" y="147"/>
                          </a:lnTo>
                          <a:lnTo>
                            <a:pt x="36" y="153"/>
                          </a:lnTo>
                          <a:lnTo>
                            <a:pt x="42" y="157"/>
                          </a:lnTo>
                          <a:lnTo>
                            <a:pt x="50" y="161"/>
                          </a:lnTo>
                          <a:lnTo>
                            <a:pt x="58" y="163"/>
                          </a:lnTo>
                          <a:lnTo>
                            <a:pt x="65" y="165"/>
                          </a:lnTo>
                          <a:lnTo>
                            <a:pt x="74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63" name="Freeform 527"/>
                    <p:cNvSpPr>
                      <a:spLocks/>
                    </p:cNvSpPr>
                    <p:nvPr/>
                  </p:nvSpPr>
                  <p:spPr bwMode="auto">
                    <a:xfrm flipH="1">
                      <a:off x="5443" y="3621"/>
                      <a:ext cx="117" cy="29"/>
                    </a:xfrm>
                    <a:custGeom>
                      <a:avLst/>
                      <a:gdLst>
                        <a:gd name="T0" fmla="*/ 611 w 696"/>
                        <a:gd name="T1" fmla="*/ 167 h 167"/>
                        <a:gd name="T2" fmla="*/ 629 w 696"/>
                        <a:gd name="T3" fmla="*/ 165 h 167"/>
                        <a:gd name="T4" fmla="*/ 644 w 696"/>
                        <a:gd name="T5" fmla="*/ 161 h 167"/>
                        <a:gd name="T6" fmla="*/ 658 w 696"/>
                        <a:gd name="T7" fmla="*/ 153 h 167"/>
                        <a:gd name="T8" fmla="*/ 671 w 696"/>
                        <a:gd name="T9" fmla="*/ 142 h 167"/>
                        <a:gd name="T10" fmla="*/ 681 w 696"/>
                        <a:gd name="T11" fmla="*/ 130 h 167"/>
                        <a:gd name="T12" fmla="*/ 689 w 696"/>
                        <a:gd name="T13" fmla="*/ 116 h 167"/>
                        <a:gd name="T14" fmla="*/ 694 w 696"/>
                        <a:gd name="T15" fmla="*/ 100 h 167"/>
                        <a:gd name="T16" fmla="*/ 696 w 696"/>
                        <a:gd name="T17" fmla="*/ 83 h 167"/>
                        <a:gd name="T18" fmla="*/ 694 w 696"/>
                        <a:gd name="T19" fmla="*/ 66 h 167"/>
                        <a:gd name="T20" fmla="*/ 689 w 696"/>
                        <a:gd name="T21" fmla="*/ 51 h 167"/>
                        <a:gd name="T22" fmla="*/ 681 w 696"/>
                        <a:gd name="T23" fmla="*/ 37 h 167"/>
                        <a:gd name="T24" fmla="*/ 671 w 696"/>
                        <a:gd name="T25" fmla="*/ 24 h 167"/>
                        <a:gd name="T26" fmla="*/ 658 w 696"/>
                        <a:gd name="T27" fmla="*/ 14 h 167"/>
                        <a:gd name="T28" fmla="*/ 644 w 696"/>
                        <a:gd name="T29" fmla="*/ 6 h 167"/>
                        <a:gd name="T30" fmla="*/ 629 w 696"/>
                        <a:gd name="T31" fmla="*/ 2 h 167"/>
                        <a:gd name="T32" fmla="*/ 611 w 696"/>
                        <a:gd name="T33" fmla="*/ 0 h 167"/>
                        <a:gd name="T34" fmla="*/ 75 w 696"/>
                        <a:gd name="T35" fmla="*/ 1 h 167"/>
                        <a:gd name="T36" fmla="*/ 58 w 696"/>
                        <a:gd name="T37" fmla="*/ 4 h 167"/>
                        <a:gd name="T38" fmla="*/ 44 w 696"/>
                        <a:gd name="T39" fmla="*/ 10 h 167"/>
                        <a:gd name="T40" fmla="*/ 30 w 696"/>
                        <a:gd name="T41" fmla="*/ 19 h 167"/>
                        <a:gd name="T42" fmla="*/ 19 w 696"/>
                        <a:gd name="T43" fmla="*/ 30 h 167"/>
                        <a:gd name="T44" fmla="*/ 10 w 696"/>
                        <a:gd name="T45" fmla="*/ 43 h 167"/>
                        <a:gd name="T46" fmla="*/ 3 w 696"/>
                        <a:gd name="T47" fmla="*/ 59 h 167"/>
                        <a:gd name="T48" fmla="*/ 0 w 696"/>
                        <a:gd name="T49" fmla="*/ 75 h 167"/>
                        <a:gd name="T50" fmla="*/ 0 w 696"/>
                        <a:gd name="T51" fmla="*/ 92 h 167"/>
                        <a:gd name="T52" fmla="*/ 3 w 696"/>
                        <a:gd name="T53" fmla="*/ 108 h 167"/>
                        <a:gd name="T54" fmla="*/ 10 w 696"/>
                        <a:gd name="T55" fmla="*/ 123 h 167"/>
                        <a:gd name="T56" fmla="*/ 19 w 696"/>
                        <a:gd name="T57" fmla="*/ 137 h 167"/>
                        <a:gd name="T58" fmla="*/ 30 w 696"/>
                        <a:gd name="T59" fmla="*/ 147 h 167"/>
                        <a:gd name="T60" fmla="*/ 44 w 696"/>
                        <a:gd name="T61" fmla="*/ 157 h 167"/>
                        <a:gd name="T62" fmla="*/ 58 w 696"/>
                        <a:gd name="T63" fmla="*/ 163 h 167"/>
                        <a:gd name="T64" fmla="*/ 75 w 696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6" h="167">
                          <a:moveTo>
                            <a:pt x="83" y="167"/>
                          </a:moveTo>
                          <a:lnTo>
                            <a:pt x="611" y="167"/>
                          </a:lnTo>
                          <a:lnTo>
                            <a:pt x="620" y="166"/>
                          </a:lnTo>
                          <a:lnTo>
                            <a:pt x="629" y="165"/>
                          </a:lnTo>
                          <a:lnTo>
                            <a:pt x="636" y="163"/>
                          </a:lnTo>
                          <a:lnTo>
                            <a:pt x="644" y="161"/>
                          </a:lnTo>
                          <a:lnTo>
                            <a:pt x="652" y="157"/>
                          </a:lnTo>
                          <a:lnTo>
                            <a:pt x="658" y="153"/>
                          </a:lnTo>
                          <a:lnTo>
                            <a:pt x="665" y="147"/>
                          </a:lnTo>
                          <a:lnTo>
                            <a:pt x="671" y="142"/>
                          </a:lnTo>
                          <a:lnTo>
                            <a:pt x="676" y="137"/>
                          </a:lnTo>
                          <a:lnTo>
                            <a:pt x="681" y="130"/>
                          </a:lnTo>
                          <a:lnTo>
                            <a:pt x="685" y="123"/>
                          </a:lnTo>
                          <a:lnTo>
                            <a:pt x="689" y="116"/>
                          </a:lnTo>
                          <a:lnTo>
                            <a:pt x="691" y="108"/>
                          </a:lnTo>
                          <a:lnTo>
                            <a:pt x="694" y="100"/>
                          </a:lnTo>
                          <a:lnTo>
                            <a:pt x="695" y="92"/>
                          </a:lnTo>
                          <a:lnTo>
                            <a:pt x="696" y="83"/>
                          </a:lnTo>
                          <a:lnTo>
                            <a:pt x="695" y="75"/>
                          </a:lnTo>
                          <a:lnTo>
                            <a:pt x="694" y="66"/>
                          </a:lnTo>
                          <a:lnTo>
                            <a:pt x="691" y="59"/>
                          </a:lnTo>
                          <a:lnTo>
                            <a:pt x="689" y="51"/>
                          </a:lnTo>
                          <a:lnTo>
                            <a:pt x="685" y="43"/>
                          </a:lnTo>
                          <a:lnTo>
                            <a:pt x="681" y="37"/>
                          </a:lnTo>
                          <a:lnTo>
                            <a:pt x="676" y="30"/>
                          </a:lnTo>
                          <a:lnTo>
                            <a:pt x="671" y="24"/>
                          </a:lnTo>
                          <a:lnTo>
                            <a:pt x="665" y="19"/>
                          </a:lnTo>
                          <a:lnTo>
                            <a:pt x="658" y="14"/>
                          </a:lnTo>
                          <a:lnTo>
                            <a:pt x="652" y="10"/>
                          </a:lnTo>
                          <a:lnTo>
                            <a:pt x="644" y="6"/>
                          </a:lnTo>
                          <a:lnTo>
                            <a:pt x="636" y="4"/>
                          </a:lnTo>
                          <a:lnTo>
                            <a:pt x="629" y="2"/>
                          </a:lnTo>
                          <a:lnTo>
                            <a:pt x="620" y="1"/>
                          </a:lnTo>
                          <a:lnTo>
                            <a:pt x="611" y="0"/>
                          </a:lnTo>
                          <a:lnTo>
                            <a:pt x="83" y="0"/>
                          </a:lnTo>
                          <a:lnTo>
                            <a:pt x="75" y="1"/>
                          </a:lnTo>
                          <a:lnTo>
                            <a:pt x="67" y="2"/>
                          </a:lnTo>
                          <a:lnTo>
                            <a:pt x="58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6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7" y="51"/>
                          </a:lnTo>
                          <a:lnTo>
                            <a:pt x="3" y="59"/>
                          </a:lnTo>
                          <a:lnTo>
                            <a:pt x="1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6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8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64" name="Freeform 528"/>
                    <p:cNvSpPr>
                      <a:spLocks/>
                    </p:cNvSpPr>
                    <p:nvPr/>
                  </p:nvSpPr>
                  <p:spPr bwMode="auto">
                    <a:xfrm flipH="1">
                      <a:off x="5294" y="3621"/>
                      <a:ext cx="117" cy="29"/>
                    </a:xfrm>
                    <a:custGeom>
                      <a:avLst/>
                      <a:gdLst>
                        <a:gd name="T0" fmla="*/ 612 w 695"/>
                        <a:gd name="T1" fmla="*/ 167 h 167"/>
                        <a:gd name="T2" fmla="*/ 628 w 695"/>
                        <a:gd name="T3" fmla="*/ 165 h 167"/>
                        <a:gd name="T4" fmla="*/ 644 w 695"/>
                        <a:gd name="T5" fmla="*/ 161 h 167"/>
                        <a:gd name="T6" fmla="*/ 658 w 695"/>
                        <a:gd name="T7" fmla="*/ 153 h 167"/>
                        <a:gd name="T8" fmla="*/ 670 w 695"/>
                        <a:gd name="T9" fmla="*/ 142 h 167"/>
                        <a:gd name="T10" fmla="*/ 681 w 695"/>
                        <a:gd name="T11" fmla="*/ 130 h 167"/>
                        <a:gd name="T12" fmla="*/ 689 w 695"/>
                        <a:gd name="T13" fmla="*/ 116 h 167"/>
                        <a:gd name="T14" fmla="*/ 693 w 695"/>
                        <a:gd name="T15" fmla="*/ 100 h 167"/>
                        <a:gd name="T16" fmla="*/ 695 w 695"/>
                        <a:gd name="T17" fmla="*/ 83 h 167"/>
                        <a:gd name="T18" fmla="*/ 693 w 695"/>
                        <a:gd name="T19" fmla="*/ 66 h 167"/>
                        <a:gd name="T20" fmla="*/ 689 w 695"/>
                        <a:gd name="T21" fmla="*/ 51 h 167"/>
                        <a:gd name="T22" fmla="*/ 681 w 695"/>
                        <a:gd name="T23" fmla="*/ 37 h 167"/>
                        <a:gd name="T24" fmla="*/ 670 w 695"/>
                        <a:gd name="T25" fmla="*/ 24 h 167"/>
                        <a:gd name="T26" fmla="*/ 658 w 695"/>
                        <a:gd name="T27" fmla="*/ 14 h 167"/>
                        <a:gd name="T28" fmla="*/ 644 w 695"/>
                        <a:gd name="T29" fmla="*/ 6 h 167"/>
                        <a:gd name="T30" fmla="*/ 628 w 695"/>
                        <a:gd name="T31" fmla="*/ 2 h 167"/>
                        <a:gd name="T32" fmla="*/ 612 w 695"/>
                        <a:gd name="T33" fmla="*/ 0 h 167"/>
                        <a:gd name="T34" fmla="*/ 75 w 695"/>
                        <a:gd name="T35" fmla="*/ 1 h 167"/>
                        <a:gd name="T36" fmla="*/ 59 w 695"/>
                        <a:gd name="T37" fmla="*/ 4 h 167"/>
                        <a:gd name="T38" fmla="*/ 44 w 695"/>
                        <a:gd name="T39" fmla="*/ 10 h 167"/>
                        <a:gd name="T40" fmla="*/ 30 w 695"/>
                        <a:gd name="T41" fmla="*/ 19 h 167"/>
                        <a:gd name="T42" fmla="*/ 18 w 695"/>
                        <a:gd name="T43" fmla="*/ 30 h 167"/>
                        <a:gd name="T44" fmla="*/ 10 w 695"/>
                        <a:gd name="T45" fmla="*/ 43 h 167"/>
                        <a:gd name="T46" fmla="*/ 3 w 695"/>
                        <a:gd name="T47" fmla="*/ 59 h 167"/>
                        <a:gd name="T48" fmla="*/ 0 w 695"/>
                        <a:gd name="T49" fmla="*/ 75 h 167"/>
                        <a:gd name="T50" fmla="*/ 0 w 695"/>
                        <a:gd name="T51" fmla="*/ 92 h 167"/>
                        <a:gd name="T52" fmla="*/ 3 w 695"/>
                        <a:gd name="T53" fmla="*/ 108 h 167"/>
                        <a:gd name="T54" fmla="*/ 10 w 695"/>
                        <a:gd name="T55" fmla="*/ 123 h 167"/>
                        <a:gd name="T56" fmla="*/ 18 w 695"/>
                        <a:gd name="T57" fmla="*/ 137 h 167"/>
                        <a:gd name="T58" fmla="*/ 30 w 695"/>
                        <a:gd name="T59" fmla="*/ 147 h 167"/>
                        <a:gd name="T60" fmla="*/ 44 w 695"/>
                        <a:gd name="T61" fmla="*/ 157 h 167"/>
                        <a:gd name="T62" fmla="*/ 59 w 695"/>
                        <a:gd name="T63" fmla="*/ 163 h 167"/>
                        <a:gd name="T64" fmla="*/ 75 w 695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5" h="167">
                          <a:moveTo>
                            <a:pt x="83" y="167"/>
                          </a:moveTo>
                          <a:lnTo>
                            <a:pt x="612" y="167"/>
                          </a:lnTo>
                          <a:lnTo>
                            <a:pt x="620" y="166"/>
                          </a:lnTo>
                          <a:lnTo>
                            <a:pt x="628" y="165"/>
                          </a:lnTo>
                          <a:lnTo>
                            <a:pt x="636" y="163"/>
                          </a:lnTo>
                          <a:lnTo>
                            <a:pt x="644" y="161"/>
                          </a:lnTo>
                          <a:lnTo>
                            <a:pt x="651" y="157"/>
                          </a:lnTo>
                          <a:lnTo>
                            <a:pt x="658" y="153"/>
                          </a:lnTo>
                          <a:lnTo>
                            <a:pt x="665" y="147"/>
                          </a:lnTo>
                          <a:lnTo>
                            <a:pt x="670" y="142"/>
                          </a:lnTo>
                          <a:lnTo>
                            <a:pt x="676" y="137"/>
                          </a:lnTo>
                          <a:lnTo>
                            <a:pt x="681" y="130"/>
                          </a:lnTo>
                          <a:lnTo>
                            <a:pt x="685" y="123"/>
                          </a:lnTo>
                          <a:lnTo>
                            <a:pt x="689" y="116"/>
                          </a:lnTo>
                          <a:lnTo>
                            <a:pt x="691" y="108"/>
                          </a:lnTo>
                          <a:lnTo>
                            <a:pt x="693" y="100"/>
                          </a:lnTo>
                          <a:lnTo>
                            <a:pt x="694" y="92"/>
                          </a:lnTo>
                          <a:lnTo>
                            <a:pt x="695" y="83"/>
                          </a:lnTo>
                          <a:lnTo>
                            <a:pt x="694" y="75"/>
                          </a:lnTo>
                          <a:lnTo>
                            <a:pt x="693" y="66"/>
                          </a:lnTo>
                          <a:lnTo>
                            <a:pt x="691" y="59"/>
                          </a:lnTo>
                          <a:lnTo>
                            <a:pt x="689" y="51"/>
                          </a:lnTo>
                          <a:lnTo>
                            <a:pt x="685" y="43"/>
                          </a:lnTo>
                          <a:lnTo>
                            <a:pt x="681" y="37"/>
                          </a:lnTo>
                          <a:lnTo>
                            <a:pt x="676" y="30"/>
                          </a:lnTo>
                          <a:lnTo>
                            <a:pt x="670" y="24"/>
                          </a:lnTo>
                          <a:lnTo>
                            <a:pt x="665" y="19"/>
                          </a:lnTo>
                          <a:lnTo>
                            <a:pt x="658" y="14"/>
                          </a:lnTo>
                          <a:lnTo>
                            <a:pt x="651" y="10"/>
                          </a:lnTo>
                          <a:lnTo>
                            <a:pt x="644" y="6"/>
                          </a:lnTo>
                          <a:lnTo>
                            <a:pt x="636" y="4"/>
                          </a:lnTo>
                          <a:lnTo>
                            <a:pt x="628" y="2"/>
                          </a:lnTo>
                          <a:lnTo>
                            <a:pt x="620" y="1"/>
                          </a:lnTo>
                          <a:lnTo>
                            <a:pt x="612" y="0"/>
                          </a:lnTo>
                          <a:lnTo>
                            <a:pt x="83" y="0"/>
                          </a:lnTo>
                          <a:lnTo>
                            <a:pt x="75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65" name="Freeform 529"/>
                    <p:cNvSpPr>
                      <a:spLocks/>
                    </p:cNvSpPr>
                    <p:nvPr/>
                  </p:nvSpPr>
                  <p:spPr bwMode="auto">
                    <a:xfrm flipH="1">
                      <a:off x="5145" y="3621"/>
                      <a:ext cx="117" cy="29"/>
                    </a:xfrm>
                    <a:custGeom>
                      <a:avLst/>
                      <a:gdLst>
                        <a:gd name="T0" fmla="*/ 613 w 696"/>
                        <a:gd name="T1" fmla="*/ 167 h 167"/>
                        <a:gd name="T2" fmla="*/ 629 w 696"/>
                        <a:gd name="T3" fmla="*/ 165 h 167"/>
                        <a:gd name="T4" fmla="*/ 644 w 696"/>
                        <a:gd name="T5" fmla="*/ 161 h 167"/>
                        <a:gd name="T6" fmla="*/ 659 w 696"/>
                        <a:gd name="T7" fmla="*/ 153 h 167"/>
                        <a:gd name="T8" fmla="*/ 672 w 696"/>
                        <a:gd name="T9" fmla="*/ 142 h 167"/>
                        <a:gd name="T10" fmla="*/ 682 w 696"/>
                        <a:gd name="T11" fmla="*/ 130 h 167"/>
                        <a:gd name="T12" fmla="*/ 689 w 696"/>
                        <a:gd name="T13" fmla="*/ 116 h 167"/>
                        <a:gd name="T14" fmla="*/ 694 w 696"/>
                        <a:gd name="T15" fmla="*/ 100 h 167"/>
                        <a:gd name="T16" fmla="*/ 696 w 696"/>
                        <a:gd name="T17" fmla="*/ 83 h 167"/>
                        <a:gd name="T18" fmla="*/ 694 w 696"/>
                        <a:gd name="T19" fmla="*/ 66 h 167"/>
                        <a:gd name="T20" fmla="*/ 689 w 696"/>
                        <a:gd name="T21" fmla="*/ 51 h 167"/>
                        <a:gd name="T22" fmla="*/ 682 w 696"/>
                        <a:gd name="T23" fmla="*/ 37 h 167"/>
                        <a:gd name="T24" fmla="*/ 672 w 696"/>
                        <a:gd name="T25" fmla="*/ 24 h 167"/>
                        <a:gd name="T26" fmla="*/ 659 w 696"/>
                        <a:gd name="T27" fmla="*/ 14 h 167"/>
                        <a:gd name="T28" fmla="*/ 644 w 696"/>
                        <a:gd name="T29" fmla="*/ 6 h 167"/>
                        <a:gd name="T30" fmla="*/ 629 w 696"/>
                        <a:gd name="T31" fmla="*/ 2 h 167"/>
                        <a:gd name="T32" fmla="*/ 613 w 696"/>
                        <a:gd name="T33" fmla="*/ 0 h 167"/>
                        <a:gd name="T34" fmla="*/ 76 w 696"/>
                        <a:gd name="T35" fmla="*/ 1 h 167"/>
                        <a:gd name="T36" fmla="*/ 59 w 696"/>
                        <a:gd name="T37" fmla="*/ 4 h 167"/>
                        <a:gd name="T38" fmla="*/ 44 w 696"/>
                        <a:gd name="T39" fmla="*/ 10 h 167"/>
                        <a:gd name="T40" fmla="*/ 31 w 696"/>
                        <a:gd name="T41" fmla="*/ 19 h 167"/>
                        <a:gd name="T42" fmla="*/ 20 w 696"/>
                        <a:gd name="T43" fmla="*/ 30 h 167"/>
                        <a:gd name="T44" fmla="*/ 10 w 696"/>
                        <a:gd name="T45" fmla="*/ 43 h 167"/>
                        <a:gd name="T46" fmla="*/ 5 w 696"/>
                        <a:gd name="T47" fmla="*/ 59 h 167"/>
                        <a:gd name="T48" fmla="*/ 1 w 696"/>
                        <a:gd name="T49" fmla="*/ 75 h 167"/>
                        <a:gd name="T50" fmla="*/ 1 w 696"/>
                        <a:gd name="T51" fmla="*/ 92 h 167"/>
                        <a:gd name="T52" fmla="*/ 5 w 696"/>
                        <a:gd name="T53" fmla="*/ 108 h 167"/>
                        <a:gd name="T54" fmla="*/ 10 w 696"/>
                        <a:gd name="T55" fmla="*/ 123 h 167"/>
                        <a:gd name="T56" fmla="*/ 20 w 696"/>
                        <a:gd name="T57" fmla="*/ 137 h 167"/>
                        <a:gd name="T58" fmla="*/ 31 w 696"/>
                        <a:gd name="T59" fmla="*/ 147 h 167"/>
                        <a:gd name="T60" fmla="*/ 44 w 696"/>
                        <a:gd name="T61" fmla="*/ 157 h 167"/>
                        <a:gd name="T62" fmla="*/ 59 w 696"/>
                        <a:gd name="T63" fmla="*/ 163 h 167"/>
                        <a:gd name="T64" fmla="*/ 76 w 696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6" h="167">
                          <a:moveTo>
                            <a:pt x="85" y="167"/>
                          </a:moveTo>
                          <a:lnTo>
                            <a:pt x="613" y="167"/>
                          </a:lnTo>
                          <a:lnTo>
                            <a:pt x="620" y="166"/>
                          </a:lnTo>
                          <a:lnTo>
                            <a:pt x="629" y="165"/>
                          </a:lnTo>
                          <a:lnTo>
                            <a:pt x="637" y="163"/>
                          </a:lnTo>
                          <a:lnTo>
                            <a:pt x="644" y="161"/>
                          </a:lnTo>
                          <a:lnTo>
                            <a:pt x="652" y="157"/>
                          </a:lnTo>
                          <a:lnTo>
                            <a:pt x="659" y="153"/>
                          </a:lnTo>
                          <a:lnTo>
                            <a:pt x="665" y="147"/>
                          </a:lnTo>
                          <a:lnTo>
                            <a:pt x="672" y="142"/>
                          </a:lnTo>
                          <a:lnTo>
                            <a:pt x="677" y="137"/>
                          </a:lnTo>
                          <a:lnTo>
                            <a:pt x="682" y="130"/>
                          </a:lnTo>
                          <a:lnTo>
                            <a:pt x="686" y="123"/>
                          </a:lnTo>
                          <a:lnTo>
                            <a:pt x="689" y="116"/>
                          </a:lnTo>
                          <a:lnTo>
                            <a:pt x="693" y="108"/>
                          </a:lnTo>
                          <a:lnTo>
                            <a:pt x="694" y="100"/>
                          </a:lnTo>
                          <a:lnTo>
                            <a:pt x="696" y="92"/>
                          </a:lnTo>
                          <a:lnTo>
                            <a:pt x="696" y="83"/>
                          </a:lnTo>
                          <a:lnTo>
                            <a:pt x="696" y="75"/>
                          </a:lnTo>
                          <a:lnTo>
                            <a:pt x="694" y="66"/>
                          </a:lnTo>
                          <a:lnTo>
                            <a:pt x="693" y="59"/>
                          </a:lnTo>
                          <a:lnTo>
                            <a:pt x="689" y="51"/>
                          </a:lnTo>
                          <a:lnTo>
                            <a:pt x="686" y="43"/>
                          </a:lnTo>
                          <a:lnTo>
                            <a:pt x="682" y="37"/>
                          </a:lnTo>
                          <a:lnTo>
                            <a:pt x="677" y="30"/>
                          </a:lnTo>
                          <a:lnTo>
                            <a:pt x="672" y="24"/>
                          </a:lnTo>
                          <a:lnTo>
                            <a:pt x="665" y="19"/>
                          </a:lnTo>
                          <a:lnTo>
                            <a:pt x="659" y="14"/>
                          </a:lnTo>
                          <a:lnTo>
                            <a:pt x="652" y="10"/>
                          </a:lnTo>
                          <a:lnTo>
                            <a:pt x="644" y="6"/>
                          </a:lnTo>
                          <a:lnTo>
                            <a:pt x="637" y="4"/>
                          </a:lnTo>
                          <a:lnTo>
                            <a:pt x="629" y="2"/>
                          </a:lnTo>
                          <a:lnTo>
                            <a:pt x="620" y="1"/>
                          </a:lnTo>
                          <a:lnTo>
                            <a:pt x="613" y="0"/>
                          </a:lnTo>
                          <a:lnTo>
                            <a:pt x="85" y="0"/>
                          </a:lnTo>
                          <a:lnTo>
                            <a:pt x="76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5" y="24"/>
                          </a:lnTo>
                          <a:lnTo>
                            <a:pt x="20" y="30"/>
                          </a:lnTo>
                          <a:lnTo>
                            <a:pt x="15" y="37"/>
                          </a:lnTo>
                          <a:lnTo>
                            <a:pt x="10" y="43"/>
                          </a:lnTo>
                          <a:lnTo>
                            <a:pt x="7" y="51"/>
                          </a:lnTo>
                          <a:lnTo>
                            <a:pt x="5" y="59"/>
                          </a:lnTo>
                          <a:lnTo>
                            <a:pt x="2" y="66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5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20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5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66" name="Freeform 530"/>
                    <p:cNvSpPr>
                      <a:spLocks/>
                    </p:cNvSpPr>
                    <p:nvPr/>
                  </p:nvSpPr>
                  <p:spPr bwMode="auto">
                    <a:xfrm flipH="1">
                      <a:off x="4996" y="3621"/>
                      <a:ext cx="117" cy="29"/>
                    </a:xfrm>
                    <a:custGeom>
                      <a:avLst/>
                      <a:gdLst>
                        <a:gd name="T0" fmla="*/ 612 w 695"/>
                        <a:gd name="T1" fmla="*/ 167 h 167"/>
                        <a:gd name="T2" fmla="*/ 629 w 695"/>
                        <a:gd name="T3" fmla="*/ 165 h 167"/>
                        <a:gd name="T4" fmla="*/ 645 w 695"/>
                        <a:gd name="T5" fmla="*/ 161 h 167"/>
                        <a:gd name="T6" fmla="*/ 659 w 695"/>
                        <a:gd name="T7" fmla="*/ 153 h 167"/>
                        <a:gd name="T8" fmla="*/ 671 w 695"/>
                        <a:gd name="T9" fmla="*/ 142 h 167"/>
                        <a:gd name="T10" fmla="*/ 681 w 695"/>
                        <a:gd name="T11" fmla="*/ 130 h 167"/>
                        <a:gd name="T12" fmla="*/ 689 w 695"/>
                        <a:gd name="T13" fmla="*/ 116 h 167"/>
                        <a:gd name="T14" fmla="*/ 694 w 695"/>
                        <a:gd name="T15" fmla="*/ 100 h 167"/>
                        <a:gd name="T16" fmla="*/ 695 w 695"/>
                        <a:gd name="T17" fmla="*/ 83 h 167"/>
                        <a:gd name="T18" fmla="*/ 694 w 695"/>
                        <a:gd name="T19" fmla="*/ 66 h 167"/>
                        <a:gd name="T20" fmla="*/ 689 w 695"/>
                        <a:gd name="T21" fmla="*/ 51 h 167"/>
                        <a:gd name="T22" fmla="*/ 681 w 695"/>
                        <a:gd name="T23" fmla="*/ 37 h 167"/>
                        <a:gd name="T24" fmla="*/ 671 w 695"/>
                        <a:gd name="T25" fmla="*/ 24 h 167"/>
                        <a:gd name="T26" fmla="*/ 659 w 695"/>
                        <a:gd name="T27" fmla="*/ 14 h 167"/>
                        <a:gd name="T28" fmla="*/ 645 w 695"/>
                        <a:gd name="T29" fmla="*/ 6 h 167"/>
                        <a:gd name="T30" fmla="*/ 629 w 695"/>
                        <a:gd name="T31" fmla="*/ 2 h 167"/>
                        <a:gd name="T32" fmla="*/ 612 w 695"/>
                        <a:gd name="T33" fmla="*/ 0 h 167"/>
                        <a:gd name="T34" fmla="*/ 76 w 695"/>
                        <a:gd name="T35" fmla="*/ 1 h 167"/>
                        <a:gd name="T36" fmla="*/ 59 w 695"/>
                        <a:gd name="T37" fmla="*/ 4 h 167"/>
                        <a:gd name="T38" fmla="*/ 44 w 695"/>
                        <a:gd name="T39" fmla="*/ 10 h 167"/>
                        <a:gd name="T40" fmla="*/ 31 w 695"/>
                        <a:gd name="T41" fmla="*/ 19 h 167"/>
                        <a:gd name="T42" fmla="*/ 20 w 695"/>
                        <a:gd name="T43" fmla="*/ 30 h 167"/>
                        <a:gd name="T44" fmla="*/ 11 w 695"/>
                        <a:gd name="T45" fmla="*/ 43 h 167"/>
                        <a:gd name="T46" fmla="*/ 4 w 695"/>
                        <a:gd name="T47" fmla="*/ 59 h 167"/>
                        <a:gd name="T48" fmla="*/ 1 w 695"/>
                        <a:gd name="T49" fmla="*/ 75 h 167"/>
                        <a:gd name="T50" fmla="*/ 1 w 695"/>
                        <a:gd name="T51" fmla="*/ 92 h 167"/>
                        <a:gd name="T52" fmla="*/ 4 w 695"/>
                        <a:gd name="T53" fmla="*/ 108 h 167"/>
                        <a:gd name="T54" fmla="*/ 11 w 695"/>
                        <a:gd name="T55" fmla="*/ 123 h 167"/>
                        <a:gd name="T56" fmla="*/ 20 w 695"/>
                        <a:gd name="T57" fmla="*/ 137 h 167"/>
                        <a:gd name="T58" fmla="*/ 31 w 695"/>
                        <a:gd name="T59" fmla="*/ 147 h 167"/>
                        <a:gd name="T60" fmla="*/ 44 w 695"/>
                        <a:gd name="T61" fmla="*/ 157 h 167"/>
                        <a:gd name="T62" fmla="*/ 59 w 695"/>
                        <a:gd name="T63" fmla="*/ 163 h 167"/>
                        <a:gd name="T64" fmla="*/ 76 w 695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5" h="167">
                          <a:moveTo>
                            <a:pt x="84" y="167"/>
                          </a:moveTo>
                          <a:lnTo>
                            <a:pt x="612" y="167"/>
                          </a:lnTo>
                          <a:lnTo>
                            <a:pt x="621" y="166"/>
                          </a:lnTo>
                          <a:lnTo>
                            <a:pt x="629" y="165"/>
                          </a:lnTo>
                          <a:lnTo>
                            <a:pt x="637" y="163"/>
                          </a:lnTo>
                          <a:lnTo>
                            <a:pt x="645" y="161"/>
                          </a:lnTo>
                          <a:lnTo>
                            <a:pt x="652" y="157"/>
                          </a:lnTo>
                          <a:lnTo>
                            <a:pt x="659" y="153"/>
                          </a:lnTo>
                          <a:lnTo>
                            <a:pt x="665" y="147"/>
                          </a:lnTo>
                          <a:lnTo>
                            <a:pt x="671" y="142"/>
                          </a:lnTo>
                          <a:lnTo>
                            <a:pt x="677" y="137"/>
                          </a:lnTo>
                          <a:lnTo>
                            <a:pt x="681" y="130"/>
                          </a:lnTo>
                          <a:lnTo>
                            <a:pt x="686" y="123"/>
                          </a:lnTo>
                          <a:lnTo>
                            <a:pt x="689" y="116"/>
                          </a:lnTo>
                          <a:lnTo>
                            <a:pt x="692" y="108"/>
                          </a:lnTo>
                          <a:lnTo>
                            <a:pt x="694" y="100"/>
                          </a:lnTo>
                          <a:lnTo>
                            <a:pt x="695" y="92"/>
                          </a:lnTo>
                          <a:lnTo>
                            <a:pt x="695" y="83"/>
                          </a:lnTo>
                          <a:lnTo>
                            <a:pt x="695" y="75"/>
                          </a:lnTo>
                          <a:lnTo>
                            <a:pt x="694" y="66"/>
                          </a:lnTo>
                          <a:lnTo>
                            <a:pt x="692" y="59"/>
                          </a:lnTo>
                          <a:lnTo>
                            <a:pt x="689" y="51"/>
                          </a:lnTo>
                          <a:lnTo>
                            <a:pt x="686" y="43"/>
                          </a:lnTo>
                          <a:lnTo>
                            <a:pt x="681" y="37"/>
                          </a:lnTo>
                          <a:lnTo>
                            <a:pt x="677" y="30"/>
                          </a:lnTo>
                          <a:lnTo>
                            <a:pt x="671" y="24"/>
                          </a:lnTo>
                          <a:lnTo>
                            <a:pt x="665" y="19"/>
                          </a:lnTo>
                          <a:lnTo>
                            <a:pt x="659" y="14"/>
                          </a:lnTo>
                          <a:lnTo>
                            <a:pt x="652" y="10"/>
                          </a:lnTo>
                          <a:lnTo>
                            <a:pt x="645" y="6"/>
                          </a:lnTo>
                          <a:lnTo>
                            <a:pt x="637" y="4"/>
                          </a:lnTo>
                          <a:lnTo>
                            <a:pt x="629" y="2"/>
                          </a:lnTo>
                          <a:lnTo>
                            <a:pt x="621" y="1"/>
                          </a:lnTo>
                          <a:lnTo>
                            <a:pt x="612" y="0"/>
                          </a:lnTo>
                          <a:lnTo>
                            <a:pt x="84" y="0"/>
                          </a:lnTo>
                          <a:lnTo>
                            <a:pt x="76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9"/>
                          </a:lnTo>
                          <a:lnTo>
                            <a:pt x="25" y="24"/>
                          </a:lnTo>
                          <a:lnTo>
                            <a:pt x="20" y="30"/>
                          </a:lnTo>
                          <a:lnTo>
                            <a:pt x="14" y="37"/>
                          </a:lnTo>
                          <a:lnTo>
                            <a:pt x="11" y="43"/>
                          </a:lnTo>
                          <a:lnTo>
                            <a:pt x="6" y="51"/>
                          </a:lnTo>
                          <a:lnTo>
                            <a:pt x="4" y="59"/>
                          </a:lnTo>
                          <a:lnTo>
                            <a:pt x="2" y="66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6" y="116"/>
                          </a:lnTo>
                          <a:lnTo>
                            <a:pt x="11" y="123"/>
                          </a:lnTo>
                          <a:lnTo>
                            <a:pt x="14" y="130"/>
                          </a:lnTo>
                          <a:lnTo>
                            <a:pt x="20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67" name="Freeform 531"/>
                    <p:cNvSpPr>
                      <a:spLocks/>
                    </p:cNvSpPr>
                    <p:nvPr/>
                  </p:nvSpPr>
                  <p:spPr bwMode="auto">
                    <a:xfrm flipH="1">
                      <a:off x="4854" y="3621"/>
                      <a:ext cx="69" cy="29"/>
                    </a:xfrm>
                    <a:custGeom>
                      <a:avLst/>
                      <a:gdLst>
                        <a:gd name="T0" fmla="*/ 327 w 410"/>
                        <a:gd name="T1" fmla="*/ 166 h 166"/>
                        <a:gd name="T2" fmla="*/ 343 w 410"/>
                        <a:gd name="T3" fmla="*/ 165 h 166"/>
                        <a:gd name="T4" fmla="*/ 358 w 410"/>
                        <a:gd name="T5" fmla="*/ 160 h 166"/>
                        <a:gd name="T6" fmla="*/ 373 w 410"/>
                        <a:gd name="T7" fmla="*/ 152 h 166"/>
                        <a:gd name="T8" fmla="*/ 386 w 410"/>
                        <a:gd name="T9" fmla="*/ 142 h 166"/>
                        <a:gd name="T10" fmla="*/ 396 w 410"/>
                        <a:gd name="T11" fmla="*/ 130 h 166"/>
                        <a:gd name="T12" fmla="*/ 403 w 410"/>
                        <a:gd name="T13" fmla="*/ 116 h 166"/>
                        <a:gd name="T14" fmla="*/ 409 w 410"/>
                        <a:gd name="T15" fmla="*/ 99 h 166"/>
                        <a:gd name="T16" fmla="*/ 410 w 410"/>
                        <a:gd name="T17" fmla="*/ 83 h 166"/>
                        <a:gd name="T18" fmla="*/ 409 w 410"/>
                        <a:gd name="T19" fmla="*/ 67 h 166"/>
                        <a:gd name="T20" fmla="*/ 403 w 410"/>
                        <a:gd name="T21" fmla="*/ 50 h 166"/>
                        <a:gd name="T22" fmla="*/ 396 w 410"/>
                        <a:gd name="T23" fmla="*/ 36 h 166"/>
                        <a:gd name="T24" fmla="*/ 386 w 410"/>
                        <a:gd name="T25" fmla="*/ 24 h 166"/>
                        <a:gd name="T26" fmla="*/ 373 w 410"/>
                        <a:gd name="T27" fmla="*/ 14 h 166"/>
                        <a:gd name="T28" fmla="*/ 358 w 410"/>
                        <a:gd name="T29" fmla="*/ 6 h 166"/>
                        <a:gd name="T30" fmla="*/ 343 w 410"/>
                        <a:gd name="T31" fmla="*/ 1 h 166"/>
                        <a:gd name="T32" fmla="*/ 327 w 410"/>
                        <a:gd name="T33" fmla="*/ 0 h 166"/>
                        <a:gd name="T34" fmla="*/ 75 w 410"/>
                        <a:gd name="T35" fmla="*/ 0 h 166"/>
                        <a:gd name="T36" fmla="*/ 59 w 410"/>
                        <a:gd name="T37" fmla="*/ 3 h 166"/>
                        <a:gd name="T38" fmla="*/ 43 w 410"/>
                        <a:gd name="T39" fmla="*/ 10 h 166"/>
                        <a:gd name="T40" fmla="*/ 30 w 410"/>
                        <a:gd name="T41" fmla="*/ 18 h 166"/>
                        <a:gd name="T42" fmla="*/ 19 w 410"/>
                        <a:gd name="T43" fmla="*/ 30 h 166"/>
                        <a:gd name="T44" fmla="*/ 11 w 410"/>
                        <a:gd name="T45" fmla="*/ 44 h 166"/>
                        <a:gd name="T46" fmla="*/ 4 w 410"/>
                        <a:gd name="T47" fmla="*/ 58 h 166"/>
                        <a:gd name="T48" fmla="*/ 1 w 410"/>
                        <a:gd name="T49" fmla="*/ 74 h 166"/>
                        <a:gd name="T50" fmla="*/ 1 w 410"/>
                        <a:gd name="T51" fmla="*/ 92 h 166"/>
                        <a:gd name="T52" fmla="*/ 4 w 410"/>
                        <a:gd name="T53" fmla="*/ 108 h 166"/>
                        <a:gd name="T54" fmla="*/ 11 w 410"/>
                        <a:gd name="T55" fmla="*/ 122 h 166"/>
                        <a:gd name="T56" fmla="*/ 19 w 410"/>
                        <a:gd name="T57" fmla="*/ 137 h 166"/>
                        <a:gd name="T58" fmla="*/ 30 w 410"/>
                        <a:gd name="T59" fmla="*/ 148 h 166"/>
                        <a:gd name="T60" fmla="*/ 43 w 410"/>
                        <a:gd name="T61" fmla="*/ 156 h 166"/>
                        <a:gd name="T62" fmla="*/ 59 w 410"/>
                        <a:gd name="T63" fmla="*/ 163 h 166"/>
                        <a:gd name="T64" fmla="*/ 75 w 410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0" h="166">
                          <a:moveTo>
                            <a:pt x="84" y="166"/>
                          </a:moveTo>
                          <a:lnTo>
                            <a:pt x="327" y="166"/>
                          </a:lnTo>
                          <a:lnTo>
                            <a:pt x="335" y="166"/>
                          </a:lnTo>
                          <a:lnTo>
                            <a:pt x="343" y="165"/>
                          </a:lnTo>
                          <a:lnTo>
                            <a:pt x="351" y="163"/>
                          </a:lnTo>
                          <a:lnTo>
                            <a:pt x="358" y="160"/>
                          </a:lnTo>
                          <a:lnTo>
                            <a:pt x="366" y="156"/>
                          </a:lnTo>
                          <a:lnTo>
                            <a:pt x="373" y="152"/>
                          </a:lnTo>
                          <a:lnTo>
                            <a:pt x="379" y="148"/>
                          </a:lnTo>
                          <a:lnTo>
                            <a:pt x="386" y="142"/>
                          </a:lnTo>
                          <a:lnTo>
                            <a:pt x="391" y="137"/>
                          </a:lnTo>
                          <a:lnTo>
                            <a:pt x="396" y="130"/>
                          </a:lnTo>
                          <a:lnTo>
                            <a:pt x="400" y="122"/>
                          </a:lnTo>
                          <a:lnTo>
                            <a:pt x="403" y="116"/>
                          </a:lnTo>
                          <a:lnTo>
                            <a:pt x="407" y="108"/>
                          </a:lnTo>
                          <a:lnTo>
                            <a:pt x="409" y="99"/>
                          </a:lnTo>
                          <a:lnTo>
                            <a:pt x="410" y="92"/>
                          </a:lnTo>
                          <a:lnTo>
                            <a:pt x="410" y="83"/>
                          </a:lnTo>
                          <a:lnTo>
                            <a:pt x="410" y="74"/>
                          </a:lnTo>
                          <a:lnTo>
                            <a:pt x="409" y="67"/>
                          </a:lnTo>
                          <a:lnTo>
                            <a:pt x="407" y="58"/>
                          </a:lnTo>
                          <a:lnTo>
                            <a:pt x="403" y="50"/>
                          </a:lnTo>
                          <a:lnTo>
                            <a:pt x="400" y="44"/>
                          </a:lnTo>
                          <a:lnTo>
                            <a:pt x="396" y="36"/>
                          </a:lnTo>
                          <a:lnTo>
                            <a:pt x="391" y="30"/>
                          </a:lnTo>
                          <a:lnTo>
                            <a:pt x="386" y="24"/>
                          </a:lnTo>
                          <a:lnTo>
                            <a:pt x="379" y="18"/>
                          </a:lnTo>
                          <a:lnTo>
                            <a:pt x="373" y="14"/>
                          </a:lnTo>
                          <a:lnTo>
                            <a:pt x="366" y="10"/>
                          </a:lnTo>
                          <a:lnTo>
                            <a:pt x="358" y="6"/>
                          </a:lnTo>
                          <a:lnTo>
                            <a:pt x="351" y="3"/>
                          </a:lnTo>
                          <a:lnTo>
                            <a:pt x="343" y="1"/>
                          </a:lnTo>
                          <a:lnTo>
                            <a:pt x="335" y="0"/>
                          </a:lnTo>
                          <a:lnTo>
                            <a:pt x="327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3" y="10"/>
                          </a:lnTo>
                          <a:lnTo>
                            <a:pt x="37" y="14"/>
                          </a:lnTo>
                          <a:lnTo>
                            <a:pt x="30" y="18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4" y="36"/>
                          </a:lnTo>
                          <a:lnTo>
                            <a:pt x="11" y="44"/>
                          </a:lnTo>
                          <a:lnTo>
                            <a:pt x="6" y="50"/>
                          </a:lnTo>
                          <a:lnTo>
                            <a:pt x="4" y="58"/>
                          </a:lnTo>
                          <a:lnTo>
                            <a:pt x="2" y="67"/>
                          </a:lnTo>
                          <a:lnTo>
                            <a:pt x="1" y="74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99"/>
                          </a:lnTo>
                          <a:lnTo>
                            <a:pt x="4" y="108"/>
                          </a:lnTo>
                          <a:lnTo>
                            <a:pt x="6" y="116"/>
                          </a:lnTo>
                          <a:lnTo>
                            <a:pt x="11" y="122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0" y="148"/>
                          </a:lnTo>
                          <a:lnTo>
                            <a:pt x="37" y="152"/>
                          </a:lnTo>
                          <a:lnTo>
                            <a:pt x="43" y="156"/>
                          </a:lnTo>
                          <a:lnTo>
                            <a:pt x="51" y="160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4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68" name="Freeform 532"/>
                    <p:cNvSpPr>
                      <a:spLocks/>
                    </p:cNvSpPr>
                    <p:nvPr/>
                  </p:nvSpPr>
                  <p:spPr bwMode="auto">
                    <a:xfrm flipH="1">
                      <a:off x="4754" y="3621"/>
                      <a:ext cx="68" cy="29"/>
                    </a:xfrm>
                    <a:custGeom>
                      <a:avLst/>
                      <a:gdLst>
                        <a:gd name="T0" fmla="*/ 326 w 409"/>
                        <a:gd name="T1" fmla="*/ 167 h 167"/>
                        <a:gd name="T2" fmla="*/ 342 w 409"/>
                        <a:gd name="T3" fmla="*/ 165 h 167"/>
                        <a:gd name="T4" fmla="*/ 359 w 409"/>
                        <a:gd name="T5" fmla="*/ 161 h 167"/>
                        <a:gd name="T6" fmla="*/ 372 w 409"/>
                        <a:gd name="T7" fmla="*/ 153 h 167"/>
                        <a:gd name="T8" fmla="*/ 385 w 409"/>
                        <a:gd name="T9" fmla="*/ 142 h 167"/>
                        <a:gd name="T10" fmla="*/ 395 w 409"/>
                        <a:gd name="T11" fmla="*/ 130 h 167"/>
                        <a:gd name="T12" fmla="*/ 403 w 409"/>
                        <a:gd name="T13" fmla="*/ 116 h 167"/>
                        <a:gd name="T14" fmla="*/ 408 w 409"/>
                        <a:gd name="T15" fmla="*/ 100 h 167"/>
                        <a:gd name="T16" fmla="*/ 409 w 409"/>
                        <a:gd name="T17" fmla="*/ 83 h 167"/>
                        <a:gd name="T18" fmla="*/ 408 w 409"/>
                        <a:gd name="T19" fmla="*/ 66 h 167"/>
                        <a:gd name="T20" fmla="*/ 403 w 409"/>
                        <a:gd name="T21" fmla="*/ 51 h 167"/>
                        <a:gd name="T22" fmla="*/ 395 w 409"/>
                        <a:gd name="T23" fmla="*/ 37 h 167"/>
                        <a:gd name="T24" fmla="*/ 385 w 409"/>
                        <a:gd name="T25" fmla="*/ 24 h 167"/>
                        <a:gd name="T26" fmla="*/ 372 w 409"/>
                        <a:gd name="T27" fmla="*/ 14 h 167"/>
                        <a:gd name="T28" fmla="*/ 359 w 409"/>
                        <a:gd name="T29" fmla="*/ 6 h 167"/>
                        <a:gd name="T30" fmla="*/ 342 w 409"/>
                        <a:gd name="T31" fmla="*/ 2 h 167"/>
                        <a:gd name="T32" fmla="*/ 326 w 409"/>
                        <a:gd name="T33" fmla="*/ 0 h 167"/>
                        <a:gd name="T34" fmla="*/ 75 w 409"/>
                        <a:gd name="T35" fmla="*/ 1 h 167"/>
                        <a:gd name="T36" fmla="*/ 58 w 409"/>
                        <a:gd name="T37" fmla="*/ 4 h 167"/>
                        <a:gd name="T38" fmla="*/ 43 w 409"/>
                        <a:gd name="T39" fmla="*/ 10 h 167"/>
                        <a:gd name="T40" fmla="*/ 30 w 409"/>
                        <a:gd name="T41" fmla="*/ 19 h 167"/>
                        <a:gd name="T42" fmla="*/ 19 w 409"/>
                        <a:gd name="T43" fmla="*/ 30 h 167"/>
                        <a:gd name="T44" fmla="*/ 10 w 409"/>
                        <a:gd name="T45" fmla="*/ 43 h 167"/>
                        <a:gd name="T46" fmla="*/ 3 w 409"/>
                        <a:gd name="T47" fmla="*/ 59 h 167"/>
                        <a:gd name="T48" fmla="*/ 0 w 409"/>
                        <a:gd name="T49" fmla="*/ 75 h 167"/>
                        <a:gd name="T50" fmla="*/ 0 w 409"/>
                        <a:gd name="T51" fmla="*/ 92 h 167"/>
                        <a:gd name="T52" fmla="*/ 3 w 409"/>
                        <a:gd name="T53" fmla="*/ 108 h 167"/>
                        <a:gd name="T54" fmla="*/ 10 w 409"/>
                        <a:gd name="T55" fmla="*/ 123 h 167"/>
                        <a:gd name="T56" fmla="*/ 19 w 409"/>
                        <a:gd name="T57" fmla="*/ 137 h 167"/>
                        <a:gd name="T58" fmla="*/ 30 w 409"/>
                        <a:gd name="T59" fmla="*/ 147 h 167"/>
                        <a:gd name="T60" fmla="*/ 43 w 409"/>
                        <a:gd name="T61" fmla="*/ 157 h 167"/>
                        <a:gd name="T62" fmla="*/ 58 w 409"/>
                        <a:gd name="T63" fmla="*/ 163 h 167"/>
                        <a:gd name="T64" fmla="*/ 75 w 40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09" h="167">
                          <a:moveTo>
                            <a:pt x="83" y="167"/>
                          </a:moveTo>
                          <a:lnTo>
                            <a:pt x="326" y="167"/>
                          </a:lnTo>
                          <a:lnTo>
                            <a:pt x="335" y="166"/>
                          </a:lnTo>
                          <a:lnTo>
                            <a:pt x="342" y="165"/>
                          </a:lnTo>
                          <a:lnTo>
                            <a:pt x="350" y="163"/>
                          </a:lnTo>
                          <a:lnTo>
                            <a:pt x="359" y="161"/>
                          </a:lnTo>
                          <a:lnTo>
                            <a:pt x="365" y="157"/>
                          </a:lnTo>
                          <a:lnTo>
                            <a:pt x="372" y="153"/>
                          </a:lnTo>
                          <a:lnTo>
                            <a:pt x="379" y="147"/>
                          </a:lnTo>
                          <a:lnTo>
                            <a:pt x="385" y="142"/>
                          </a:lnTo>
                          <a:lnTo>
                            <a:pt x="391" y="137"/>
                          </a:lnTo>
                          <a:lnTo>
                            <a:pt x="395" y="130"/>
                          </a:lnTo>
                          <a:lnTo>
                            <a:pt x="399" y="123"/>
                          </a:lnTo>
                          <a:lnTo>
                            <a:pt x="403" y="116"/>
                          </a:lnTo>
                          <a:lnTo>
                            <a:pt x="406" y="108"/>
                          </a:lnTo>
                          <a:lnTo>
                            <a:pt x="408" y="100"/>
                          </a:lnTo>
                          <a:lnTo>
                            <a:pt x="409" y="92"/>
                          </a:lnTo>
                          <a:lnTo>
                            <a:pt x="409" y="83"/>
                          </a:lnTo>
                          <a:lnTo>
                            <a:pt x="409" y="75"/>
                          </a:lnTo>
                          <a:lnTo>
                            <a:pt x="408" y="66"/>
                          </a:lnTo>
                          <a:lnTo>
                            <a:pt x="406" y="59"/>
                          </a:lnTo>
                          <a:lnTo>
                            <a:pt x="403" y="51"/>
                          </a:lnTo>
                          <a:lnTo>
                            <a:pt x="399" y="43"/>
                          </a:lnTo>
                          <a:lnTo>
                            <a:pt x="395" y="37"/>
                          </a:lnTo>
                          <a:lnTo>
                            <a:pt x="391" y="30"/>
                          </a:lnTo>
                          <a:lnTo>
                            <a:pt x="385" y="24"/>
                          </a:lnTo>
                          <a:lnTo>
                            <a:pt x="379" y="19"/>
                          </a:lnTo>
                          <a:lnTo>
                            <a:pt x="372" y="14"/>
                          </a:lnTo>
                          <a:lnTo>
                            <a:pt x="365" y="10"/>
                          </a:lnTo>
                          <a:lnTo>
                            <a:pt x="359" y="6"/>
                          </a:lnTo>
                          <a:lnTo>
                            <a:pt x="350" y="4"/>
                          </a:lnTo>
                          <a:lnTo>
                            <a:pt x="342" y="2"/>
                          </a:lnTo>
                          <a:lnTo>
                            <a:pt x="335" y="1"/>
                          </a:lnTo>
                          <a:lnTo>
                            <a:pt x="326" y="0"/>
                          </a:lnTo>
                          <a:lnTo>
                            <a:pt x="83" y="0"/>
                          </a:lnTo>
                          <a:lnTo>
                            <a:pt x="75" y="1"/>
                          </a:lnTo>
                          <a:lnTo>
                            <a:pt x="66" y="2"/>
                          </a:lnTo>
                          <a:lnTo>
                            <a:pt x="58" y="4"/>
                          </a:lnTo>
                          <a:lnTo>
                            <a:pt x="50" y="6"/>
                          </a:lnTo>
                          <a:lnTo>
                            <a:pt x="43" y="10"/>
                          </a:lnTo>
                          <a:lnTo>
                            <a:pt x="36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5" y="51"/>
                          </a:lnTo>
                          <a:lnTo>
                            <a:pt x="3" y="59"/>
                          </a:lnTo>
                          <a:lnTo>
                            <a:pt x="1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5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6" y="153"/>
                          </a:lnTo>
                          <a:lnTo>
                            <a:pt x="43" y="157"/>
                          </a:lnTo>
                          <a:lnTo>
                            <a:pt x="50" y="161"/>
                          </a:lnTo>
                          <a:lnTo>
                            <a:pt x="58" y="163"/>
                          </a:lnTo>
                          <a:lnTo>
                            <a:pt x="66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69" name="Freeform 533"/>
                    <p:cNvSpPr>
                      <a:spLocks/>
                    </p:cNvSpPr>
                    <p:nvPr/>
                  </p:nvSpPr>
                  <p:spPr bwMode="auto">
                    <a:xfrm flipH="1">
                      <a:off x="6198" y="3681"/>
                      <a:ext cx="117" cy="29"/>
                    </a:xfrm>
                    <a:custGeom>
                      <a:avLst/>
                      <a:gdLst>
                        <a:gd name="T0" fmla="*/ 615 w 699"/>
                        <a:gd name="T1" fmla="*/ 167 h 167"/>
                        <a:gd name="T2" fmla="*/ 632 w 699"/>
                        <a:gd name="T3" fmla="*/ 165 h 167"/>
                        <a:gd name="T4" fmla="*/ 647 w 699"/>
                        <a:gd name="T5" fmla="*/ 161 h 167"/>
                        <a:gd name="T6" fmla="*/ 662 w 699"/>
                        <a:gd name="T7" fmla="*/ 153 h 167"/>
                        <a:gd name="T8" fmla="*/ 674 w 699"/>
                        <a:gd name="T9" fmla="*/ 142 h 167"/>
                        <a:gd name="T10" fmla="*/ 685 w 699"/>
                        <a:gd name="T11" fmla="*/ 130 h 167"/>
                        <a:gd name="T12" fmla="*/ 692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2 w 699"/>
                        <a:gd name="T21" fmla="*/ 51 h 167"/>
                        <a:gd name="T22" fmla="*/ 685 w 699"/>
                        <a:gd name="T23" fmla="*/ 37 h 167"/>
                        <a:gd name="T24" fmla="*/ 674 w 699"/>
                        <a:gd name="T25" fmla="*/ 24 h 167"/>
                        <a:gd name="T26" fmla="*/ 662 w 699"/>
                        <a:gd name="T27" fmla="*/ 14 h 167"/>
                        <a:gd name="T28" fmla="*/ 647 w 699"/>
                        <a:gd name="T29" fmla="*/ 6 h 167"/>
                        <a:gd name="T30" fmla="*/ 632 w 699"/>
                        <a:gd name="T31" fmla="*/ 2 h 167"/>
                        <a:gd name="T32" fmla="*/ 615 w 699"/>
                        <a:gd name="T33" fmla="*/ 0 h 167"/>
                        <a:gd name="T34" fmla="*/ 76 w 699"/>
                        <a:gd name="T35" fmla="*/ 0 h 167"/>
                        <a:gd name="T36" fmla="*/ 59 w 699"/>
                        <a:gd name="T37" fmla="*/ 3 h 167"/>
                        <a:gd name="T38" fmla="*/ 44 w 699"/>
                        <a:gd name="T39" fmla="*/ 10 h 167"/>
                        <a:gd name="T40" fmla="*/ 31 w 699"/>
                        <a:gd name="T41" fmla="*/ 18 h 167"/>
                        <a:gd name="T42" fmla="*/ 19 w 699"/>
                        <a:gd name="T43" fmla="*/ 30 h 167"/>
                        <a:gd name="T44" fmla="*/ 10 w 699"/>
                        <a:gd name="T45" fmla="*/ 44 h 167"/>
                        <a:gd name="T46" fmla="*/ 3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3 w 699"/>
                        <a:gd name="T53" fmla="*/ 108 h 167"/>
                        <a:gd name="T54" fmla="*/ 10 w 699"/>
                        <a:gd name="T55" fmla="*/ 123 h 167"/>
                        <a:gd name="T56" fmla="*/ 19 w 699"/>
                        <a:gd name="T57" fmla="*/ 137 h 167"/>
                        <a:gd name="T58" fmla="*/ 31 w 699"/>
                        <a:gd name="T59" fmla="*/ 147 h 167"/>
                        <a:gd name="T60" fmla="*/ 44 w 699"/>
                        <a:gd name="T61" fmla="*/ 157 h 167"/>
                        <a:gd name="T62" fmla="*/ 59 w 699"/>
                        <a:gd name="T63" fmla="*/ 163 h 167"/>
                        <a:gd name="T64" fmla="*/ 76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3" y="167"/>
                          </a:moveTo>
                          <a:lnTo>
                            <a:pt x="615" y="167"/>
                          </a:lnTo>
                          <a:lnTo>
                            <a:pt x="623" y="166"/>
                          </a:lnTo>
                          <a:lnTo>
                            <a:pt x="632" y="165"/>
                          </a:lnTo>
                          <a:lnTo>
                            <a:pt x="640" y="163"/>
                          </a:lnTo>
                          <a:lnTo>
                            <a:pt x="647" y="161"/>
                          </a:lnTo>
                          <a:lnTo>
                            <a:pt x="655" y="157"/>
                          </a:lnTo>
                          <a:lnTo>
                            <a:pt x="662" y="153"/>
                          </a:lnTo>
                          <a:lnTo>
                            <a:pt x="668" y="147"/>
                          </a:lnTo>
                          <a:lnTo>
                            <a:pt x="674" y="142"/>
                          </a:lnTo>
                          <a:lnTo>
                            <a:pt x="679" y="137"/>
                          </a:lnTo>
                          <a:lnTo>
                            <a:pt x="685" y="130"/>
                          </a:lnTo>
                          <a:lnTo>
                            <a:pt x="688" y="123"/>
                          </a:lnTo>
                          <a:lnTo>
                            <a:pt x="692" y="116"/>
                          </a:lnTo>
                          <a:lnTo>
                            <a:pt x="695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5" y="59"/>
                          </a:lnTo>
                          <a:lnTo>
                            <a:pt x="692" y="51"/>
                          </a:lnTo>
                          <a:lnTo>
                            <a:pt x="688" y="44"/>
                          </a:lnTo>
                          <a:lnTo>
                            <a:pt x="685" y="37"/>
                          </a:lnTo>
                          <a:lnTo>
                            <a:pt x="679" y="30"/>
                          </a:lnTo>
                          <a:lnTo>
                            <a:pt x="674" y="24"/>
                          </a:lnTo>
                          <a:lnTo>
                            <a:pt x="668" y="18"/>
                          </a:lnTo>
                          <a:lnTo>
                            <a:pt x="662" y="14"/>
                          </a:lnTo>
                          <a:lnTo>
                            <a:pt x="655" y="10"/>
                          </a:lnTo>
                          <a:lnTo>
                            <a:pt x="647" y="6"/>
                          </a:lnTo>
                          <a:lnTo>
                            <a:pt x="640" y="3"/>
                          </a:lnTo>
                          <a:lnTo>
                            <a:pt x="632" y="2"/>
                          </a:lnTo>
                          <a:lnTo>
                            <a:pt x="623" y="0"/>
                          </a:lnTo>
                          <a:lnTo>
                            <a:pt x="615" y="0"/>
                          </a:lnTo>
                          <a:lnTo>
                            <a:pt x="83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59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8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4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3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1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70" name="Freeform 534"/>
                    <p:cNvSpPr>
                      <a:spLocks/>
                    </p:cNvSpPr>
                    <p:nvPr/>
                  </p:nvSpPr>
                  <p:spPr bwMode="auto">
                    <a:xfrm flipH="1">
                      <a:off x="6048" y="3681"/>
                      <a:ext cx="118" cy="29"/>
                    </a:xfrm>
                    <a:custGeom>
                      <a:avLst/>
                      <a:gdLst>
                        <a:gd name="T0" fmla="*/ 615 w 699"/>
                        <a:gd name="T1" fmla="*/ 167 h 167"/>
                        <a:gd name="T2" fmla="*/ 632 w 699"/>
                        <a:gd name="T3" fmla="*/ 165 h 167"/>
                        <a:gd name="T4" fmla="*/ 648 w 699"/>
                        <a:gd name="T5" fmla="*/ 161 h 167"/>
                        <a:gd name="T6" fmla="*/ 662 w 699"/>
                        <a:gd name="T7" fmla="*/ 153 h 167"/>
                        <a:gd name="T8" fmla="*/ 674 w 699"/>
                        <a:gd name="T9" fmla="*/ 142 h 167"/>
                        <a:gd name="T10" fmla="*/ 685 w 699"/>
                        <a:gd name="T11" fmla="*/ 130 h 167"/>
                        <a:gd name="T12" fmla="*/ 693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3 w 699"/>
                        <a:gd name="T21" fmla="*/ 51 h 167"/>
                        <a:gd name="T22" fmla="*/ 685 w 699"/>
                        <a:gd name="T23" fmla="*/ 37 h 167"/>
                        <a:gd name="T24" fmla="*/ 674 w 699"/>
                        <a:gd name="T25" fmla="*/ 24 h 167"/>
                        <a:gd name="T26" fmla="*/ 662 w 699"/>
                        <a:gd name="T27" fmla="*/ 14 h 167"/>
                        <a:gd name="T28" fmla="*/ 648 w 699"/>
                        <a:gd name="T29" fmla="*/ 6 h 167"/>
                        <a:gd name="T30" fmla="*/ 632 w 699"/>
                        <a:gd name="T31" fmla="*/ 2 h 167"/>
                        <a:gd name="T32" fmla="*/ 615 w 699"/>
                        <a:gd name="T33" fmla="*/ 0 h 167"/>
                        <a:gd name="T34" fmla="*/ 76 w 699"/>
                        <a:gd name="T35" fmla="*/ 0 h 167"/>
                        <a:gd name="T36" fmla="*/ 60 w 699"/>
                        <a:gd name="T37" fmla="*/ 3 h 167"/>
                        <a:gd name="T38" fmla="*/ 44 w 699"/>
                        <a:gd name="T39" fmla="*/ 10 h 167"/>
                        <a:gd name="T40" fmla="*/ 31 w 699"/>
                        <a:gd name="T41" fmla="*/ 18 h 167"/>
                        <a:gd name="T42" fmla="*/ 19 w 699"/>
                        <a:gd name="T43" fmla="*/ 30 h 167"/>
                        <a:gd name="T44" fmla="*/ 10 w 699"/>
                        <a:gd name="T45" fmla="*/ 44 h 167"/>
                        <a:gd name="T46" fmla="*/ 4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4 w 699"/>
                        <a:gd name="T53" fmla="*/ 108 h 167"/>
                        <a:gd name="T54" fmla="*/ 10 w 699"/>
                        <a:gd name="T55" fmla="*/ 123 h 167"/>
                        <a:gd name="T56" fmla="*/ 19 w 699"/>
                        <a:gd name="T57" fmla="*/ 137 h 167"/>
                        <a:gd name="T58" fmla="*/ 31 w 699"/>
                        <a:gd name="T59" fmla="*/ 147 h 167"/>
                        <a:gd name="T60" fmla="*/ 44 w 699"/>
                        <a:gd name="T61" fmla="*/ 157 h 167"/>
                        <a:gd name="T62" fmla="*/ 60 w 699"/>
                        <a:gd name="T63" fmla="*/ 163 h 167"/>
                        <a:gd name="T64" fmla="*/ 76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4" y="167"/>
                          </a:moveTo>
                          <a:lnTo>
                            <a:pt x="615" y="167"/>
                          </a:lnTo>
                          <a:lnTo>
                            <a:pt x="624" y="166"/>
                          </a:lnTo>
                          <a:lnTo>
                            <a:pt x="632" y="165"/>
                          </a:lnTo>
                          <a:lnTo>
                            <a:pt x="640" y="163"/>
                          </a:lnTo>
                          <a:lnTo>
                            <a:pt x="648" y="161"/>
                          </a:lnTo>
                          <a:lnTo>
                            <a:pt x="655" y="157"/>
                          </a:lnTo>
                          <a:lnTo>
                            <a:pt x="662" y="153"/>
                          </a:lnTo>
                          <a:lnTo>
                            <a:pt x="669" y="147"/>
                          </a:lnTo>
                          <a:lnTo>
                            <a:pt x="674" y="142"/>
                          </a:lnTo>
                          <a:lnTo>
                            <a:pt x="679" y="137"/>
                          </a:lnTo>
                          <a:lnTo>
                            <a:pt x="685" y="130"/>
                          </a:lnTo>
                          <a:lnTo>
                            <a:pt x="688" y="123"/>
                          </a:lnTo>
                          <a:lnTo>
                            <a:pt x="693" y="116"/>
                          </a:lnTo>
                          <a:lnTo>
                            <a:pt x="695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5" y="59"/>
                          </a:lnTo>
                          <a:lnTo>
                            <a:pt x="693" y="51"/>
                          </a:lnTo>
                          <a:lnTo>
                            <a:pt x="688" y="44"/>
                          </a:lnTo>
                          <a:lnTo>
                            <a:pt x="685" y="37"/>
                          </a:lnTo>
                          <a:lnTo>
                            <a:pt x="679" y="30"/>
                          </a:lnTo>
                          <a:lnTo>
                            <a:pt x="674" y="24"/>
                          </a:lnTo>
                          <a:lnTo>
                            <a:pt x="669" y="18"/>
                          </a:lnTo>
                          <a:lnTo>
                            <a:pt x="662" y="14"/>
                          </a:lnTo>
                          <a:lnTo>
                            <a:pt x="655" y="10"/>
                          </a:lnTo>
                          <a:lnTo>
                            <a:pt x="648" y="6"/>
                          </a:lnTo>
                          <a:lnTo>
                            <a:pt x="640" y="3"/>
                          </a:lnTo>
                          <a:lnTo>
                            <a:pt x="632" y="2"/>
                          </a:lnTo>
                          <a:lnTo>
                            <a:pt x="624" y="0"/>
                          </a:lnTo>
                          <a:lnTo>
                            <a:pt x="615" y="0"/>
                          </a:lnTo>
                          <a:lnTo>
                            <a:pt x="84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60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8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71" name="Freeform 535"/>
                    <p:cNvSpPr>
                      <a:spLocks/>
                    </p:cNvSpPr>
                    <p:nvPr/>
                  </p:nvSpPr>
                  <p:spPr bwMode="auto">
                    <a:xfrm flipH="1">
                      <a:off x="5897" y="3681"/>
                      <a:ext cx="118" cy="29"/>
                    </a:xfrm>
                    <a:custGeom>
                      <a:avLst/>
                      <a:gdLst>
                        <a:gd name="T0" fmla="*/ 615 w 699"/>
                        <a:gd name="T1" fmla="*/ 167 h 167"/>
                        <a:gd name="T2" fmla="*/ 632 w 699"/>
                        <a:gd name="T3" fmla="*/ 165 h 167"/>
                        <a:gd name="T4" fmla="*/ 648 w 699"/>
                        <a:gd name="T5" fmla="*/ 161 h 167"/>
                        <a:gd name="T6" fmla="*/ 662 w 699"/>
                        <a:gd name="T7" fmla="*/ 153 h 167"/>
                        <a:gd name="T8" fmla="*/ 674 w 699"/>
                        <a:gd name="T9" fmla="*/ 142 h 167"/>
                        <a:gd name="T10" fmla="*/ 685 w 699"/>
                        <a:gd name="T11" fmla="*/ 130 h 167"/>
                        <a:gd name="T12" fmla="*/ 693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3 w 699"/>
                        <a:gd name="T21" fmla="*/ 51 h 167"/>
                        <a:gd name="T22" fmla="*/ 685 w 699"/>
                        <a:gd name="T23" fmla="*/ 37 h 167"/>
                        <a:gd name="T24" fmla="*/ 674 w 699"/>
                        <a:gd name="T25" fmla="*/ 24 h 167"/>
                        <a:gd name="T26" fmla="*/ 662 w 699"/>
                        <a:gd name="T27" fmla="*/ 14 h 167"/>
                        <a:gd name="T28" fmla="*/ 648 w 699"/>
                        <a:gd name="T29" fmla="*/ 6 h 167"/>
                        <a:gd name="T30" fmla="*/ 632 w 699"/>
                        <a:gd name="T31" fmla="*/ 2 h 167"/>
                        <a:gd name="T32" fmla="*/ 615 w 699"/>
                        <a:gd name="T33" fmla="*/ 0 h 167"/>
                        <a:gd name="T34" fmla="*/ 76 w 699"/>
                        <a:gd name="T35" fmla="*/ 0 h 167"/>
                        <a:gd name="T36" fmla="*/ 60 w 699"/>
                        <a:gd name="T37" fmla="*/ 3 h 167"/>
                        <a:gd name="T38" fmla="*/ 44 w 699"/>
                        <a:gd name="T39" fmla="*/ 10 h 167"/>
                        <a:gd name="T40" fmla="*/ 31 w 699"/>
                        <a:gd name="T41" fmla="*/ 18 h 167"/>
                        <a:gd name="T42" fmla="*/ 19 w 699"/>
                        <a:gd name="T43" fmla="*/ 30 h 167"/>
                        <a:gd name="T44" fmla="*/ 10 w 699"/>
                        <a:gd name="T45" fmla="*/ 44 h 167"/>
                        <a:gd name="T46" fmla="*/ 4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4 w 699"/>
                        <a:gd name="T53" fmla="*/ 108 h 167"/>
                        <a:gd name="T54" fmla="*/ 10 w 699"/>
                        <a:gd name="T55" fmla="*/ 123 h 167"/>
                        <a:gd name="T56" fmla="*/ 19 w 699"/>
                        <a:gd name="T57" fmla="*/ 137 h 167"/>
                        <a:gd name="T58" fmla="*/ 31 w 699"/>
                        <a:gd name="T59" fmla="*/ 147 h 167"/>
                        <a:gd name="T60" fmla="*/ 44 w 699"/>
                        <a:gd name="T61" fmla="*/ 157 h 167"/>
                        <a:gd name="T62" fmla="*/ 60 w 699"/>
                        <a:gd name="T63" fmla="*/ 163 h 167"/>
                        <a:gd name="T64" fmla="*/ 76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4" y="167"/>
                          </a:moveTo>
                          <a:lnTo>
                            <a:pt x="615" y="167"/>
                          </a:lnTo>
                          <a:lnTo>
                            <a:pt x="624" y="166"/>
                          </a:lnTo>
                          <a:lnTo>
                            <a:pt x="632" y="165"/>
                          </a:lnTo>
                          <a:lnTo>
                            <a:pt x="640" y="163"/>
                          </a:lnTo>
                          <a:lnTo>
                            <a:pt x="648" y="161"/>
                          </a:lnTo>
                          <a:lnTo>
                            <a:pt x="655" y="157"/>
                          </a:lnTo>
                          <a:lnTo>
                            <a:pt x="662" y="153"/>
                          </a:lnTo>
                          <a:lnTo>
                            <a:pt x="669" y="147"/>
                          </a:lnTo>
                          <a:lnTo>
                            <a:pt x="674" y="142"/>
                          </a:lnTo>
                          <a:lnTo>
                            <a:pt x="680" y="137"/>
                          </a:lnTo>
                          <a:lnTo>
                            <a:pt x="685" y="130"/>
                          </a:lnTo>
                          <a:lnTo>
                            <a:pt x="688" y="123"/>
                          </a:lnTo>
                          <a:lnTo>
                            <a:pt x="693" y="116"/>
                          </a:lnTo>
                          <a:lnTo>
                            <a:pt x="695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5" y="59"/>
                          </a:lnTo>
                          <a:lnTo>
                            <a:pt x="693" y="51"/>
                          </a:lnTo>
                          <a:lnTo>
                            <a:pt x="688" y="44"/>
                          </a:lnTo>
                          <a:lnTo>
                            <a:pt x="685" y="37"/>
                          </a:lnTo>
                          <a:lnTo>
                            <a:pt x="680" y="30"/>
                          </a:lnTo>
                          <a:lnTo>
                            <a:pt x="674" y="24"/>
                          </a:lnTo>
                          <a:lnTo>
                            <a:pt x="669" y="18"/>
                          </a:lnTo>
                          <a:lnTo>
                            <a:pt x="662" y="14"/>
                          </a:lnTo>
                          <a:lnTo>
                            <a:pt x="655" y="10"/>
                          </a:lnTo>
                          <a:lnTo>
                            <a:pt x="648" y="6"/>
                          </a:lnTo>
                          <a:lnTo>
                            <a:pt x="640" y="3"/>
                          </a:lnTo>
                          <a:lnTo>
                            <a:pt x="632" y="2"/>
                          </a:lnTo>
                          <a:lnTo>
                            <a:pt x="624" y="0"/>
                          </a:lnTo>
                          <a:lnTo>
                            <a:pt x="615" y="0"/>
                          </a:lnTo>
                          <a:lnTo>
                            <a:pt x="84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60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8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3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3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72" name="Freeform 536"/>
                    <p:cNvSpPr>
                      <a:spLocks/>
                    </p:cNvSpPr>
                    <p:nvPr/>
                  </p:nvSpPr>
                  <p:spPr bwMode="auto">
                    <a:xfrm flipH="1">
                      <a:off x="5748" y="3681"/>
                      <a:ext cx="117" cy="29"/>
                    </a:xfrm>
                    <a:custGeom>
                      <a:avLst/>
                      <a:gdLst>
                        <a:gd name="T0" fmla="*/ 615 w 699"/>
                        <a:gd name="T1" fmla="*/ 167 h 167"/>
                        <a:gd name="T2" fmla="*/ 632 w 699"/>
                        <a:gd name="T3" fmla="*/ 165 h 167"/>
                        <a:gd name="T4" fmla="*/ 648 w 699"/>
                        <a:gd name="T5" fmla="*/ 161 h 167"/>
                        <a:gd name="T6" fmla="*/ 662 w 699"/>
                        <a:gd name="T7" fmla="*/ 153 h 167"/>
                        <a:gd name="T8" fmla="*/ 674 w 699"/>
                        <a:gd name="T9" fmla="*/ 142 h 167"/>
                        <a:gd name="T10" fmla="*/ 685 w 699"/>
                        <a:gd name="T11" fmla="*/ 130 h 167"/>
                        <a:gd name="T12" fmla="*/ 693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3 w 699"/>
                        <a:gd name="T21" fmla="*/ 51 h 167"/>
                        <a:gd name="T22" fmla="*/ 685 w 699"/>
                        <a:gd name="T23" fmla="*/ 37 h 167"/>
                        <a:gd name="T24" fmla="*/ 674 w 699"/>
                        <a:gd name="T25" fmla="*/ 24 h 167"/>
                        <a:gd name="T26" fmla="*/ 662 w 699"/>
                        <a:gd name="T27" fmla="*/ 14 h 167"/>
                        <a:gd name="T28" fmla="*/ 648 w 699"/>
                        <a:gd name="T29" fmla="*/ 6 h 167"/>
                        <a:gd name="T30" fmla="*/ 632 w 699"/>
                        <a:gd name="T31" fmla="*/ 2 h 167"/>
                        <a:gd name="T32" fmla="*/ 615 w 699"/>
                        <a:gd name="T33" fmla="*/ 0 h 167"/>
                        <a:gd name="T34" fmla="*/ 76 w 699"/>
                        <a:gd name="T35" fmla="*/ 0 h 167"/>
                        <a:gd name="T36" fmla="*/ 60 w 699"/>
                        <a:gd name="T37" fmla="*/ 3 h 167"/>
                        <a:gd name="T38" fmla="*/ 44 w 699"/>
                        <a:gd name="T39" fmla="*/ 10 h 167"/>
                        <a:gd name="T40" fmla="*/ 31 w 699"/>
                        <a:gd name="T41" fmla="*/ 18 h 167"/>
                        <a:gd name="T42" fmla="*/ 19 w 699"/>
                        <a:gd name="T43" fmla="*/ 30 h 167"/>
                        <a:gd name="T44" fmla="*/ 10 w 699"/>
                        <a:gd name="T45" fmla="*/ 44 h 167"/>
                        <a:gd name="T46" fmla="*/ 4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4 w 699"/>
                        <a:gd name="T53" fmla="*/ 108 h 167"/>
                        <a:gd name="T54" fmla="*/ 10 w 699"/>
                        <a:gd name="T55" fmla="*/ 123 h 167"/>
                        <a:gd name="T56" fmla="*/ 19 w 699"/>
                        <a:gd name="T57" fmla="*/ 137 h 167"/>
                        <a:gd name="T58" fmla="*/ 31 w 699"/>
                        <a:gd name="T59" fmla="*/ 147 h 167"/>
                        <a:gd name="T60" fmla="*/ 44 w 699"/>
                        <a:gd name="T61" fmla="*/ 157 h 167"/>
                        <a:gd name="T62" fmla="*/ 60 w 699"/>
                        <a:gd name="T63" fmla="*/ 163 h 167"/>
                        <a:gd name="T64" fmla="*/ 76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4" y="167"/>
                          </a:moveTo>
                          <a:lnTo>
                            <a:pt x="615" y="167"/>
                          </a:lnTo>
                          <a:lnTo>
                            <a:pt x="624" y="166"/>
                          </a:lnTo>
                          <a:lnTo>
                            <a:pt x="632" y="165"/>
                          </a:lnTo>
                          <a:lnTo>
                            <a:pt x="640" y="163"/>
                          </a:lnTo>
                          <a:lnTo>
                            <a:pt x="648" y="161"/>
                          </a:lnTo>
                          <a:lnTo>
                            <a:pt x="655" y="157"/>
                          </a:lnTo>
                          <a:lnTo>
                            <a:pt x="662" y="153"/>
                          </a:lnTo>
                          <a:lnTo>
                            <a:pt x="669" y="147"/>
                          </a:lnTo>
                          <a:lnTo>
                            <a:pt x="674" y="142"/>
                          </a:lnTo>
                          <a:lnTo>
                            <a:pt x="680" y="137"/>
                          </a:lnTo>
                          <a:lnTo>
                            <a:pt x="685" y="130"/>
                          </a:lnTo>
                          <a:lnTo>
                            <a:pt x="688" y="123"/>
                          </a:lnTo>
                          <a:lnTo>
                            <a:pt x="693" y="116"/>
                          </a:lnTo>
                          <a:lnTo>
                            <a:pt x="695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5" y="59"/>
                          </a:lnTo>
                          <a:lnTo>
                            <a:pt x="693" y="51"/>
                          </a:lnTo>
                          <a:lnTo>
                            <a:pt x="688" y="44"/>
                          </a:lnTo>
                          <a:lnTo>
                            <a:pt x="685" y="37"/>
                          </a:lnTo>
                          <a:lnTo>
                            <a:pt x="680" y="30"/>
                          </a:lnTo>
                          <a:lnTo>
                            <a:pt x="674" y="24"/>
                          </a:lnTo>
                          <a:lnTo>
                            <a:pt x="669" y="18"/>
                          </a:lnTo>
                          <a:lnTo>
                            <a:pt x="662" y="14"/>
                          </a:lnTo>
                          <a:lnTo>
                            <a:pt x="655" y="10"/>
                          </a:lnTo>
                          <a:lnTo>
                            <a:pt x="648" y="6"/>
                          </a:lnTo>
                          <a:lnTo>
                            <a:pt x="640" y="3"/>
                          </a:lnTo>
                          <a:lnTo>
                            <a:pt x="632" y="2"/>
                          </a:lnTo>
                          <a:lnTo>
                            <a:pt x="624" y="0"/>
                          </a:lnTo>
                          <a:lnTo>
                            <a:pt x="615" y="0"/>
                          </a:lnTo>
                          <a:lnTo>
                            <a:pt x="84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60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8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3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3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73" name="Freeform 537"/>
                    <p:cNvSpPr>
                      <a:spLocks/>
                    </p:cNvSpPr>
                    <p:nvPr/>
                  </p:nvSpPr>
                  <p:spPr bwMode="auto">
                    <a:xfrm flipH="1">
                      <a:off x="5598" y="3681"/>
                      <a:ext cx="117" cy="29"/>
                    </a:xfrm>
                    <a:custGeom>
                      <a:avLst/>
                      <a:gdLst>
                        <a:gd name="T0" fmla="*/ 615 w 699"/>
                        <a:gd name="T1" fmla="*/ 167 h 167"/>
                        <a:gd name="T2" fmla="*/ 633 w 699"/>
                        <a:gd name="T3" fmla="*/ 165 h 167"/>
                        <a:gd name="T4" fmla="*/ 648 w 699"/>
                        <a:gd name="T5" fmla="*/ 161 h 167"/>
                        <a:gd name="T6" fmla="*/ 662 w 699"/>
                        <a:gd name="T7" fmla="*/ 153 h 167"/>
                        <a:gd name="T8" fmla="*/ 674 w 699"/>
                        <a:gd name="T9" fmla="*/ 142 h 167"/>
                        <a:gd name="T10" fmla="*/ 685 w 699"/>
                        <a:gd name="T11" fmla="*/ 130 h 167"/>
                        <a:gd name="T12" fmla="*/ 693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3 w 699"/>
                        <a:gd name="T21" fmla="*/ 51 h 167"/>
                        <a:gd name="T22" fmla="*/ 685 w 699"/>
                        <a:gd name="T23" fmla="*/ 37 h 167"/>
                        <a:gd name="T24" fmla="*/ 674 w 699"/>
                        <a:gd name="T25" fmla="*/ 24 h 167"/>
                        <a:gd name="T26" fmla="*/ 662 w 699"/>
                        <a:gd name="T27" fmla="*/ 14 h 167"/>
                        <a:gd name="T28" fmla="*/ 648 w 699"/>
                        <a:gd name="T29" fmla="*/ 6 h 167"/>
                        <a:gd name="T30" fmla="*/ 633 w 699"/>
                        <a:gd name="T31" fmla="*/ 2 h 167"/>
                        <a:gd name="T32" fmla="*/ 615 w 699"/>
                        <a:gd name="T33" fmla="*/ 0 h 167"/>
                        <a:gd name="T34" fmla="*/ 76 w 699"/>
                        <a:gd name="T35" fmla="*/ 0 h 167"/>
                        <a:gd name="T36" fmla="*/ 60 w 699"/>
                        <a:gd name="T37" fmla="*/ 3 h 167"/>
                        <a:gd name="T38" fmla="*/ 44 w 699"/>
                        <a:gd name="T39" fmla="*/ 10 h 167"/>
                        <a:gd name="T40" fmla="*/ 31 w 699"/>
                        <a:gd name="T41" fmla="*/ 18 h 167"/>
                        <a:gd name="T42" fmla="*/ 19 w 699"/>
                        <a:gd name="T43" fmla="*/ 30 h 167"/>
                        <a:gd name="T44" fmla="*/ 10 w 699"/>
                        <a:gd name="T45" fmla="*/ 44 h 167"/>
                        <a:gd name="T46" fmla="*/ 4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4 w 699"/>
                        <a:gd name="T53" fmla="*/ 108 h 167"/>
                        <a:gd name="T54" fmla="*/ 10 w 699"/>
                        <a:gd name="T55" fmla="*/ 123 h 167"/>
                        <a:gd name="T56" fmla="*/ 19 w 699"/>
                        <a:gd name="T57" fmla="*/ 137 h 167"/>
                        <a:gd name="T58" fmla="*/ 31 w 699"/>
                        <a:gd name="T59" fmla="*/ 147 h 167"/>
                        <a:gd name="T60" fmla="*/ 44 w 699"/>
                        <a:gd name="T61" fmla="*/ 157 h 167"/>
                        <a:gd name="T62" fmla="*/ 60 w 699"/>
                        <a:gd name="T63" fmla="*/ 163 h 167"/>
                        <a:gd name="T64" fmla="*/ 76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4" y="167"/>
                          </a:moveTo>
                          <a:lnTo>
                            <a:pt x="615" y="167"/>
                          </a:lnTo>
                          <a:lnTo>
                            <a:pt x="624" y="166"/>
                          </a:lnTo>
                          <a:lnTo>
                            <a:pt x="633" y="165"/>
                          </a:lnTo>
                          <a:lnTo>
                            <a:pt x="640" y="163"/>
                          </a:lnTo>
                          <a:lnTo>
                            <a:pt x="648" y="161"/>
                          </a:lnTo>
                          <a:lnTo>
                            <a:pt x="656" y="157"/>
                          </a:lnTo>
                          <a:lnTo>
                            <a:pt x="662" y="153"/>
                          </a:lnTo>
                          <a:lnTo>
                            <a:pt x="669" y="147"/>
                          </a:lnTo>
                          <a:lnTo>
                            <a:pt x="674" y="142"/>
                          </a:lnTo>
                          <a:lnTo>
                            <a:pt x="680" y="137"/>
                          </a:lnTo>
                          <a:lnTo>
                            <a:pt x="685" y="130"/>
                          </a:lnTo>
                          <a:lnTo>
                            <a:pt x="688" y="123"/>
                          </a:lnTo>
                          <a:lnTo>
                            <a:pt x="693" y="116"/>
                          </a:lnTo>
                          <a:lnTo>
                            <a:pt x="695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5" y="59"/>
                          </a:lnTo>
                          <a:lnTo>
                            <a:pt x="693" y="51"/>
                          </a:lnTo>
                          <a:lnTo>
                            <a:pt x="688" y="44"/>
                          </a:lnTo>
                          <a:lnTo>
                            <a:pt x="685" y="37"/>
                          </a:lnTo>
                          <a:lnTo>
                            <a:pt x="680" y="30"/>
                          </a:lnTo>
                          <a:lnTo>
                            <a:pt x="674" y="24"/>
                          </a:lnTo>
                          <a:lnTo>
                            <a:pt x="669" y="18"/>
                          </a:lnTo>
                          <a:lnTo>
                            <a:pt x="662" y="14"/>
                          </a:lnTo>
                          <a:lnTo>
                            <a:pt x="656" y="10"/>
                          </a:lnTo>
                          <a:lnTo>
                            <a:pt x="648" y="6"/>
                          </a:lnTo>
                          <a:lnTo>
                            <a:pt x="640" y="3"/>
                          </a:lnTo>
                          <a:lnTo>
                            <a:pt x="633" y="2"/>
                          </a:lnTo>
                          <a:lnTo>
                            <a:pt x="624" y="0"/>
                          </a:lnTo>
                          <a:lnTo>
                            <a:pt x="615" y="0"/>
                          </a:lnTo>
                          <a:lnTo>
                            <a:pt x="84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60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8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3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3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74" name="Freeform 538"/>
                    <p:cNvSpPr>
                      <a:spLocks/>
                    </p:cNvSpPr>
                    <p:nvPr/>
                  </p:nvSpPr>
                  <p:spPr bwMode="auto">
                    <a:xfrm flipH="1">
                      <a:off x="5447" y="3681"/>
                      <a:ext cx="118" cy="29"/>
                    </a:xfrm>
                    <a:custGeom>
                      <a:avLst/>
                      <a:gdLst>
                        <a:gd name="T0" fmla="*/ 614 w 699"/>
                        <a:gd name="T1" fmla="*/ 167 h 167"/>
                        <a:gd name="T2" fmla="*/ 632 w 699"/>
                        <a:gd name="T3" fmla="*/ 165 h 167"/>
                        <a:gd name="T4" fmla="*/ 647 w 699"/>
                        <a:gd name="T5" fmla="*/ 161 h 167"/>
                        <a:gd name="T6" fmla="*/ 661 w 699"/>
                        <a:gd name="T7" fmla="*/ 153 h 167"/>
                        <a:gd name="T8" fmla="*/ 673 w 699"/>
                        <a:gd name="T9" fmla="*/ 142 h 167"/>
                        <a:gd name="T10" fmla="*/ 684 w 699"/>
                        <a:gd name="T11" fmla="*/ 130 h 167"/>
                        <a:gd name="T12" fmla="*/ 692 w 699"/>
                        <a:gd name="T13" fmla="*/ 116 h 167"/>
                        <a:gd name="T14" fmla="*/ 696 w 699"/>
                        <a:gd name="T15" fmla="*/ 100 h 167"/>
                        <a:gd name="T16" fmla="*/ 699 w 699"/>
                        <a:gd name="T17" fmla="*/ 83 h 167"/>
                        <a:gd name="T18" fmla="*/ 696 w 699"/>
                        <a:gd name="T19" fmla="*/ 67 h 167"/>
                        <a:gd name="T20" fmla="*/ 692 w 699"/>
                        <a:gd name="T21" fmla="*/ 51 h 167"/>
                        <a:gd name="T22" fmla="*/ 684 w 699"/>
                        <a:gd name="T23" fmla="*/ 37 h 167"/>
                        <a:gd name="T24" fmla="*/ 673 w 699"/>
                        <a:gd name="T25" fmla="*/ 24 h 167"/>
                        <a:gd name="T26" fmla="*/ 661 w 699"/>
                        <a:gd name="T27" fmla="*/ 14 h 167"/>
                        <a:gd name="T28" fmla="*/ 647 w 699"/>
                        <a:gd name="T29" fmla="*/ 6 h 167"/>
                        <a:gd name="T30" fmla="*/ 632 w 699"/>
                        <a:gd name="T31" fmla="*/ 2 h 167"/>
                        <a:gd name="T32" fmla="*/ 614 w 699"/>
                        <a:gd name="T33" fmla="*/ 0 h 167"/>
                        <a:gd name="T34" fmla="*/ 75 w 699"/>
                        <a:gd name="T35" fmla="*/ 0 h 167"/>
                        <a:gd name="T36" fmla="*/ 59 w 699"/>
                        <a:gd name="T37" fmla="*/ 3 h 167"/>
                        <a:gd name="T38" fmla="*/ 43 w 699"/>
                        <a:gd name="T39" fmla="*/ 10 h 167"/>
                        <a:gd name="T40" fmla="*/ 30 w 699"/>
                        <a:gd name="T41" fmla="*/ 18 h 167"/>
                        <a:gd name="T42" fmla="*/ 18 w 699"/>
                        <a:gd name="T43" fmla="*/ 30 h 167"/>
                        <a:gd name="T44" fmla="*/ 9 w 699"/>
                        <a:gd name="T45" fmla="*/ 44 h 167"/>
                        <a:gd name="T46" fmla="*/ 3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3 w 699"/>
                        <a:gd name="T53" fmla="*/ 108 h 167"/>
                        <a:gd name="T54" fmla="*/ 9 w 699"/>
                        <a:gd name="T55" fmla="*/ 123 h 167"/>
                        <a:gd name="T56" fmla="*/ 18 w 699"/>
                        <a:gd name="T57" fmla="*/ 137 h 167"/>
                        <a:gd name="T58" fmla="*/ 30 w 699"/>
                        <a:gd name="T59" fmla="*/ 147 h 167"/>
                        <a:gd name="T60" fmla="*/ 43 w 699"/>
                        <a:gd name="T61" fmla="*/ 157 h 167"/>
                        <a:gd name="T62" fmla="*/ 59 w 699"/>
                        <a:gd name="T63" fmla="*/ 163 h 167"/>
                        <a:gd name="T64" fmla="*/ 75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3" y="167"/>
                          </a:moveTo>
                          <a:lnTo>
                            <a:pt x="614" y="167"/>
                          </a:lnTo>
                          <a:lnTo>
                            <a:pt x="623" y="166"/>
                          </a:lnTo>
                          <a:lnTo>
                            <a:pt x="632" y="165"/>
                          </a:lnTo>
                          <a:lnTo>
                            <a:pt x="639" y="163"/>
                          </a:lnTo>
                          <a:lnTo>
                            <a:pt x="647" y="161"/>
                          </a:lnTo>
                          <a:lnTo>
                            <a:pt x="655" y="157"/>
                          </a:lnTo>
                          <a:lnTo>
                            <a:pt x="661" y="153"/>
                          </a:lnTo>
                          <a:lnTo>
                            <a:pt x="668" y="147"/>
                          </a:lnTo>
                          <a:lnTo>
                            <a:pt x="673" y="142"/>
                          </a:lnTo>
                          <a:lnTo>
                            <a:pt x="679" y="137"/>
                          </a:lnTo>
                          <a:lnTo>
                            <a:pt x="684" y="130"/>
                          </a:lnTo>
                          <a:lnTo>
                            <a:pt x="688" y="123"/>
                          </a:lnTo>
                          <a:lnTo>
                            <a:pt x="692" y="116"/>
                          </a:lnTo>
                          <a:lnTo>
                            <a:pt x="694" y="108"/>
                          </a:lnTo>
                          <a:lnTo>
                            <a:pt x="696" y="100"/>
                          </a:lnTo>
                          <a:lnTo>
                            <a:pt x="697" y="92"/>
                          </a:lnTo>
                          <a:lnTo>
                            <a:pt x="699" y="83"/>
                          </a:lnTo>
                          <a:lnTo>
                            <a:pt x="697" y="75"/>
                          </a:lnTo>
                          <a:lnTo>
                            <a:pt x="696" y="67"/>
                          </a:lnTo>
                          <a:lnTo>
                            <a:pt x="694" y="59"/>
                          </a:lnTo>
                          <a:lnTo>
                            <a:pt x="692" y="51"/>
                          </a:lnTo>
                          <a:lnTo>
                            <a:pt x="688" y="44"/>
                          </a:lnTo>
                          <a:lnTo>
                            <a:pt x="684" y="37"/>
                          </a:lnTo>
                          <a:lnTo>
                            <a:pt x="679" y="30"/>
                          </a:lnTo>
                          <a:lnTo>
                            <a:pt x="673" y="24"/>
                          </a:lnTo>
                          <a:lnTo>
                            <a:pt x="668" y="18"/>
                          </a:lnTo>
                          <a:lnTo>
                            <a:pt x="661" y="14"/>
                          </a:lnTo>
                          <a:lnTo>
                            <a:pt x="655" y="10"/>
                          </a:lnTo>
                          <a:lnTo>
                            <a:pt x="647" y="6"/>
                          </a:lnTo>
                          <a:lnTo>
                            <a:pt x="639" y="3"/>
                          </a:lnTo>
                          <a:lnTo>
                            <a:pt x="632" y="2"/>
                          </a:lnTo>
                          <a:lnTo>
                            <a:pt x="623" y="0"/>
                          </a:lnTo>
                          <a:lnTo>
                            <a:pt x="614" y="0"/>
                          </a:lnTo>
                          <a:lnTo>
                            <a:pt x="83" y="0"/>
                          </a:lnTo>
                          <a:lnTo>
                            <a:pt x="75" y="0"/>
                          </a:lnTo>
                          <a:lnTo>
                            <a:pt x="66" y="2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3" y="10"/>
                          </a:lnTo>
                          <a:lnTo>
                            <a:pt x="37" y="14"/>
                          </a:lnTo>
                          <a:lnTo>
                            <a:pt x="30" y="18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9" y="44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9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3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6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75" name="Freeform 539"/>
                    <p:cNvSpPr>
                      <a:spLocks/>
                    </p:cNvSpPr>
                    <p:nvPr/>
                  </p:nvSpPr>
                  <p:spPr bwMode="auto">
                    <a:xfrm flipH="1">
                      <a:off x="5298" y="3681"/>
                      <a:ext cx="116" cy="29"/>
                    </a:xfrm>
                    <a:custGeom>
                      <a:avLst/>
                      <a:gdLst>
                        <a:gd name="T0" fmla="*/ 614 w 699"/>
                        <a:gd name="T1" fmla="*/ 167 h 167"/>
                        <a:gd name="T2" fmla="*/ 632 w 699"/>
                        <a:gd name="T3" fmla="*/ 165 h 167"/>
                        <a:gd name="T4" fmla="*/ 647 w 699"/>
                        <a:gd name="T5" fmla="*/ 161 h 167"/>
                        <a:gd name="T6" fmla="*/ 661 w 699"/>
                        <a:gd name="T7" fmla="*/ 153 h 167"/>
                        <a:gd name="T8" fmla="*/ 673 w 699"/>
                        <a:gd name="T9" fmla="*/ 142 h 167"/>
                        <a:gd name="T10" fmla="*/ 684 w 699"/>
                        <a:gd name="T11" fmla="*/ 130 h 167"/>
                        <a:gd name="T12" fmla="*/ 692 w 699"/>
                        <a:gd name="T13" fmla="*/ 116 h 167"/>
                        <a:gd name="T14" fmla="*/ 696 w 699"/>
                        <a:gd name="T15" fmla="*/ 100 h 167"/>
                        <a:gd name="T16" fmla="*/ 699 w 699"/>
                        <a:gd name="T17" fmla="*/ 83 h 167"/>
                        <a:gd name="T18" fmla="*/ 696 w 699"/>
                        <a:gd name="T19" fmla="*/ 67 h 167"/>
                        <a:gd name="T20" fmla="*/ 692 w 699"/>
                        <a:gd name="T21" fmla="*/ 51 h 167"/>
                        <a:gd name="T22" fmla="*/ 684 w 699"/>
                        <a:gd name="T23" fmla="*/ 37 h 167"/>
                        <a:gd name="T24" fmla="*/ 673 w 699"/>
                        <a:gd name="T25" fmla="*/ 24 h 167"/>
                        <a:gd name="T26" fmla="*/ 661 w 699"/>
                        <a:gd name="T27" fmla="*/ 14 h 167"/>
                        <a:gd name="T28" fmla="*/ 647 w 699"/>
                        <a:gd name="T29" fmla="*/ 6 h 167"/>
                        <a:gd name="T30" fmla="*/ 632 w 699"/>
                        <a:gd name="T31" fmla="*/ 2 h 167"/>
                        <a:gd name="T32" fmla="*/ 614 w 699"/>
                        <a:gd name="T33" fmla="*/ 0 h 167"/>
                        <a:gd name="T34" fmla="*/ 75 w 699"/>
                        <a:gd name="T35" fmla="*/ 0 h 167"/>
                        <a:gd name="T36" fmla="*/ 59 w 699"/>
                        <a:gd name="T37" fmla="*/ 3 h 167"/>
                        <a:gd name="T38" fmla="*/ 44 w 699"/>
                        <a:gd name="T39" fmla="*/ 10 h 167"/>
                        <a:gd name="T40" fmla="*/ 30 w 699"/>
                        <a:gd name="T41" fmla="*/ 18 h 167"/>
                        <a:gd name="T42" fmla="*/ 18 w 699"/>
                        <a:gd name="T43" fmla="*/ 30 h 167"/>
                        <a:gd name="T44" fmla="*/ 9 w 699"/>
                        <a:gd name="T45" fmla="*/ 44 h 167"/>
                        <a:gd name="T46" fmla="*/ 3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3 w 699"/>
                        <a:gd name="T53" fmla="*/ 108 h 167"/>
                        <a:gd name="T54" fmla="*/ 9 w 699"/>
                        <a:gd name="T55" fmla="*/ 123 h 167"/>
                        <a:gd name="T56" fmla="*/ 18 w 699"/>
                        <a:gd name="T57" fmla="*/ 137 h 167"/>
                        <a:gd name="T58" fmla="*/ 30 w 699"/>
                        <a:gd name="T59" fmla="*/ 147 h 167"/>
                        <a:gd name="T60" fmla="*/ 44 w 699"/>
                        <a:gd name="T61" fmla="*/ 157 h 167"/>
                        <a:gd name="T62" fmla="*/ 59 w 699"/>
                        <a:gd name="T63" fmla="*/ 163 h 167"/>
                        <a:gd name="T64" fmla="*/ 75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3" y="167"/>
                          </a:moveTo>
                          <a:lnTo>
                            <a:pt x="614" y="167"/>
                          </a:lnTo>
                          <a:lnTo>
                            <a:pt x="623" y="166"/>
                          </a:lnTo>
                          <a:lnTo>
                            <a:pt x="632" y="165"/>
                          </a:lnTo>
                          <a:lnTo>
                            <a:pt x="639" y="163"/>
                          </a:lnTo>
                          <a:lnTo>
                            <a:pt x="647" y="161"/>
                          </a:lnTo>
                          <a:lnTo>
                            <a:pt x="655" y="157"/>
                          </a:lnTo>
                          <a:lnTo>
                            <a:pt x="661" y="153"/>
                          </a:lnTo>
                          <a:lnTo>
                            <a:pt x="668" y="147"/>
                          </a:lnTo>
                          <a:lnTo>
                            <a:pt x="673" y="142"/>
                          </a:lnTo>
                          <a:lnTo>
                            <a:pt x="679" y="137"/>
                          </a:lnTo>
                          <a:lnTo>
                            <a:pt x="684" y="130"/>
                          </a:lnTo>
                          <a:lnTo>
                            <a:pt x="688" y="123"/>
                          </a:lnTo>
                          <a:lnTo>
                            <a:pt x="692" y="116"/>
                          </a:lnTo>
                          <a:lnTo>
                            <a:pt x="694" y="108"/>
                          </a:lnTo>
                          <a:lnTo>
                            <a:pt x="696" y="100"/>
                          </a:lnTo>
                          <a:lnTo>
                            <a:pt x="697" y="92"/>
                          </a:lnTo>
                          <a:lnTo>
                            <a:pt x="699" y="83"/>
                          </a:lnTo>
                          <a:lnTo>
                            <a:pt x="697" y="75"/>
                          </a:lnTo>
                          <a:lnTo>
                            <a:pt x="696" y="67"/>
                          </a:lnTo>
                          <a:lnTo>
                            <a:pt x="694" y="59"/>
                          </a:lnTo>
                          <a:lnTo>
                            <a:pt x="692" y="51"/>
                          </a:lnTo>
                          <a:lnTo>
                            <a:pt x="688" y="44"/>
                          </a:lnTo>
                          <a:lnTo>
                            <a:pt x="684" y="37"/>
                          </a:lnTo>
                          <a:lnTo>
                            <a:pt x="679" y="30"/>
                          </a:lnTo>
                          <a:lnTo>
                            <a:pt x="673" y="24"/>
                          </a:lnTo>
                          <a:lnTo>
                            <a:pt x="668" y="18"/>
                          </a:lnTo>
                          <a:lnTo>
                            <a:pt x="661" y="14"/>
                          </a:lnTo>
                          <a:lnTo>
                            <a:pt x="655" y="10"/>
                          </a:lnTo>
                          <a:lnTo>
                            <a:pt x="647" y="6"/>
                          </a:lnTo>
                          <a:lnTo>
                            <a:pt x="639" y="3"/>
                          </a:lnTo>
                          <a:lnTo>
                            <a:pt x="632" y="2"/>
                          </a:lnTo>
                          <a:lnTo>
                            <a:pt x="623" y="0"/>
                          </a:lnTo>
                          <a:lnTo>
                            <a:pt x="614" y="0"/>
                          </a:lnTo>
                          <a:lnTo>
                            <a:pt x="83" y="0"/>
                          </a:lnTo>
                          <a:lnTo>
                            <a:pt x="75" y="0"/>
                          </a:lnTo>
                          <a:lnTo>
                            <a:pt x="67" y="2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8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9" y="44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9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76" name="Freeform 540"/>
                    <p:cNvSpPr>
                      <a:spLocks/>
                    </p:cNvSpPr>
                    <p:nvPr/>
                  </p:nvSpPr>
                  <p:spPr bwMode="auto">
                    <a:xfrm flipH="1">
                      <a:off x="5147" y="3681"/>
                      <a:ext cx="118" cy="29"/>
                    </a:xfrm>
                    <a:custGeom>
                      <a:avLst/>
                      <a:gdLst>
                        <a:gd name="T0" fmla="*/ 614 w 699"/>
                        <a:gd name="T1" fmla="*/ 167 h 167"/>
                        <a:gd name="T2" fmla="*/ 632 w 699"/>
                        <a:gd name="T3" fmla="*/ 165 h 167"/>
                        <a:gd name="T4" fmla="*/ 647 w 699"/>
                        <a:gd name="T5" fmla="*/ 161 h 167"/>
                        <a:gd name="T6" fmla="*/ 661 w 699"/>
                        <a:gd name="T7" fmla="*/ 153 h 167"/>
                        <a:gd name="T8" fmla="*/ 673 w 699"/>
                        <a:gd name="T9" fmla="*/ 142 h 167"/>
                        <a:gd name="T10" fmla="*/ 684 w 699"/>
                        <a:gd name="T11" fmla="*/ 130 h 167"/>
                        <a:gd name="T12" fmla="*/ 692 w 699"/>
                        <a:gd name="T13" fmla="*/ 116 h 167"/>
                        <a:gd name="T14" fmla="*/ 696 w 699"/>
                        <a:gd name="T15" fmla="*/ 100 h 167"/>
                        <a:gd name="T16" fmla="*/ 699 w 699"/>
                        <a:gd name="T17" fmla="*/ 83 h 167"/>
                        <a:gd name="T18" fmla="*/ 696 w 699"/>
                        <a:gd name="T19" fmla="*/ 67 h 167"/>
                        <a:gd name="T20" fmla="*/ 692 w 699"/>
                        <a:gd name="T21" fmla="*/ 51 h 167"/>
                        <a:gd name="T22" fmla="*/ 684 w 699"/>
                        <a:gd name="T23" fmla="*/ 37 h 167"/>
                        <a:gd name="T24" fmla="*/ 673 w 699"/>
                        <a:gd name="T25" fmla="*/ 24 h 167"/>
                        <a:gd name="T26" fmla="*/ 661 w 699"/>
                        <a:gd name="T27" fmla="*/ 14 h 167"/>
                        <a:gd name="T28" fmla="*/ 647 w 699"/>
                        <a:gd name="T29" fmla="*/ 6 h 167"/>
                        <a:gd name="T30" fmla="*/ 632 w 699"/>
                        <a:gd name="T31" fmla="*/ 2 h 167"/>
                        <a:gd name="T32" fmla="*/ 614 w 699"/>
                        <a:gd name="T33" fmla="*/ 0 h 167"/>
                        <a:gd name="T34" fmla="*/ 75 w 699"/>
                        <a:gd name="T35" fmla="*/ 0 h 167"/>
                        <a:gd name="T36" fmla="*/ 59 w 699"/>
                        <a:gd name="T37" fmla="*/ 3 h 167"/>
                        <a:gd name="T38" fmla="*/ 44 w 699"/>
                        <a:gd name="T39" fmla="*/ 10 h 167"/>
                        <a:gd name="T40" fmla="*/ 30 w 699"/>
                        <a:gd name="T41" fmla="*/ 18 h 167"/>
                        <a:gd name="T42" fmla="*/ 18 w 699"/>
                        <a:gd name="T43" fmla="*/ 30 h 167"/>
                        <a:gd name="T44" fmla="*/ 10 w 699"/>
                        <a:gd name="T45" fmla="*/ 44 h 167"/>
                        <a:gd name="T46" fmla="*/ 3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3 w 699"/>
                        <a:gd name="T53" fmla="*/ 108 h 167"/>
                        <a:gd name="T54" fmla="*/ 10 w 699"/>
                        <a:gd name="T55" fmla="*/ 123 h 167"/>
                        <a:gd name="T56" fmla="*/ 18 w 699"/>
                        <a:gd name="T57" fmla="*/ 137 h 167"/>
                        <a:gd name="T58" fmla="*/ 30 w 699"/>
                        <a:gd name="T59" fmla="*/ 147 h 167"/>
                        <a:gd name="T60" fmla="*/ 44 w 699"/>
                        <a:gd name="T61" fmla="*/ 157 h 167"/>
                        <a:gd name="T62" fmla="*/ 59 w 699"/>
                        <a:gd name="T63" fmla="*/ 163 h 167"/>
                        <a:gd name="T64" fmla="*/ 75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3" y="167"/>
                          </a:moveTo>
                          <a:lnTo>
                            <a:pt x="614" y="167"/>
                          </a:lnTo>
                          <a:lnTo>
                            <a:pt x="623" y="166"/>
                          </a:lnTo>
                          <a:lnTo>
                            <a:pt x="632" y="165"/>
                          </a:lnTo>
                          <a:lnTo>
                            <a:pt x="639" y="163"/>
                          </a:lnTo>
                          <a:lnTo>
                            <a:pt x="647" y="161"/>
                          </a:lnTo>
                          <a:lnTo>
                            <a:pt x="655" y="157"/>
                          </a:lnTo>
                          <a:lnTo>
                            <a:pt x="661" y="153"/>
                          </a:lnTo>
                          <a:lnTo>
                            <a:pt x="668" y="147"/>
                          </a:lnTo>
                          <a:lnTo>
                            <a:pt x="673" y="142"/>
                          </a:lnTo>
                          <a:lnTo>
                            <a:pt x="679" y="137"/>
                          </a:lnTo>
                          <a:lnTo>
                            <a:pt x="684" y="130"/>
                          </a:lnTo>
                          <a:lnTo>
                            <a:pt x="688" y="123"/>
                          </a:lnTo>
                          <a:lnTo>
                            <a:pt x="692" y="116"/>
                          </a:lnTo>
                          <a:lnTo>
                            <a:pt x="694" y="108"/>
                          </a:lnTo>
                          <a:lnTo>
                            <a:pt x="696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6" y="67"/>
                          </a:lnTo>
                          <a:lnTo>
                            <a:pt x="694" y="59"/>
                          </a:lnTo>
                          <a:lnTo>
                            <a:pt x="692" y="51"/>
                          </a:lnTo>
                          <a:lnTo>
                            <a:pt x="688" y="44"/>
                          </a:lnTo>
                          <a:lnTo>
                            <a:pt x="684" y="37"/>
                          </a:lnTo>
                          <a:lnTo>
                            <a:pt x="679" y="30"/>
                          </a:lnTo>
                          <a:lnTo>
                            <a:pt x="673" y="24"/>
                          </a:lnTo>
                          <a:lnTo>
                            <a:pt x="668" y="18"/>
                          </a:lnTo>
                          <a:lnTo>
                            <a:pt x="661" y="14"/>
                          </a:lnTo>
                          <a:lnTo>
                            <a:pt x="655" y="10"/>
                          </a:lnTo>
                          <a:lnTo>
                            <a:pt x="647" y="6"/>
                          </a:lnTo>
                          <a:lnTo>
                            <a:pt x="639" y="3"/>
                          </a:lnTo>
                          <a:lnTo>
                            <a:pt x="632" y="2"/>
                          </a:lnTo>
                          <a:lnTo>
                            <a:pt x="623" y="0"/>
                          </a:lnTo>
                          <a:lnTo>
                            <a:pt x="614" y="0"/>
                          </a:lnTo>
                          <a:lnTo>
                            <a:pt x="83" y="0"/>
                          </a:lnTo>
                          <a:lnTo>
                            <a:pt x="75" y="0"/>
                          </a:lnTo>
                          <a:lnTo>
                            <a:pt x="67" y="2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8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10" y="44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77" name="Freeform 541"/>
                    <p:cNvSpPr>
                      <a:spLocks/>
                    </p:cNvSpPr>
                    <p:nvPr/>
                  </p:nvSpPr>
                  <p:spPr bwMode="auto">
                    <a:xfrm flipH="1">
                      <a:off x="4998" y="3681"/>
                      <a:ext cx="117" cy="29"/>
                    </a:xfrm>
                    <a:custGeom>
                      <a:avLst/>
                      <a:gdLst>
                        <a:gd name="T0" fmla="*/ 614 w 699"/>
                        <a:gd name="T1" fmla="*/ 167 h 167"/>
                        <a:gd name="T2" fmla="*/ 632 w 699"/>
                        <a:gd name="T3" fmla="*/ 165 h 167"/>
                        <a:gd name="T4" fmla="*/ 647 w 699"/>
                        <a:gd name="T5" fmla="*/ 161 h 167"/>
                        <a:gd name="T6" fmla="*/ 661 w 699"/>
                        <a:gd name="T7" fmla="*/ 153 h 167"/>
                        <a:gd name="T8" fmla="*/ 673 w 699"/>
                        <a:gd name="T9" fmla="*/ 142 h 167"/>
                        <a:gd name="T10" fmla="*/ 684 w 699"/>
                        <a:gd name="T11" fmla="*/ 130 h 167"/>
                        <a:gd name="T12" fmla="*/ 692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2 w 699"/>
                        <a:gd name="T21" fmla="*/ 51 h 167"/>
                        <a:gd name="T22" fmla="*/ 684 w 699"/>
                        <a:gd name="T23" fmla="*/ 37 h 167"/>
                        <a:gd name="T24" fmla="*/ 673 w 699"/>
                        <a:gd name="T25" fmla="*/ 24 h 167"/>
                        <a:gd name="T26" fmla="*/ 661 w 699"/>
                        <a:gd name="T27" fmla="*/ 14 h 167"/>
                        <a:gd name="T28" fmla="*/ 647 w 699"/>
                        <a:gd name="T29" fmla="*/ 6 h 167"/>
                        <a:gd name="T30" fmla="*/ 632 w 699"/>
                        <a:gd name="T31" fmla="*/ 2 h 167"/>
                        <a:gd name="T32" fmla="*/ 614 w 699"/>
                        <a:gd name="T33" fmla="*/ 0 h 167"/>
                        <a:gd name="T34" fmla="*/ 75 w 699"/>
                        <a:gd name="T35" fmla="*/ 0 h 167"/>
                        <a:gd name="T36" fmla="*/ 59 w 699"/>
                        <a:gd name="T37" fmla="*/ 3 h 167"/>
                        <a:gd name="T38" fmla="*/ 44 w 699"/>
                        <a:gd name="T39" fmla="*/ 10 h 167"/>
                        <a:gd name="T40" fmla="*/ 30 w 699"/>
                        <a:gd name="T41" fmla="*/ 18 h 167"/>
                        <a:gd name="T42" fmla="*/ 18 w 699"/>
                        <a:gd name="T43" fmla="*/ 30 h 167"/>
                        <a:gd name="T44" fmla="*/ 10 w 699"/>
                        <a:gd name="T45" fmla="*/ 44 h 167"/>
                        <a:gd name="T46" fmla="*/ 3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3 w 699"/>
                        <a:gd name="T53" fmla="*/ 108 h 167"/>
                        <a:gd name="T54" fmla="*/ 10 w 699"/>
                        <a:gd name="T55" fmla="*/ 123 h 167"/>
                        <a:gd name="T56" fmla="*/ 18 w 699"/>
                        <a:gd name="T57" fmla="*/ 137 h 167"/>
                        <a:gd name="T58" fmla="*/ 30 w 699"/>
                        <a:gd name="T59" fmla="*/ 147 h 167"/>
                        <a:gd name="T60" fmla="*/ 44 w 699"/>
                        <a:gd name="T61" fmla="*/ 157 h 167"/>
                        <a:gd name="T62" fmla="*/ 59 w 699"/>
                        <a:gd name="T63" fmla="*/ 163 h 167"/>
                        <a:gd name="T64" fmla="*/ 75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3" y="167"/>
                          </a:moveTo>
                          <a:lnTo>
                            <a:pt x="614" y="167"/>
                          </a:lnTo>
                          <a:lnTo>
                            <a:pt x="623" y="166"/>
                          </a:lnTo>
                          <a:lnTo>
                            <a:pt x="632" y="165"/>
                          </a:lnTo>
                          <a:lnTo>
                            <a:pt x="639" y="163"/>
                          </a:lnTo>
                          <a:lnTo>
                            <a:pt x="647" y="161"/>
                          </a:lnTo>
                          <a:lnTo>
                            <a:pt x="655" y="157"/>
                          </a:lnTo>
                          <a:lnTo>
                            <a:pt x="661" y="153"/>
                          </a:lnTo>
                          <a:lnTo>
                            <a:pt x="668" y="147"/>
                          </a:lnTo>
                          <a:lnTo>
                            <a:pt x="673" y="142"/>
                          </a:lnTo>
                          <a:lnTo>
                            <a:pt x="679" y="137"/>
                          </a:lnTo>
                          <a:lnTo>
                            <a:pt x="684" y="130"/>
                          </a:lnTo>
                          <a:lnTo>
                            <a:pt x="688" y="123"/>
                          </a:lnTo>
                          <a:lnTo>
                            <a:pt x="692" y="116"/>
                          </a:lnTo>
                          <a:lnTo>
                            <a:pt x="694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4" y="59"/>
                          </a:lnTo>
                          <a:lnTo>
                            <a:pt x="692" y="51"/>
                          </a:lnTo>
                          <a:lnTo>
                            <a:pt x="688" y="44"/>
                          </a:lnTo>
                          <a:lnTo>
                            <a:pt x="684" y="37"/>
                          </a:lnTo>
                          <a:lnTo>
                            <a:pt x="679" y="30"/>
                          </a:lnTo>
                          <a:lnTo>
                            <a:pt x="673" y="24"/>
                          </a:lnTo>
                          <a:lnTo>
                            <a:pt x="668" y="18"/>
                          </a:lnTo>
                          <a:lnTo>
                            <a:pt x="661" y="14"/>
                          </a:lnTo>
                          <a:lnTo>
                            <a:pt x="655" y="10"/>
                          </a:lnTo>
                          <a:lnTo>
                            <a:pt x="647" y="6"/>
                          </a:lnTo>
                          <a:lnTo>
                            <a:pt x="639" y="3"/>
                          </a:lnTo>
                          <a:lnTo>
                            <a:pt x="632" y="2"/>
                          </a:lnTo>
                          <a:lnTo>
                            <a:pt x="623" y="0"/>
                          </a:lnTo>
                          <a:lnTo>
                            <a:pt x="614" y="0"/>
                          </a:lnTo>
                          <a:lnTo>
                            <a:pt x="83" y="0"/>
                          </a:lnTo>
                          <a:lnTo>
                            <a:pt x="75" y="0"/>
                          </a:lnTo>
                          <a:lnTo>
                            <a:pt x="67" y="2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8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10" y="44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78" name="Freeform 542"/>
                    <p:cNvSpPr>
                      <a:spLocks/>
                    </p:cNvSpPr>
                    <p:nvPr/>
                  </p:nvSpPr>
                  <p:spPr bwMode="auto">
                    <a:xfrm flipH="1">
                      <a:off x="4847" y="3681"/>
                      <a:ext cx="69" cy="29"/>
                    </a:xfrm>
                    <a:custGeom>
                      <a:avLst/>
                      <a:gdLst>
                        <a:gd name="T0" fmla="*/ 327 w 412"/>
                        <a:gd name="T1" fmla="*/ 166 h 166"/>
                        <a:gd name="T2" fmla="*/ 345 w 412"/>
                        <a:gd name="T3" fmla="*/ 165 h 166"/>
                        <a:gd name="T4" fmla="*/ 360 w 412"/>
                        <a:gd name="T5" fmla="*/ 160 h 166"/>
                        <a:gd name="T6" fmla="*/ 375 w 412"/>
                        <a:gd name="T7" fmla="*/ 152 h 166"/>
                        <a:gd name="T8" fmla="*/ 387 w 412"/>
                        <a:gd name="T9" fmla="*/ 142 h 166"/>
                        <a:gd name="T10" fmla="*/ 398 w 412"/>
                        <a:gd name="T11" fmla="*/ 130 h 166"/>
                        <a:gd name="T12" fmla="*/ 405 w 412"/>
                        <a:gd name="T13" fmla="*/ 116 h 166"/>
                        <a:gd name="T14" fmla="*/ 410 w 412"/>
                        <a:gd name="T15" fmla="*/ 99 h 166"/>
                        <a:gd name="T16" fmla="*/ 412 w 412"/>
                        <a:gd name="T17" fmla="*/ 83 h 166"/>
                        <a:gd name="T18" fmla="*/ 410 w 412"/>
                        <a:gd name="T19" fmla="*/ 67 h 166"/>
                        <a:gd name="T20" fmla="*/ 405 w 412"/>
                        <a:gd name="T21" fmla="*/ 50 h 166"/>
                        <a:gd name="T22" fmla="*/ 398 w 412"/>
                        <a:gd name="T23" fmla="*/ 36 h 166"/>
                        <a:gd name="T24" fmla="*/ 387 w 412"/>
                        <a:gd name="T25" fmla="*/ 24 h 166"/>
                        <a:gd name="T26" fmla="*/ 375 w 412"/>
                        <a:gd name="T27" fmla="*/ 14 h 166"/>
                        <a:gd name="T28" fmla="*/ 360 w 412"/>
                        <a:gd name="T29" fmla="*/ 6 h 166"/>
                        <a:gd name="T30" fmla="*/ 345 w 412"/>
                        <a:gd name="T31" fmla="*/ 1 h 166"/>
                        <a:gd name="T32" fmla="*/ 327 w 412"/>
                        <a:gd name="T33" fmla="*/ 0 h 166"/>
                        <a:gd name="T34" fmla="*/ 75 w 412"/>
                        <a:gd name="T35" fmla="*/ 0 h 166"/>
                        <a:gd name="T36" fmla="*/ 59 w 412"/>
                        <a:gd name="T37" fmla="*/ 3 h 166"/>
                        <a:gd name="T38" fmla="*/ 44 w 412"/>
                        <a:gd name="T39" fmla="*/ 10 h 166"/>
                        <a:gd name="T40" fmla="*/ 31 w 412"/>
                        <a:gd name="T41" fmla="*/ 18 h 166"/>
                        <a:gd name="T42" fmla="*/ 19 w 412"/>
                        <a:gd name="T43" fmla="*/ 29 h 166"/>
                        <a:gd name="T44" fmla="*/ 10 w 412"/>
                        <a:gd name="T45" fmla="*/ 44 h 166"/>
                        <a:gd name="T46" fmla="*/ 4 w 412"/>
                        <a:gd name="T47" fmla="*/ 58 h 166"/>
                        <a:gd name="T48" fmla="*/ 0 w 412"/>
                        <a:gd name="T49" fmla="*/ 74 h 166"/>
                        <a:gd name="T50" fmla="*/ 0 w 412"/>
                        <a:gd name="T51" fmla="*/ 92 h 166"/>
                        <a:gd name="T52" fmla="*/ 4 w 412"/>
                        <a:gd name="T53" fmla="*/ 108 h 166"/>
                        <a:gd name="T54" fmla="*/ 10 w 412"/>
                        <a:gd name="T55" fmla="*/ 122 h 166"/>
                        <a:gd name="T56" fmla="*/ 19 w 412"/>
                        <a:gd name="T57" fmla="*/ 137 h 166"/>
                        <a:gd name="T58" fmla="*/ 31 w 412"/>
                        <a:gd name="T59" fmla="*/ 148 h 166"/>
                        <a:gd name="T60" fmla="*/ 44 w 412"/>
                        <a:gd name="T61" fmla="*/ 156 h 166"/>
                        <a:gd name="T62" fmla="*/ 59 w 412"/>
                        <a:gd name="T63" fmla="*/ 163 h 166"/>
                        <a:gd name="T64" fmla="*/ 75 w 412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2" h="166">
                          <a:moveTo>
                            <a:pt x="84" y="166"/>
                          </a:moveTo>
                          <a:lnTo>
                            <a:pt x="327" y="166"/>
                          </a:lnTo>
                          <a:lnTo>
                            <a:pt x="336" y="166"/>
                          </a:lnTo>
                          <a:lnTo>
                            <a:pt x="345" y="165"/>
                          </a:lnTo>
                          <a:lnTo>
                            <a:pt x="353" y="163"/>
                          </a:lnTo>
                          <a:lnTo>
                            <a:pt x="360" y="160"/>
                          </a:lnTo>
                          <a:lnTo>
                            <a:pt x="368" y="156"/>
                          </a:lnTo>
                          <a:lnTo>
                            <a:pt x="375" y="152"/>
                          </a:lnTo>
                          <a:lnTo>
                            <a:pt x="381" y="148"/>
                          </a:lnTo>
                          <a:lnTo>
                            <a:pt x="387" y="142"/>
                          </a:lnTo>
                          <a:lnTo>
                            <a:pt x="392" y="137"/>
                          </a:lnTo>
                          <a:lnTo>
                            <a:pt x="398" y="130"/>
                          </a:lnTo>
                          <a:lnTo>
                            <a:pt x="402" y="122"/>
                          </a:lnTo>
                          <a:lnTo>
                            <a:pt x="405" y="116"/>
                          </a:lnTo>
                          <a:lnTo>
                            <a:pt x="407" y="108"/>
                          </a:lnTo>
                          <a:lnTo>
                            <a:pt x="410" y="99"/>
                          </a:lnTo>
                          <a:lnTo>
                            <a:pt x="411" y="92"/>
                          </a:lnTo>
                          <a:lnTo>
                            <a:pt x="412" y="83"/>
                          </a:lnTo>
                          <a:lnTo>
                            <a:pt x="411" y="74"/>
                          </a:lnTo>
                          <a:lnTo>
                            <a:pt x="410" y="67"/>
                          </a:lnTo>
                          <a:lnTo>
                            <a:pt x="407" y="58"/>
                          </a:lnTo>
                          <a:lnTo>
                            <a:pt x="405" y="50"/>
                          </a:lnTo>
                          <a:lnTo>
                            <a:pt x="402" y="44"/>
                          </a:lnTo>
                          <a:lnTo>
                            <a:pt x="398" y="36"/>
                          </a:lnTo>
                          <a:lnTo>
                            <a:pt x="392" y="29"/>
                          </a:lnTo>
                          <a:lnTo>
                            <a:pt x="387" y="24"/>
                          </a:lnTo>
                          <a:lnTo>
                            <a:pt x="381" y="18"/>
                          </a:lnTo>
                          <a:lnTo>
                            <a:pt x="375" y="14"/>
                          </a:lnTo>
                          <a:lnTo>
                            <a:pt x="368" y="10"/>
                          </a:lnTo>
                          <a:lnTo>
                            <a:pt x="360" y="6"/>
                          </a:lnTo>
                          <a:lnTo>
                            <a:pt x="353" y="3"/>
                          </a:lnTo>
                          <a:lnTo>
                            <a:pt x="345" y="1"/>
                          </a:lnTo>
                          <a:lnTo>
                            <a:pt x="336" y="0"/>
                          </a:lnTo>
                          <a:lnTo>
                            <a:pt x="327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8"/>
                          </a:lnTo>
                          <a:lnTo>
                            <a:pt x="25" y="24"/>
                          </a:lnTo>
                          <a:lnTo>
                            <a:pt x="19" y="29"/>
                          </a:lnTo>
                          <a:lnTo>
                            <a:pt x="15" y="36"/>
                          </a:lnTo>
                          <a:lnTo>
                            <a:pt x="10" y="44"/>
                          </a:lnTo>
                          <a:lnTo>
                            <a:pt x="7" y="50"/>
                          </a:lnTo>
                          <a:lnTo>
                            <a:pt x="4" y="58"/>
                          </a:lnTo>
                          <a:lnTo>
                            <a:pt x="1" y="67"/>
                          </a:lnTo>
                          <a:lnTo>
                            <a:pt x="0" y="74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99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2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1" y="148"/>
                          </a:lnTo>
                          <a:lnTo>
                            <a:pt x="37" y="152"/>
                          </a:lnTo>
                          <a:lnTo>
                            <a:pt x="44" y="156"/>
                          </a:lnTo>
                          <a:lnTo>
                            <a:pt x="51" y="160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4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79" name="Freeform 543"/>
                    <p:cNvSpPr>
                      <a:spLocks/>
                    </p:cNvSpPr>
                    <p:nvPr/>
                  </p:nvSpPr>
                  <p:spPr bwMode="auto">
                    <a:xfrm flipH="1">
                      <a:off x="6204" y="3740"/>
                      <a:ext cx="118" cy="29"/>
                    </a:xfrm>
                    <a:custGeom>
                      <a:avLst/>
                      <a:gdLst>
                        <a:gd name="T0" fmla="*/ 619 w 703"/>
                        <a:gd name="T1" fmla="*/ 166 h 166"/>
                        <a:gd name="T2" fmla="*/ 636 w 703"/>
                        <a:gd name="T3" fmla="*/ 165 h 166"/>
                        <a:gd name="T4" fmla="*/ 651 w 703"/>
                        <a:gd name="T5" fmla="*/ 160 h 166"/>
                        <a:gd name="T6" fmla="*/ 665 w 703"/>
                        <a:gd name="T7" fmla="*/ 152 h 166"/>
                        <a:gd name="T8" fmla="*/ 679 w 703"/>
                        <a:gd name="T9" fmla="*/ 142 h 166"/>
                        <a:gd name="T10" fmla="*/ 688 w 703"/>
                        <a:gd name="T11" fmla="*/ 130 h 166"/>
                        <a:gd name="T12" fmla="*/ 696 w 703"/>
                        <a:gd name="T13" fmla="*/ 116 h 166"/>
                        <a:gd name="T14" fmla="*/ 700 w 703"/>
                        <a:gd name="T15" fmla="*/ 100 h 166"/>
                        <a:gd name="T16" fmla="*/ 703 w 703"/>
                        <a:gd name="T17" fmla="*/ 83 h 166"/>
                        <a:gd name="T18" fmla="*/ 700 w 703"/>
                        <a:gd name="T19" fmla="*/ 67 h 166"/>
                        <a:gd name="T20" fmla="*/ 696 w 703"/>
                        <a:gd name="T21" fmla="*/ 50 h 166"/>
                        <a:gd name="T22" fmla="*/ 688 w 703"/>
                        <a:gd name="T23" fmla="*/ 36 h 166"/>
                        <a:gd name="T24" fmla="*/ 679 w 703"/>
                        <a:gd name="T25" fmla="*/ 24 h 166"/>
                        <a:gd name="T26" fmla="*/ 665 w 703"/>
                        <a:gd name="T27" fmla="*/ 14 h 166"/>
                        <a:gd name="T28" fmla="*/ 651 w 703"/>
                        <a:gd name="T29" fmla="*/ 7 h 166"/>
                        <a:gd name="T30" fmla="*/ 636 w 703"/>
                        <a:gd name="T31" fmla="*/ 1 h 166"/>
                        <a:gd name="T32" fmla="*/ 619 w 703"/>
                        <a:gd name="T33" fmla="*/ 0 h 166"/>
                        <a:gd name="T34" fmla="*/ 76 w 703"/>
                        <a:gd name="T35" fmla="*/ 0 h 166"/>
                        <a:gd name="T36" fmla="*/ 60 w 703"/>
                        <a:gd name="T37" fmla="*/ 3 h 166"/>
                        <a:gd name="T38" fmla="*/ 44 w 703"/>
                        <a:gd name="T39" fmla="*/ 10 h 166"/>
                        <a:gd name="T40" fmla="*/ 31 w 703"/>
                        <a:gd name="T41" fmla="*/ 19 h 166"/>
                        <a:gd name="T42" fmla="*/ 20 w 703"/>
                        <a:gd name="T43" fmla="*/ 30 h 166"/>
                        <a:gd name="T44" fmla="*/ 11 w 703"/>
                        <a:gd name="T45" fmla="*/ 44 h 166"/>
                        <a:gd name="T46" fmla="*/ 5 w 703"/>
                        <a:gd name="T47" fmla="*/ 58 h 166"/>
                        <a:gd name="T48" fmla="*/ 2 w 703"/>
                        <a:gd name="T49" fmla="*/ 75 h 166"/>
                        <a:gd name="T50" fmla="*/ 2 w 703"/>
                        <a:gd name="T51" fmla="*/ 92 h 166"/>
                        <a:gd name="T52" fmla="*/ 5 w 703"/>
                        <a:gd name="T53" fmla="*/ 108 h 166"/>
                        <a:gd name="T54" fmla="*/ 11 w 703"/>
                        <a:gd name="T55" fmla="*/ 123 h 166"/>
                        <a:gd name="T56" fmla="*/ 20 w 703"/>
                        <a:gd name="T57" fmla="*/ 137 h 166"/>
                        <a:gd name="T58" fmla="*/ 31 w 703"/>
                        <a:gd name="T59" fmla="*/ 148 h 166"/>
                        <a:gd name="T60" fmla="*/ 44 w 703"/>
                        <a:gd name="T61" fmla="*/ 157 h 166"/>
                        <a:gd name="T62" fmla="*/ 60 w 703"/>
                        <a:gd name="T63" fmla="*/ 163 h 166"/>
                        <a:gd name="T64" fmla="*/ 76 w 703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3" h="166">
                          <a:moveTo>
                            <a:pt x="85" y="166"/>
                          </a:moveTo>
                          <a:lnTo>
                            <a:pt x="619" y="166"/>
                          </a:lnTo>
                          <a:lnTo>
                            <a:pt x="627" y="166"/>
                          </a:lnTo>
                          <a:lnTo>
                            <a:pt x="636" y="165"/>
                          </a:lnTo>
                          <a:lnTo>
                            <a:pt x="643" y="163"/>
                          </a:lnTo>
                          <a:lnTo>
                            <a:pt x="651" y="160"/>
                          </a:lnTo>
                          <a:lnTo>
                            <a:pt x="659" y="157"/>
                          </a:lnTo>
                          <a:lnTo>
                            <a:pt x="665" y="152"/>
                          </a:lnTo>
                          <a:lnTo>
                            <a:pt x="672" y="148"/>
                          </a:lnTo>
                          <a:lnTo>
                            <a:pt x="679" y="142"/>
                          </a:lnTo>
                          <a:lnTo>
                            <a:pt x="683" y="137"/>
                          </a:lnTo>
                          <a:lnTo>
                            <a:pt x="688" y="130"/>
                          </a:lnTo>
                          <a:lnTo>
                            <a:pt x="693" y="123"/>
                          </a:lnTo>
                          <a:lnTo>
                            <a:pt x="696" y="116"/>
                          </a:lnTo>
                          <a:lnTo>
                            <a:pt x="698" y="108"/>
                          </a:lnTo>
                          <a:lnTo>
                            <a:pt x="700" y="100"/>
                          </a:lnTo>
                          <a:lnTo>
                            <a:pt x="702" y="92"/>
                          </a:lnTo>
                          <a:lnTo>
                            <a:pt x="703" y="83"/>
                          </a:lnTo>
                          <a:lnTo>
                            <a:pt x="702" y="75"/>
                          </a:lnTo>
                          <a:lnTo>
                            <a:pt x="700" y="67"/>
                          </a:lnTo>
                          <a:lnTo>
                            <a:pt x="698" y="58"/>
                          </a:lnTo>
                          <a:lnTo>
                            <a:pt x="696" y="50"/>
                          </a:lnTo>
                          <a:lnTo>
                            <a:pt x="693" y="44"/>
                          </a:lnTo>
                          <a:lnTo>
                            <a:pt x="688" y="36"/>
                          </a:lnTo>
                          <a:lnTo>
                            <a:pt x="683" y="30"/>
                          </a:lnTo>
                          <a:lnTo>
                            <a:pt x="679" y="24"/>
                          </a:lnTo>
                          <a:lnTo>
                            <a:pt x="672" y="19"/>
                          </a:lnTo>
                          <a:lnTo>
                            <a:pt x="665" y="14"/>
                          </a:lnTo>
                          <a:lnTo>
                            <a:pt x="659" y="10"/>
                          </a:lnTo>
                          <a:lnTo>
                            <a:pt x="651" y="7"/>
                          </a:lnTo>
                          <a:lnTo>
                            <a:pt x="643" y="3"/>
                          </a:lnTo>
                          <a:lnTo>
                            <a:pt x="636" y="1"/>
                          </a:lnTo>
                          <a:lnTo>
                            <a:pt x="627" y="0"/>
                          </a:lnTo>
                          <a:lnTo>
                            <a:pt x="619" y="0"/>
                          </a:lnTo>
                          <a:lnTo>
                            <a:pt x="85" y="0"/>
                          </a:lnTo>
                          <a:lnTo>
                            <a:pt x="76" y="0"/>
                          </a:lnTo>
                          <a:lnTo>
                            <a:pt x="67" y="1"/>
                          </a:lnTo>
                          <a:lnTo>
                            <a:pt x="60" y="3"/>
                          </a:lnTo>
                          <a:lnTo>
                            <a:pt x="52" y="7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6" y="24"/>
                          </a:lnTo>
                          <a:lnTo>
                            <a:pt x="20" y="30"/>
                          </a:lnTo>
                          <a:lnTo>
                            <a:pt x="15" y="36"/>
                          </a:lnTo>
                          <a:lnTo>
                            <a:pt x="11" y="44"/>
                          </a:lnTo>
                          <a:lnTo>
                            <a:pt x="7" y="50"/>
                          </a:lnTo>
                          <a:lnTo>
                            <a:pt x="5" y="58"/>
                          </a:lnTo>
                          <a:lnTo>
                            <a:pt x="3" y="67"/>
                          </a:lnTo>
                          <a:lnTo>
                            <a:pt x="2" y="75"/>
                          </a:lnTo>
                          <a:lnTo>
                            <a:pt x="0" y="83"/>
                          </a:lnTo>
                          <a:lnTo>
                            <a:pt x="2" y="92"/>
                          </a:lnTo>
                          <a:lnTo>
                            <a:pt x="3" y="100"/>
                          </a:lnTo>
                          <a:lnTo>
                            <a:pt x="5" y="108"/>
                          </a:lnTo>
                          <a:lnTo>
                            <a:pt x="7" y="116"/>
                          </a:lnTo>
                          <a:lnTo>
                            <a:pt x="11" y="123"/>
                          </a:lnTo>
                          <a:lnTo>
                            <a:pt x="15" y="130"/>
                          </a:lnTo>
                          <a:lnTo>
                            <a:pt x="20" y="137"/>
                          </a:lnTo>
                          <a:lnTo>
                            <a:pt x="26" y="142"/>
                          </a:lnTo>
                          <a:lnTo>
                            <a:pt x="31" y="148"/>
                          </a:lnTo>
                          <a:lnTo>
                            <a:pt x="38" y="152"/>
                          </a:lnTo>
                          <a:lnTo>
                            <a:pt x="44" y="157"/>
                          </a:lnTo>
                          <a:lnTo>
                            <a:pt x="52" y="160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5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80" name="Freeform 544"/>
                    <p:cNvSpPr>
                      <a:spLocks/>
                    </p:cNvSpPr>
                    <p:nvPr/>
                  </p:nvSpPr>
                  <p:spPr bwMode="auto">
                    <a:xfrm flipH="1">
                      <a:off x="6052" y="3740"/>
                      <a:ext cx="119" cy="29"/>
                    </a:xfrm>
                    <a:custGeom>
                      <a:avLst/>
                      <a:gdLst>
                        <a:gd name="T0" fmla="*/ 618 w 702"/>
                        <a:gd name="T1" fmla="*/ 166 h 166"/>
                        <a:gd name="T2" fmla="*/ 635 w 702"/>
                        <a:gd name="T3" fmla="*/ 165 h 166"/>
                        <a:gd name="T4" fmla="*/ 651 w 702"/>
                        <a:gd name="T5" fmla="*/ 160 h 166"/>
                        <a:gd name="T6" fmla="*/ 665 w 702"/>
                        <a:gd name="T7" fmla="*/ 152 h 166"/>
                        <a:gd name="T8" fmla="*/ 677 w 702"/>
                        <a:gd name="T9" fmla="*/ 142 h 166"/>
                        <a:gd name="T10" fmla="*/ 688 w 702"/>
                        <a:gd name="T11" fmla="*/ 130 h 166"/>
                        <a:gd name="T12" fmla="*/ 696 w 702"/>
                        <a:gd name="T13" fmla="*/ 116 h 166"/>
                        <a:gd name="T14" fmla="*/ 700 w 702"/>
                        <a:gd name="T15" fmla="*/ 100 h 166"/>
                        <a:gd name="T16" fmla="*/ 702 w 702"/>
                        <a:gd name="T17" fmla="*/ 83 h 166"/>
                        <a:gd name="T18" fmla="*/ 700 w 702"/>
                        <a:gd name="T19" fmla="*/ 67 h 166"/>
                        <a:gd name="T20" fmla="*/ 696 w 702"/>
                        <a:gd name="T21" fmla="*/ 50 h 166"/>
                        <a:gd name="T22" fmla="*/ 688 w 702"/>
                        <a:gd name="T23" fmla="*/ 36 h 166"/>
                        <a:gd name="T24" fmla="*/ 677 w 702"/>
                        <a:gd name="T25" fmla="*/ 24 h 166"/>
                        <a:gd name="T26" fmla="*/ 665 w 702"/>
                        <a:gd name="T27" fmla="*/ 14 h 166"/>
                        <a:gd name="T28" fmla="*/ 651 w 702"/>
                        <a:gd name="T29" fmla="*/ 7 h 166"/>
                        <a:gd name="T30" fmla="*/ 635 w 702"/>
                        <a:gd name="T31" fmla="*/ 1 h 166"/>
                        <a:gd name="T32" fmla="*/ 618 w 702"/>
                        <a:gd name="T33" fmla="*/ 0 h 166"/>
                        <a:gd name="T34" fmla="*/ 76 w 702"/>
                        <a:gd name="T35" fmla="*/ 0 h 166"/>
                        <a:gd name="T36" fmla="*/ 59 w 702"/>
                        <a:gd name="T37" fmla="*/ 3 h 166"/>
                        <a:gd name="T38" fmla="*/ 44 w 702"/>
                        <a:gd name="T39" fmla="*/ 10 h 166"/>
                        <a:gd name="T40" fmla="*/ 31 w 702"/>
                        <a:gd name="T41" fmla="*/ 19 h 166"/>
                        <a:gd name="T42" fmla="*/ 20 w 702"/>
                        <a:gd name="T43" fmla="*/ 30 h 166"/>
                        <a:gd name="T44" fmla="*/ 10 w 702"/>
                        <a:gd name="T45" fmla="*/ 44 h 166"/>
                        <a:gd name="T46" fmla="*/ 5 w 702"/>
                        <a:gd name="T47" fmla="*/ 58 h 166"/>
                        <a:gd name="T48" fmla="*/ 1 w 702"/>
                        <a:gd name="T49" fmla="*/ 75 h 166"/>
                        <a:gd name="T50" fmla="*/ 1 w 702"/>
                        <a:gd name="T51" fmla="*/ 92 h 166"/>
                        <a:gd name="T52" fmla="*/ 5 w 702"/>
                        <a:gd name="T53" fmla="*/ 108 h 166"/>
                        <a:gd name="T54" fmla="*/ 10 w 702"/>
                        <a:gd name="T55" fmla="*/ 123 h 166"/>
                        <a:gd name="T56" fmla="*/ 20 w 702"/>
                        <a:gd name="T57" fmla="*/ 137 h 166"/>
                        <a:gd name="T58" fmla="*/ 31 w 702"/>
                        <a:gd name="T59" fmla="*/ 148 h 166"/>
                        <a:gd name="T60" fmla="*/ 44 w 702"/>
                        <a:gd name="T61" fmla="*/ 157 h 166"/>
                        <a:gd name="T62" fmla="*/ 59 w 702"/>
                        <a:gd name="T63" fmla="*/ 163 h 166"/>
                        <a:gd name="T64" fmla="*/ 76 w 702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2" h="166">
                          <a:moveTo>
                            <a:pt x="85" y="166"/>
                          </a:moveTo>
                          <a:lnTo>
                            <a:pt x="618" y="166"/>
                          </a:lnTo>
                          <a:lnTo>
                            <a:pt x="627" y="166"/>
                          </a:lnTo>
                          <a:lnTo>
                            <a:pt x="635" y="165"/>
                          </a:lnTo>
                          <a:lnTo>
                            <a:pt x="643" y="163"/>
                          </a:lnTo>
                          <a:lnTo>
                            <a:pt x="651" y="160"/>
                          </a:lnTo>
                          <a:lnTo>
                            <a:pt x="659" y="157"/>
                          </a:lnTo>
                          <a:lnTo>
                            <a:pt x="665" y="152"/>
                          </a:lnTo>
                          <a:lnTo>
                            <a:pt x="672" y="148"/>
                          </a:lnTo>
                          <a:lnTo>
                            <a:pt x="677" y="142"/>
                          </a:lnTo>
                          <a:lnTo>
                            <a:pt x="683" y="137"/>
                          </a:lnTo>
                          <a:lnTo>
                            <a:pt x="688" y="130"/>
                          </a:lnTo>
                          <a:lnTo>
                            <a:pt x="691" y="123"/>
                          </a:lnTo>
                          <a:lnTo>
                            <a:pt x="696" y="116"/>
                          </a:lnTo>
                          <a:lnTo>
                            <a:pt x="698" y="108"/>
                          </a:lnTo>
                          <a:lnTo>
                            <a:pt x="700" y="100"/>
                          </a:lnTo>
                          <a:lnTo>
                            <a:pt x="701" y="92"/>
                          </a:lnTo>
                          <a:lnTo>
                            <a:pt x="702" y="83"/>
                          </a:lnTo>
                          <a:lnTo>
                            <a:pt x="701" y="75"/>
                          </a:lnTo>
                          <a:lnTo>
                            <a:pt x="700" y="67"/>
                          </a:lnTo>
                          <a:lnTo>
                            <a:pt x="698" y="58"/>
                          </a:lnTo>
                          <a:lnTo>
                            <a:pt x="696" y="50"/>
                          </a:lnTo>
                          <a:lnTo>
                            <a:pt x="691" y="44"/>
                          </a:lnTo>
                          <a:lnTo>
                            <a:pt x="688" y="36"/>
                          </a:lnTo>
                          <a:lnTo>
                            <a:pt x="683" y="30"/>
                          </a:lnTo>
                          <a:lnTo>
                            <a:pt x="677" y="24"/>
                          </a:lnTo>
                          <a:lnTo>
                            <a:pt x="672" y="19"/>
                          </a:lnTo>
                          <a:lnTo>
                            <a:pt x="665" y="14"/>
                          </a:lnTo>
                          <a:lnTo>
                            <a:pt x="659" y="10"/>
                          </a:lnTo>
                          <a:lnTo>
                            <a:pt x="651" y="7"/>
                          </a:lnTo>
                          <a:lnTo>
                            <a:pt x="643" y="3"/>
                          </a:lnTo>
                          <a:lnTo>
                            <a:pt x="635" y="1"/>
                          </a:lnTo>
                          <a:lnTo>
                            <a:pt x="627" y="0"/>
                          </a:lnTo>
                          <a:lnTo>
                            <a:pt x="618" y="0"/>
                          </a:lnTo>
                          <a:lnTo>
                            <a:pt x="85" y="0"/>
                          </a:lnTo>
                          <a:lnTo>
                            <a:pt x="76" y="0"/>
                          </a:lnTo>
                          <a:lnTo>
                            <a:pt x="67" y="1"/>
                          </a:lnTo>
                          <a:lnTo>
                            <a:pt x="59" y="3"/>
                          </a:lnTo>
                          <a:lnTo>
                            <a:pt x="52" y="7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9"/>
                          </a:lnTo>
                          <a:lnTo>
                            <a:pt x="25" y="24"/>
                          </a:lnTo>
                          <a:lnTo>
                            <a:pt x="20" y="30"/>
                          </a:lnTo>
                          <a:lnTo>
                            <a:pt x="14" y="36"/>
                          </a:lnTo>
                          <a:lnTo>
                            <a:pt x="10" y="44"/>
                          </a:lnTo>
                          <a:lnTo>
                            <a:pt x="7" y="50"/>
                          </a:lnTo>
                          <a:lnTo>
                            <a:pt x="5" y="58"/>
                          </a:lnTo>
                          <a:lnTo>
                            <a:pt x="2" y="67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5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20" y="137"/>
                          </a:lnTo>
                          <a:lnTo>
                            <a:pt x="25" y="142"/>
                          </a:lnTo>
                          <a:lnTo>
                            <a:pt x="31" y="148"/>
                          </a:lnTo>
                          <a:lnTo>
                            <a:pt x="37" y="152"/>
                          </a:lnTo>
                          <a:lnTo>
                            <a:pt x="44" y="157"/>
                          </a:lnTo>
                          <a:lnTo>
                            <a:pt x="52" y="160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5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81" name="Freeform 545"/>
                    <p:cNvSpPr>
                      <a:spLocks/>
                    </p:cNvSpPr>
                    <p:nvPr/>
                  </p:nvSpPr>
                  <p:spPr bwMode="auto">
                    <a:xfrm flipH="1">
                      <a:off x="5616" y="3740"/>
                      <a:ext cx="389" cy="29"/>
                    </a:xfrm>
                    <a:custGeom>
                      <a:avLst/>
                      <a:gdLst>
                        <a:gd name="T0" fmla="*/ 83 w 2316"/>
                        <a:gd name="T1" fmla="*/ 0 h 166"/>
                        <a:gd name="T2" fmla="*/ 66 w 2316"/>
                        <a:gd name="T3" fmla="*/ 1 h 166"/>
                        <a:gd name="T4" fmla="*/ 50 w 2316"/>
                        <a:gd name="T5" fmla="*/ 7 h 166"/>
                        <a:gd name="T6" fmla="*/ 36 w 2316"/>
                        <a:gd name="T7" fmla="*/ 14 h 166"/>
                        <a:gd name="T8" fmla="*/ 24 w 2316"/>
                        <a:gd name="T9" fmla="*/ 24 h 166"/>
                        <a:gd name="T10" fmla="*/ 14 w 2316"/>
                        <a:gd name="T11" fmla="*/ 36 h 166"/>
                        <a:gd name="T12" fmla="*/ 6 w 2316"/>
                        <a:gd name="T13" fmla="*/ 50 h 166"/>
                        <a:gd name="T14" fmla="*/ 1 w 2316"/>
                        <a:gd name="T15" fmla="*/ 67 h 166"/>
                        <a:gd name="T16" fmla="*/ 0 w 2316"/>
                        <a:gd name="T17" fmla="*/ 83 h 166"/>
                        <a:gd name="T18" fmla="*/ 1 w 2316"/>
                        <a:gd name="T19" fmla="*/ 100 h 166"/>
                        <a:gd name="T20" fmla="*/ 6 w 2316"/>
                        <a:gd name="T21" fmla="*/ 116 h 166"/>
                        <a:gd name="T22" fmla="*/ 14 w 2316"/>
                        <a:gd name="T23" fmla="*/ 130 h 166"/>
                        <a:gd name="T24" fmla="*/ 24 w 2316"/>
                        <a:gd name="T25" fmla="*/ 142 h 166"/>
                        <a:gd name="T26" fmla="*/ 36 w 2316"/>
                        <a:gd name="T27" fmla="*/ 152 h 166"/>
                        <a:gd name="T28" fmla="*/ 50 w 2316"/>
                        <a:gd name="T29" fmla="*/ 160 h 166"/>
                        <a:gd name="T30" fmla="*/ 66 w 2316"/>
                        <a:gd name="T31" fmla="*/ 165 h 166"/>
                        <a:gd name="T32" fmla="*/ 83 w 2316"/>
                        <a:gd name="T33" fmla="*/ 166 h 166"/>
                        <a:gd name="T34" fmla="*/ 2240 w 2316"/>
                        <a:gd name="T35" fmla="*/ 166 h 166"/>
                        <a:gd name="T36" fmla="*/ 2257 w 2316"/>
                        <a:gd name="T37" fmla="*/ 163 h 166"/>
                        <a:gd name="T38" fmla="*/ 2272 w 2316"/>
                        <a:gd name="T39" fmla="*/ 157 h 166"/>
                        <a:gd name="T40" fmla="*/ 2285 w 2316"/>
                        <a:gd name="T41" fmla="*/ 148 h 166"/>
                        <a:gd name="T42" fmla="*/ 2296 w 2316"/>
                        <a:gd name="T43" fmla="*/ 137 h 166"/>
                        <a:gd name="T44" fmla="*/ 2305 w 2316"/>
                        <a:gd name="T45" fmla="*/ 123 h 166"/>
                        <a:gd name="T46" fmla="*/ 2312 w 2316"/>
                        <a:gd name="T47" fmla="*/ 108 h 166"/>
                        <a:gd name="T48" fmla="*/ 2315 w 2316"/>
                        <a:gd name="T49" fmla="*/ 92 h 166"/>
                        <a:gd name="T50" fmla="*/ 2315 w 2316"/>
                        <a:gd name="T51" fmla="*/ 75 h 166"/>
                        <a:gd name="T52" fmla="*/ 2312 w 2316"/>
                        <a:gd name="T53" fmla="*/ 58 h 166"/>
                        <a:gd name="T54" fmla="*/ 2305 w 2316"/>
                        <a:gd name="T55" fmla="*/ 44 h 166"/>
                        <a:gd name="T56" fmla="*/ 2296 w 2316"/>
                        <a:gd name="T57" fmla="*/ 30 h 166"/>
                        <a:gd name="T58" fmla="*/ 2285 w 2316"/>
                        <a:gd name="T59" fmla="*/ 19 h 166"/>
                        <a:gd name="T60" fmla="*/ 2272 w 2316"/>
                        <a:gd name="T61" fmla="*/ 10 h 166"/>
                        <a:gd name="T62" fmla="*/ 2257 w 2316"/>
                        <a:gd name="T63" fmla="*/ 3 h 166"/>
                        <a:gd name="T64" fmla="*/ 2240 w 2316"/>
                        <a:gd name="T65" fmla="*/ 0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316" h="166">
                          <a:moveTo>
                            <a:pt x="2232" y="0"/>
                          </a:moveTo>
                          <a:lnTo>
                            <a:pt x="83" y="0"/>
                          </a:lnTo>
                          <a:lnTo>
                            <a:pt x="74" y="0"/>
                          </a:lnTo>
                          <a:lnTo>
                            <a:pt x="66" y="1"/>
                          </a:lnTo>
                          <a:lnTo>
                            <a:pt x="58" y="3"/>
                          </a:lnTo>
                          <a:lnTo>
                            <a:pt x="50" y="7"/>
                          </a:lnTo>
                          <a:lnTo>
                            <a:pt x="43" y="10"/>
                          </a:lnTo>
                          <a:lnTo>
                            <a:pt x="36" y="14"/>
                          </a:lnTo>
                          <a:lnTo>
                            <a:pt x="29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6"/>
                          </a:lnTo>
                          <a:lnTo>
                            <a:pt x="10" y="44"/>
                          </a:lnTo>
                          <a:lnTo>
                            <a:pt x="6" y="50"/>
                          </a:lnTo>
                          <a:lnTo>
                            <a:pt x="3" y="58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29" y="148"/>
                          </a:lnTo>
                          <a:lnTo>
                            <a:pt x="36" y="152"/>
                          </a:lnTo>
                          <a:lnTo>
                            <a:pt x="43" y="157"/>
                          </a:lnTo>
                          <a:lnTo>
                            <a:pt x="50" y="160"/>
                          </a:lnTo>
                          <a:lnTo>
                            <a:pt x="58" y="163"/>
                          </a:lnTo>
                          <a:lnTo>
                            <a:pt x="66" y="165"/>
                          </a:lnTo>
                          <a:lnTo>
                            <a:pt x="74" y="166"/>
                          </a:lnTo>
                          <a:lnTo>
                            <a:pt x="83" y="166"/>
                          </a:lnTo>
                          <a:lnTo>
                            <a:pt x="2232" y="166"/>
                          </a:lnTo>
                          <a:lnTo>
                            <a:pt x="2240" y="166"/>
                          </a:lnTo>
                          <a:lnTo>
                            <a:pt x="2249" y="165"/>
                          </a:lnTo>
                          <a:lnTo>
                            <a:pt x="2257" y="163"/>
                          </a:lnTo>
                          <a:lnTo>
                            <a:pt x="2264" y="160"/>
                          </a:lnTo>
                          <a:lnTo>
                            <a:pt x="2272" y="157"/>
                          </a:lnTo>
                          <a:lnTo>
                            <a:pt x="2279" y="152"/>
                          </a:lnTo>
                          <a:lnTo>
                            <a:pt x="2285" y="148"/>
                          </a:lnTo>
                          <a:lnTo>
                            <a:pt x="2291" y="142"/>
                          </a:lnTo>
                          <a:lnTo>
                            <a:pt x="2296" y="137"/>
                          </a:lnTo>
                          <a:lnTo>
                            <a:pt x="2302" y="130"/>
                          </a:lnTo>
                          <a:lnTo>
                            <a:pt x="2305" y="123"/>
                          </a:lnTo>
                          <a:lnTo>
                            <a:pt x="2309" y="116"/>
                          </a:lnTo>
                          <a:lnTo>
                            <a:pt x="2312" y="108"/>
                          </a:lnTo>
                          <a:lnTo>
                            <a:pt x="2314" y="100"/>
                          </a:lnTo>
                          <a:lnTo>
                            <a:pt x="2315" y="92"/>
                          </a:lnTo>
                          <a:lnTo>
                            <a:pt x="2316" y="83"/>
                          </a:lnTo>
                          <a:lnTo>
                            <a:pt x="2315" y="75"/>
                          </a:lnTo>
                          <a:lnTo>
                            <a:pt x="2314" y="67"/>
                          </a:lnTo>
                          <a:lnTo>
                            <a:pt x="2312" y="58"/>
                          </a:lnTo>
                          <a:lnTo>
                            <a:pt x="2309" y="50"/>
                          </a:lnTo>
                          <a:lnTo>
                            <a:pt x="2305" y="44"/>
                          </a:lnTo>
                          <a:lnTo>
                            <a:pt x="2302" y="36"/>
                          </a:lnTo>
                          <a:lnTo>
                            <a:pt x="2296" y="30"/>
                          </a:lnTo>
                          <a:lnTo>
                            <a:pt x="2291" y="24"/>
                          </a:lnTo>
                          <a:lnTo>
                            <a:pt x="2285" y="19"/>
                          </a:lnTo>
                          <a:lnTo>
                            <a:pt x="2279" y="14"/>
                          </a:lnTo>
                          <a:lnTo>
                            <a:pt x="2272" y="10"/>
                          </a:lnTo>
                          <a:lnTo>
                            <a:pt x="2264" y="7"/>
                          </a:lnTo>
                          <a:lnTo>
                            <a:pt x="2257" y="3"/>
                          </a:lnTo>
                          <a:lnTo>
                            <a:pt x="2249" y="1"/>
                          </a:lnTo>
                          <a:lnTo>
                            <a:pt x="2240" y="0"/>
                          </a:lnTo>
                          <a:lnTo>
                            <a:pt x="2232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82" name="Freeform 546"/>
                    <p:cNvSpPr>
                      <a:spLocks/>
                    </p:cNvSpPr>
                    <p:nvPr/>
                  </p:nvSpPr>
                  <p:spPr bwMode="auto">
                    <a:xfrm flipH="1">
                      <a:off x="5450" y="3740"/>
                      <a:ext cx="117" cy="29"/>
                    </a:xfrm>
                    <a:custGeom>
                      <a:avLst/>
                      <a:gdLst>
                        <a:gd name="T0" fmla="*/ 618 w 701"/>
                        <a:gd name="T1" fmla="*/ 166 h 166"/>
                        <a:gd name="T2" fmla="*/ 635 w 701"/>
                        <a:gd name="T3" fmla="*/ 165 h 166"/>
                        <a:gd name="T4" fmla="*/ 650 w 701"/>
                        <a:gd name="T5" fmla="*/ 160 h 166"/>
                        <a:gd name="T6" fmla="*/ 664 w 701"/>
                        <a:gd name="T7" fmla="*/ 152 h 166"/>
                        <a:gd name="T8" fmla="*/ 677 w 701"/>
                        <a:gd name="T9" fmla="*/ 142 h 166"/>
                        <a:gd name="T10" fmla="*/ 687 w 701"/>
                        <a:gd name="T11" fmla="*/ 130 h 166"/>
                        <a:gd name="T12" fmla="*/ 695 w 701"/>
                        <a:gd name="T13" fmla="*/ 116 h 166"/>
                        <a:gd name="T14" fmla="*/ 700 w 701"/>
                        <a:gd name="T15" fmla="*/ 100 h 166"/>
                        <a:gd name="T16" fmla="*/ 701 w 701"/>
                        <a:gd name="T17" fmla="*/ 83 h 166"/>
                        <a:gd name="T18" fmla="*/ 700 w 701"/>
                        <a:gd name="T19" fmla="*/ 67 h 166"/>
                        <a:gd name="T20" fmla="*/ 695 w 701"/>
                        <a:gd name="T21" fmla="*/ 50 h 166"/>
                        <a:gd name="T22" fmla="*/ 687 w 701"/>
                        <a:gd name="T23" fmla="*/ 36 h 166"/>
                        <a:gd name="T24" fmla="*/ 677 w 701"/>
                        <a:gd name="T25" fmla="*/ 24 h 166"/>
                        <a:gd name="T26" fmla="*/ 664 w 701"/>
                        <a:gd name="T27" fmla="*/ 14 h 166"/>
                        <a:gd name="T28" fmla="*/ 650 w 701"/>
                        <a:gd name="T29" fmla="*/ 7 h 166"/>
                        <a:gd name="T30" fmla="*/ 635 w 701"/>
                        <a:gd name="T31" fmla="*/ 1 h 166"/>
                        <a:gd name="T32" fmla="*/ 618 w 701"/>
                        <a:gd name="T33" fmla="*/ 0 h 166"/>
                        <a:gd name="T34" fmla="*/ 75 w 701"/>
                        <a:gd name="T35" fmla="*/ 0 h 166"/>
                        <a:gd name="T36" fmla="*/ 58 w 701"/>
                        <a:gd name="T37" fmla="*/ 3 h 166"/>
                        <a:gd name="T38" fmla="*/ 44 w 701"/>
                        <a:gd name="T39" fmla="*/ 10 h 166"/>
                        <a:gd name="T40" fmla="*/ 30 w 701"/>
                        <a:gd name="T41" fmla="*/ 19 h 166"/>
                        <a:gd name="T42" fmla="*/ 19 w 701"/>
                        <a:gd name="T43" fmla="*/ 30 h 166"/>
                        <a:gd name="T44" fmla="*/ 10 w 701"/>
                        <a:gd name="T45" fmla="*/ 44 h 166"/>
                        <a:gd name="T46" fmla="*/ 4 w 701"/>
                        <a:gd name="T47" fmla="*/ 58 h 166"/>
                        <a:gd name="T48" fmla="*/ 0 w 701"/>
                        <a:gd name="T49" fmla="*/ 75 h 166"/>
                        <a:gd name="T50" fmla="*/ 0 w 701"/>
                        <a:gd name="T51" fmla="*/ 92 h 166"/>
                        <a:gd name="T52" fmla="*/ 4 w 701"/>
                        <a:gd name="T53" fmla="*/ 108 h 166"/>
                        <a:gd name="T54" fmla="*/ 10 w 701"/>
                        <a:gd name="T55" fmla="*/ 123 h 166"/>
                        <a:gd name="T56" fmla="*/ 19 w 701"/>
                        <a:gd name="T57" fmla="*/ 137 h 166"/>
                        <a:gd name="T58" fmla="*/ 30 w 701"/>
                        <a:gd name="T59" fmla="*/ 148 h 166"/>
                        <a:gd name="T60" fmla="*/ 44 w 701"/>
                        <a:gd name="T61" fmla="*/ 157 h 166"/>
                        <a:gd name="T62" fmla="*/ 58 w 701"/>
                        <a:gd name="T63" fmla="*/ 163 h 166"/>
                        <a:gd name="T64" fmla="*/ 75 w 701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1" h="166">
                          <a:moveTo>
                            <a:pt x="84" y="166"/>
                          </a:moveTo>
                          <a:lnTo>
                            <a:pt x="618" y="166"/>
                          </a:lnTo>
                          <a:lnTo>
                            <a:pt x="627" y="166"/>
                          </a:lnTo>
                          <a:lnTo>
                            <a:pt x="635" y="165"/>
                          </a:lnTo>
                          <a:lnTo>
                            <a:pt x="642" y="163"/>
                          </a:lnTo>
                          <a:lnTo>
                            <a:pt x="650" y="160"/>
                          </a:lnTo>
                          <a:lnTo>
                            <a:pt x="658" y="157"/>
                          </a:lnTo>
                          <a:lnTo>
                            <a:pt x="664" y="152"/>
                          </a:lnTo>
                          <a:lnTo>
                            <a:pt x="671" y="148"/>
                          </a:lnTo>
                          <a:lnTo>
                            <a:pt x="677" y="142"/>
                          </a:lnTo>
                          <a:lnTo>
                            <a:pt x="683" y="137"/>
                          </a:lnTo>
                          <a:lnTo>
                            <a:pt x="687" y="130"/>
                          </a:lnTo>
                          <a:lnTo>
                            <a:pt x="692" y="123"/>
                          </a:lnTo>
                          <a:lnTo>
                            <a:pt x="695" y="116"/>
                          </a:lnTo>
                          <a:lnTo>
                            <a:pt x="698" y="108"/>
                          </a:lnTo>
                          <a:lnTo>
                            <a:pt x="700" y="100"/>
                          </a:lnTo>
                          <a:lnTo>
                            <a:pt x="701" y="92"/>
                          </a:lnTo>
                          <a:lnTo>
                            <a:pt x="701" y="83"/>
                          </a:lnTo>
                          <a:lnTo>
                            <a:pt x="701" y="75"/>
                          </a:lnTo>
                          <a:lnTo>
                            <a:pt x="700" y="67"/>
                          </a:lnTo>
                          <a:lnTo>
                            <a:pt x="698" y="58"/>
                          </a:lnTo>
                          <a:lnTo>
                            <a:pt x="695" y="50"/>
                          </a:lnTo>
                          <a:lnTo>
                            <a:pt x="692" y="44"/>
                          </a:lnTo>
                          <a:lnTo>
                            <a:pt x="687" y="36"/>
                          </a:lnTo>
                          <a:lnTo>
                            <a:pt x="683" y="30"/>
                          </a:lnTo>
                          <a:lnTo>
                            <a:pt x="677" y="24"/>
                          </a:lnTo>
                          <a:lnTo>
                            <a:pt x="671" y="19"/>
                          </a:lnTo>
                          <a:lnTo>
                            <a:pt x="664" y="14"/>
                          </a:lnTo>
                          <a:lnTo>
                            <a:pt x="658" y="10"/>
                          </a:lnTo>
                          <a:lnTo>
                            <a:pt x="650" y="7"/>
                          </a:lnTo>
                          <a:lnTo>
                            <a:pt x="642" y="3"/>
                          </a:lnTo>
                          <a:lnTo>
                            <a:pt x="635" y="1"/>
                          </a:lnTo>
                          <a:lnTo>
                            <a:pt x="627" y="0"/>
                          </a:lnTo>
                          <a:lnTo>
                            <a:pt x="618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58" y="3"/>
                          </a:lnTo>
                          <a:lnTo>
                            <a:pt x="51" y="7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5" y="36"/>
                          </a:lnTo>
                          <a:lnTo>
                            <a:pt x="10" y="44"/>
                          </a:lnTo>
                          <a:lnTo>
                            <a:pt x="7" y="50"/>
                          </a:lnTo>
                          <a:lnTo>
                            <a:pt x="4" y="58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0" y="148"/>
                          </a:lnTo>
                          <a:lnTo>
                            <a:pt x="37" y="152"/>
                          </a:lnTo>
                          <a:lnTo>
                            <a:pt x="44" y="157"/>
                          </a:lnTo>
                          <a:lnTo>
                            <a:pt x="51" y="160"/>
                          </a:lnTo>
                          <a:lnTo>
                            <a:pt x="58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4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83" name="Freeform 547"/>
                    <p:cNvSpPr>
                      <a:spLocks/>
                    </p:cNvSpPr>
                    <p:nvPr/>
                  </p:nvSpPr>
                  <p:spPr bwMode="auto">
                    <a:xfrm flipH="1">
                      <a:off x="5299" y="3740"/>
                      <a:ext cx="118" cy="29"/>
                    </a:xfrm>
                    <a:custGeom>
                      <a:avLst/>
                      <a:gdLst>
                        <a:gd name="T0" fmla="*/ 617 w 702"/>
                        <a:gd name="T1" fmla="*/ 166 h 166"/>
                        <a:gd name="T2" fmla="*/ 635 w 702"/>
                        <a:gd name="T3" fmla="*/ 165 h 166"/>
                        <a:gd name="T4" fmla="*/ 650 w 702"/>
                        <a:gd name="T5" fmla="*/ 160 h 166"/>
                        <a:gd name="T6" fmla="*/ 665 w 702"/>
                        <a:gd name="T7" fmla="*/ 152 h 166"/>
                        <a:gd name="T8" fmla="*/ 677 w 702"/>
                        <a:gd name="T9" fmla="*/ 142 h 166"/>
                        <a:gd name="T10" fmla="*/ 688 w 702"/>
                        <a:gd name="T11" fmla="*/ 130 h 166"/>
                        <a:gd name="T12" fmla="*/ 695 w 702"/>
                        <a:gd name="T13" fmla="*/ 116 h 166"/>
                        <a:gd name="T14" fmla="*/ 700 w 702"/>
                        <a:gd name="T15" fmla="*/ 100 h 166"/>
                        <a:gd name="T16" fmla="*/ 702 w 702"/>
                        <a:gd name="T17" fmla="*/ 83 h 166"/>
                        <a:gd name="T18" fmla="*/ 700 w 702"/>
                        <a:gd name="T19" fmla="*/ 67 h 166"/>
                        <a:gd name="T20" fmla="*/ 695 w 702"/>
                        <a:gd name="T21" fmla="*/ 50 h 166"/>
                        <a:gd name="T22" fmla="*/ 688 w 702"/>
                        <a:gd name="T23" fmla="*/ 36 h 166"/>
                        <a:gd name="T24" fmla="*/ 677 w 702"/>
                        <a:gd name="T25" fmla="*/ 24 h 166"/>
                        <a:gd name="T26" fmla="*/ 665 w 702"/>
                        <a:gd name="T27" fmla="*/ 14 h 166"/>
                        <a:gd name="T28" fmla="*/ 650 w 702"/>
                        <a:gd name="T29" fmla="*/ 7 h 166"/>
                        <a:gd name="T30" fmla="*/ 635 w 702"/>
                        <a:gd name="T31" fmla="*/ 1 h 166"/>
                        <a:gd name="T32" fmla="*/ 617 w 702"/>
                        <a:gd name="T33" fmla="*/ 0 h 166"/>
                        <a:gd name="T34" fmla="*/ 75 w 702"/>
                        <a:gd name="T35" fmla="*/ 0 h 166"/>
                        <a:gd name="T36" fmla="*/ 59 w 702"/>
                        <a:gd name="T37" fmla="*/ 3 h 166"/>
                        <a:gd name="T38" fmla="*/ 44 w 702"/>
                        <a:gd name="T39" fmla="*/ 10 h 166"/>
                        <a:gd name="T40" fmla="*/ 30 w 702"/>
                        <a:gd name="T41" fmla="*/ 19 h 166"/>
                        <a:gd name="T42" fmla="*/ 19 w 702"/>
                        <a:gd name="T43" fmla="*/ 30 h 166"/>
                        <a:gd name="T44" fmla="*/ 10 w 702"/>
                        <a:gd name="T45" fmla="*/ 44 h 166"/>
                        <a:gd name="T46" fmla="*/ 4 w 702"/>
                        <a:gd name="T47" fmla="*/ 58 h 166"/>
                        <a:gd name="T48" fmla="*/ 1 w 702"/>
                        <a:gd name="T49" fmla="*/ 75 h 166"/>
                        <a:gd name="T50" fmla="*/ 1 w 702"/>
                        <a:gd name="T51" fmla="*/ 92 h 166"/>
                        <a:gd name="T52" fmla="*/ 4 w 702"/>
                        <a:gd name="T53" fmla="*/ 108 h 166"/>
                        <a:gd name="T54" fmla="*/ 10 w 702"/>
                        <a:gd name="T55" fmla="*/ 123 h 166"/>
                        <a:gd name="T56" fmla="*/ 19 w 702"/>
                        <a:gd name="T57" fmla="*/ 137 h 166"/>
                        <a:gd name="T58" fmla="*/ 30 w 702"/>
                        <a:gd name="T59" fmla="*/ 148 h 166"/>
                        <a:gd name="T60" fmla="*/ 44 w 702"/>
                        <a:gd name="T61" fmla="*/ 157 h 166"/>
                        <a:gd name="T62" fmla="*/ 59 w 702"/>
                        <a:gd name="T63" fmla="*/ 163 h 166"/>
                        <a:gd name="T64" fmla="*/ 75 w 702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2" h="166">
                          <a:moveTo>
                            <a:pt x="84" y="166"/>
                          </a:moveTo>
                          <a:lnTo>
                            <a:pt x="617" y="166"/>
                          </a:lnTo>
                          <a:lnTo>
                            <a:pt x="626" y="166"/>
                          </a:lnTo>
                          <a:lnTo>
                            <a:pt x="635" y="165"/>
                          </a:lnTo>
                          <a:lnTo>
                            <a:pt x="643" y="163"/>
                          </a:lnTo>
                          <a:lnTo>
                            <a:pt x="650" y="160"/>
                          </a:lnTo>
                          <a:lnTo>
                            <a:pt x="658" y="157"/>
                          </a:lnTo>
                          <a:lnTo>
                            <a:pt x="665" y="152"/>
                          </a:lnTo>
                          <a:lnTo>
                            <a:pt x="671" y="148"/>
                          </a:lnTo>
                          <a:lnTo>
                            <a:pt x="677" y="142"/>
                          </a:lnTo>
                          <a:lnTo>
                            <a:pt x="682" y="137"/>
                          </a:lnTo>
                          <a:lnTo>
                            <a:pt x="688" y="130"/>
                          </a:lnTo>
                          <a:lnTo>
                            <a:pt x="691" y="123"/>
                          </a:lnTo>
                          <a:lnTo>
                            <a:pt x="695" y="116"/>
                          </a:lnTo>
                          <a:lnTo>
                            <a:pt x="698" y="108"/>
                          </a:lnTo>
                          <a:lnTo>
                            <a:pt x="700" y="100"/>
                          </a:lnTo>
                          <a:lnTo>
                            <a:pt x="701" y="92"/>
                          </a:lnTo>
                          <a:lnTo>
                            <a:pt x="702" y="83"/>
                          </a:lnTo>
                          <a:lnTo>
                            <a:pt x="701" y="75"/>
                          </a:lnTo>
                          <a:lnTo>
                            <a:pt x="700" y="67"/>
                          </a:lnTo>
                          <a:lnTo>
                            <a:pt x="698" y="58"/>
                          </a:lnTo>
                          <a:lnTo>
                            <a:pt x="695" y="50"/>
                          </a:lnTo>
                          <a:lnTo>
                            <a:pt x="691" y="44"/>
                          </a:lnTo>
                          <a:lnTo>
                            <a:pt x="688" y="36"/>
                          </a:lnTo>
                          <a:lnTo>
                            <a:pt x="682" y="30"/>
                          </a:lnTo>
                          <a:lnTo>
                            <a:pt x="677" y="24"/>
                          </a:lnTo>
                          <a:lnTo>
                            <a:pt x="671" y="19"/>
                          </a:lnTo>
                          <a:lnTo>
                            <a:pt x="665" y="14"/>
                          </a:lnTo>
                          <a:lnTo>
                            <a:pt x="658" y="10"/>
                          </a:lnTo>
                          <a:lnTo>
                            <a:pt x="650" y="7"/>
                          </a:lnTo>
                          <a:lnTo>
                            <a:pt x="643" y="3"/>
                          </a:lnTo>
                          <a:lnTo>
                            <a:pt x="635" y="1"/>
                          </a:lnTo>
                          <a:lnTo>
                            <a:pt x="626" y="0"/>
                          </a:lnTo>
                          <a:lnTo>
                            <a:pt x="617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59" y="3"/>
                          </a:lnTo>
                          <a:lnTo>
                            <a:pt x="51" y="7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9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4" y="36"/>
                          </a:lnTo>
                          <a:lnTo>
                            <a:pt x="10" y="44"/>
                          </a:lnTo>
                          <a:lnTo>
                            <a:pt x="6" y="50"/>
                          </a:lnTo>
                          <a:lnTo>
                            <a:pt x="4" y="58"/>
                          </a:lnTo>
                          <a:lnTo>
                            <a:pt x="2" y="67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0" y="148"/>
                          </a:lnTo>
                          <a:lnTo>
                            <a:pt x="37" y="152"/>
                          </a:lnTo>
                          <a:lnTo>
                            <a:pt x="44" y="157"/>
                          </a:lnTo>
                          <a:lnTo>
                            <a:pt x="51" y="160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4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84" name="Freeform 548"/>
                    <p:cNvSpPr>
                      <a:spLocks/>
                    </p:cNvSpPr>
                    <p:nvPr/>
                  </p:nvSpPr>
                  <p:spPr bwMode="auto">
                    <a:xfrm flipH="1">
                      <a:off x="5148" y="3740"/>
                      <a:ext cx="118" cy="29"/>
                    </a:xfrm>
                    <a:custGeom>
                      <a:avLst/>
                      <a:gdLst>
                        <a:gd name="T0" fmla="*/ 618 w 701"/>
                        <a:gd name="T1" fmla="*/ 166 h 166"/>
                        <a:gd name="T2" fmla="*/ 635 w 701"/>
                        <a:gd name="T3" fmla="*/ 165 h 166"/>
                        <a:gd name="T4" fmla="*/ 651 w 701"/>
                        <a:gd name="T5" fmla="*/ 160 h 166"/>
                        <a:gd name="T6" fmla="*/ 665 w 701"/>
                        <a:gd name="T7" fmla="*/ 152 h 166"/>
                        <a:gd name="T8" fmla="*/ 677 w 701"/>
                        <a:gd name="T9" fmla="*/ 142 h 166"/>
                        <a:gd name="T10" fmla="*/ 687 w 701"/>
                        <a:gd name="T11" fmla="*/ 130 h 166"/>
                        <a:gd name="T12" fmla="*/ 695 w 701"/>
                        <a:gd name="T13" fmla="*/ 116 h 166"/>
                        <a:gd name="T14" fmla="*/ 700 w 701"/>
                        <a:gd name="T15" fmla="*/ 100 h 166"/>
                        <a:gd name="T16" fmla="*/ 701 w 701"/>
                        <a:gd name="T17" fmla="*/ 83 h 166"/>
                        <a:gd name="T18" fmla="*/ 700 w 701"/>
                        <a:gd name="T19" fmla="*/ 67 h 166"/>
                        <a:gd name="T20" fmla="*/ 695 w 701"/>
                        <a:gd name="T21" fmla="*/ 50 h 166"/>
                        <a:gd name="T22" fmla="*/ 687 w 701"/>
                        <a:gd name="T23" fmla="*/ 36 h 166"/>
                        <a:gd name="T24" fmla="*/ 677 w 701"/>
                        <a:gd name="T25" fmla="*/ 24 h 166"/>
                        <a:gd name="T26" fmla="*/ 665 w 701"/>
                        <a:gd name="T27" fmla="*/ 14 h 166"/>
                        <a:gd name="T28" fmla="*/ 651 w 701"/>
                        <a:gd name="T29" fmla="*/ 7 h 166"/>
                        <a:gd name="T30" fmla="*/ 635 w 701"/>
                        <a:gd name="T31" fmla="*/ 1 h 166"/>
                        <a:gd name="T32" fmla="*/ 618 w 701"/>
                        <a:gd name="T33" fmla="*/ 0 h 166"/>
                        <a:gd name="T34" fmla="*/ 75 w 701"/>
                        <a:gd name="T35" fmla="*/ 0 h 166"/>
                        <a:gd name="T36" fmla="*/ 60 w 701"/>
                        <a:gd name="T37" fmla="*/ 3 h 166"/>
                        <a:gd name="T38" fmla="*/ 44 w 701"/>
                        <a:gd name="T39" fmla="*/ 10 h 166"/>
                        <a:gd name="T40" fmla="*/ 31 w 701"/>
                        <a:gd name="T41" fmla="*/ 19 h 166"/>
                        <a:gd name="T42" fmla="*/ 19 w 701"/>
                        <a:gd name="T43" fmla="*/ 30 h 166"/>
                        <a:gd name="T44" fmla="*/ 10 w 701"/>
                        <a:gd name="T45" fmla="*/ 44 h 166"/>
                        <a:gd name="T46" fmla="*/ 4 w 701"/>
                        <a:gd name="T47" fmla="*/ 58 h 166"/>
                        <a:gd name="T48" fmla="*/ 0 w 701"/>
                        <a:gd name="T49" fmla="*/ 75 h 166"/>
                        <a:gd name="T50" fmla="*/ 0 w 701"/>
                        <a:gd name="T51" fmla="*/ 92 h 166"/>
                        <a:gd name="T52" fmla="*/ 4 w 701"/>
                        <a:gd name="T53" fmla="*/ 108 h 166"/>
                        <a:gd name="T54" fmla="*/ 10 w 701"/>
                        <a:gd name="T55" fmla="*/ 123 h 166"/>
                        <a:gd name="T56" fmla="*/ 19 w 701"/>
                        <a:gd name="T57" fmla="*/ 137 h 166"/>
                        <a:gd name="T58" fmla="*/ 31 w 701"/>
                        <a:gd name="T59" fmla="*/ 148 h 166"/>
                        <a:gd name="T60" fmla="*/ 44 w 701"/>
                        <a:gd name="T61" fmla="*/ 157 h 166"/>
                        <a:gd name="T62" fmla="*/ 60 w 701"/>
                        <a:gd name="T63" fmla="*/ 163 h 166"/>
                        <a:gd name="T64" fmla="*/ 75 w 701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1" h="166">
                          <a:moveTo>
                            <a:pt x="84" y="166"/>
                          </a:moveTo>
                          <a:lnTo>
                            <a:pt x="618" y="166"/>
                          </a:lnTo>
                          <a:lnTo>
                            <a:pt x="627" y="166"/>
                          </a:lnTo>
                          <a:lnTo>
                            <a:pt x="635" y="165"/>
                          </a:lnTo>
                          <a:lnTo>
                            <a:pt x="643" y="163"/>
                          </a:lnTo>
                          <a:lnTo>
                            <a:pt x="651" y="160"/>
                          </a:lnTo>
                          <a:lnTo>
                            <a:pt x="658" y="157"/>
                          </a:lnTo>
                          <a:lnTo>
                            <a:pt x="665" y="152"/>
                          </a:lnTo>
                          <a:lnTo>
                            <a:pt x="672" y="148"/>
                          </a:lnTo>
                          <a:lnTo>
                            <a:pt x="677" y="142"/>
                          </a:lnTo>
                          <a:lnTo>
                            <a:pt x="683" y="137"/>
                          </a:lnTo>
                          <a:lnTo>
                            <a:pt x="687" y="130"/>
                          </a:lnTo>
                          <a:lnTo>
                            <a:pt x="692" y="123"/>
                          </a:lnTo>
                          <a:lnTo>
                            <a:pt x="695" y="116"/>
                          </a:lnTo>
                          <a:lnTo>
                            <a:pt x="698" y="108"/>
                          </a:lnTo>
                          <a:lnTo>
                            <a:pt x="700" y="100"/>
                          </a:lnTo>
                          <a:lnTo>
                            <a:pt x="701" y="92"/>
                          </a:lnTo>
                          <a:lnTo>
                            <a:pt x="701" y="83"/>
                          </a:lnTo>
                          <a:lnTo>
                            <a:pt x="701" y="75"/>
                          </a:lnTo>
                          <a:lnTo>
                            <a:pt x="700" y="67"/>
                          </a:lnTo>
                          <a:lnTo>
                            <a:pt x="698" y="58"/>
                          </a:lnTo>
                          <a:lnTo>
                            <a:pt x="695" y="50"/>
                          </a:lnTo>
                          <a:lnTo>
                            <a:pt x="692" y="44"/>
                          </a:lnTo>
                          <a:lnTo>
                            <a:pt x="687" y="36"/>
                          </a:lnTo>
                          <a:lnTo>
                            <a:pt x="683" y="30"/>
                          </a:lnTo>
                          <a:lnTo>
                            <a:pt x="677" y="24"/>
                          </a:lnTo>
                          <a:lnTo>
                            <a:pt x="672" y="19"/>
                          </a:lnTo>
                          <a:lnTo>
                            <a:pt x="665" y="14"/>
                          </a:lnTo>
                          <a:lnTo>
                            <a:pt x="658" y="10"/>
                          </a:lnTo>
                          <a:lnTo>
                            <a:pt x="651" y="7"/>
                          </a:lnTo>
                          <a:lnTo>
                            <a:pt x="643" y="3"/>
                          </a:lnTo>
                          <a:lnTo>
                            <a:pt x="635" y="1"/>
                          </a:lnTo>
                          <a:lnTo>
                            <a:pt x="627" y="0"/>
                          </a:lnTo>
                          <a:lnTo>
                            <a:pt x="618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60" y="3"/>
                          </a:lnTo>
                          <a:lnTo>
                            <a:pt x="52" y="7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5" y="36"/>
                          </a:lnTo>
                          <a:lnTo>
                            <a:pt x="10" y="44"/>
                          </a:lnTo>
                          <a:lnTo>
                            <a:pt x="7" y="50"/>
                          </a:lnTo>
                          <a:lnTo>
                            <a:pt x="4" y="58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1" y="148"/>
                          </a:lnTo>
                          <a:lnTo>
                            <a:pt x="38" y="152"/>
                          </a:lnTo>
                          <a:lnTo>
                            <a:pt x="44" y="157"/>
                          </a:lnTo>
                          <a:lnTo>
                            <a:pt x="52" y="160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4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85" name="Freeform 549"/>
                    <p:cNvSpPr>
                      <a:spLocks/>
                    </p:cNvSpPr>
                    <p:nvPr/>
                  </p:nvSpPr>
                  <p:spPr bwMode="auto">
                    <a:xfrm flipH="1">
                      <a:off x="4996" y="3740"/>
                      <a:ext cx="118" cy="29"/>
                    </a:xfrm>
                    <a:custGeom>
                      <a:avLst/>
                      <a:gdLst>
                        <a:gd name="T0" fmla="*/ 618 w 701"/>
                        <a:gd name="T1" fmla="*/ 166 h 166"/>
                        <a:gd name="T2" fmla="*/ 634 w 701"/>
                        <a:gd name="T3" fmla="*/ 165 h 166"/>
                        <a:gd name="T4" fmla="*/ 649 w 701"/>
                        <a:gd name="T5" fmla="*/ 160 h 166"/>
                        <a:gd name="T6" fmla="*/ 664 w 701"/>
                        <a:gd name="T7" fmla="*/ 152 h 166"/>
                        <a:gd name="T8" fmla="*/ 677 w 701"/>
                        <a:gd name="T9" fmla="*/ 142 h 166"/>
                        <a:gd name="T10" fmla="*/ 687 w 701"/>
                        <a:gd name="T11" fmla="*/ 130 h 166"/>
                        <a:gd name="T12" fmla="*/ 694 w 701"/>
                        <a:gd name="T13" fmla="*/ 116 h 166"/>
                        <a:gd name="T14" fmla="*/ 699 w 701"/>
                        <a:gd name="T15" fmla="*/ 100 h 166"/>
                        <a:gd name="T16" fmla="*/ 701 w 701"/>
                        <a:gd name="T17" fmla="*/ 83 h 166"/>
                        <a:gd name="T18" fmla="*/ 699 w 701"/>
                        <a:gd name="T19" fmla="*/ 67 h 166"/>
                        <a:gd name="T20" fmla="*/ 694 w 701"/>
                        <a:gd name="T21" fmla="*/ 50 h 166"/>
                        <a:gd name="T22" fmla="*/ 687 w 701"/>
                        <a:gd name="T23" fmla="*/ 36 h 166"/>
                        <a:gd name="T24" fmla="*/ 677 w 701"/>
                        <a:gd name="T25" fmla="*/ 24 h 166"/>
                        <a:gd name="T26" fmla="*/ 664 w 701"/>
                        <a:gd name="T27" fmla="*/ 14 h 166"/>
                        <a:gd name="T28" fmla="*/ 649 w 701"/>
                        <a:gd name="T29" fmla="*/ 7 h 166"/>
                        <a:gd name="T30" fmla="*/ 634 w 701"/>
                        <a:gd name="T31" fmla="*/ 1 h 166"/>
                        <a:gd name="T32" fmla="*/ 618 w 701"/>
                        <a:gd name="T33" fmla="*/ 0 h 166"/>
                        <a:gd name="T34" fmla="*/ 74 w 701"/>
                        <a:gd name="T35" fmla="*/ 0 h 166"/>
                        <a:gd name="T36" fmla="*/ 58 w 701"/>
                        <a:gd name="T37" fmla="*/ 3 h 166"/>
                        <a:gd name="T38" fmla="*/ 43 w 701"/>
                        <a:gd name="T39" fmla="*/ 10 h 166"/>
                        <a:gd name="T40" fmla="*/ 29 w 701"/>
                        <a:gd name="T41" fmla="*/ 19 h 166"/>
                        <a:gd name="T42" fmla="*/ 18 w 701"/>
                        <a:gd name="T43" fmla="*/ 30 h 166"/>
                        <a:gd name="T44" fmla="*/ 10 w 701"/>
                        <a:gd name="T45" fmla="*/ 44 h 166"/>
                        <a:gd name="T46" fmla="*/ 3 w 701"/>
                        <a:gd name="T47" fmla="*/ 58 h 166"/>
                        <a:gd name="T48" fmla="*/ 0 w 701"/>
                        <a:gd name="T49" fmla="*/ 75 h 166"/>
                        <a:gd name="T50" fmla="*/ 0 w 701"/>
                        <a:gd name="T51" fmla="*/ 92 h 166"/>
                        <a:gd name="T52" fmla="*/ 3 w 701"/>
                        <a:gd name="T53" fmla="*/ 108 h 166"/>
                        <a:gd name="T54" fmla="*/ 10 w 701"/>
                        <a:gd name="T55" fmla="*/ 123 h 166"/>
                        <a:gd name="T56" fmla="*/ 18 w 701"/>
                        <a:gd name="T57" fmla="*/ 137 h 166"/>
                        <a:gd name="T58" fmla="*/ 29 w 701"/>
                        <a:gd name="T59" fmla="*/ 148 h 166"/>
                        <a:gd name="T60" fmla="*/ 43 w 701"/>
                        <a:gd name="T61" fmla="*/ 157 h 166"/>
                        <a:gd name="T62" fmla="*/ 58 w 701"/>
                        <a:gd name="T63" fmla="*/ 163 h 166"/>
                        <a:gd name="T64" fmla="*/ 74 w 701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1" h="166">
                          <a:moveTo>
                            <a:pt x="83" y="166"/>
                          </a:moveTo>
                          <a:lnTo>
                            <a:pt x="618" y="166"/>
                          </a:lnTo>
                          <a:lnTo>
                            <a:pt x="625" y="166"/>
                          </a:lnTo>
                          <a:lnTo>
                            <a:pt x="634" y="165"/>
                          </a:lnTo>
                          <a:lnTo>
                            <a:pt x="642" y="163"/>
                          </a:lnTo>
                          <a:lnTo>
                            <a:pt x="649" y="160"/>
                          </a:lnTo>
                          <a:lnTo>
                            <a:pt x="657" y="157"/>
                          </a:lnTo>
                          <a:lnTo>
                            <a:pt x="664" y="152"/>
                          </a:lnTo>
                          <a:lnTo>
                            <a:pt x="670" y="148"/>
                          </a:lnTo>
                          <a:lnTo>
                            <a:pt x="677" y="142"/>
                          </a:lnTo>
                          <a:lnTo>
                            <a:pt x="681" y="137"/>
                          </a:lnTo>
                          <a:lnTo>
                            <a:pt x="687" y="130"/>
                          </a:lnTo>
                          <a:lnTo>
                            <a:pt x="691" y="123"/>
                          </a:lnTo>
                          <a:lnTo>
                            <a:pt x="694" y="116"/>
                          </a:lnTo>
                          <a:lnTo>
                            <a:pt x="697" y="108"/>
                          </a:lnTo>
                          <a:lnTo>
                            <a:pt x="699" y="100"/>
                          </a:lnTo>
                          <a:lnTo>
                            <a:pt x="701" y="92"/>
                          </a:lnTo>
                          <a:lnTo>
                            <a:pt x="701" y="83"/>
                          </a:lnTo>
                          <a:lnTo>
                            <a:pt x="701" y="75"/>
                          </a:lnTo>
                          <a:lnTo>
                            <a:pt x="699" y="67"/>
                          </a:lnTo>
                          <a:lnTo>
                            <a:pt x="697" y="58"/>
                          </a:lnTo>
                          <a:lnTo>
                            <a:pt x="694" y="50"/>
                          </a:lnTo>
                          <a:lnTo>
                            <a:pt x="691" y="44"/>
                          </a:lnTo>
                          <a:lnTo>
                            <a:pt x="687" y="36"/>
                          </a:lnTo>
                          <a:lnTo>
                            <a:pt x="681" y="30"/>
                          </a:lnTo>
                          <a:lnTo>
                            <a:pt x="677" y="24"/>
                          </a:lnTo>
                          <a:lnTo>
                            <a:pt x="670" y="19"/>
                          </a:lnTo>
                          <a:lnTo>
                            <a:pt x="664" y="14"/>
                          </a:lnTo>
                          <a:lnTo>
                            <a:pt x="657" y="10"/>
                          </a:lnTo>
                          <a:lnTo>
                            <a:pt x="649" y="7"/>
                          </a:lnTo>
                          <a:lnTo>
                            <a:pt x="642" y="3"/>
                          </a:lnTo>
                          <a:lnTo>
                            <a:pt x="634" y="1"/>
                          </a:lnTo>
                          <a:lnTo>
                            <a:pt x="625" y="0"/>
                          </a:lnTo>
                          <a:lnTo>
                            <a:pt x="618" y="0"/>
                          </a:lnTo>
                          <a:lnTo>
                            <a:pt x="83" y="0"/>
                          </a:lnTo>
                          <a:lnTo>
                            <a:pt x="74" y="0"/>
                          </a:lnTo>
                          <a:lnTo>
                            <a:pt x="66" y="1"/>
                          </a:lnTo>
                          <a:lnTo>
                            <a:pt x="58" y="3"/>
                          </a:lnTo>
                          <a:lnTo>
                            <a:pt x="50" y="7"/>
                          </a:lnTo>
                          <a:lnTo>
                            <a:pt x="43" y="10"/>
                          </a:lnTo>
                          <a:lnTo>
                            <a:pt x="36" y="14"/>
                          </a:lnTo>
                          <a:lnTo>
                            <a:pt x="29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6"/>
                          </a:lnTo>
                          <a:lnTo>
                            <a:pt x="10" y="44"/>
                          </a:lnTo>
                          <a:lnTo>
                            <a:pt x="6" y="50"/>
                          </a:lnTo>
                          <a:lnTo>
                            <a:pt x="3" y="58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29" y="148"/>
                          </a:lnTo>
                          <a:lnTo>
                            <a:pt x="36" y="152"/>
                          </a:lnTo>
                          <a:lnTo>
                            <a:pt x="43" y="157"/>
                          </a:lnTo>
                          <a:lnTo>
                            <a:pt x="50" y="160"/>
                          </a:lnTo>
                          <a:lnTo>
                            <a:pt x="58" y="163"/>
                          </a:lnTo>
                          <a:lnTo>
                            <a:pt x="66" y="165"/>
                          </a:lnTo>
                          <a:lnTo>
                            <a:pt x="74" y="166"/>
                          </a:lnTo>
                          <a:lnTo>
                            <a:pt x="83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86" name="Freeform 550"/>
                    <p:cNvSpPr>
                      <a:spLocks/>
                    </p:cNvSpPr>
                    <p:nvPr/>
                  </p:nvSpPr>
                  <p:spPr bwMode="auto">
                    <a:xfrm flipH="1">
                      <a:off x="4744" y="3740"/>
                      <a:ext cx="163" cy="29"/>
                    </a:xfrm>
                    <a:custGeom>
                      <a:avLst/>
                      <a:gdLst>
                        <a:gd name="T0" fmla="*/ 84 w 966"/>
                        <a:gd name="T1" fmla="*/ 0 h 168"/>
                        <a:gd name="T2" fmla="*/ 66 w 966"/>
                        <a:gd name="T3" fmla="*/ 2 h 168"/>
                        <a:gd name="T4" fmla="*/ 51 w 966"/>
                        <a:gd name="T5" fmla="*/ 7 h 168"/>
                        <a:gd name="T6" fmla="*/ 37 w 966"/>
                        <a:gd name="T7" fmla="*/ 14 h 168"/>
                        <a:gd name="T8" fmla="*/ 24 w 966"/>
                        <a:gd name="T9" fmla="*/ 25 h 168"/>
                        <a:gd name="T10" fmla="*/ 15 w 966"/>
                        <a:gd name="T11" fmla="*/ 37 h 168"/>
                        <a:gd name="T12" fmla="*/ 7 w 966"/>
                        <a:gd name="T13" fmla="*/ 52 h 168"/>
                        <a:gd name="T14" fmla="*/ 1 w 966"/>
                        <a:gd name="T15" fmla="*/ 67 h 168"/>
                        <a:gd name="T16" fmla="*/ 0 w 966"/>
                        <a:gd name="T17" fmla="*/ 84 h 168"/>
                        <a:gd name="T18" fmla="*/ 1 w 966"/>
                        <a:gd name="T19" fmla="*/ 101 h 168"/>
                        <a:gd name="T20" fmla="*/ 7 w 966"/>
                        <a:gd name="T21" fmla="*/ 116 h 168"/>
                        <a:gd name="T22" fmla="*/ 15 w 966"/>
                        <a:gd name="T23" fmla="*/ 130 h 168"/>
                        <a:gd name="T24" fmla="*/ 24 w 966"/>
                        <a:gd name="T25" fmla="*/ 144 h 168"/>
                        <a:gd name="T26" fmla="*/ 37 w 966"/>
                        <a:gd name="T27" fmla="*/ 153 h 168"/>
                        <a:gd name="T28" fmla="*/ 51 w 966"/>
                        <a:gd name="T29" fmla="*/ 161 h 168"/>
                        <a:gd name="T30" fmla="*/ 67 w 966"/>
                        <a:gd name="T31" fmla="*/ 165 h 168"/>
                        <a:gd name="T32" fmla="*/ 84 w 966"/>
                        <a:gd name="T33" fmla="*/ 168 h 168"/>
                        <a:gd name="T34" fmla="*/ 891 w 966"/>
                        <a:gd name="T35" fmla="*/ 166 h 168"/>
                        <a:gd name="T36" fmla="*/ 908 w 966"/>
                        <a:gd name="T37" fmla="*/ 163 h 168"/>
                        <a:gd name="T38" fmla="*/ 922 w 966"/>
                        <a:gd name="T39" fmla="*/ 157 h 168"/>
                        <a:gd name="T40" fmla="*/ 935 w 966"/>
                        <a:gd name="T41" fmla="*/ 148 h 168"/>
                        <a:gd name="T42" fmla="*/ 947 w 966"/>
                        <a:gd name="T43" fmla="*/ 137 h 168"/>
                        <a:gd name="T44" fmla="*/ 956 w 966"/>
                        <a:gd name="T45" fmla="*/ 123 h 168"/>
                        <a:gd name="T46" fmla="*/ 963 w 966"/>
                        <a:gd name="T47" fmla="*/ 108 h 168"/>
                        <a:gd name="T48" fmla="*/ 966 w 966"/>
                        <a:gd name="T49" fmla="*/ 92 h 168"/>
                        <a:gd name="T50" fmla="*/ 966 w 966"/>
                        <a:gd name="T51" fmla="*/ 75 h 168"/>
                        <a:gd name="T52" fmla="*/ 963 w 966"/>
                        <a:gd name="T53" fmla="*/ 58 h 168"/>
                        <a:gd name="T54" fmla="*/ 956 w 966"/>
                        <a:gd name="T55" fmla="*/ 44 h 168"/>
                        <a:gd name="T56" fmla="*/ 947 w 966"/>
                        <a:gd name="T57" fmla="*/ 30 h 168"/>
                        <a:gd name="T58" fmla="*/ 935 w 966"/>
                        <a:gd name="T59" fmla="*/ 19 h 168"/>
                        <a:gd name="T60" fmla="*/ 922 w 966"/>
                        <a:gd name="T61" fmla="*/ 10 h 168"/>
                        <a:gd name="T62" fmla="*/ 907 w 966"/>
                        <a:gd name="T63" fmla="*/ 3 h 168"/>
                        <a:gd name="T64" fmla="*/ 891 w 966"/>
                        <a:gd name="T65" fmla="*/ 0 h 1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966" h="168">
                          <a:moveTo>
                            <a:pt x="883" y="0"/>
                          </a:moveTo>
                          <a:lnTo>
                            <a:pt x="84" y="0"/>
                          </a:lnTo>
                          <a:lnTo>
                            <a:pt x="75" y="1"/>
                          </a:lnTo>
                          <a:lnTo>
                            <a:pt x="66" y="2"/>
                          </a:lnTo>
                          <a:lnTo>
                            <a:pt x="59" y="5"/>
                          </a:lnTo>
                          <a:lnTo>
                            <a:pt x="51" y="7"/>
                          </a:lnTo>
                          <a:lnTo>
                            <a:pt x="43" y="11"/>
                          </a:lnTo>
                          <a:lnTo>
                            <a:pt x="37" y="14"/>
                          </a:lnTo>
                          <a:lnTo>
                            <a:pt x="30" y="20"/>
                          </a:lnTo>
                          <a:lnTo>
                            <a:pt x="24" y="25"/>
                          </a:lnTo>
                          <a:lnTo>
                            <a:pt x="19" y="31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2"/>
                          </a:lnTo>
                          <a:lnTo>
                            <a:pt x="4" y="59"/>
                          </a:lnTo>
                          <a:lnTo>
                            <a:pt x="1" y="67"/>
                          </a:lnTo>
                          <a:lnTo>
                            <a:pt x="0" y="76"/>
                          </a:lnTo>
                          <a:lnTo>
                            <a:pt x="0" y="84"/>
                          </a:lnTo>
                          <a:lnTo>
                            <a:pt x="0" y="92"/>
                          </a:lnTo>
                          <a:lnTo>
                            <a:pt x="1" y="101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4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4"/>
                          </a:lnTo>
                          <a:lnTo>
                            <a:pt x="30" y="149"/>
                          </a:lnTo>
                          <a:lnTo>
                            <a:pt x="37" y="153"/>
                          </a:lnTo>
                          <a:lnTo>
                            <a:pt x="44" y="158"/>
                          </a:lnTo>
                          <a:lnTo>
                            <a:pt x="51" y="161"/>
                          </a:lnTo>
                          <a:lnTo>
                            <a:pt x="59" y="164"/>
                          </a:lnTo>
                          <a:lnTo>
                            <a:pt x="67" y="165"/>
                          </a:lnTo>
                          <a:lnTo>
                            <a:pt x="75" y="168"/>
                          </a:lnTo>
                          <a:lnTo>
                            <a:pt x="84" y="168"/>
                          </a:lnTo>
                          <a:lnTo>
                            <a:pt x="883" y="166"/>
                          </a:lnTo>
                          <a:lnTo>
                            <a:pt x="891" y="166"/>
                          </a:lnTo>
                          <a:lnTo>
                            <a:pt x="899" y="165"/>
                          </a:lnTo>
                          <a:lnTo>
                            <a:pt x="908" y="163"/>
                          </a:lnTo>
                          <a:lnTo>
                            <a:pt x="915" y="160"/>
                          </a:lnTo>
                          <a:lnTo>
                            <a:pt x="922" y="157"/>
                          </a:lnTo>
                          <a:lnTo>
                            <a:pt x="929" y="152"/>
                          </a:lnTo>
                          <a:lnTo>
                            <a:pt x="935" y="148"/>
                          </a:lnTo>
                          <a:lnTo>
                            <a:pt x="942" y="142"/>
                          </a:lnTo>
                          <a:lnTo>
                            <a:pt x="947" y="137"/>
                          </a:lnTo>
                          <a:lnTo>
                            <a:pt x="952" y="130"/>
                          </a:lnTo>
                          <a:lnTo>
                            <a:pt x="956" y="123"/>
                          </a:lnTo>
                          <a:lnTo>
                            <a:pt x="959" y="116"/>
                          </a:lnTo>
                          <a:lnTo>
                            <a:pt x="963" y="108"/>
                          </a:lnTo>
                          <a:lnTo>
                            <a:pt x="965" y="100"/>
                          </a:lnTo>
                          <a:lnTo>
                            <a:pt x="966" y="92"/>
                          </a:lnTo>
                          <a:lnTo>
                            <a:pt x="966" y="83"/>
                          </a:lnTo>
                          <a:lnTo>
                            <a:pt x="966" y="75"/>
                          </a:lnTo>
                          <a:lnTo>
                            <a:pt x="965" y="67"/>
                          </a:lnTo>
                          <a:lnTo>
                            <a:pt x="963" y="58"/>
                          </a:lnTo>
                          <a:lnTo>
                            <a:pt x="959" y="50"/>
                          </a:lnTo>
                          <a:lnTo>
                            <a:pt x="956" y="44"/>
                          </a:lnTo>
                          <a:lnTo>
                            <a:pt x="952" y="36"/>
                          </a:lnTo>
                          <a:lnTo>
                            <a:pt x="947" y="30"/>
                          </a:lnTo>
                          <a:lnTo>
                            <a:pt x="942" y="24"/>
                          </a:lnTo>
                          <a:lnTo>
                            <a:pt x="935" y="19"/>
                          </a:lnTo>
                          <a:lnTo>
                            <a:pt x="929" y="14"/>
                          </a:lnTo>
                          <a:lnTo>
                            <a:pt x="922" y="10"/>
                          </a:lnTo>
                          <a:lnTo>
                            <a:pt x="914" y="7"/>
                          </a:lnTo>
                          <a:lnTo>
                            <a:pt x="907" y="3"/>
                          </a:lnTo>
                          <a:lnTo>
                            <a:pt x="899" y="1"/>
                          </a:lnTo>
                          <a:lnTo>
                            <a:pt x="891" y="0"/>
                          </a:lnTo>
                          <a:lnTo>
                            <a:pt x="883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87" name="Freeform 551"/>
                    <p:cNvSpPr>
                      <a:spLocks/>
                    </p:cNvSpPr>
                    <p:nvPr/>
                  </p:nvSpPr>
                  <p:spPr bwMode="auto">
                    <a:xfrm flipH="1">
                      <a:off x="4653" y="3621"/>
                      <a:ext cx="69" cy="29"/>
                    </a:xfrm>
                    <a:custGeom>
                      <a:avLst/>
                      <a:gdLst>
                        <a:gd name="T0" fmla="*/ 326 w 410"/>
                        <a:gd name="T1" fmla="*/ 167 h 167"/>
                        <a:gd name="T2" fmla="*/ 343 w 410"/>
                        <a:gd name="T3" fmla="*/ 165 h 167"/>
                        <a:gd name="T4" fmla="*/ 358 w 410"/>
                        <a:gd name="T5" fmla="*/ 161 h 167"/>
                        <a:gd name="T6" fmla="*/ 373 w 410"/>
                        <a:gd name="T7" fmla="*/ 153 h 167"/>
                        <a:gd name="T8" fmla="*/ 385 w 410"/>
                        <a:gd name="T9" fmla="*/ 142 h 167"/>
                        <a:gd name="T10" fmla="*/ 396 w 410"/>
                        <a:gd name="T11" fmla="*/ 130 h 167"/>
                        <a:gd name="T12" fmla="*/ 403 w 410"/>
                        <a:gd name="T13" fmla="*/ 116 h 167"/>
                        <a:gd name="T14" fmla="*/ 408 w 410"/>
                        <a:gd name="T15" fmla="*/ 100 h 167"/>
                        <a:gd name="T16" fmla="*/ 410 w 410"/>
                        <a:gd name="T17" fmla="*/ 83 h 167"/>
                        <a:gd name="T18" fmla="*/ 408 w 410"/>
                        <a:gd name="T19" fmla="*/ 66 h 167"/>
                        <a:gd name="T20" fmla="*/ 403 w 410"/>
                        <a:gd name="T21" fmla="*/ 51 h 167"/>
                        <a:gd name="T22" fmla="*/ 396 w 410"/>
                        <a:gd name="T23" fmla="*/ 37 h 167"/>
                        <a:gd name="T24" fmla="*/ 385 w 410"/>
                        <a:gd name="T25" fmla="*/ 24 h 167"/>
                        <a:gd name="T26" fmla="*/ 373 w 410"/>
                        <a:gd name="T27" fmla="*/ 14 h 167"/>
                        <a:gd name="T28" fmla="*/ 358 w 410"/>
                        <a:gd name="T29" fmla="*/ 6 h 167"/>
                        <a:gd name="T30" fmla="*/ 343 w 410"/>
                        <a:gd name="T31" fmla="*/ 2 h 167"/>
                        <a:gd name="T32" fmla="*/ 326 w 410"/>
                        <a:gd name="T33" fmla="*/ 0 h 167"/>
                        <a:gd name="T34" fmla="*/ 75 w 410"/>
                        <a:gd name="T35" fmla="*/ 1 h 167"/>
                        <a:gd name="T36" fmla="*/ 59 w 410"/>
                        <a:gd name="T37" fmla="*/ 4 h 167"/>
                        <a:gd name="T38" fmla="*/ 44 w 410"/>
                        <a:gd name="T39" fmla="*/ 10 h 167"/>
                        <a:gd name="T40" fmla="*/ 30 w 410"/>
                        <a:gd name="T41" fmla="*/ 19 h 167"/>
                        <a:gd name="T42" fmla="*/ 18 w 410"/>
                        <a:gd name="T43" fmla="*/ 30 h 167"/>
                        <a:gd name="T44" fmla="*/ 10 w 410"/>
                        <a:gd name="T45" fmla="*/ 43 h 167"/>
                        <a:gd name="T46" fmla="*/ 3 w 410"/>
                        <a:gd name="T47" fmla="*/ 59 h 167"/>
                        <a:gd name="T48" fmla="*/ 0 w 410"/>
                        <a:gd name="T49" fmla="*/ 75 h 167"/>
                        <a:gd name="T50" fmla="*/ 0 w 410"/>
                        <a:gd name="T51" fmla="*/ 92 h 167"/>
                        <a:gd name="T52" fmla="*/ 3 w 410"/>
                        <a:gd name="T53" fmla="*/ 108 h 167"/>
                        <a:gd name="T54" fmla="*/ 10 w 410"/>
                        <a:gd name="T55" fmla="*/ 123 h 167"/>
                        <a:gd name="T56" fmla="*/ 18 w 410"/>
                        <a:gd name="T57" fmla="*/ 137 h 167"/>
                        <a:gd name="T58" fmla="*/ 30 w 410"/>
                        <a:gd name="T59" fmla="*/ 147 h 167"/>
                        <a:gd name="T60" fmla="*/ 44 w 410"/>
                        <a:gd name="T61" fmla="*/ 157 h 167"/>
                        <a:gd name="T62" fmla="*/ 59 w 410"/>
                        <a:gd name="T63" fmla="*/ 163 h 167"/>
                        <a:gd name="T64" fmla="*/ 75 w 410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0" h="167">
                          <a:moveTo>
                            <a:pt x="83" y="167"/>
                          </a:moveTo>
                          <a:lnTo>
                            <a:pt x="326" y="167"/>
                          </a:lnTo>
                          <a:lnTo>
                            <a:pt x="334" y="166"/>
                          </a:lnTo>
                          <a:lnTo>
                            <a:pt x="343" y="165"/>
                          </a:lnTo>
                          <a:lnTo>
                            <a:pt x="351" y="163"/>
                          </a:lnTo>
                          <a:lnTo>
                            <a:pt x="358" y="161"/>
                          </a:lnTo>
                          <a:lnTo>
                            <a:pt x="366" y="157"/>
                          </a:lnTo>
                          <a:lnTo>
                            <a:pt x="373" y="153"/>
                          </a:lnTo>
                          <a:lnTo>
                            <a:pt x="379" y="147"/>
                          </a:lnTo>
                          <a:lnTo>
                            <a:pt x="385" y="142"/>
                          </a:lnTo>
                          <a:lnTo>
                            <a:pt x="390" y="137"/>
                          </a:lnTo>
                          <a:lnTo>
                            <a:pt x="396" y="130"/>
                          </a:lnTo>
                          <a:lnTo>
                            <a:pt x="399" y="123"/>
                          </a:lnTo>
                          <a:lnTo>
                            <a:pt x="403" y="116"/>
                          </a:lnTo>
                          <a:lnTo>
                            <a:pt x="406" y="108"/>
                          </a:lnTo>
                          <a:lnTo>
                            <a:pt x="408" y="100"/>
                          </a:lnTo>
                          <a:lnTo>
                            <a:pt x="409" y="92"/>
                          </a:lnTo>
                          <a:lnTo>
                            <a:pt x="410" y="83"/>
                          </a:lnTo>
                          <a:lnTo>
                            <a:pt x="409" y="75"/>
                          </a:lnTo>
                          <a:lnTo>
                            <a:pt x="408" y="66"/>
                          </a:lnTo>
                          <a:lnTo>
                            <a:pt x="406" y="59"/>
                          </a:lnTo>
                          <a:lnTo>
                            <a:pt x="403" y="51"/>
                          </a:lnTo>
                          <a:lnTo>
                            <a:pt x="399" y="43"/>
                          </a:lnTo>
                          <a:lnTo>
                            <a:pt x="396" y="37"/>
                          </a:lnTo>
                          <a:lnTo>
                            <a:pt x="390" y="30"/>
                          </a:lnTo>
                          <a:lnTo>
                            <a:pt x="385" y="24"/>
                          </a:lnTo>
                          <a:lnTo>
                            <a:pt x="379" y="19"/>
                          </a:lnTo>
                          <a:lnTo>
                            <a:pt x="373" y="14"/>
                          </a:lnTo>
                          <a:lnTo>
                            <a:pt x="366" y="10"/>
                          </a:lnTo>
                          <a:lnTo>
                            <a:pt x="358" y="6"/>
                          </a:lnTo>
                          <a:lnTo>
                            <a:pt x="351" y="4"/>
                          </a:lnTo>
                          <a:lnTo>
                            <a:pt x="343" y="2"/>
                          </a:lnTo>
                          <a:lnTo>
                            <a:pt x="334" y="1"/>
                          </a:lnTo>
                          <a:lnTo>
                            <a:pt x="326" y="0"/>
                          </a:lnTo>
                          <a:lnTo>
                            <a:pt x="83" y="0"/>
                          </a:lnTo>
                          <a:lnTo>
                            <a:pt x="75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88" name="Freeform 552"/>
                    <p:cNvSpPr>
                      <a:spLocks/>
                    </p:cNvSpPr>
                    <p:nvPr/>
                  </p:nvSpPr>
                  <p:spPr bwMode="auto">
                    <a:xfrm flipH="1">
                      <a:off x="4644" y="3681"/>
                      <a:ext cx="70" cy="29"/>
                    </a:xfrm>
                    <a:custGeom>
                      <a:avLst/>
                      <a:gdLst>
                        <a:gd name="T0" fmla="*/ 327 w 412"/>
                        <a:gd name="T1" fmla="*/ 167 h 167"/>
                        <a:gd name="T2" fmla="*/ 345 w 412"/>
                        <a:gd name="T3" fmla="*/ 165 h 167"/>
                        <a:gd name="T4" fmla="*/ 360 w 412"/>
                        <a:gd name="T5" fmla="*/ 161 h 167"/>
                        <a:gd name="T6" fmla="*/ 374 w 412"/>
                        <a:gd name="T7" fmla="*/ 153 h 167"/>
                        <a:gd name="T8" fmla="*/ 386 w 412"/>
                        <a:gd name="T9" fmla="*/ 142 h 167"/>
                        <a:gd name="T10" fmla="*/ 397 w 412"/>
                        <a:gd name="T11" fmla="*/ 130 h 167"/>
                        <a:gd name="T12" fmla="*/ 405 w 412"/>
                        <a:gd name="T13" fmla="*/ 116 h 167"/>
                        <a:gd name="T14" fmla="*/ 409 w 412"/>
                        <a:gd name="T15" fmla="*/ 100 h 167"/>
                        <a:gd name="T16" fmla="*/ 412 w 412"/>
                        <a:gd name="T17" fmla="*/ 83 h 167"/>
                        <a:gd name="T18" fmla="*/ 409 w 412"/>
                        <a:gd name="T19" fmla="*/ 67 h 167"/>
                        <a:gd name="T20" fmla="*/ 405 w 412"/>
                        <a:gd name="T21" fmla="*/ 51 h 167"/>
                        <a:gd name="T22" fmla="*/ 397 w 412"/>
                        <a:gd name="T23" fmla="*/ 37 h 167"/>
                        <a:gd name="T24" fmla="*/ 386 w 412"/>
                        <a:gd name="T25" fmla="*/ 24 h 167"/>
                        <a:gd name="T26" fmla="*/ 374 w 412"/>
                        <a:gd name="T27" fmla="*/ 14 h 167"/>
                        <a:gd name="T28" fmla="*/ 360 w 412"/>
                        <a:gd name="T29" fmla="*/ 6 h 167"/>
                        <a:gd name="T30" fmla="*/ 345 w 412"/>
                        <a:gd name="T31" fmla="*/ 2 h 167"/>
                        <a:gd name="T32" fmla="*/ 327 w 412"/>
                        <a:gd name="T33" fmla="*/ 0 h 167"/>
                        <a:gd name="T34" fmla="*/ 75 w 412"/>
                        <a:gd name="T35" fmla="*/ 0 h 167"/>
                        <a:gd name="T36" fmla="*/ 58 w 412"/>
                        <a:gd name="T37" fmla="*/ 3 h 167"/>
                        <a:gd name="T38" fmla="*/ 44 w 412"/>
                        <a:gd name="T39" fmla="*/ 10 h 167"/>
                        <a:gd name="T40" fmla="*/ 31 w 412"/>
                        <a:gd name="T41" fmla="*/ 18 h 167"/>
                        <a:gd name="T42" fmla="*/ 19 w 412"/>
                        <a:gd name="T43" fmla="*/ 30 h 167"/>
                        <a:gd name="T44" fmla="*/ 10 w 412"/>
                        <a:gd name="T45" fmla="*/ 44 h 167"/>
                        <a:gd name="T46" fmla="*/ 3 w 412"/>
                        <a:gd name="T47" fmla="*/ 59 h 167"/>
                        <a:gd name="T48" fmla="*/ 0 w 412"/>
                        <a:gd name="T49" fmla="*/ 75 h 167"/>
                        <a:gd name="T50" fmla="*/ 0 w 412"/>
                        <a:gd name="T51" fmla="*/ 92 h 167"/>
                        <a:gd name="T52" fmla="*/ 3 w 412"/>
                        <a:gd name="T53" fmla="*/ 108 h 167"/>
                        <a:gd name="T54" fmla="*/ 10 w 412"/>
                        <a:gd name="T55" fmla="*/ 123 h 167"/>
                        <a:gd name="T56" fmla="*/ 19 w 412"/>
                        <a:gd name="T57" fmla="*/ 137 h 167"/>
                        <a:gd name="T58" fmla="*/ 31 w 412"/>
                        <a:gd name="T59" fmla="*/ 147 h 167"/>
                        <a:gd name="T60" fmla="*/ 44 w 412"/>
                        <a:gd name="T61" fmla="*/ 157 h 167"/>
                        <a:gd name="T62" fmla="*/ 58 w 412"/>
                        <a:gd name="T63" fmla="*/ 163 h 167"/>
                        <a:gd name="T64" fmla="*/ 75 w 412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2" h="167">
                          <a:moveTo>
                            <a:pt x="83" y="167"/>
                          </a:moveTo>
                          <a:lnTo>
                            <a:pt x="327" y="167"/>
                          </a:lnTo>
                          <a:lnTo>
                            <a:pt x="336" y="166"/>
                          </a:lnTo>
                          <a:lnTo>
                            <a:pt x="345" y="165"/>
                          </a:lnTo>
                          <a:lnTo>
                            <a:pt x="352" y="163"/>
                          </a:lnTo>
                          <a:lnTo>
                            <a:pt x="360" y="161"/>
                          </a:lnTo>
                          <a:lnTo>
                            <a:pt x="368" y="157"/>
                          </a:lnTo>
                          <a:lnTo>
                            <a:pt x="374" y="153"/>
                          </a:lnTo>
                          <a:lnTo>
                            <a:pt x="381" y="147"/>
                          </a:lnTo>
                          <a:lnTo>
                            <a:pt x="386" y="142"/>
                          </a:lnTo>
                          <a:lnTo>
                            <a:pt x="392" y="137"/>
                          </a:lnTo>
                          <a:lnTo>
                            <a:pt x="397" y="130"/>
                          </a:lnTo>
                          <a:lnTo>
                            <a:pt x="401" y="123"/>
                          </a:lnTo>
                          <a:lnTo>
                            <a:pt x="405" y="116"/>
                          </a:lnTo>
                          <a:lnTo>
                            <a:pt x="407" y="108"/>
                          </a:lnTo>
                          <a:lnTo>
                            <a:pt x="409" y="100"/>
                          </a:lnTo>
                          <a:lnTo>
                            <a:pt x="410" y="92"/>
                          </a:lnTo>
                          <a:lnTo>
                            <a:pt x="412" y="83"/>
                          </a:lnTo>
                          <a:lnTo>
                            <a:pt x="410" y="75"/>
                          </a:lnTo>
                          <a:lnTo>
                            <a:pt x="409" y="67"/>
                          </a:lnTo>
                          <a:lnTo>
                            <a:pt x="407" y="59"/>
                          </a:lnTo>
                          <a:lnTo>
                            <a:pt x="405" y="51"/>
                          </a:lnTo>
                          <a:lnTo>
                            <a:pt x="401" y="44"/>
                          </a:lnTo>
                          <a:lnTo>
                            <a:pt x="397" y="37"/>
                          </a:lnTo>
                          <a:lnTo>
                            <a:pt x="392" y="30"/>
                          </a:lnTo>
                          <a:lnTo>
                            <a:pt x="386" y="24"/>
                          </a:lnTo>
                          <a:lnTo>
                            <a:pt x="381" y="18"/>
                          </a:lnTo>
                          <a:lnTo>
                            <a:pt x="374" y="14"/>
                          </a:lnTo>
                          <a:lnTo>
                            <a:pt x="368" y="10"/>
                          </a:lnTo>
                          <a:lnTo>
                            <a:pt x="360" y="6"/>
                          </a:lnTo>
                          <a:lnTo>
                            <a:pt x="352" y="3"/>
                          </a:lnTo>
                          <a:lnTo>
                            <a:pt x="345" y="2"/>
                          </a:lnTo>
                          <a:lnTo>
                            <a:pt x="336" y="0"/>
                          </a:lnTo>
                          <a:lnTo>
                            <a:pt x="327" y="0"/>
                          </a:lnTo>
                          <a:lnTo>
                            <a:pt x="83" y="0"/>
                          </a:lnTo>
                          <a:lnTo>
                            <a:pt x="75" y="0"/>
                          </a:lnTo>
                          <a:lnTo>
                            <a:pt x="67" y="2"/>
                          </a:lnTo>
                          <a:lnTo>
                            <a:pt x="58" y="3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6" y="14"/>
                          </a:lnTo>
                          <a:lnTo>
                            <a:pt x="31" y="18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4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3" y="59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1" y="147"/>
                          </a:lnTo>
                          <a:lnTo>
                            <a:pt x="36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8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89" name="Freeform 553"/>
                    <p:cNvSpPr>
                      <a:spLocks/>
                    </p:cNvSpPr>
                    <p:nvPr/>
                  </p:nvSpPr>
                  <p:spPr bwMode="auto">
                    <a:xfrm flipH="1">
                      <a:off x="4634" y="3740"/>
                      <a:ext cx="69" cy="29"/>
                    </a:xfrm>
                    <a:custGeom>
                      <a:avLst/>
                      <a:gdLst>
                        <a:gd name="T0" fmla="*/ 329 w 412"/>
                        <a:gd name="T1" fmla="*/ 166 h 166"/>
                        <a:gd name="T2" fmla="*/ 345 w 412"/>
                        <a:gd name="T3" fmla="*/ 165 h 166"/>
                        <a:gd name="T4" fmla="*/ 361 w 412"/>
                        <a:gd name="T5" fmla="*/ 160 h 166"/>
                        <a:gd name="T6" fmla="*/ 375 w 412"/>
                        <a:gd name="T7" fmla="*/ 152 h 166"/>
                        <a:gd name="T8" fmla="*/ 388 w 412"/>
                        <a:gd name="T9" fmla="*/ 142 h 166"/>
                        <a:gd name="T10" fmla="*/ 398 w 412"/>
                        <a:gd name="T11" fmla="*/ 130 h 166"/>
                        <a:gd name="T12" fmla="*/ 406 w 412"/>
                        <a:gd name="T13" fmla="*/ 116 h 166"/>
                        <a:gd name="T14" fmla="*/ 410 w 412"/>
                        <a:gd name="T15" fmla="*/ 100 h 166"/>
                        <a:gd name="T16" fmla="*/ 412 w 412"/>
                        <a:gd name="T17" fmla="*/ 83 h 166"/>
                        <a:gd name="T18" fmla="*/ 410 w 412"/>
                        <a:gd name="T19" fmla="*/ 67 h 166"/>
                        <a:gd name="T20" fmla="*/ 406 w 412"/>
                        <a:gd name="T21" fmla="*/ 50 h 166"/>
                        <a:gd name="T22" fmla="*/ 398 w 412"/>
                        <a:gd name="T23" fmla="*/ 36 h 166"/>
                        <a:gd name="T24" fmla="*/ 388 w 412"/>
                        <a:gd name="T25" fmla="*/ 24 h 166"/>
                        <a:gd name="T26" fmla="*/ 375 w 412"/>
                        <a:gd name="T27" fmla="*/ 14 h 166"/>
                        <a:gd name="T28" fmla="*/ 361 w 412"/>
                        <a:gd name="T29" fmla="*/ 7 h 166"/>
                        <a:gd name="T30" fmla="*/ 345 w 412"/>
                        <a:gd name="T31" fmla="*/ 1 h 166"/>
                        <a:gd name="T32" fmla="*/ 329 w 412"/>
                        <a:gd name="T33" fmla="*/ 0 h 166"/>
                        <a:gd name="T34" fmla="*/ 74 w 412"/>
                        <a:gd name="T35" fmla="*/ 0 h 166"/>
                        <a:gd name="T36" fmla="*/ 58 w 412"/>
                        <a:gd name="T37" fmla="*/ 3 h 166"/>
                        <a:gd name="T38" fmla="*/ 44 w 412"/>
                        <a:gd name="T39" fmla="*/ 10 h 166"/>
                        <a:gd name="T40" fmla="*/ 30 w 412"/>
                        <a:gd name="T41" fmla="*/ 19 h 166"/>
                        <a:gd name="T42" fmla="*/ 18 w 412"/>
                        <a:gd name="T43" fmla="*/ 30 h 166"/>
                        <a:gd name="T44" fmla="*/ 9 w 412"/>
                        <a:gd name="T45" fmla="*/ 44 h 166"/>
                        <a:gd name="T46" fmla="*/ 3 w 412"/>
                        <a:gd name="T47" fmla="*/ 58 h 166"/>
                        <a:gd name="T48" fmla="*/ 0 w 412"/>
                        <a:gd name="T49" fmla="*/ 75 h 166"/>
                        <a:gd name="T50" fmla="*/ 0 w 412"/>
                        <a:gd name="T51" fmla="*/ 92 h 166"/>
                        <a:gd name="T52" fmla="*/ 3 w 412"/>
                        <a:gd name="T53" fmla="*/ 108 h 166"/>
                        <a:gd name="T54" fmla="*/ 9 w 412"/>
                        <a:gd name="T55" fmla="*/ 123 h 166"/>
                        <a:gd name="T56" fmla="*/ 18 w 412"/>
                        <a:gd name="T57" fmla="*/ 137 h 166"/>
                        <a:gd name="T58" fmla="*/ 30 w 412"/>
                        <a:gd name="T59" fmla="*/ 148 h 166"/>
                        <a:gd name="T60" fmla="*/ 44 w 412"/>
                        <a:gd name="T61" fmla="*/ 157 h 166"/>
                        <a:gd name="T62" fmla="*/ 58 w 412"/>
                        <a:gd name="T63" fmla="*/ 163 h 166"/>
                        <a:gd name="T64" fmla="*/ 74 w 412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2" h="166">
                          <a:moveTo>
                            <a:pt x="83" y="166"/>
                          </a:moveTo>
                          <a:lnTo>
                            <a:pt x="329" y="166"/>
                          </a:lnTo>
                          <a:lnTo>
                            <a:pt x="336" y="166"/>
                          </a:lnTo>
                          <a:lnTo>
                            <a:pt x="345" y="165"/>
                          </a:lnTo>
                          <a:lnTo>
                            <a:pt x="353" y="163"/>
                          </a:lnTo>
                          <a:lnTo>
                            <a:pt x="361" y="160"/>
                          </a:lnTo>
                          <a:lnTo>
                            <a:pt x="368" y="157"/>
                          </a:lnTo>
                          <a:lnTo>
                            <a:pt x="375" y="152"/>
                          </a:lnTo>
                          <a:lnTo>
                            <a:pt x="381" y="148"/>
                          </a:lnTo>
                          <a:lnTo>
                            <a:pt x="388" y="142"/>
                          </a:lnTo>
                          <a:lnTo>
                            <a:pt x="392" y="137"/>
                          </a:lnTo>
                          <a:lnTo>
                            <a:pt x="398" y="130"/>
                          </a:lnTo>
                          <a:lnTo>
                            <a:pt x="402" y="123"/>
                          </a:lnTo>
                          <a:lnTo>
                            <a:pt x="406" y="116"/>
                          </a:lnTo>
                          <a:lnTo>
                            <a:pt x="408" y="108"/>
                          </a:lnTo>
                          <a:lnTo>
                            <a:pt x="410" y="100"/>
                          </a:lnTo>
                          <a:lnTo>
                            <a:pt x="412" y="92"/>
                          </a:lnTo>
                          <a:lnTo>
                            <a:pt x="412" y="83"/>
                          </a:lnTo>
                          <a:lnTo>
                            <a:pt x="412" y="75"/>
                          </a:lnTo>
                          <a:lnTo>
                            <a:pt x="410" y="67"/>
                          </a:lnTo>
                          <a:lnTo>
                            <a:pt x="408" y="58"/>
                          </a:lnTo>
                          <a:lnTo>
                            <a:pt x="406" y="50"/>
                          </a:lnTo>
                          <a:lnTo>
                            <a:pt x="402" y="44"/>
                          </a:lnTo>
                          <a:lnTo>
                            <a:pt x="398" y="36"/>
                          </a:lnTo>
                          <a:lnTo>
                            <a:pt x="392" y="30"/>
                          </a:lnTo>
                          <a:lnTo>
                            <a:pt x="388" y="24"/>
                          </a:lnTo>
                          <a:lnTo>
                            <a:pt x="381" y="19"/>
                          </a:lnTo>
                          <a:lnTo>
                            <a:pt x="375" y="14"/>
                          </a:lnTo>
                          <a:lnTo>
                            <a:pt x="368" y="10"/>
                          </a:lnTo>
                          <a:lnTo>
                            <a:pt x="361" y="7"/>
                          </a:lnTo>
                          <a:lnTo>
                            <a:pt x="353" y="3"/>
                          </a:lnTo>
                          <a:lnTo>
                            <a:pt x="345" y="1"/>
                          </a:lnTo>
                          <a:lnTo>
                            <a:pt x="336" y="0"/>
                          </a:lnTo>
                          <a:lnTo>
                            <a:pt x="329" y="0"/>
                          </a:lnTo>
                          <a:lnTo>
                            <a:pt x="83" y="0"/>
                          </a:lnTo>
                          <a:lnTo>
                            <a:pt x="74" y="0"/>
                          </a:lnTo>
                          <a:lnTo>
                            <a:pt x="67" y="1"/>
                          </a:lnTo>
                          <a:lnTo>
                            <a:pt x="58" y="3"/>
                          </a:lnTo>
                          <a:lnTo>
                            <a:pt x="50" y="7"/>
                          </a:lnTo>
                          <a:lnTo>
                            <a:pt x="44" y="10"/>
                          </a:lnTo>
                          <a:lnTo>
                            <a:pt x="36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6"/>
                          </a:lnTo>
                          <a:lnTo>
                            <a:pt x="9" y="44"/>
                          </a:lnTo>
                          <a:lnTo>
                            <a:pt x="6" y="50"/>
                          </a:lnTo>
                          <a:lnTo>
                            <a:pt x="3" y="58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9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8"/>
                          </a:lnTo>
                          <a:lnTo>
                            <a:pt x="36" y="152"/>
                          </a:lnTo>
                          <a:lnTo>
                            <a:pt x="44" y="157"/>
                          </a:lnTo>
                          <a:lnTo>
                            <a:pt x="50" y="160"/>
                          </a:lnTo>
                          <a:lnTo>
                            <a:pt x="58" y="163"/>
                          </a:lnTo>
                          <a:lnTo>
                            <a:pt x="67" y="165"/>
                          </a:lnTo>
                          <a:lnTo>
                            <a:pt x="74" y="166"/>
                          </a:lnTo>
                          <a:lnTo>
                            <a:pt x="83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90" name="Freeform 554"/>
                    <p:cNvSpPr>
                      <a:spLocks/>
                    </p:cNvSpPr>
                    <p:nvPr/>
                  </p:nvSpPr>
                  <p:spPr bwMode="auto">
                    <a:xfrm flipH="1">
                      <a:off x="4552" y="3621"/>
                      <a:ext cx="69" cy="29"/>
                    </a:xfrm>
                    <a:custGeom>
                      <a:avLst/>
                      <a:gdLst>
                        <a:gd name="T0" fmla="*/ 326 w 410"/>
                        <a:gd name="T1" fmla="*/ 168 h 168"/>
                        <a:gd name="T2" fmla="*/ 343 w 410"/>
                        <a:gd name="T3" fmla="*/ 167 h 168"/>
                        <a:gd name="T4" fmla="*/ 359 w 410"/>
                        <a:gd name="T5" fmla="*/ 161 h 168"/>
                        <a:gd name="T6" fmla="*/ 373 w 410"/>
                        <a:gd name="T7" fmla="*/ 154 h 168"/>
                        <a:gd name="T8" fmla="*/ 385 w 410"/>
                        <a:gd name="T9" fmla="*/ 144 h 168"/>
                        <a:gd name="T10" fmla="*/ 395 w 410"/>
                        <a:gd name="T11" fmla="*/ 131 h 168"/>
                        <a:gd name="T12" fmla="*/ 404 w 410"/>
                        <a:gd name="T13" fmla="*/ 118 h 168"/>
                        <a:gd name="T14" fmla="*/ 408 w 410"/>
                        <a:gd name="T15" fmla="*/ 101 h 168"/>
                        <a:gd name="T16" fmla="*/ 410 w 410"/>
                        <a:gd name="T17" fmla="*/ 85 h 168"/>
                        <a:gd name="T18" fmla="*/ 408 w 410"/>
                        <a:gd name="T19" fmla="*/ 67 h 168"/>
                        <a:gd name="T20" fmla="*/ 404 w 410"/>
                        <a:gd name="T21" fmla="*/ 52 h 168"/>
                        <a:gd name="T22" fmla="*/ 395 w 410"/>
                        <a:gd name="T23" fmla="*/ 38 h 168"/>
                        <a:gd name="T24" fmla="*/ 385 w 410"/>
                        <a:gd name="T25" fmla="*/ 26 h 168"/>
                        <a:gd name="T26" fmla="*/ 373 w 410"/>
                        <a:gd name="T27" fmla="*/ 15 h 168"/>
                        <a:gd name="T28" fmla="*/ 359 w 410"/>
                        <a:gd name="T29" fmla="*/ 7 h 168"/>
                        <a:gd name="T30" fmla="*/ 343 w 410"/>
                        <a:gd name="T31" fmla="*/ 3 h 168"/>
                        <a:gd name="T32" fmla="*/ 326 w 410"/>
                        <a:gd name="T33" fmla="*/ 0 h 168"/>
                        <a:gd name="T34" fmla="*/ 75 w 410"/>
                        <a:gd name="T35" fmla="*/ 2 h 168"/>
                        <a:gd name="T36" fmla="*/ 59 w 410"/>
                        <a:gd name="T37" fmla="*/ 5 h 168"/>
                        <a:gd name="T38" fmla="*/ 44 w 410"/>
                        <a:gd name="T39" fmla="*/ 11 h 168"/>
                        <a:gd name="T40" fmla="*/ 31 w 410"/>
                        <a:gd name="T41" fmla="*/ 20 h 168"/>
                        <a:gd name="T42" fmla="*/ 19 w 410"/>
                        <a:gd name="T43" fmla="*/ 31 h 168"/>
                        <a:gd name="T44" fmla="*/ 10 w 410"/>
                        <a:gd name="T45" fmla="*/ 44 h 168"/>
                        <a:gd name="T46" fmla="*/ 3 w 410"/>
                        <a:gd name="T47" fmla="*/ 60 h 168"/>
                        <a:gd name="T48" fmla="*/ 0 w 410"/>
                        <a:gd name="T49" fmla="*/ 76 h 168"/>
                        <a:gd name="T50" fmla="*/ 0 w 410"/>
                        <a:gd name="T51" fmla="*/ 93 h 168"/>
                        <a:gd name="T52" fmla="*/ 3 w 410"/>
                        <a:gd name="T53" fmla="*/ 110 h 168"/>
                        <a:gd name="T54" fmla="*/ 10 w 410"/>
                        <a:gd name="T55" fmla="*/ 124 h 168"/>
                        <a:gd name="T56" fmla="*/ 19 w 410"/>
                        <a:gd name="T57" fmla="*/ 137 h 168"/>
                        <a:gd name="T58" fmla="*/ 31 w 410"/>
                        <a:gd name="T59" fmla="*/ 149 h 168"/>
                        <a:gd name="T60" fmla="*/ 44 w 410"/>
                        <a:gd name="T61" fmla="*/ 158 h 168"/>
                        <a:gd name="T62" fmla="*/ 59 w 410"/>
                        <a:gd name="T63" fmla="*/ 165 h 168"/>
                        <a:gd name="T64" fmla="*/ 75 w 410"/>
                        <a:gd name="T65" fmla="*/ 168 h 1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0" h="168">
                          <a:moveTo>
                            <a:pt x="83" y="168"/>
                          </a:moveTo>
                          <a:lnTo>
                            <a:pt x="326" y="168"/>
                          </a:lnTo>
                          <a:lnTo>
                            <a:pt x="335" y="168"/>
                          </a:lnTo>
                          <a:lnTo>
                            <a:pt x="343" y="167"/>
                          </a:lnTo>
                          <a:lnTo>
                            <a:pt x="351" y="165"/>
                          </a:lnTo>
                          <a:lnTo>
                            <a:pt x="359" y="161"/>
                          </a:lnTo>
                          <a:lnTo>
                            <a:pt x="366" y="158"/>
                          </a:lnTo>
                          <a:lnTo>
                            <a:pt x="373" y="154"/>
                          </a:lnTo>
                          <a:lnTo>
                            <a:pt x="380" y="149"/>
                          </a:lnTo>
                          <a:lnTo>
                            <a:pt x="385" y="144"/>
                          </a:lnTo>
                          <a:lnTo>
                            <a:pt x="391" y="137"/>
                          </a:lnTo>
                          <a:lnTo>
                            <a:pt x="395" y="131"/>
                          </a:lnTo>
                          <a:lnTo>
                            <a:pt x="399" y="124"/>
                          </a:lnTo>
                          <a:lnTo>
                            <a:pt x="404" y="118"/>
                          </a:lnTo>
                          <a:lnTo>
                            <a:pt x="406" y="110"/>
                          </a:lnTo>
                          <a:lnTo>
                            <a:pt x="408" y="101"/>
                          </a:lnTo>
                          <a:lnTo>
                            <a:pt x="409" y="93"/>
                          </a:lnTo>
                          <a:lnTo>
                            <a:pt x="410" y="85"/>
                          </a:lnTo>
                          <a:lnTo>
                            <a:pt x="409" y="76"/>
                          </a:lnTo>
                          <a:lnTo>
                            <a:pt x="408" y="67"/>
                          </a:lnTo>
                          <a:lnTo>
                            <a:pt x="406" y="60"/>
                          </a:lnTo>
                          <a:lnTo>
                            <a:pt x="404" y="52"/>
                          </a:lnTo>
                          <a:lnTo>
                            <a:pt x="399" y="44"/>
                          </a:lnTo>
                          <a:lnTo>
                            <a:pt x="395" y="38"/>
                          </a:lnTo>
                          <a:lnTo>
                            <a:pt x="391" y="31"/>
                          </a:lnTo>
                          <a:lnTo>
                            <a:pt x="385" y="26"/>
                          </a:lnTo>
                          <a:lnTo>
                            <a:pt x="380" y="20"/>
                          </a:lnTo>
                          <a:lnTo>
                            <a:pt x="373" y="15"/>
                          </a:lnTo>
                          <a:lnTo>
                            <a:pt x="366" y="11"/>
                          </a:lnTo>
                          <a:lnTo>
                            <a:pt x="359" y="7"/>
                          </a:lnTo>
                          <a:lnTo>
                            <a:pt x="351" y="5"/>
                          </a:lnTo>
                          <a:lnTo>
                            <a:pt x="343" y="3"/>
                          </a:lnTo>
                          <a:lnTo>
                            <a:pt x="335" y="2"/>
                          </a:lnTo>
                          <a:lnTo>
                            <a:pt x="326" y="0"/>
                          </a:lnTo>
                          <a:lnTo>
                            <a:pt x="83" y="0"/>
                          </a:lnTo>
                          <a:lnTo>
                            <a:pt x="75" y="2"/>
                          </a:lnTo>
                          <a:lnTo>
                            <a:pt x="67" y="3"/>
                          </a:lnTo>
                          <a:lnTo>
                            <a:pt x="59" y="5"/>
                          </a:lnTo>
                          <a:lnTo>
                            <a:pt x="52" y="7"/>
                          </a:lnTo>
                          <a:lnTo>
                            <a:pt x="44" y="11"/>
                          </a:lnTo>
                          <a:lnTo>
                            <a:pt x="37" y="15"/>
                          </a:lnTo>
                          <a:lnTo>
                            <a:pt x="31" y="20"/>
                          </a:lnTo>
                          <a:lnTo>
                            <a:pt x="24" y="26"/>
                          </a:lnTo>
                          <a:lnTo>
                            <a:pt x="19" y="31"/>
                          </a:lnTo>
                          <a:lnTo>
                            <a:pt x="14" y="38"/>
                          </a:lnTo>
                          <a:lnTo>
                            <a:pt x="10" y="44"/>
                          </a:lnTo>
                          <a:lnTo>
                            <a:pt x="7" y="52"/>
                          </a:lnTo>
                          <a:lnTo>
                            <a:pt x="3" y="60"/>
                          </a:lnTo>
                          <a:lnTo>
                            <a:pt x="1" y="67"/>
                          </a:lnTo>
                          <a:lnTo>
                            <a:pt x="0" y="76"/>
                          </a:lnTo>
                          <a:lnTo>
                            <a:pt x="0" y="85"/>
                          </a:lnTo>
                          <a:lnTo>
                            <a:pt x="0" y="93"/>
                          </a:lnTo>
                          <a:lnTo>
                            <a:pt x="1" y="101"/>
                          </a:lnTo>
                          <a:lnTo>
                            <a:pt x="3" y="110"/>
                          </a:lnTo>
                          <a:lnTo>
                            <a:pt x="7" y="118"/>
                          </a:lnTo>
                          <a:lnTo>
                            <a:pt x="10" y="124"/>
                          </a:lnTo>
                          <a:lnTo>
                            <a:pt x="14" y="131"/>
                          </a:lnTo>
                          <a:lnTo>
                            <a:pt x="19" y="137"/>
                          </a:lnTo>
                          <a:lnTo>
                            <a:pt x="24" y="144"/>
                          </a:lnTo>
                          <a:lnTo>
                            <a:pt x="31" y="149"/>
                          </a:lnTo>
                          <a:lnTo>
                            <a:pt x="37" y="154"/>
                          </a:lnTo>
                          <a:lnTo>
                            <a:pt x="44" y="158"/>
                          </a:lnTo>
                          <a:lnTo>
                            <a:pt x="52" y="161"/>
                          </a:lnTo>
                          <a:lnTo>
                            <a:pt x="59" y="165"/>
                          </a:lnTo>
                          <a:lnTo>
                            <a:pt x="67" y="167"/>
                          </a:lnTo>
                          <a:lnTo>
                            <a:pt x="75" y="168"/>
                          </a:lnTo>
                          <a:lnTo>
                            <a:pt x="83" y="168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91" name="Freeform 555"/>
                    <p:cNvSpPr>
                      <a:spLocks/>
                    </p:cNvSpPr>
                    <p:nvPr/>
                  </p:nvSpPr>
                  <p:spPr bwMode="auto">
                    <a:xfrm flipH="1">
                      <a:off x="4543" y="3680"/>
                      <a:ext cx="70" cy="29"/>
                    </a:xfrm>
                    <a:custGeom>
                      <a:avLst/>
                      <a:gdLst>
                        <a:gd name="T0" fmla="*/ 327 w 411"/>
                        <a:gd name="T1" fmla="*/ 168 h 168"/>
                        <a:gd name="T2" fmla="*/ 344 w 411"/>
                        <a:gd name="T3" fmla="*/ 166 h 168"/>
                        <a:gd name="T4" fmla="*/ 360 w 411"/>
                        <a:gd name="T5" fmla="*/ 161 h 168"/>
                        <a:gd name="T6" fmla="*/ 374 w 411"/>
                        <a:gd name="T7" fmla="*/ 154 h 168"/>
                        <a:gd name="T8" fmla="*/ 386 w 411"/>
                        <a:gd name="T9" fmla="*/ 144 h 168"/>
                        <a:gd name="T10" fmla="*/ 397 w 411"/>
                        <a:gd name="T11" fmla="*/ 131 h 168"/>
                        <a:gd name="T12" fmla="*/ 405 w 411"/>
                        <a:gd name="T13" fmla="*/ 116 h 168"/>
                        <a:gd name="T14" fmla="*/ 409 w 411"/>
                        <a:gd name="T15" fmla="*/ 101 h 168"/>
                        <a:gd name="T16" fmla="*/ 411 w 411"/>
                        <a:gd name="T17" fmla="*/ 85 h 168"/>
                        <a:gd name="T18" fmla="*/ 409 w 411"/>
                        <a:gd name="T19" fmla="*/ 67 h 168"/>
                        <a:gd name="T20" fmla="*/ 405 w 411"/>
                        <a:gd name="T21" fmla="*/ 52 h 168"/>
                        <a:gd name="T22" fmla="*/ 397 w 411"/>
                        <a:gd name="T23" fmla="*/ 38 h 168"/>
                        <a:gd name="T24" fmla="*/ 386 w 411"/>
                        <a:gd name="T25" fmla="*/ 26 h 168"/>
                        <a:gd name="T26" fmla="*/ 374 w 411"/>
                        <a:gd name="T27" fmla="*/ 15 h 168"/>
                        <a:gd name="T28" fmla="*/ 360 w 411"/>
                        <a:gd name="T29" fmla="*/ 7 h 168"/>
                        <a:gd name="T30" fmla="*/ 344 w 411"/>
                        <a:gd name="T31" fmla="*/ 3 h 168"/>
                        <a:gd name="T32" fmla="*/ 327 w 411"/>
                        <a:gd name="T33" fmla="*/ 0 h 168"/>
                        <a:gd name="T34" fmla="*/ 74 w 411"/>
                        <a:gd name="T35" fmla="*/ 2 h 168"/>
                        <a:gd name="T36" fmla="*/ 59 w 411"/>
                        <a:gd name="T37" fmla="*/ 5 h 168"/>
                        <a:gd name="T38" fmla="*/ 44 w 411"/>
                        <a:gd name="T39" fmla="*/ 11 h 168"/>
                        <a:gd name="T40" fmla="*/ 30 w 411"/>
                        <a:gd name="T41" fmla="*/ 20 h 168"/>
                        <a:gd name="T42" fmla="*/ 18 w 411"/>
                        <a:gd name="T43" fmla="*/ 31 h 168"/>
                        <a:gd name="T44" fmla="*/ 10 w 411"/>
                        <a:gd name="T45" fmla="*/ 44 h 168"/>
                        <a:gd name="T46" fmla="*/ 3 w 411"/>
                        <a:gd name="T47" fmla="*/ 60 h 168"/>
                        <a:gd name="T48" fmla="*/ 0 w 411"/>
                        <a:gd name="T49" fmla="*/ 76 h 168"/>
                        <a:gd name="T50" fmla="*/ 0 w 411"/>
                        <a:gd name="T51" fmla="*/ 92 h 168"/>
                        <a:gd name="T52" fmla="*/ 3 w 411"/>
                        <a:gd name="T53" fmla="*/ 109 h 168"/>
                        <a:gd name="T54" fmla="*/ 10 w 411"/>
                        <a:gd name="T55" fmla="*/ 124 h 168"/>
                        <a:gd name="T56" fmla="*/ 18 w 411"/>
                        <a:gd name="T57" fmla="*/ 137 h 168"/>
                        <a:gd name="T58" fmla="*/ 30 w 411"/>
                        <a:gd name="T59" fmla="*/ 149 h 168"/>
                        <a:gd name="T60" fmla="*/ 44 w 411"/>
                        <a:gd name="T61" fmla="*/ 158 h 168"/>
                        <a:gd name="T62" fmla="*/ 59 w 411"/>
                        <a:gd name="T63" fmla="*/ 165 h 168"/>
                        <a:gd name="T64" fmla="*/ 74 w 411"/>
                        <a:gd name="T65" fmla="*/ 168 h 1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1" h="168">
                          <a:moveTo>
                            <a:pt x="83" y="168"/>
                          </a:moveTo>
                          <a:lnTo>
                            <a:pt x="327" y="168"/>
                          </a:lnTo>
                          <a:lnTo>
                            <a:pt x="335" y="168"/>
                          </a:lnTo>
                          <a:lnTo>
                            <a:pt x="344" y="166"/>
                          </a:lnTo>
                          <a:lnTo>
                            <a:pt x="352" y="165"/>
                          </a:lnTo>
                          <a:lnTo>
                            <a:pt x="360" y="161"/>
                          </a:lnTo>
                          <a:lnTo>
                            <a:pt x="367" y="158"/>
                          </a:lnTo>
                          <a:lnTo>
                            <a:pt x="374" y="154"/>
                          </a:lnTo>
                          <a:lnTo>
                            <a:pt x="380" y="149"/>
                          </a:lnTo>
                          <a:lnTo>
                            <a:pt x="386" y="144"/>
                          </a:lnTo>
                          <a:lnTo>
                            <a:pt x="391" y="137"/>
                          </a:lnTo>
                          <a:lnTo>
                            <a:pt x="397" y="131"/>
                          </a:lnTo>
                          <a:lnTo>
                            <a:pt x="401" y="124"/>
                          </a:lnTo>
                          <a:lnTo>
                            <a:pt x="405" y="116"/>
                          </a:lnTo>
                          <a:lnTo>
                            <a:pt x="407" y="109"/>
                          </a:lnTo>
                          <a:lnTo>
                            <a:pt x="409" y="101"/>
                          </a:lnTo>
                          <a:lnTo>
                            <a:pt x="410" y="92"/>
                          </a:lnTo>
                          <a:lnTo>
                            <a:pt x="411" y="85"/>
                          </a:lnTo>
                          <a:lnTo>
                            <a:pt x="410" y="76"/>
                          </a:lnTo>
                          <a:lnTo>
                            <a:pt x="409" y="67"/>
                          </a:lnTo>
                          <a:lnTo>
                            <a:pt x="407" y="60"/>
                          </a:lnTo>
                          <a:lnTo>
                            <a:pt x="405" y="52"/>
                          </a:lnTo>
                          <a:lnTo>
                            <a:pt x="401" y="44"/>
                          </a:lnTo>
                          <a:lnTo>
                            <a:pt x="397" y="38"/>
                          </a:lnTo>
                          <a:lnTo>
                            <a:pt x="391" y="31"/>
                          </a:lnTo>
                          <a:lnTo>
                            <a:pt x="386" y="26"/>
                          </a:lnTo>
                          <a:lnTo>
                            <a:pt x="380" y="20"/>
                          </a:lnTo>
                          <a:lnTo>
                            <a:pt x="374" y="15"/>
                          </a:lnTo>
                          <a:lnTo>
                            <a:pt x="367" y="11"/>
                          </a:lnTo>
                          <a:lnTo>
                            <a:pt x="360" y="7"/>
                          </a:lnTo>
                          <a:lnTo>
                            <a:pt x="352" y="5"/>
                          </a:lnTo>
                          <a:lnTo>
                            <a:pt x="344" y="3"/>
                          </a:lnTo>
                          <a:lnTo>
                            <a:pt x="335" y="2"/>
                          </a:lnTo>
                          <a:lnTo>
                            <a:pt x="327" y="0"/>
                          </a:lnTo>
                          <a:lnTo>
                            <a:pt x="83" y="0"/>
                          </a:lnTo>
                          <a:lnTo>
                            <a:pt x="74" y="2"/>
                          </a:lnTo>
                          <a:lnTo>
                            <a:pt x="67" y="3"/>
                          </a:lnTo>
                          <a:lnTo>
                            <a:pt x="59" y="5"/>
                          </a:lnTo>
                          <a:lnTo>
                            <a:pt x="51" y="7"/>
                          </a:lnTo>
                          <a:lnTo>
                            <a:pt x="44" y="11"/>
                          </a:lnTo>
                          <a:lnTo>
                            <a:pt x="37" y="15"/>
                          </a:lnTo>
                          <a:lnTo>
                            <a:pt x="30" y="20"/>
                          </a:lnTo>
                          <a:lnTo>
                            <a:pt x="24" y="26"/>
                          </a:lnTo>
                          <a:lnTo>
                            <a:pt x="18" y="31"/>
                          </a:lnTo>
                          <a:lnTo>
                            <a:pt x="14" y="38"/>
                          </a:lnTo>
                          <a:lnTo>
                            <a:pt x="10" y="44"/>
                          </a:lnTo>
                          <a:lnTo>
                            <a:pt x="6" y="52"/>
                          </a:lnTo>
                          <a:lnTo>
                            <a:pt x="3" y="60"/>
                          </a:lnTo>
                          <a:lnTo>
                            <a:pt x="1" y="67"/>
                          </a:lnTo>
                          <a:lnTo>
                            <a:pt x="0" y="76"/>
                          </a:lnTo>
                          <a:lnTo>
                            <a:pt x="0" y="85"/>
                          </a:lnTo>
                          <a:lnTo>
                            <a:pt x="0" y="92"/>
                          </a:lnTo>
                          <a:lnTo>
                            <a:pt x="1" y="101"/>
                          </a:lnTo>
                          <a:lnTo>
                            <a:pt x="3" y="109"/>
                          </a:lnTo>
                          <a:lnTo>
                            <a:pt x="6" y="116"/>
                          </a:lnTo>
                          <a:lnTo>
                            <a:pt x="10" y="124"/>
                          </a:lnTo>
                          <a:lnTo>
                            <a:pt x="14" y="131"/>
                          </a:lnTo>
                          <a:lnTo>
                            <a:pt x="18" y="137"/>
                          </a:lnTo>
                          <a:lnTo>
                            <a:pt x="24" y="144"/>
                          </a:lnTo>
                          <a:lnTo>
                            <a:pt x="30" y="149"/>
                          </a:lnTo>
                          <a:lnTo>
                            <a:pt x="37" y="154"/>
                          </a:lnTo>
                          <a:lnTo>
                            <a:pt x="44" y="158"/>
                          </a:lnTo>
                          <a:lnTo>
                            <a:pt x="51" y="161"/>
                          </a:lnTo>
                          <a:lnTo>
                            <a:pt x="59" y="165"/>
                          </a:lnTo>
                          <a:lnTo>
                            <a:pt x="67" y="166"/>
                          </a:lnTo>
                          <a:lnTo>
                            <a:pt x="74" y="168"/>
                          </a:lnTo>
                          <a:lnTo>
                            <a:pt x="83" y="168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92" name="Freeform 556"/>
                    <p:cNvSpPr>
                      <a:spLocks/>
                    </p:cNvSpPr>
                    <p:nvPr/>
                  </p:nvSpPr>
                  <p:spPr bwMode="auto">
                    <a:xfrm flipH="1">
                      <a:off x="4531" y="3740"/>
                      <a:ext cx="70" cy="29"/>
                    </a:xfrm>
                    <a:custGeom>
                      <a:avLst/>
                      <a:gdLst>
                        <a:gd name="T0" fmla="*/ 330 w 413"/>
                        <a:gd name="T1" fmla="*/ 167 h 167"/>
                        <a:gd name="T2" fmla="*/ 346 w 413"/>
                        <a:gd name="T3" fmla="*/ 165 h 167"/>
                        <a:gd name="T4" fmla="*/ 363 w 413"/>
                        <a:gd name="T5" fmla="*/ 161 h 167"/>
                        <a:gd name="T6" fmla="*/ 377 w 413"/>
                        <a:gd name="T7" fmla="*/ 153 h 167"/>
                        <a:gd name="T8" fmla="*/ 389 w 413"/>
                        <a:gd name="T9" fmla="*/ 142 h 167"/>
                        <a:gd name="T10" fmla="*/ 399 w 413"/>
                        <a:gd name="T11" fmla="*/ 130 h 167"/>
                        <a:gd name="T12" fmla="*/ 406 w 413"/>
                        <a:gd name="T13" fmla="*/ 116 h 167"/>
                        <a:gd name="T14" fmla="*/ 412 w 413"/>
                        <a:gd name="T15" fmla="*/ 101 h 167"/>
                        <a:gd name="T16" fmla="*/ 413 w 413"/>
                        <a:gd name="T17" fmla="*/ 83 h 167"/>
                        <a:gd name="T18" fmla="*/ 412 w 413"/>
                        <a:gd name="T19" fmla="*/ 67 h 167"/>
                        <a:gd name="T20" fmla="*/ 406 w 413"/>
                        <a:gd name="T21" fmla="*/ 51 h 167"/>
                        <a:gd name="T22" fmla="*/ 399 w 413"/>
                        <a:gd name="T23" fmla="*/ 37 h 167"/>
                        <a:gd name="T24" fmla="*/ 389 w 413"/>
                        <a:gd name="T25" fmla="*/ 24 h 167"/>
                        <a:gd name="T26" fmla="*/ 377 w 413"/>
                        <a:gd name="T27" fmla="*/ 14 h 167"/>
                        <a:gd name="T28" fmla="*/ 363 w 413"/>
                        <a:gd name="T29" fmla="*/ 6 h 167"/>
                        <a:gd name="T30" fmla="*/ 346 w 413"/>
                        <a:gd name="T31" fmla="*/ 2 h 167"/>
                        <a:gd name="T32" fmla="*/ 330 w 413"/>
                        <a:gd name="T33" fmla="*/ 0 h 167"/>
                        <a:gd name="T34" fmla="*/ 76 w 413"/>
                        <a:gd name="T35" fmla="*/ 0 h 167"/>
                        <a:gd name="T36" fmla="*/ 60 w 413"/>
                        <a:gd name="T37" fmla="*/ 3 h 167"/>
                        <a:gd name="T38" fmla="*/ 44 w 413"/>
                        <a:gd name="T39" fmla="*/ 10 h 167"/>
                        <a:gd name="T40" fmla="*/ 31 w 413"/>
                        <a:gd name="T41" fmla="*/ 18 h 167"/>
                        <a:gd name="T42" fmla="*/ 19 w 413"/>
                        <a:gd name="T43" fmla="*/ 30 h 167"/>
                        <a:gd name="T44" fmla="*/ 10 w 413"/>
                        <a:gd name="T45" fmla="*/ 44 h 167"/>
                        <a:gd name="T46" fmla="*/ 4 w 413"/>
                        <a:gd name="T47" fmla="*/ 59 h 167"/>
                        <a:gd name="T48" fmla="*/ 0 w 413"/>
                        <a:gd name="T49" fmla="*/ 74 h 167"/>
                        <a:gd name="T50" fmla="*/ 0 w 413"/>
                        <a:gd name="T51" fmla="*/ 92 h 167"/>
                        <a:gd name="T52" fmla="*/ 4 w 413"/>
                        <a:gd name="T53" fmla="*/ 108 h 167"/>
                        <a:gd name="T54" fmla="*/ 10 w 413"/>
                        <a:gd name="T55" fmla="*/ 124 h 167"/>
                        <a:gd name="T56" fmla="*/ 19 w 413"/>
                        <a:gd name="T57" fmla="*/ 137 h 167"/>
                        <a:gd name="T58" fmla="*/ 31 w 413"/>
                        <a:gd name="T59" fmla="*/ 148 h 167"/>
                        <a:gd name="T60" fmla="*/ 44 w 413"/>
                        <a:gd name="T61" fmla="*/ 156 h 167"/>
                        <a:gd name="T62" fmla="*/ 60 w 413"/>
                        <a:gd name="T63" fmla="*/ 163 h 167"/>
                        <a:gd name="T64" fmla="*/ 76 w 413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3" h="167">
                          <a:moveTo>
                            <a:pt x="84" y="167"/>
                          </a:moveTo>
                          <a:lnTo>
                            <a:pt x="330" y="167"/>
                          </a:lnTo>
                          <a:lnTo>
                            <a:pt x="338" y="166"/>
                          </a:lnTo>
                          <a:lnTo>
                            <a:pt x="346" y="165"/>
                          </a:lnTo>
                          <a:lnTo>
                            <a:pt x="355" y="163"/>
                          </a:lnTo>
                          <a:lnTo>
                            <a:pt x="363" y="161"/>
                          </a:lnTo>
                          <a:lnTo>
                            <a:pt x="369" y="156"/>
                          </a:lnTo>
                          <a:lnTo>
                            <a:pt x="377" y="153"/>
                          </a:lnTo>
                          <a:lnTo>
                            <a:pt x="382" y="148"/>
                          </a:lnTo>
                          <a:lnTo>
                            <a:pt x="389" y="142"/>
                          </a:lnTo>
                          <a:lnTo>
                            <a:pt x="394" y="137"/>
                          </a:lnTo>
                          <a:lnTo>
                            <a:pt x="399" y="130"/>
                          </a:lnTo>
                          <a:lnTo>
                            <a:pt x="403" y="124"/>
                          </a:lnTo>
                          <a:lnTo>
                            <a:pt x="406" y="116"/>
                          </a:lnTo>
                          <a:lnTo>
                            <a:pt x="410" y="108"/>
                          </a:lnTo>
                          <a:lnTo>
                            <a:pt x="412" y="101"/>
                          </a:lnTo>
                          <a:lnTo>
                            <a:pt x="413" y="92"/>
                          </a:lnTo>
                          <a:lnTo>
                            <a:pt x="413" y="83"/>
                          </a:lnTo>
                          <a:lnTo>
                            <a:pt x="413" y="74"/>
                          </a:lnTo>
                          <a:lnTo>
                            <a:pt x="412" y="67"/>
                          </a:lnTo>
                          <a:lnTo>
                            <a:pt x="410" y="59"/>
                          </a:lnTo>
                          <a:lnTo>
                            <a:pt x="406" y="51"/>
                          </a:lnTo>
                          <a:lnTo>
                            <a:pt x="403" y="44"/>
                          </a:lnTo>
                          <a:lnTo>
                            <a:pt x="399" y="37"/>
                          </a:lnTo>
                          <a:lnTo>
                            <a:pt x="394" y="30"/>
                          </a:lnTo>
                          <a:lnTo>
                            <a:pt x="389" y="24"/>
                          </a:lnTo>
                          <a:lnTo>
                            <a:pt x="382" y="18"/>
                          </a:lnTo>
                          <a:lnTo>
                            <a:pt x="377" y="14"/>
                          </a:lnTo>
                          <a:lnTo>
                            <a:pt x="369" y="10"/>
                          </a:lnTo>
                          <a:lnTo>
                            <a:pt x="363" y="6"/>
                          </a:lnTo>
                          <a:lnTo>
                            <a:pt x="355" y="3"/>
                          </a:lnTo>
                          <a:lnTo>
                            <a:pt x="346" y="2"/>
                          </a:lnTo>
                          <a:lnTo>
                            <a:pt x="338" y="0"/>
                          </a:lnTo>
                          <a:lnTo>
                            <a:pt x="330" y="0"/>
                          </a:lnTo>
                          <a:lnTo>
                            <a:pt x="84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60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8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3" y="67"/>
                          </a:lnTo>
                          <a:lnTo>
                            <a:pt x="0" y="74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3" y="101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4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1" y="148"/>
                          </a:lnTo>
                          <a:lnTo>
                            <a:pt x="38" y="153"/>
                          </a:lnTo>
                          <a:lnTo>
                            <a:pt x="44" y="156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859693" name="Group 557"/>
                  <p:cNvGrpSpPr>
                    <a:grpSpLocks/>
                  </p:cNvGrpSpPr>
                  <p:nvPr/>
                </p:nvGrpSpPr>
                <p:grpSpPr bwMode="auto">
                  <a:xfrm flipH="1">
                    <a:off x="6380" y="3530"/>
                    <a:ext cx="627" cy="603"/>
                    <a:chOff x="3627" y="3611"/>
                    <a:chExt cx="783" cy="603"/>
                  </a:xfrm>
                </p:grpSpPr>
                <p:sp>
                  <p:nvSpPr>
                    <p:cNvPr id="859694" name="Freeform 558"/>
                    <p:cNvSpPr>
                      <a:spLocks/>
                    </p:cNvSpPr>
                    <p:nvPr/>
                  </p:nvSpPr>
                  <p:spPr bwMode="auto">
                    <a:xfrm flipH="1">
                      <a:off x="4047" y="3611"/>
                      <a:ext cx="363" cy="284"/>
                    </a:xfrm>
                    <a:custGeom>
                      <a:avLst/>
                      <a:gdLst>
                        <a:gd name="T0" fmla="*/ 269 w 2159"/>
                        <a:gd name="T1" fmla="*/ 216 h 1638"/>
                        <a:gd name="T2" fmla="*/ 730 w 2159"/>
                        <a:gd name="T3" fmla="*/ 170 h 1638"/>
                        <a:gd name="T4" fmla="*/ 1076 w 2159"/>
                        <a:gd name="T5" fmla="*/ 171 h 1638"/>
                        <a:gd name="T6" fmla="*/ 1253 w 2159"/>
                        <a:gd name="T7" fmla="*/ 190 h 1638"/>
                        <a:gd name="T8" fmla="*/ 1378 w 2159"/>
                        <a:gd name="T9" fmla="*/ 222 h 1638"/>
                        <a:gd name="T10" fmla="*/ 1487 w 2159"/>
                        <a:gd name="T11" fmla="*/ 288 h 1638"/>
                        <a:gd name="T12" fmla="*/ 1566 w 2159"/>
                        <a:gd name="T13" fmla="*/ 380 h 1638"/>
                        <a:gd name="T14" fmla="*/ 1605 w 2159"/>
                        <a:gd name="T15" fmla="*/ 487 h 1638"/>
                        <a:gd name="T16" fmla="*/ 1604 w 2159"/>
                        <a:gd name="T17" fmla="*/ 572 h 1638"/>
                        <a:gd name="T18" fmla="*/ 1575 w 2159"/>
                        <a:gd name="T19" fmla="*/ 642 h 1638"/>
                        <a:gd name="T20" fmla="*/ 1520 w 2159"/>
                        <a:gd name="T21" fmla="*/ 701 h 1638"/>
                        <a:gd name="T22" fmla="*/ 1440 w 2159"/>
                        <a:gd name="T23" fmla="*/ 751 h 1638"/>
                        <a:gd name="T24" fmla="*/ 1347 w 2159"/>
                        <a:gd name="T25" fmla="*/ 803 h 1638"/>
                        <a:gd name="T26" fmla="*/ 1085 w 2159"/>
                        <a:gd name="T27" fmla="*/ 960 h 1638"/>
                        <a:gd name="T28" fmla="*/ 967 w 2159"/>
                        <a:gd name="T29" fmla="*/ 1061 h 1638"/>
                        <a:gd name="T30" fmla="*/ 914 w 2159"/>
                        <a:gd name="T31" fmla="*/ 1129 h 1638"/>
                        <a:gd name="T32" fmla="*/ 883 w 2159"/>
                        <a:gd name="T33" fmla="*/ 1203 h 1638"/>
                        <a:gd name="T34" fmla="*/ 878 w 2159"/>
                        <a:gd name="T35" fmla="*/ 1264 h 1638"/>
                        <a:gd name="T36" fmla="*/ 888 w 2159"/>
                        <a:gd name="T37" fmla="*/ 1325 h 1638"/>
                        <a:gd name="T38" fmla="*/ 915 w 2159"/>
                        <a:gd name="T39" fmla="*/ 1384 h 1638"/>
                        <a:gd name="T40" fmla="*/ 1021 w 2159"/>
                        <a:gd name="T41" fmla="*/ 1488 h 1638"/>
                        <a:gd name="T42" fmla="*/ 1208 w 2159"/>
                        <a:gd name="T43" fmla="*/ 1567 h 1638"/>
                        <a:gd name="T44" fmla="*/ 1435 w 2159"/>
                        <a:gd name="T45" fmla="*/ 1613 h 1638"/>
                        <a:gd name="T46" fmla="*/ 1669 w 2159"/>
                        <a:gd name="T47" fmla="*/ 1635 h 1638"/>
                        <a:gd name="T48" fmla="*/ 2009 w 2159"/>
                        <a:gd name="T49" fmla="*/ 1635 h 1638"/>
                        <a:gd name="T50" fmla="*/ 2110 w 2159"/>
                        <a:gd name="T51" fmla="*/ 1622 h 1638"/>
                        <a:gd name="T52" fmla="*/ 2142 w 2159"/>
                        <a:gd name="T53" fmla="*/ 1596 h 1638"/>
                        <a:gd name="T54" fmla="*/ 2158 w 2159"/>
                        <a:gd name="T55" fmla="*/ 1560 h 1638"/>
                        <a:gd name="T56" fmla="*/ 2155 w 2159"/>
                        <a:gd name="T57" fmla="*/ 1519 h 1638"/>
                        <a:gd name="T58" fmla="*/ 2133 w 2159"/>
                        <a:gd name="T59" fmla="*/ 1485 h 1638"/>
                        <a:gd name="T60" fmla="*/ 2098 w 2159"/>
                        <a:gd name="T61" fmla="*/ 1465 h 1638"/>
                        <a:gd name="T62" fmla="*/ 2015 w 2159"/>
                        <a:gd name="T63" fmla="*/ 1467 h 1638"/>
                        <a:gd name="T64" fmla="*/ 1668 w 2159"/>
                        <a:gd name="T65" fmla="*/ 1468 h 1638"/>
                        <a:gd name="T66" fmla="*/ 1398 w 2159"/>
                        <a:gd name="T67" fmla="*/ 1439 h 1638"/>
                        <a:gd name="T68" fmla="*/ 1229 w 2159"/>
                        <a:gd name="T69" fmla="*/ 1400 h 1638"/>
                        <a:gd name="T70" fmla="*/ 1105 w 2159"/>
                        <a:gd name="T71" fmla="*/ 1345 h 1638"/>
                        <a:gd name="T72" fmla="*/ 1050 w 2159"/>
                        <a:gd name="T73" fmla="*/ 1283 h 1638"/>
                        <a:gd name="T74" fmla="*/ 1046 w 2159"/>
                        <a:gd name="T75" fmla="*/ 1247 h 1638"/>
                        <a:gd name="T76" fmla="*/ 1063 w 2159"/>
                        <a:gd name="T77" fmla="*/ 1207 h 1638"/>
                        <a:gd name="T78" fmla="*/ 1160 w 2159"/>
                        <a:gd name="T79" fmla="*/ 1113 h 1638"/>
                        <a:gd name="T80" fmla="*/ 1305 w 2159"/>
                        <a:gd name="T81" fmla="*/ 1020 h 1638"/>
                        <a:gd name="T82" fmla="*/ 1486 w 2159"/>
                        <a:gd name="T83" fmla="*/ 917 h 1638"/>
                        <a:gd name="T84" fmla="*/ 1577 w 2159"/>
                        <a:gd name="T85" fmla="*/ 864 h 1638"/>
                        <a:gd name="T86" fmla="*/ 1685 w 2159"/>
                        <a:gd name="T87" fmla="*/ 773 h 1638"/>
                        <a:gd name="T88" fmla="*/ 1753 w 2159"/>
                        <a:gd name="T89" fmla="*/ 657 h 1638"/>
                        <a:gd name="T90" fmla="*/ 1776 w 2159"/>
                        <a:gd name="T91" fmla="*/ 524 h 1638"/>
                        <a:gd name="T92" fmla="*/ 1764 w 2159"/>
                        <a:gd name="T93" fmla="*/ 429 h 1638"/>
                        <a:gd name="T94" fmla="*/ 1695 w 2159"/>
                        <a:gd name="T95" fmla="*/ 272 h 1638"/>
                        <a:gd name="T96" fmla="*/ 1572 w 2159"/>
                        <a:gd name="T97" fmla="*/ 142 h 1638"/>
                        <a:gd name="T98" fmla="*/ 1417 w 2159"/>
                        <a:gd name="T99" fmla="*/ 59 h 1638"/>
                        <a:gd name="T100" fmla="*/ 1255 w 2159"/>
                        <a:gd name="T101" fmla="*/ 21 h 1638"/>
                        <a:gd name="T102" fmla="*/ 1048 w 2159"/>
                        <a:gd name="T103" fmla="*/ 3 h 1638"/>
                        <a:gd name="T104" fmla="*/ 812 w 2159"/>
                        <a:gd name="T105" fmla="*/ 1 h 1638"/>
                        <a:gd name="T106" fmla="*/ 323 w 2159"/>
                        <a:gd name="T107" fmla="*/ 40 h 1638"/>
                        <a:gd name="T108" fmla="*/ 65 w 2159"/>
                        <a:gd name="T109" fmla="*/ 86 h 1638"/>
                        <a:gd name="T110" fmla="*/ 27 w 2159"/>
                        <a:gd name="T111" fmla="*/ 105 h 1638"/>
                        <a:gd name="T112" fmla="*/ 5 w 2159"/>
                        <a:gd name="T113" fmla="*/ 137 h 1638"/>
                        <a:gd name="T114" fmla="*/ 0 w 2159"/>
                        <a:gd name="T115" fmla="*/ 178 h 1638"/>
                        <a:gd name="T116" fmla="*/ 15 w 2159"/>
                        <a:gd name="T117" fmla="*/ 216 h 1638"/>
                        <a:gd name="T118" fmla="*/ 46 w 2159"/>
                        <a:gd name="T119" fmla="*/ 242 h 1638"/>
                        <a:gd name="T120" fmla="*/ 86 w 2159"/>
                        <a:gd name="T121" fmla="*/ 251 h 16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2159" h="1638">
                          <a:moveTo>
                            <a:pt x="102" y="249"/>
                          </a:moveTo>
                          <a:lnTo>
                            <a:pt x="143" y="240"/>
                          </a:lnTo>
                          <a:lnTo>
                            <a:pt x="183" y="232"/>
                          </a:lnTo>
                          <a:lnTo>
                            <a:pt x="225" y="224"/>
                          </a:lnTo>
                          <a:lnTo>
                            <a:pt x="269" y="216"/>
                          </a:lnTo>
                          <a:lnTo>
                            <a:pt x="358" y="203"/>
                          </a:lnTo>
                          <a:lnTo>
                            <a:pt x="450" y="192"/>
                          </a:lnTo>
                          <a:lnTo>
                            <a:pt x="542" y="182"/>
                          </a:lnTo>
                          <a:lnTo>
                            <a:pt x="636" y="176"/>
                          </a:lnTo>
                          <a:lnTo>
                            <a:pt x="730" y="170"/>
                          </a:lnTo>
                          <a:lnTo>
                            <a:pt x="821" y="168"/>
                          </a:lnTo>
                          <a:lnTo>
                            <a:pt x="910" y="167"/>
                          </a:lnTo>
                          <a:lnTo>
                            <a:pt x="995" y="168"/>
                          </a:lnTo>
                          <a:lnTo>
                            <a:pt x="1037" y="169"/>
                          </a:lnTo>
                          <a:lnTo>
                            <a:pt x="1076" y="171"/>
                          </a:lnTo>
                          <a:lnTo>
                            <a:pt x="1115" y="175"/>
                          </a:lnTo>
                          <a:lnTo>
                            <a:pt x="1152" y="177"/>
                          </a:lnTo>
                          <a:lnTo>
                            <a:pt x="1187" y="181"/>
                          </a:lnTo>
                          <a:lnTo>
                            <a:pt x="1221" y="186"/>
                          </a:lnTo>
                          <a:lnTo>
                            <a:pt x="1253" y="190"/>
                          </a:lnTo>
                          <a:lnTo>
                            <a:pt x="1283" y="195"/>
                          </a:lnTo>
                          <a:lnTo>
                            <a:pt x="1310" y="201"/>
                          </a:lnTo>
                          <a:lnTo>
                            <a:pt x="1335" y="207"/>
                          </a:lnTo>
                          <a:lnTo>
                            <a:pt x="1358" y="214"/>
                          </a:lnTo>
                          <a:lnTo>
                            <a:pt x="1378" y="222"/>
                          </a:lnTo>
                          <a:lnTo>
                            <a:pt x="1402" y="233"/>
                          </a:lnTo>
                          <a:lnTo>
                            <a:pt x="1424" y="245"/>
                          </a:lnTo>
                          <a:lnTo>
                            <a:pt x="1446" y="258"/>
                          </a:lnTo>
                          <a:lnTo>
                            <a:pt x="1467" y="273"/>
                          </a:lnTo>
                          <a:lnTo>
                            <a:pt x="1487" y="288"/>
                          </a:lnTo>
                          <a:lnTo>
                            <a:pt x="1505" y="305"/>
                          </a:lnTo>
                          <a:lnTo>
                            <a:pt x="1522" y="322"/>
                          </a:lnTo>
                          <a:lnTo>
                            <a:pt x="1538" y="341"/>
                          </a:lnTo>
                          <a:lnTo>
                            <a:pt x="1553" y="361"/>
                          </a:lnTo>
                          <a:lnTo>
                            <a:pt x="1566" y="380"/>
                          </a:lnTo>
                          <a:lnTo>
                            <a:pt x="1577" y="400"/>
                          </a:lnTo>
                          <a:lnTo>
                            <a:pt x="1587" y="421"/>
                          </a:lnTo>
                          <a:lnTo>
                            <a:pt x="1594" y="443"/>
                          </a:lnTo>
                          <a:lnTo>
                            <a:pt x="1601" y="465"/>
                          </a:lnTo>
                          <a:lnTo>
                            <a:pt x="1605" y="487"/>
                          </a:lnTo>
                          <a:lnTo>
                            <a:pt x="1609" y="508"/>
                          </a:lnTo>
                          <a:lnTo>
                            <a:pt x="1609" y="525"/>
                          </a:lnTo>
                          <a:lnTo>
                            <a:pt x="1609" y="540"/>
                          </a:lnTo>
                          <a:lnTo>
                            <a:pt x="1606" y="557"/>
                          </a:lnTo>
                          <a:lnTo>
                            <a:pt x="1604" y="572"/>
                          </a:lnTo>
                          <a:lnTo>
                            <a:pt x="1600" y="586"/>
                          </a:lnTo>
                          <a:lnTo>
                            <a:pt x="1595" y="601"/>
                          </a:lnTo>
                          <a:lnTo>
                            <a:pt x="1590" y="616"/>
                          </a:lnTo>
                          <a:lnTo>
                            <a:pt x="1582" y="629"/>
                          </a:lnTo>
                          <a:lnTo>
                            <a:pt x="1575" y="642"/>
                          </a:lnTo>
                          <a:lnTo>
                            <a:pt x="1566" y="655"/>
                          </a:lnTo>
                          <a:lnTo>
                            <a:pt x="1556" y="667"/>
                          </a:lnTo>
                          <a:lnTo>
                            <a:pt x="1545" y="679"/>
                          </a:lnTo>
                          <a:lnTo>
                            <a:pt x="1532" y="691"/>
                          </a:lnTo>
                          <a:lnTo>
                            <a:pt x="1520" y="701"/>
                          </a:lnTo>
                          <a:lnTo>
                            <a:pt x="1505" y="712"/>
                          </a:lnTo>
                          <a:lnTo>
                            <a:pt x="1490" y="721"/>
                          </a:lnTo>
                          <a:lnTo>
                            <a:pt x="1474" y="732"/>
                          </a:lnTo>
                          <a:lnTo>
                            <a:pt x="1456" y="742"/>
                          </a:lnTo>
                          <a:lnTo>
                            <a:pt x="1440" y="751"/>
                          </a:lnTo>
                          <a:lnTo>
                            <a:pt x="1421" y="761"/>
                          </a:lnTo>
                          <a:lnTo>
                            <a:pt x="1403" y="771"/>
                          </a:lnTo>
                          <a:lnTo>
                            <a:pt x="1385" y="782"/>
                          </a:lnTo>
                          <a:lnTo>
                            <a:pt x="1366" y="792"/>
                          </a:lnTo>
                          <a:lnTo>
                            <a:pt x="1347" y="803"/>
                          </a:lnTo>
                          <a:lnTo>
                            <a:pt x="1269" y="847"/>
                          </a:lnTo>
                          <a:lnTo>
                            <a:pt x="1193" y="892"/>
                          </a:lnTo>
                          <a:lnTo>
                            <a:pt x="1155" y="914"/>
                          </a:lnTo>
                          <a:lnTo>
                            <a:pt x="1119" y="937"/>
                          </a:lnTo>
                          <a:lnTo>
                            <a:pt x="1085" y="960"/>
                          </a:lnTo>
                          <a:lnTo>
                            <a:pt x="1052" y="985"/>
                          </a:lnTo>
                          <a:lnTo>
                            <a:pt x="1021" y="1010"/>
                          </a:lnTo>
                          <a:lnTo>
                            <a:pt x="993" y="1035"/>
                          </a:lnTo>
                          <a:lnTo>
                            <a:pt x="980" y="1048"/>
                          </a:lnTo>
                          <a:lnTo>
                            <a:pt x="967" y="1061"/>
                          </a:lnTo>
                          <a:lnTo>
                            <a:pt x="955" y="1074"/>
                          </a:lnTo>
                          <a:lnTo>
                            <a:pt x="944" y="1087"/>
                          </a:lnTo>
                          <a:lnTo>
                            <a:pt x="933" y="1102"/>
                          </a:lnTo>
                          <a:lnTo>
                            <a:pt x="923" y="1115"/>
                          </a:lnTo>
                          <a:lnTo>
                            <a:pt x="914" y="1129"/>
                          </a:lnTo>
                          <a:lnTo>
                            <a:pt x="906" y="1143"/>
                          </a:lnTo>
                          <a:lnTo>
                            <a:pt x="900" y="1159"/>
                          </a:lnTo>
                          <a:lnTo>
                            <a:pt x="893" y="1173"/>
                          </a:lnTo>
                          <a:lnTo>
                            <a:pt x="888" y="1188"/>
                          </a:lnTo>
                          <a:lnTo>
                            <a:pt x="883" y="1203"/>
                          </a:lnTo>
                          <a:lnTo>
                            <a:pt x="881" y="1215"/>
                          </a:lnTo>
                          <a:lnTo>
                            <a:pt x="879" y="1228"/>
                          </a:lnTo>
                          <a:lnTo>
                            <a:pt x="878" y="1240"/>
                          </a:lnTo>
                          <a:lnTo>
                            <a:pt x="878" y="1252"/>
                          </a:lnTo>
                          <a:lnTo>
                            <a:pt x="878" y="1264"/>
                          </a:lnTo>
                          <a:lnTo>
                            <a:pt x="878" y="1277"/>
                          </a:lnTo>
                          <a:lnTo>
                            <a:pt x="880" y="1289"/>
                          </a:lnTo>
                          <a:lnTo>
                            <a:pt x="882" y="1301"/>
                          </a:lnTo>
                          <a:lnTo>
                            <a:pt x="884" y="1313"/>
                          </a:lnTo>
                          <a:lnTo>
                            <a:pt x="888" y="1325"/>
                          </a:lnTo>
                          <a:lnTo>
                            <a:pt x="892" y="1337"/>
                          </a:lnTo>
                          <a:lnTo>
                            <a:pt x="896" y="1349"/>
                          </a:lnTo>
                          <a:lnTo>
                            <a:pt x="902" y="1361"/>
                          </a:lnTo>
                          <a:lnTo>
                            <a:pt x="907" y="1372"/>
                          </a:lnTo>
                          <a:lnTo>
                            <a:pt x="915" y="1384"/>
                          </a:lnTo>
                          <a:lnTo>
                            <a:pt x="922" y="1395"/>
                          </a:lnTo>
                          <a:lnTo>
                            <a:pt x="941" y="1421"/>
                          </a:lnTo>
                          <a:lnTo>
                            <a:pt x="964" y="1445"/>
                          </a:lnTo>
                          <a:lnTo>
                            <a:pt x="992" y="1467"/>
                          </a:lnTo>
                          <a:lnTo>
                            <a:pt x="1021" y="1488"/>
                          </a:lnTo>
                          <a:lnTo>
                            <a:pt x="1054" y="1507"/>
                          </a:lnTo>
                          <a:lnTo>
                            <a:pt x="1090" y="1524"/>
                          </a:lnTo>
                          <a:lnTo>
                            <a:pt x="1127" y="1539"/>
                          </a:lnTo>
                          <a:lnTo>
                            <a:pt x="1166" y="1554"/>
                          </a:lnTo>
                          <a:lnTo>
                            <a:pt x="1208" y="1567"/>
                          </a:lnTo>
                          <a:lnTo>
                            <a:pt x="1252" y="1579"/>
                          </a:lnTo>
                          <a:lnTo>
                            <a:pt x="1296" y="1589"/>
                          </a:lnTo>
                          <a:lnTo>
                            <a:pt x="1342" y="1599"/>
                          </a:lnTo>
                          <a:lnTo>
                            <a:pt x="1388" y="1606"/>
                          </a:lnTo>
                          <a:lnTo>
                            <a:pt x="1435" y="1613"/>
                          </a:lnTo>
                          <a:lnTo>
                            <a:pt x="1482" y="1619"/>
                          </a:lnTo>
                          <a:lnTo>
                            <a:pt x="1530" y="1624"/>
                          </a:lnTo>
                          <a:lnTo>
                            <a:pt x="1577" y="1628"/>
                          </a:lnTo>
                          <a:lnTo>
                            <a:pt x="1623" y="1631"/>
                          </a:lnTo>
                          <a:lnTo>
                            <a:pt x="1669" y="1635"/>
                          </a:lnTo>
                          <a:lnTo>
                            <a:pt x="1714" y="1637"/>
                          </a:lnTo>
                          <a:lnTo>
                            <a:pt x="1801" y="1638"/>
                          </a:lnTo>
                          <a:lnTo>
                            <a:pt x="1880" y="1638"/>
                          </a:lnTo>
                          <a:lnTo>
                            <a:pt x="1950" y="1637"/>
                          </a:lnTo>
                          <a:lnTo>
                            <a:pt x="2009" y="1635"/>
                          </a:lnTo>
                          <a:lnTo>
                            <a:pt x="2055" y="1631"/>
                          </a:lnTo>
                          <a:lnTo>
                            <a:pt x="2086" y="1628"/>
                          </a:lnTo>
                          <a:lnTo>
                            <a:pt x="2095" y="1627"/>
                          </a:lnTo>
                          <a:lnTo>
                            <a:pt x="2102" y="1625"/>
                          </a:lnTo>
                          <a:lnTo>
                            <a:pt x="2110" y="1622"/>
                          </a:lnTo>
                          <a:lnTo>
                            <a:pt x="2118" y="1618"/>
                          </a:lnTo>
                          <a:lnTo>
                            <a:pt x="2124" y="1614"/>
                          </a:lnTo>
                          <a:lnTo>
                            <a:pt x="2131" y="1608"/>
                          </a:lnTo>
                          <a:lnTo>
                            <a:pt x="2136" y="1603"/>
                          </a:lnTo>
                          <a:lnTo>
                            <a:pt x="2142" y="1596"/>
                          </a:lnTo>
                          <a:lnTo>
                            <a:pt x="2146" y="1591"/>
                          </a:lnTo>
                          <a:lnTo>
                            <a:pt x="2151" y="1583"/>
                          </a:lnTo>
                          <a:lnTo>
                            <a:pt x="2154" y="1576"/>
                          </a:lnTo>
                          <a:lnTo>
                            <a:pt x="2156" y="1568"/>
                          </a:lnTo>
                          <a:lnTo>
                            <a:pt x="2158" y="1560"/>
                          </a:lnTo>
                          <a:lnTo>
                            <a:pt x="2159" y="1553"/>
                          </a:lnTo>
                          <a:lnTo>
                            <a:pt x="2159" y="1544"/>
                          </a:lnTo>
                          <a:lnTo>
                            <a:pt x="2158" y="1535"/>
                          </a:lnTo>
                          <a:lnTo>
                            <a:pt x="2157" y="1526"/>
                          </a:lnTo>
                          <a:lnTo>
                            <a:pt x="2155" y="1519"/>
                          </a:lnTo>
                          <a:lnTo>
                            <a:pt x="2152" y="1511"/>
                          </a:lnTo>
                          <a:lnTo>
                            <a:pt x="2148" y="1503"/>
                          </a:lnTo>
                          <a:lnTo>
                            <a:pt x="2144" y="1497"/>
                          </a:lnTo>
                          <a:lnTo>
                            <a:pt x="2138" y="1490"/>
                          </a:lnTo>
                          <a:lnTo>
                            <a:pt x="2133" y="1485"/>
                          </a:lnTo>
                          <a:lnTo>
                            <a:pt x="2126" y="1479"/>
                          </a:lnTo>
                          <a:lnTo>
                            <a:pt x="2120" y="1475"/>
                          </a:lnTo>
                          <a:lnTo>
                            <a:pt x="2113" y="1472"/>
                          </a:lnTo>
                          <a:lnTo>
                            <a:pt x="2106" y="1468"/>
                          </a:lnTo>
                          <a:lnTo>
                            <a:pt x="2098" y="1465"/>
                          </a:lnTo>
                          <a:lnTo>
                            <a:pt x="2090" y="1464"/>
                          </a:lnTo>
                          <a:lnTo>
                            <a:pt x="2083" y="1463"/>
                          </a:lnTo>
                          <a:lnTo>
                            <a:pt x="2074" y="1462"/>
                          </a:lnTo>
                          <a:lnTo>
                            <a:pt x="2065" y="1463"/>
                          </a:lnTo>
                          <a:lnTo>
                            <a:pt x="2015" y="1467"/>
                          </a:lnTo>
                          <a:lnTo>
                            <a:pt x="1956" y="1472"/>
                          </a:lnTo>
                          <a:lnTo>
                            <a:pt x="1891" y="1473"/>
                          </a:lnTo>
                          <a:lnTo>
                            <a:pt x="1819" y="1474"/>
                          </a:lnTo>
                          <a:lnTo>
                            <a:pt x="1745" y="1472"/>
                          </a:lnTo>
                          <a:lnTo>
                            <a:pt x="1668" y="1468"/>
                          </a:lnTo>
                          <a:lnTo>
                            <a:pt x="1590" y="1463"/>
                          </a:lnTo>
                          <a:lnTo>
                            <a:pt x="1512" y="1454"/>
                          </a:lnTo>
                          <a:lnTo>
                            <a:pt x="1472" y="1450"/>
                          </a:lnTo>
                          <a:lnTo>
                            <a:pt x="1435" y="1444"/>
                          </a:lnTo>
                          <a:lnTo>
                            <a:pt x="1398" y="1439"/>
                          </a:lnTo>
                          <a:lnTo>
                            <a:pt x="1362" y="1432"/>
                          </a:lnTo>
                          <a:lnTo>
                            <a:pt x="1327" y="1426"/>
                          </a:lnTo>
                          <a:lnTo>
                            <a:pt x="1293" y="1417"/>
                          </a:lnTo>
                          <a:lnTo>
                            <a:pt x="1260" y="1409"/>
                          </a:lnTo>
                          <a:lnTo>
                            <a:pt x="1229" y="1400"/>
                          </a:lnTo>
                          <a:lnTo>
                            <a:pt x="1200" y="1391"/>
                          </a:lnTo>
                          <a:lnTo>
                            <a:pt x="1173" y="1380"/>
                          </a:lnTo>
                          <a:lnTo>
                            <a:pt x="1148" y="1369"/>
                          </a:lnTo>
                          <a:lnTo>
                            <a:pt x="1126" y="1357"/>
                          </a:lnTo>
                          <a:lnTo>
                            <a:pt x="1105" y="1345"/>
                          </a:lnTo>
                          <a:lnTo>
                            <a:pt x="1087" y="1331"/>
                          </a:lnTo>
                          <a:lnTo>
                            <a:pt x="1073" y="1317"/>
                          </a:lnTo>
                          <a:lnTo>
                            <a:pt x="1061" y="1303"/>
                          </a:lnTo>
                          <a:lnTo>
                            <a:pt x="1056" y="1292"/>
                          </a:lnTo>
                          <a:lnTo>
                            <a:pt x="1050" y="1283"/>
                          </a:lnTo>
                          <a:lnTo>
                            <a:pt x="1048" y="1275"/>
                          </a:lnTo>
                          <a:lnTo>
                            <a:pt x="1046" y="1267"/>
                          </a:lnTo>
                          <a:lnTo>
                            <a:pt x="1045" y="1259"/>
                          </a:lnTo>
                          <a:lnTo>
                            <a:pt x="1045" y="1253"/>
                          </a:lnTo>
                          <a:lnTo>
                            <a:pt x="1046" y="1247"/>
                          </a:lnTo>
                          <a:lnTo>
                            <a:pt x="1047" y="1242"/>
                          </a:lnTo>
                          <a:lnTo>
                            <a:pt x="1049" y="1233"/>
                          </a:lnTo>
                          <a:lnTo>
                            <a:pt x="1052" y="1224"/>
                          </a:lnTo>
                          <a:lnTo>
                            <a:pt x="1058" y="1215"/>
                          </a:lnTo>
                          <a:lnTo>
                            <a:pt x="1063" y="1207"/>
                          </a:lnTo>
                          <a:lnTo>
                            <a:pt x="1076" y="1188"/>
                          </a:lnTo>
                          <a:lnTo>
                            <a:pt x="1093" y="1169"/>
                          </a:lnTo>
                          <a:lnTo>
                            <a:pt x="1113" y="1151"/>
                          </a:lnTo>
                          <a:lnTo>
                            <a:pt x="1136" y="1132"/>
                          </a:lnTo>
                          <a:lnTo>
                            <a:pt x="1160" y="1113"/>
                          </a:lnTo>
                          <a:lnTo>
                            <a:pt x="1186" y="1094"/>
                          </a:lnTo>
                          <a:lnTo>
                            <a:pt x="1214" y="1075"/>
                          </a:lnTo>
                          <a:lnTo>
                            <a:pt x="1243" y="1057"/>
                          </a:lnTo>
                          <a:lnTo>
                            <a:pt x="1274" y="1037"/>
                          </a:lnTo>
                          <a:lnTo>
                            <a:pt x="1305" y="1020"/>
                          </a:lnTo>
                          <a:lnTo>
                            <a:pt x="1367" y="983"/>
                          </a:lnTo>
                          <a:lnTo>
                            <a:pt x="1429" y="948"/>
                          </a:lnTo>
                          <a:lnTo>
                            <a:pt x="1447" y="939"/>
                          </a:lnTo>
                          <a:lnTo>
                            <a:pt x="1467" y="928"/>
                          </a:lnTo>
                          <a:lnTo>
                            <a:pt x="1486" y="917"/>
                          </a:lnTo>
                          <a:lnTo>
                            <a:pt x="1504" y="907"/>
                          </a:lnTo>
                          <a:lnTo>
                            <a:pt x="1523" y="896"/>
                          </a:lnTo>
                          <a:lnTo>
                            <a:pt x="1542" y="885"/>
                          </a:lnTo>
                          <a:lnTo>
                            <a:pt x="1559" y="875"/>
                          </a:lnTo>
                          <a:lnTo>
                            <a:pt x="1577" y="864"/>
                          </a:lnTo>
                          <a:lnTo>
                            <a:pt x="1602" y="848"/>
                          </a:lnTo>
                          <a:lnTo>
                            <a:pt x="1625" y="831"/>
                          </a:lnTo>
                          <a:lnTo>
                            <a:pt x="1647" y="813"/>
                          </a:lnTo>
                          <a:lnTo>
                            <a:pt x="1668" y="793"/>
                          </a:lnTo>
                          <a:lnTo>
                            <a:pt x="1685" y="773"/>
                          </a:lnTo>
                          <a:lnTo>
                            <a:pt x="1703" y="751"/>
                          </a:lnTo>
                          <a:lnTo>
                            <a:pt x="1718" y="730"/>
                          </a:lnTo>
                          <a:lnTo>
                            <a:pt x="1731" y="705"/>
                          </a:lnTo>
                          <a:lnTo>
                            <a:pt x="1743" y="682"/>
                          </a:lnTo>
                          <a:lnTo>
                            <a:pt x="1753" y="657"/>
                          </a:lnTo>
                          <a:lnTo>
                            <a:pt x="1762" y="632"/>
                          </a:lnTo>
                          <a:lnTo>
                            <a:pt x="1768" y="606"/>
                          </a:lnTo>
                          <a:lnTo>
                            <a:pt x="1773" y="578"/>
                          </a:lnTo>
                          <a:lnTo>
                            <a:pt x="1775" y="552"/>
                          </a:lnTo>
                          <a:lnTo>
                            <a:pt x="1776" y="524"/>
                          </a:lnTo>
                          <a:lnTo>
                            <a:pt x="1775" y="495"/>
                          </a:lnTo>
                          <a:lnTo>
                            <a:pt x="1773" y="479"/>
                          </a:lnTo>
                          <a:lnTo>
                            <a:pt x="1771" y="461"/>
                          </a:lnTo>
                          <a:lnTo>
                            <a:pt x="1768" y="445"/>
                          </a:lnTo>
                          <a:lnTo>
                            <a:pt x="1764" y="429"/>
                          </a:lnTo>
                          <a:lnTo>
                            <a:pt x="1756" y="396"/>
                          </a:lnTo>
                          <a:lnTo>
                            <a:pt x="1743" y="363"/>
                          </a:lnTo>
                          <a:lnTo>
                            <a:pt x="1730" y="332"/>
                          </a:lnTo>
                          <a:lnTo>
                            <a:pt x="1714" y="302"/>
                          </a:lnTo>
                          <a:lnTo>
                            <a:pt x="1695" y="272"/>
                          </a:lnTo>
                          <a:lnTo>
                            <a:pt x="1674" y="244"/>
                          </a:lnTo>
                          <a:lnTo>
                            <a:pt x="1651" y="216"/>
                          </a:lnTo>
                          <a:lnTo>
                            <a:pt x="1627" y="190"/>
                          </a:lnTo>
                          <a:lnTo>
                            <a:pt x="1601" y="165"/>
                          </a:lnTo>
                          <a:lnTo>
                            <a:pt x="1572" y="142"/>
                          </a:lnTo>
                          <a:lnTo>
                            <a:pt x="1542" y="121"/>
                          </a:lnTo>
                          <a:lnTo>
                            <a:pt x="1511" y="101"/>
                          </a:lnTo>
                          <a:lnTo>
                            <a:pt x="1477" y="84"/>
                          </a:lnTo>
                          <a:lnTo>
                            <a:pt x="1443" y="67"/>
                          </a:lnTo>
                          <a:lnTo>
                            <a:pt x="1417" y="59"/>
                          </a:lnTo>
                          <a:lnTo>
                            <a:pt x="1389" y="50"/>
                          </a:lnTo>
                          <a:lnTo>
                            <a:pt x="1358" y="41"/>
                          </a:lnTo>
                          <a:lnTo>
                            <a:pt x="1327" y="33"/>
                          </a:lnTo>
                          <a:lnTo>
                            <a:pt x="1291" y="27"/>
                          </a:lnTo>
                          <a:lnTo>
                            <a:pt x="1255" y="21"/>
                          </a:lnTo>
                          <a:lnTo>
                            <a:pt x="1217" y="16"/>
                          </a:lnTo>
                          <a:lnTo>
                            <a:pt x="1176" y="12"/>
                          </a:lnTo>
                          <a:lnTo>
                            <a:pt x="1135" y="8"/>
                          </a:lnTo>
                          <a:lnTo>
                            <a:pt x="1092" y="5"/>
                          </a:lnTo>
                          <a:lnTo>
                            <a:pt x="1048" y="3"/>
                          </a:lnTo>
                          <a:lnTo>
                            <a:pt x="1002" y="2"/>
                          </a:lnTo>
                          <a:lnTo>
                            <a:pt x="956" y="1"/>
                          </a:lnTo>
                          <a:lnTo>
                            <a:pt x="908" y="0"/>
                          </a:lnTo>
                          <a:lnTo>
                            <a:pt x="860" y="0"/>
                          </a:lnTo>
                          <a:lnTo>
                            <a:pt x="812" y="1"/>
                          </a:lnTo>
                          <a:lnTo>
                            <a:pt x="713" y="4"/>
                          </a:lnTo>
                          <a:lnTo>
                            <a:pt x="613" y="9"/>
                          </a:lnTo>
                          <a:lnTo>
                            <a:pt x="515" y="18"/>
                          </a:lnTo>
                          <a:lnTo>
                            <a:pt x="418" y="28"/>
                          </a:lnTo>
                          <a:lnTo>
                            <a:pt x="323" y="40"/>
                          </a:lnTo>
                          <a:lnTo>
                            <a:pt x="231" y="53"/>
                          </a:lnTo>
                          <a:lnTo>
                            <a:pt x="188" y="61"/>
                          </a:lnTo>
                          <a:lnTo>
                            <a:pt x="145" y="68"/>
                          </a:lnTo>
                          <a:lnTo>
                            <a:pt x="104" y="77"/>
                          </a:lnTo>
                          <a:lnTo>
                            <a:pt x="65" y="86"/>
                          </a:lnTo>
                          <a:lnTo>
                            <a:pt x="56" y="88"/>
                          </a:lnTo>
                          <a:lnTo>
                            <a:pt x="48" y="91"/>
                          </a:lnTo>
                          <a:lnTo>
                            <a:pt x="41" y="96"/>
                          </a:lnTo>
                          <a:lnTo>
                            <a:pt x="34" y="100"/>
                          </a:lnTo>
                          <a:lnTo>
                            <a:pt x="27" y="105"/>
                          </a:lnTo>
                          <a:lnTo>
                            <a:pt x="22" y="111"/>
                          </a:lnTo>
                          <a:lnTo>
                            <a:pt x="16" y="117"/>
                          </a:lnTo>
                          <a:lnTo>
                            <a:pt x="12" y="123"/>
                          </a:lnTo>
                          <a:lnTo>
                            <a:pt x="8" y="131"/>
                          </a:lnTo>
                          <a:lnTo>
                            <a:pt x="5" y="137"/>
                          </a:lnTo>
                          <a:lnTo>
                            <a:pt x="2" y="145"/>
                          </a:lnTo>
                          <a:lnTo>
                            <a:pt x="1" y="153"/>
                          </a:lnTo>
                          <a:lnTo>
                            <a:pt x="0" y="161"/>
                          </a:lnTo>
                          <a:lnTo>
                            <a:pt x="0" y="169"/>
                          </a:lnTo>
                          <a:lnTo>
                            <a:pt x="0" y="178"/>
                          </a:lnTo>
                          <a:lnTo>
                            <a:pt x="2" y="187"/>
                          </a:lnTo>
                          <a:lnTo>
                            <a:pt x="4" y="194"/>
                          </a:lnTo>
                          <a:lnTo>
                            <a:pt x="8" y="202"/>
                          </a:lnTo>
                          <a:lnTo>
                            <a:pt x="11" y="210"/>
                          </a:lnTo>
                          <a:lnTo>
                            <a:pt x="15" y="216"/>
                          </a:lnTo>
                          <a:lnTo>
                            <a:pt x="21" y="223"/>
                          </a:lnTo>
                          <a:lnTo>
                            <a:pt x="26" y="228"/>
                          </a:lnTo>
                          <a:lnTo>
                            <a:pt x="33" y="234"/>
                          </a:lnTo>
                          <a:lnTo>
                            <a:pt x="39" y="238"/>
                          </a:lnTo>
                          <a:lnTo>
                            <a:pt x="46" y="242"/>
                          </a:lnTo>
                          <a:lnTo>
                            <a:pt x="54" y="246"/>
                          </a:lnTo>
                          <a:lnTo>
                            <a:pt x="61" y="248"/>
                          </a:lnTo>
                          <a:lnTo>
                            <a:pt x="69" y="250"/>
                          </a:lnTo>
                          <a:lnTo>
                            <a:pt x="77" y="251"/>
                          </a:lnTo>
                          <a:lnTo>
                            <a:pt x="86" y="251"/>
                          </a:lnTo>
                          <a:lnTo>
                            <a:pt x="94" y="250"/>
                          </a:lnTo>
                          <a:lnTo>
                            <a:pt x="102" y="249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95" name="Freeform 559"/>
                    <p:cNvSpPr>
                      <a:spLocks/>
                    </p:cNvSpPr>
                    <p:nvPr/>
                  </p:nvSpPr>
                  <p:spPr bwMode="auto">
                    <a:xfrm flipH="1">
                      <a:off x="3627" y="3848"/>
                      <a:ext cx="465" cy="366"/>
                    </a:xfrm>
                    <a:custGeom>
                      <a:avLst/>
                      <a:gdLst>
                        <a:gd name="T0" fmla="*/ 196 w 2766"/>
                        <a:gd name="T1" fmla="*/ 377 h 2111"/>
                        <a:gd name="T2" fmla="*/ 99 w 2766"/>
                        <a:gd name="T3" fmla="*/ 501 h 2111"/>
                        <a:gd name="T4" fmla="*/ 33 w 2766"/>
                        <a:gd name="T5" fmla="*/ 635 h 2111"/>
                        <a:gd name="T6" fmla="*/ 1 w 2766"/>
                        <a:gd name="T7" fmla="*/ 787 h 2111"/>
                        <a:gd name="T8" fmla="*/ 15 w 2766"/>
                        <a:gd name="T9" fmla="*/ 970 h 2111"/>
                        <a:gd name="T10" fmla="*/ 68 w 2766"/>
                        <a:gd name="T11" fmla="*/ 1122 h 2111"/>
                        <a:gd name="T12" fmla="*/ 170 w 2766"/>
                        <a:gd name="T13" fmla="*/ 1291 h 2111"/>
                        <a:gd name="T14" fmla="*/ 359 w 2766"/>
                        <a:gd name="T15" fmla="*/ 1496 h 2111"/>
                        <a:gd name="T16" fmla="*/ 795 w 2766"/>
                        <a:gd name="T17" fmla="*/ 1802 h 2111"/>
                        <a:gd name="T18" fmla="*/ 1313 w 2766"/>
                        <a:gd name="T19" fmla="*/ 2018 h 2111"/>
                        <a:gd name="T20" fmla="*/ 1843 w 2766"/>
                        <a:gd name="T21" fmla="*/ 2110 h 2111"/>
                        <a:gd name="T22" fmla="*/ 2316 w 2766"/>
                        <a:gd name="T23" fmla="*/ 2044 h 2111"/>
                        <a:gd name="T24" fmla="*/ 2601 w 2766"/>
                        <a:gd name="T25" fmla="*/ 1862 h 2111"/>
                        <a:gd name="T26" fmla="*/ 2732 w 2766"/>
                        <a:gd name="T27" fmla="*/ 1640 h 2111"/>
                        <a:gd name="T28" fmla="*/ 2765 w 2766"/>
                        <a:gd name="T29" fmla="*/ 1381 h 2111"/>
                        <a:gd name="T30" fmla="*/ 2718 w 2766"/>
                        <a:gd name="T31" fmla="*/ 1128 h 2111"/>
                        <a:gd name="T32" fmla="*/ 2605 w 2766"/>
                        <a:gd name="T33" fmla="*/ 871 h 2111"/>
                        <a:gd name="T34" fmla="*/ 2436 w 2766"/>
                        <a:gd name="T35" fmla="*/ 624 h 2111"/>
                        <a:gd name="T36" fmla="*/ 2217 w 2766"/>
                        <a:gd name="T37" fmla="*/ 400 h 2111"/>
                        <a:gd name="T38" fmla="*/ 1935 w 2766"/>
                        <a:gd name="T39" fmla="*/ 202 h 2111"/>
                        <a:gd name="T40" fmla="*/ 1616 w 2766"/>
                        <a:gd name="T41" fmla="*/ 67 h 2111"/>
                        <a:gd name="T42" fmla="*/ 1284 w 2766"/>
                        <a:gd name="T43" fmla="*/ 3 h 2111"/>
                        <a:gd name="T44" fmla="*/ 946 w 2766"/>
                        <a:gd name="T45" fmla="*/ 16 h 2111"/>
                        <a:gd name="T46" fmla="*/ 655 w 2766"/>
                        <a:gd name="T47" fmla="*/ 91 h 2111"/>
                        <a:gd name="T48" fmla="*/ 615 w 2766"/>
                        <a:gd name="T49" fmla="*/ 131 h 2111"/>
                        <a:gd name="T50" fmla="*/ 610 w 2766"/>
                        <a:gd name="T51" fmla="*/ 187 h 2111"/>
                        <a:gd name="T52" fmla="*/ 642 w 2766"/>
                        <a:gd name="T53" fmla="*/ 234 h 2111"/>
                        <a:gd name="T54" fmla="*/ 695 w 2766"/>
                        <a:gd name="T55" fmla="*/ 249 h 2111"/>
                        <a:gd name="T56" fmla="*/ 887 w 2766"/>
                        <a:gd name="T57" fmla="*/ 197 h 2111"/>
                        <a:gd name="T58" fmla="*/ 1186 w 2766"/>
                        <a:gd name="T59" fmla="*/ 166 h 2111"/>
                        <a:gd name="T60" fmla="*/ 1485 w 2766"/>
                        <a:gd name="T61" fmla="*/ 203 h 2111"/>
                        <a:gd name="T62" fmla="*/ 1775 w 2766"/>
                        <a:gd name="T63" fmla="*/ 307 h 2111"/>
                        <a:gd name="T64" fmla="*/ 2044 w 2766"/>
                        <a:gd name="T65" fmla="*/ 474 h 2111"/>
                        <a:gd name="T66" fmla="*/ 2250 w 2766"/>
                        <a:gd name="T67" fmla="*/ 665 h 2111"/>
                        <a:gd name="T68" fmla="*/ 2416 w 2766"/>
                        <a:gd name="T69" fmla="*/ 879 h 2111"/>
                        <a:gd name="T70" fmla="*/ 2531 w 2766"/>
                        <a:gd name="T71" fmla="*/ 1102 h 2111"/>
                        <a:gd name="T72" fmla="*/ 2592 w 2766"/>
                        <a:gd name="T73" fmla="*/ 1323 h 2111"/>
                        <a:gd name="T74" fmla="*/ 2588 w 2766"/>
                        <a:gd name="T75" fmla="*/ 1532 h 2111"/>
                        <a:gd name="T76" fmla="*/ 2513 w 2766"/>
                        <a:gd name="T77" fmla="*/ 1706 h 2111"/>
                        <a:gd name="T78" fmla="*/ 2345 w 2766"/>
                        <a:gd name="T79" fmla="*/ 1848 h 2111"/>
                        <a:gd name="T80" fmla="*/ 1953 w 2766"/>
                        <a:gd name="T81" fmla="*/ 1945 h 2111"/>
                        <a:gd name="T82" fmla="*/ 1483 w 2766"/>
                        <a:gd name="T83" fmla="*/ 1892 h 2111"/>
                        <a:gd name="T84" fmla="*/ 1003 w 2766"/>
                        <a:gd name="T85" fmla="*/ 1720 h 2111"/>
                        <a:gd name="T86" fmla="*/ 575 w 2766"/>
                        <a:gd name="T87" fmla="*/ 1460 h 2111"/>
                        <a:gd name="T88" fmla="*/ 302 w 2766"/>
                        <a:gd name="T89" fmla="*/ 1187 h 2111"/>
                        <a:gd name="T90" fmla="*/ 181 w 2766"/>
                        <a:gd name="T91" fmla="*/ 944 h 2111"/>
                        <a:gd name="T92" fmla="*/ 168 w 2766"/>
                        <a:gd name="T93" fmla="*/ 810 h 2111"/>
                        <a:gd name="T94" fmla="*/ 193 w 2766"/>
                        <a:gd name="T95" fmla="*/ 683 h 2111"/>
                        <a:gd name="T96" fmla="*/ 254 w 2766"/>
                        <a:gd name="T97" fmla="*/ 567 h 2111"/>
                        <a:gd name="T98" fmla="*/ 435 w 2766"/>
                        <a:gd name="T99" fmla="*/ 392 h 2111"/>
                        <a:gd name="T100" fmla="*/ 543 w 2766"/>
                        <a:gd name="T101" fmla="*/ 316 h 2111"/>
                        <a:gd name="T102" fmla="*/ 559 w 2766"/>
                        <a:gd name="T103" fmla="*/ 264 h 2111"/>
                        <a:gd name="T104" fmla="*/ 539 w 2766"/>
                        <a:gd name="T105" fmla="*/ 210 h 2111"/>
                        <a:gd name="T106" fmla="*/ 490 w 2766"/>
                        <a:gd name="T107" fmla="*/ 184 h 2111"/>
                        <a:gd name="T108" fmla="*/ 434 w 2766"/>
                        <a:gd name="T109" fmla="*/ 194 h 21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</a:cxnLst>
                      <a:rect l="0" t="0" r="r" b="b"/>
                      <a:pathLst>
                        <a:path w="2766" h="2111">
                          <a:moveTo>
                            <a:pt x="434" y="194"/>
                          </a:moveTo>
                          <a:lnTo>
                            <a:pt x="388" y="221"/>
                          </a:lnTo>
                          <a:lnTo>
                            <a:pt x="345" y="251"/>
                          </a:lnTo>
                          <a:lnTo>
                            <a:pt x="305" y="280"/>
                          </a:lnTo>
                          <a:lnTo>
                            <a:pt x="265" y="312"/>
                          </a:lnTo>
                          <a:lnTo>
                            <a:pt x="230" y="344"/>
                          </a:lnTo>
                          <a:lnTo>
                            <a:pt x="196" y="377"/>
                          </a:lnTo>
                          <a:lnTo>
                            <a:pt x="180" y="394"/>
                          </a:lnTo>
                          <a:lnTo>
                            <a:pt x="164" y="411"/>
                          </a:lnTo>
                          <a:lnTo>
                            <a:pt x="150" y="429"/>
                          </a:lnTo>
                          <a:lnTo>
                            <a:pt x="136" y="446"/>
                          </a:lnTo>
                          <a:lnTo>
                            <a:pt x="123" y="465"/>
                          </a:lnTo>
                          <a:lnTo>
                            <a:pt x="111" y="483"/>
                          </a:lnTo>
                          <a:lnTo>
                            <a:pt x="99" y="501"/>
                          </a:lnTo>
                          <a:lnTo>
                            <a:pt x="86" y="520"/>
                          </a:lnTo>
                          <a:lnTo>
                            <a:pt x="77" y="538"/>
                          </a:lnTo>
                          <a:lnTo>
                            <a:pt x="67" y="558"/>
                          </a:lnTo>
                          <a:lnTo>
                            <a:pt x="57" y="577"/>
                          </a:lnTo>
                          <a:lnTo>
                            <a:pt x="48" y="596"/>
                          </a:lnTo>
                          <a:lnTo>
                            <a:pt x="40" y="615"/>
                          </a:lnTo>
                          <a:lnTo>
                            <a:pt x="33" y="635"/>
                          </a:lnTo>
                          <a:lnTo>
                            <a:pt x="26" y="654"/>
                          </a:lnTo>
                          <a:lnTo>
                            <a:pt x="21" y="675"/>
                          </a:lnTo>
                          <a:lnTo>
                            <a:pt x="15" y="695"/>
                          </a:lnTo>
                          <a:lnTo>
                            <a:pt x="11" y="715"/>
                          </a:lnTo>
                          <a:lnTo>
                            <a:pt x="7" y="735"/>
                          </a:lnTo>
                          <a:lnTo>
                            <a:pt x="4" y="755"/>
                          </a:lnTo>
                          <a:lnTo>
                            <a:pt x="1" y="787"/>
                          </a:lnTo>
                          <a:lnTo>
                            <a:pt x="0" y="820"/>
                          </a:lnTo>
                          <a:lnTo>
                            <a:pt x="0" y="854"/>
                          </a:lnTo>
                          <a:lnTo>
                            <a:pt x="2" y="891"/>
                          </a:lnTo>
                          <a:lnTo>
                            <a:pt x="4" y="909"/>
                          </a:lnTo>
                          <a:lnTo>
                            <a:pt x="7" y="929"/>
                          </a:lnTo>
                          <a:lnTo>
                            <a:pt x="11" y="949"/>
                          </a:lnTo>
                          <a:lnTo>
                            <a:pt x="15" y="970"/>
                          </a:lnTo>
                          <a:lnTo>
                            <a:pt x="21" y="990"/>
                          </a:lnTo>
                          <a:lnTo>
                            <a:pt x="26" y="1011"/>
                          </a:lnTo>
                          <a:lnTo>
                            <a:pt x="33" y="1033"/>
                          </a:lnTo>
                          <a:lnTo>
                            <a:pt x="40" y="1054"/>
                          </a:lnTo>
                          <a:lnTo>
                            <a:pt x="48" y="1077"/>
                          </a:lnTo>
                          <a:lnTo>
                            <a:pt x="58" y="1099"/>
                          </a:lnTo>
                          <a:lnTo>
                            <a:pt x="68" y="1122"/>
                          </a:lnTo>
                          <a:lnTo>
                            <a:pt x="80" y="1146"/>
                          </a:lnTo>
                          <a:lnTo>
                            <a:pt x="92" y="1169"/>
                          </a:lnTo>
                          <a:lnTo>
                            <a:pt x="105" y="1193"/>
                          </a:lnTo>
                          <a:lnTo>
                            <a:pt x="119" y="1217"/>
                          </a:lnTo>
                          <a:lnTo>
                            <a:pt x="136" y="1241"/>
                          </a:lnTo>
                          <a:lnTo>
                            <a:pt x="152" y="1266"/>
                          </a:lnTo>
                          <a:lnTo>
                            <a:pt x="170" y="1291"/>
                          </a:lnTo>
                          <a:lnTo>
                            <a:pt x="190" y="1317"/>
                          </a:lnTo>
                          <a:lnTo>
                            <a:pt x="210" y="1343"/>
                          </a:lnTo>
                          <a:lnTo>
                            <a:pt x="232" y="1368"/>
                          </a:lnTo>
                          <a:lnTo>
                            <a:pt x="255" y="1394"/>
                          </a:lnTo>
                          <a:lnTo>
                            <a:pt x="281" y="1421"/>
                          </a:lnTo>
                          <a:lnTo>
                            <a:pt x="307" y="1447"/>
                          </a:lnTo>
                          <a:lnTo>
                            <a:pt x="359" y="1496"/>
                          </a:lnTo>
                          <a:lnTo>
                            <a:pt x="413" y="1544"/>
                          </a:lnTo>
                          <a:lnTo>
                            <a:pt x="472" y="1591"/>
                          </a:lnTo>
                          <a:lnTo>
                            <a:pt x="532" y="1636"/>
                          </a:lnTo>
                          <a:lnTo>
                            <a:pt x="595" y="1680"/>
                          </a:lnTo>
                          <a:lnTo>
                            <a:pt x="659" y="1723"/>
                          </a:lnTo>
                          <a:lnTo>
                            <a:pt x="726" y="1763"/>
                          </a:lnTo>
                          <a:lnTo>
                            <a:pt x="795" y="1802"/>
                          </a:lnTo>
                          <a:lnTo>
                            <a:pt x="867" y="1840"/>
                          </a:lnTo>
                          <a:lnTo>
                            <a:pt x="939" y="1875"/>
                          </a:lnTo>
                          <a:lnTo>
                            <a:pt x="1011" y="1908"/>
                          </a:lnTo>
                          <a:lnTo>
                            <a:pt x="1086" y="1939"/>
                          </a:lnTo>
                          <a:lnTo>
                            <a:pt x="1162" y="1968"/>
                          </a:lnTo>
                          <a:lnTo>
                            <a:pt x="1238" y="1994"/>
                          </a:lnTo>
                          <a:lnTo>
                            <a:pt x="1313" y="2018"/>
                          </a:lnTo>
                          <a:lnTo>
                            <a:pt x="1390" y="2039"/>
                          </a:lnTo>
                          <a:lnTo>
                            <a:pt x="1467" y="2059"/>
                          </a:lnTo>
                          <a:lnTo>
                            <a:pt x="1544" y="2074"/>
                          </a:lnTo>
                          <a:lnTo>
                            <a:pt x="1619" y="2088"/>
                          </a:lnTo>
                          <a:lnTo>
                            <a:pt x="1695" y="2098"/>
                          </a:lnTo>
                          <a:lnTo>
                            <a:pt x="1770" y="2106"/>
                          </a:lnTo>
                          <a:lnTo>
                            <a:pt x="1843" y="2110"/>
                          </a:lnTo>
                          <a:lnTo>
                            <a:pt x="1916" y="2111"/>
                          </a:lnTo>
                          <a:lnTo>
                            <a:pt x="1987" y="2109"/>
                          </a:lnTo>
                          <a:lnTo>
                            <a:pt x="2057" y="2102"/>
                          </a:lnTo>
                          <a:lnTo>
                            <a:pt x="2125" y="2094"/>
                          </a:lnTo>
                          <a:lnTo>
                            <a:pt x="2191" y="2080"/>
                          </a:lnTo>
                          <a:lnTo>
                            <a:pt x="2255" y="2064"/>
                          </a:lnTo>
                          <a:lnTo>
                            <a:pt x="2316" y="2044"/>
                          </a:lnTo>
                          <a:lnTo>
                            <a:pt x="2374" y="2020"/>
                          </a:lnTo>
                          <a:lnTo>
                            <a:pt x="2430" y="1992"/>
                          </a:lnTo>
                          <a:lnTo>
                            <a:pt x="2484" y="1960"/>
                          </a:lnTo>
                          <a:lnTo>
                            <a:pt x="2516" y="1937"/>
                          </a:lnTo>
                          <a:lnTo>
                            <a:pt x="2547" y="1913"/>
                          </a:lnTo>
                          <a:lnTo>
                            <a:pt x="2575" y="1888"/>
                          </a:lnTo>
                          <a:lnTo>
                            <a:pt x="2601" y="1862"/>
                          </a:lnTo>
                          <a:lnTo>
                            <a:pt x="2626" y="1833"/>
                          </a:lnTo>
                          <a:lnTo>
                            <a:pt x="2649" y="1805"/>
                          </a:lnTo>
                          <a:lnTo>
                            <a:pt x="2669" y="1774"/>
                          </a:lnTo>
                          <a:lnTo>
                            <a:pt x="2688" y="1742"/>
                          </a:lnTo>
                          <a:lnTo>
                            <a:pt x="2705" y="1709"/>
                          </a:lnTo>
                          <a:lnTo>
                            <a:pt x="2719" y="1676"/>
                          </a:lnTo>
                          <a:lnTo>
                            <a:pt x="2732" y="1640"/>
                          </a:lnTo>
                          <a:lnTo>
                            <a:pt x="2743" y="1604"/>
                          </a:lnTo>
                          <a:lnTo>
                            <a:pt x="2752" y="1567"/>
                          </a:lnTo>
                          <a:lnTo>
                            <a:pt x="2758" y="1530"/>
                          </a:lnTo>
                          <a:lnTo>
                            <a:pt x="2763" y="1491"/>
                          </a:lnTo>
                          <a:lnTo>
                            <a:pt x="2766" y="1450"/>
                          </a:lnTo>
                          <a:lnTo>
                            <a:pt x="2766" y="1416"/>
                          </a:lnTo>
                          <a:lnTo>
                            <a:pt x="2765" y="1381"/>
                          </a:lnTo>
                          <a:lnTo>
                            <a:pt x="2763" y="1346"/>
                          </a:lnTo>
                          <a:lnTo>
                            <a:pt x="2758" y="1310"/>
                          </a:lnTo>
                          <a:lnTo>
                            <a:pt x="2753" y="1274"/>
                          </a:lnTo>
                          <a:lnTo>
                            <a:pt x="2746" y="1238"/>
                          </a:lnTo>
                          <a:lnTo>
                            <a:pt x="2739" y="1202"/>
                          </a:lnTo>
                          <a:lnTo>
                            <a:pt x="2729" y="1165"/>
                          </a:lnTo>
                          <a:lnTo>
                            <a:pt x="2718" y="1128"/>
                          </a:lnTo>
                          <a:lnTo>
                            <a:pt x="2706" y="1092"/>
                          </a:lnTo>
                          <a:lnTo>
                            <a:pt x="2691" y="1055"/>
                          </a:lnTo>
                          <a:lnTo>
                            <a:pt x="2677" y="1018"/>
                          </a:lnTo>
                          <a:lnTo>
                            <a:pt x="2661" y="982"/>
                          </a:lnTo>
                          <a:lnTo>
                            <a:pt x="2643" y="944"/>
                          </a:lnTo>
                          <a:lnTo>
                            <a:pt x="2624" y="908"/>
                          </a:lnTo>
                          <a:lnTo>
                            <a:pt x="2605" y="871"/>
                          </a:lnTo>
                          <a:lnTo>
                            <a:pt x="2584" y="835"/>
                          </a:lnTo>
                          <a:lnTo>
                            <a:pt x="2562" y="799"/>
                          </a:lnTo>
                          <a:lnTo>
                            <a:pt x="2539" y="764"/>
                          </a:lnTo>
                          <a:lnTo>
                            <a:pt x="2515" y="728"/>
                          </a:lnTo>
                          <a:lnTo>
                            <a:pt x="2489" y="693"/>
                          </a:lnTo>
                          <a:lnTo>
                            <a:pt x="2463" y="659"/>
                          </a:lnTo>
                          <a:lnTo>
                            <a:pt x="2436" y="624"/>
                          </a:lnTo>
                          <a:lnTo>
                            <a:pt x="2407" y="590"/>
                          </a:lnTo>
                          <a:lnTo>
                            <a:pt x="2378" y="557"/>
                          </a:lnTo>
                          <a:lnTo>
                            <a:pt x="2348" y="524"/>
                          </a:lnTo>
                          <a:lnTo>
                            <a:pt x="2316" y="492"/>
                          </a:lnTo>
                          <a:lnTo>
                            <a:pt x="2284" y="461"/>
                          </a:lnTo>
                          <a:lnTo>
                            <a:pt x="2251" y="430"/>
                          </a:lnTo>
                          <a:lnTo>
                            <a:pt x="2217" y="400"/>
                          </a:lnTo>
                          <a:lnTo>
                            <a:pt x="2182" y="371"/>
                          </a:lnTo>
                          <a:lnTo>
                            <a:pt x="2147" y="342"/>
                          </a:lnTo>
                          <a:lnTo>
                            <a:pt x="2105" y="312"/>
                          </a:lnTo>
                          <a:lnTo>
                            <a:pt x="2064" y="282"/>
                          </a:lnTo>
                          <a:lnTo>
                            <a:pt x="2022" y="254"/>
                          </a:lnTo>
                          <a:lnTo>
                            <a:pt x="1978" y="228"/>
                          </a:lnTo>
                          <a:lnTo>
                            <a:pt x="1935" y="202"/>
                          </a:lnTo>
                          <a:lnTo>
                            <a:pt x="1890" y="178"/>
                          </a:lnTo>
                          <a:lnTo>
                            <a:pt x="1846" y="155"/>
                          </a:lnTo>
                          <a:lnTo>
                            <a:pt x="1801" y="134"/>
                          </a:lnTo>
                          <a:lnTo>
                            <a:pt x="1755" y="116"/>
                          </a:lnTo>
                          <a:lnTo>
                            <a:pt x="1709" y="97"/>
                          </a:lnTo>
                          <a:lnTo>
                            <a:pt x="1663" y="81"/>
                          </a:lnTo>
                          <a:lnTo>
                            <a:pt x="1616" y="67"/>
                          </a:lnTo>
                          <a:lnTo>
                            <a:pt x="1570" y="52"/>
                          </a:lnTo>
                          <a:lnTo>
                            <a:pt x="1523" y="40"/>
                          </a:lnTo>
                          <a:lnTo>
                            <a:pt x="1475" y="31"/>
                          </a:lnTo>
                          <a:lnTo>
                            <a:pt x="1427" y="21"/>
                          </a:lnTo>
                          <a:lnTo>
                            <a:pt x="1379" y="14"/>
                          </a:lnTo>
                          <a:lnTo>
                            <a:pt x="1331" y="8"/>
                          </a:lnTo>
                          <a:lnTo>
                            <a:pt x="1284" y="3"/>
                          </a:lnTo>
                          <a:lnTo>
                            <a:pt x="1235" y="1"/>
                          </a:lnTo>
                          <a:lnTo>
                            <a:pt x="1187" y="0"/>
                          </a:lnTo>
                          <a:lnTo>
                            <a:pt x="1139" y="0"/>
                          </a:lnTo>
                          <a:lnTo>
                            <a:pt x="1090" y="1"/>
                          </a:lnTo>
                          <a:lnTo>
                            <a:pt x="1042" y="4"/>
                          </a:lnTo>
                          <a:lnTo>
                            <a:pt x="994" y="10"/>
                          </a:lnTo>
                          <a:lnTo>
                            <a:pt x="946" y="16"/>
                          </a:lnTo>
                          <a:lnTo>
                            <a:pt x="898" y="24"/>
                          </a:lnTo>
                          <a:lnTo>
                            <a:pt x="850" y="34"/>
                          </a:lnTo>
                          <a:lnTo>
                            <a:pt x="803" y="45"/>
                          </a:lnTo>
                          <a:lnTo>
                            <a:pt x="756" y="58"/>
                          </a:lnTo>
                          <a:lnTo>
                            <a:pt x="709" y="72"/>
                          </a:lnTo>
                          <a:lnTo>
                            <a:pt x="663" y="87"/>
                          </a:lnTo>
                          <a:lnTo>
                            <a:pt x="655" y="91"/>
                          </a:lnTo>
                          <a:lnTo>
                            <a:pt x="647" y="95"/>
                          </a:lnTo>
                          <a:lnTo>
                            <a:pt x="641" y="99"/>
                          </a:lnTo>
                          <a:lnTo>
                            <a:pt x="634" y="105"/>
                          </a:lnTo>
                          <a:lnTo>
                            <a:pt x="629" y="110"/>
                          </a:lnTo>
                          <a:lnTo>
                            <a:pt x="623" y="117"/>
                          </a:lnTo>
                          <a:lnTo>
                            <a:pt x="619" y="124"/>
                          </a:lnTo>
                          <a:lnTo>
                            <a:pt x="615" y="131"/>
                          </a:lnTo>
                          <a:lnTo>
                            <a:pt x="612" y="139"/>
                          </a:lnTo>
                          <a:lnTo>
                            <a:pt x="610" y="145"/>
                          </a:lnTo>
                          <a:lnTo>
                            <a:pt x="609" y="154"/>
                          </a:lnTo>
                          <a:lnTo>
                            <a:pt x="608" y="162"/>
                          </a:lnTo>
                          <a:lnTo>
                            <a:pt x="608" y="171"/>
                          </a:lnTo>
                          <a:lnTo>
                            <a:pt x="609" y="178"/>
                          </a:lnTo>
                          <a:lnTo>
                            <a:pt x="610" y="187"/>
                          </a:lnTo>
                          <a:lnTo>
                            <a:pt x="612" y="195"/>
                          </a:lnTo>
                          <a:lnTo>
                            <a:pt x="615" y="202"/>
                          </a:lnTo>
                          <a:lnTo>
                            <a:pt x="620" y="210"/>
                          </a:lnTo>
                          <a:lnTo>
                            <a:pt x="624" y="217"/>
                          </a:lnTo>
                          <a:lnTo>
                            <a:pt x="630" y="223"/>
                          </a:lnTo>
                          <a:lnTo>
                            <a:pt x="635" y="229"/>
                          </a:lnTo>
                          <a:lnTo>
                            <a:pt x="642" y="234"/>
                          </a:lnTo>
                          <a:lnTo>
                            <a:pt x="648" y="238"/>
                          </a:lnTo>
                          <a:lnTo>
                            <a:pt x="656" y="242"/>
                          </a:lnTo>
                          <a:lnTo>
                            <a:pt x="663" y="245"/>
                          </a:lnTo>
                          <a:lnTo>
                            <a:pt x="671" y="247"/>
                          </a:lnTo>
                          <a:lnTo>
                            <a:pt x="679" y="249"/>
                          </a:lnTo>
                          <a:lnTo>
                            <a:pt x="687" y="249"/>
                          </a:lnTo>
                          <a:lnTo>
                            <a:pt x="695" y="249"/>
                          </a:lnTo>
                          <a:lnTo>
                            <a:pt x="703" y="249"/>
                          </a:lnTo>
                          <a:lnTo>
                            <a:pt x="712" y="247"/>
                          </a:lnTo>
                          <a:lnTo>
                            <a:pt x="720" y="245"/>
                          </a:lnTo>
                          <a:lnTo>
                            <a:pt x="761" y="231"/>
                          </a:lnTo>
                          <a:lnTo>
                            <a:pt x="803" y="218"/>
                          </a:lnTo>
                          <a:lnTo>
                            <a:pt x="845" y="207"/>
                          </a:lnTo>
                          <a:lnTo>
                            <a:pt x="887" y="197"/>
                          </a:lnTo>
                          <a:lnTo>
                            <a:pt x="929" y="188"/>
                          </a:lnTo>
                          <a:lnTo>
                            <a:pt x="972" y="182"/>
                          </a:lnTo>
                          <a:lnTo>
                            <a:pt x="1015" y="175"/>
                          </a:lnTo>
                          <a:lnTo>
                            <a:pt x="1058" y="171"/>
                          </a:lnTo>
                          <a:lnTo>
                            <a:pt x="1100" y="168"/>
                          </a:lnTo>
                          <a:lnTo>
                            <a:pt x="1143" y="166"/>
                          </a:lnTo>
                          <a:lnTo>
                            <a:pt x="1186" y="166"/>
                          </a:lnTo>
                          <a:lnTo>
                            <a:pt x="1230" y="167"/>
                          </a:lnTo>
                          <a:lnTo>
                            <a:pt x="1273" y="171"/>
                          </a:lnTo>
                          <a:lnTo>
                            <a:pt x="1315" y="174"/>
                          </a:lnTo>
                          <a:lnTo>
                            <a:pt x="1358" y="179"/>
                          </a:lnTo>
                          <a:lnTo>
                            <a:pt x="1401" y="186"/>
                          </a:lnTo>
                          <a:lnTo>
                            <a:pt x="1444" y="195"/>
                          </a:lnTo>
                          <a:lnTo>
                            <a:pt x="1485" y="203"/>
                          </a:lnTo>
                          <a:lnTo>
                            <a:pt x="1528" y="214"/>
                          </a:lnTo>
                          <a:lnTo>
                            <a:pt x="1570" y="226"/>
                          </a:lnTo>
                          <a:lnTo>
                            <a:pt x="1612" y="241"/>
                          </a:lnTo>
                          <a:lnTo>
                            <a:pt x="1653" y="255"/>
                          </a:lnTo>
                          <a:lnTo>
                            <a:pt x="1694" y="271"/>
                          </a:lnTo>
                          <a:lnTo>
                            <a:pt x="1735" y="289"/>
                          </a:lnTo>
                          <a:lnTo>
                            <a:pt x="1775" y="307"/>
                          </a:lnTo>
                          <a:lnTo>
                            <a:pt x="1815" y="327"/>
                          </a:lnTo>
                          <a:lnTo>
                            <a:pt x="1854" y="348"/>
                          </a:lnTo>
                          <a:lnTo>
                            <a:pt x="1894" y="371"/>
                          </a:lnTo>
                          <a:lnTo>
                            <a:pt x="1932" y="395"/>
                          </a:lnTo>
                          <a:lnTo>
                            <a:pt x="1969" y="420"/>
                          </a:lnTo>
                          <a:lnTo>
                            <a:pt x="2007" y="446"/>
                          </a:lnTo>
                          <a:lnTo>
                            <a:pt x="2044" y="474"/>
                          </a:lnTo>
                          <a:lnTo>
                            <a:pt x="2076" y="500"/>
                          </a:lnTo>
                          <a:lnTo>
                            <a:pt x="2107" y="525"/>
                          </a:lnTo>
                          <a:lnTo>
                            <a:pt x="2137" y="553"/>
                          </a:lnTo>
                          <a:lnTo>
                            <a:pt x="2167" y="580"/>
                          </a:lnTo>
                          <a:lnTo>
                            <a:pt x="2195" y="607"/>
                          </a:lnTo>
                          <a:lnTo>
                            <a:pt x="2224" y="636"/>
                          </a:lnTo>
                          <a:lnTo>
                            <a:pt x="2250" y="665"/>
                          </a:lnTo>
                          <a:lnTo>
                            <a:pt x="2277" y="694"/>
                          </a:lnTo>
                          <a:lnTo>
                            <a:pt x="2302" y="724"/>
                          </a:lnTo>
                          <a:lnTo>
                            <a:pt x="2327" y="754"/>
                          </a:lnTo>
                          <a:lnTo>
                            <a:pt x="2350" y="785"/>
                          </a:lnTo>
                          <a:lnTo>
                            <a:pt x="2373" y="815"/>
                          </a:lnTo>
                          <a:lnTo>
                            <a:pt x="2395" y="847"/>
                          </a:lnTo>
                          <a:lnTo>
                            <a:pt x="2416" y="879"/>
                          </a:lnTo>
                          <a:lnTo>
                            <a:pt x="2436" y="910"/>
                          </a:lnTo>
                          <a:lnTo>
                            <a:pt x="2454" y="942"/>
                          </a:lnTo>
                          <a:lnTo>
                            <a:pt x="2472" y="974"/>
                          </a:lnTo>
                          <a:lnTo>
                            <a:pt x="2488" y="1006"/>
                          </a:lnTo>
                          <a:lnTo>
                            <a:pt x="2504" y="1037"/>
                          </a:lnTo>
                          <a:lnTo>
                            <a:pt x="2518" y="1070"/>
                          </a:lnTo>
                          <a:lnTo>
                            <a:pt x="2531" y="1102"/>
                          </a:lnTo>
                          <a:lnTo>
                            <a:pt x="2544" y="1134"/>
                          </a:lnTo>
                          <a:lnTo>
                            <a:pt x="2555" y="1165"/>
                          </a:lnTo>
                          <a:lnTo>
                            <a:pt x="2565" y="1198"/>
                          </a:lnTo>
                          <a:lnTo>
                            <a:pt x="2573" y="1230"/>
                          </a:lnTo>
                          <a:lnTo>
                            <a:pt x="2581" y="1261"/>
                          </a:lnTo>
                          <a:lnTo>
                            <a:pt x="2587" y="1292"/>
                          </a:lnTo>
                          <a:lnTo>
                            <a:pt x="2592" y="1323"/>
                          </a:lnTo>
                          <a:lnTo>
                            <a:pt x="2595" y="1354"/>
                          </a:lnTo>
                          <a:lnTo>
                            <a:pt x="2598" y="1384"/>
                          </a:lnTo>
                          <a:lnTo>
                            <a:pt x="2598" y="1414"/>
                          </a:lnTo>
                          <a:lnTo>
                            <a:pt x="2598" y="1443"/>
                          </a:lnTo>
                          <a:lnTo>
                            <a:pt x="2596" y="1474"/>
                          </a:lnTo>
                          <a:lnTo>
                            <a:pt x="2593" y="1504"/>
                          </a:lnTo>
                          <a:lnTo>
                            <a:pt x="2588" y="1532"/>
                          </a:lnTo>
                          <a:lnTo>
                            <a:pt x="2582" y="1559"/>
                          </a:lnTo>
                          <a:lnTo>
                            <a:pt x="2574" y="1586"/>
                          </a:lnTo>
                          <a:lnTo>
                            <a:pt x="2564" y="1612"/>
                          </a:lnTo>
                          <a:lnTo>
                            <a:pt x="2553" y="1637"/>
                          </a:lnTo>
                          <a:lnTo>
                            <a:pt x="2541" y="1661"/>
                          </a:lnTo>
                          <a:lnTo>
                            <a:pt x="2528" y="1684"/>
                          </a:lnTo>
                          <a:lnTo>
                            <a:pt x="2513" y="1706"/>
                          </a:lnTo>
                          <a:lnTo>
                            <a:pt x="2496" y="1728"/>
                          </a:lnTo>
                          <a:lnTo>
                            <a:pt x="2477" y="1748"/>
                          </a:lnTo>
                          <a:lnTo>
                            <a:pt x="2459" y="1767"/>
                          </a:lnTo>
                          <a:lnTo>
                            <a:pt x="2438" y="1786"/>
                          </a:lnTo>
                          <a:lnTo>
                            <a:pt x="2415" y="1804"/>
                          </a:lnTo>
                          <a:lnTo>
                            <a:pt x="2391" y="1821"/>
                          </a:lnTo>
                          <a:lnTo>
                            <a:pt x="2345" y="1848"/>
                          </a:lnTo>
                          <a:lnTo>
                            <a:pt x="2296" y="1873"/>
                          </a:lnTo>
                          <a:lnTo>
                            <a:pt x="2245" y="1893"/>
                          </a:lnTo>
                          <a:lnTo>
                            <a:pt x="2191" y="1910"/>
                          </a:lnTo>
                          <a:lnTo>
                            <a:pt x="2134" y="1923"/>
                          </a:lnTo>
                          <a:lnTo>
                            <a:pt x="2076" y="1934"/>
                          </a:lnTo>
                          <a:lnTo>
                            <a:pt x="2015" y="1940"/>
                          </a:lnTo>
                          <a:lnTo>
                            <a:pt x="1953" y="1945"/>
                          </a:lnTo>
                          <a:lnTo>
                            <a:pt x="1889" y="1946"/>
                          </a:lnTo>
                          <a:lnTo>
                            <a:pt x="1823" y="1944"/>
                          </a:lnTo>
                          <a:lnTo>
                            <a:pt x="1758" y="1938"/>
                          </a:lnTo>
                          <a:lnTo>
                            <a:pt x="1690" y="1931"/>
                          </a:lnTo>
                          <a:lnTo>
                            <a:pt x="1622" y="1921"/>
                          </a:lnTo>
                          <a:lnTo>
                            <a:pt x="1552" y="1908"/>
                          </a:lnTo>
                          <a:lnTo>
                            <a:pt x="1483" y="1892"/>
                          </a:lnTo>
                          <a:lnTo>
                            <a:pt x="1414" y="1874"/>
                          </a:lnTo>
                          <a:lnTo>
                            <a:pt x="1344" y="1854"/>
                          </a:lnTo>
                          <a:lnTo>
                            <a:pt x="1275" y="1831"/>
                          </a:lnTo>
                          <a:lnTo>
                            <a:pt x="1206" y="1807"/>
                          </a:lnTo>
                          <a:lnTo>
                            <a:pt x="1137" y="1779"/>
                          </a:lnTo>
                          <a:lnTo>
                            <a:pt x="1070" y="1751"/>
                          </a:lnTo>
                          <a:lnTo>
                            <a:pt x="1003" y="1720"/>
                          </a:lnTo>
                          <a:lnTo>
                            <a:pt x="936" y="1688"/>
                          </a:lnTo>
                          <a:lnTo>
                            <a:pt x="872" y="1654"/>
                          </a:lnTo>
                          <a:lnTo>
                            <a:pt x="808" y="1618"/>
                          </a:lnTo>
                          <a:lnTo>
                            <a:pt x="747" y="1580"/>
                          </a:lnTo>
                          <a:lnTo>
                            <a:pt x="688" y="1542"/>
                          </a:lnTo>
                          <a:lnTo>
                            <a:pt x="630" y="1501"/>
                          </a:lnTo>
                          <a:lnTo>
                            <a:pt x="575" y="1460"/>
                          </a:lnTo>
                          <a:lnTo>
                            <a:pt x="522" y="1417"/>
                          </a:lnTo>
                          <a:lnTo>
                            <a:pt x="472" y="1373"/>
                          </a:lnTo>
                          <a:lnTo>
                            <a:pt x="424" y="1329"/>
                          </a:lnTo>
                          <a:lnTo>
                            <a:pt x="390" y="1294"/>
                          </a:lnTo>
                          <a:lnTo>
                            <a:pt x="359" y="1259"/>
                          </a:lnTo>
                          <a:lnTo>
                            <a:pt x="329" y="1223"/>
                          </a:lnTo>
                          <a:lnTo>
                            <a:pt x="302" y="1187"/>
                          </a:lnTo>
                          <a:lnTo>
                            <a:pt x="277" y="1152"/>
                          </a:lnTo>
                          <a:lnTo>
                            <a:pt x="255" y="1117"/>
                          </a:lnTo>
                          <a:lnTo>
                            <a:pt x="236" y="1082"/>
                          </a:lnTo>
                          <a:lnTo>
                            <a:pt x="218" y="1048"/>
                          </a:lnTo>
                          <a:lnTo>
                            <a:pt x="204" y="1013"/>
                          </a:lnTo>
                          <a:lnTo>
                            <a:pt x="191" y="978"/>
                          </a:lnTo>
                          <a:lnTo>
                            <a:pt x="181" y="944"/>
                          </a:lnTo>
                          <a:lnTo>
                            <a:pt x="174" y="910"/>
                          </a:lnTo>
                          <a:lnTo>
                            <a:pt x="171" y="893"/>
                          </a:lnTo>
                          <a:lnTo>
                            <a:pt x="169" y="877"/>
                          </a:lnTo>
                          <a:lnTo>
                            <a:pt x="168" y="860"/>
                          </a:lnTo>
                          <a:lnTo>
                            <a:pt x="167" y="843"/>
                          </a:lnTo>
                          <a:lnTo>
                            <a:pt x="167" y="826"/>
                          </a:lnTo>
                          <a:lnTo>
                            <a:pt x="168" y="810"/>
                          </a:lnTo>
                          <a:lnTo>
                            <a:pt x="169" y="793"/>
                          </a:lnTo>
                          <a:lnTo>
                            <a:pt x="171" y="777"/>
                          </a:lnTo>
                          <a:lnTo>
                            <a:pt x="173" y="757"/>
                          </a:lnTo>
                          <a:lnTo>
                            <a:pt x="178" y="738"/>
                          </a:lnTo>
                          <a:lnTo>
                            <a:pt x="182" y="719"/>
                          </a:lnTo>
                          <a:lnTo>
                            <a:pt x="187" y="700"/>
                          </a:lnTo>
                          <a:lnTo>
                            <a:pt x="193" y="683"/>
                          </a:lnTo>
                          <a:lnTo>
                            <a:pt x="201" y="665"/>
                          </a:lnTo>
                          <a:lnTo>
                            <a:pt x="208" y="648"/>
                          </a:lnTo>
                          <a:lnTo>
                            <a:pt x="216" y="630"/>
                          </a:lnTo>
                          <a:lnTo>
                            <a:pt x="225" y="614"/>
                          </a:lnTo>
                          <a:lnTo>
                            <a:pt x="235" y="597"/>
                          </a:lnTo>
                          <a:lnTo>
                            <a:pt x="244" y="582"/>
                          </a:lnTo>
                          <a:lnTo>
                            <a:pt x="254" y="567"/>
                          </a:lnTo>
                          <a:lnTo>
                            <a:pt x="276" y="537"/>
                          </a:lnTo>
                          <a:lnTo>
                            <a:pt x="300" y="509"/>
                          </a:lnTo>
                          <a:lnTo>
                            <a:pt x="326" y="483"/>
                          </a:lnTo>
                          <a:lnTo>
                            <a:pt x="352" y="457"/>
                          </a:lnTo>
                          <a:lnTo>
                            <a:pt x="379" y="434"/>
                          </a:lnTo>
                          <a:lnTo>
                            <a:pt x="407" y="412"/>
                          </a:lnTo>
                          <a:lnTo>
                            <a:pt x="435" y="392"/>
                          </a:lnTo>
                          <a:lnTo>
                            <a:pt x="463" y="372"/>
                          </a:lnTo>
                          <a:lnTo>
                            <a:pt x="491" y="354"/>
                          </a:lnTo>
                          <a:lnTo>
                            <a:pt x="518" y="338"/>
                          </a:lnTo>
                          <a:lnTo>
                            <a:pt x="525" y="334"/>
                          </a:lnTo>
                          <a:lnTo>
                            <a:pt x="532" y="328"/>
                          </a:lnTo>
                          <a:lnTo>
                            <a:pt x="537" y="323"/>
                          </a:lnTo>
                          <a:lnTo>
                            <a:pt x="543" y="316"/>
                          </a:lnTo>
                          <a:lnTo>
                            <a:pt x="547" y="310"/>
                          </a:lnTo>
                          <a:lnTo>
                            <a:pt x="552" y="303"/>
                          </a:lnTo>
                          <a:lnTo>
                            <a:pt x="555" y="295"/>
                          </a:lnTo>
                          <a:lnTo>
                            <a:pt x="557" y="288"/>
                          </a:lnTo>
                          <a:lnTo>
                            <a:pt x="558" y="280"/>
                          </a:lnTo>
                          <a:lnTo>
                            <a:pt x="559" y="271"/>
                          </a:lnTo>
                          <a:lnTo>
                            <a:pt x="559" y="264"/>
                          </a:lnTo>
                          <a:lnTo>
                            <a:pt x="559" y="256"/>
                          </a:lnTo>
                          <a:lnTo>
                            <a:pt x="558" y="247"/>
                          </a:lnTo>
                          <a:lnTo>
                            <a:pt x="556" y="240"/>
                          </a:lnTo>
                          <a:lnTo>
                            <a:pt x="553" y="232"/>
                          </a:lnTo>
                          <a:lnTo>
                            <a:pt x="548" y="224"/>
                          </a:lnTo>
                          <a:lnTo>
                            <a:pt x="544" y="217"/>
                          </a:lnTo>
                          <a:lnTo>
                            <a:pt x="539" y="210"/>
                          </a:lnTo>
                          <a:lnTo>
                            <a:pt x="533" y="205"/>
                          </a:lnTo>
                          <a:lnTo>
                            <a:pt x="526" y="199"/>
                          </a:lnTo>
                          <a:lnTo>
                            <a:pt x="520" y="195"/>
                          </a:lnTo>
                          <a:lnTo>
                            <a:pt x="512" y="191"/>
                          </a:lnTo>
                          <a:lnTo>
                            <a:pt x="506" y="188"/>
                          </a:lnTo>
                          <a:lnTo>
                            <a:pt x="498" y="185"/>
                          </a:lnTo>
                          <a:lnTo>
                            <a:pt x="490" y="184"/>
                          </a:lnTo>
                          <a:lnTo>
                            <a:pt x="481" y="183"/>
                          </a:lnTo>
                          <a:lnTo>
                            <a:pt x="474" y="183"/>
                          </a:lnTo>
                          <a:lnTo>
                            <a:pt x="466" y="183"/>
                          </a:lnTo>
                          <a:lnTo>
                            <a:pt x="457" y="185"/>
                          </a:lnTo>
                          <a:lnTo>
                            <a:pt x="450" y="187"/>
                          </a:lnTo>
                          <a:lnTo>
                            <a:pt x="442" y="190"/>
                          </a:lnTo>
                          <a:lnTo>
                            <a:pt x="434" y="194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96" name="Freeform 560"/>
                    <p:cNvSpPr>
                      <a:spLocks/>
                    </p:cNvSpPr>
                    <p:nvPr/>
                  </p:nvSpPr>
                  <p:spPr bwMode="auto">
                    <a:xfrm flipH="1">
                      <a:off x="3781" y="3890"/>
                      <a:ext cx="257" cy="171"/>
                    </a:xfrm>
                    <a:custGeom>
                      <a:avLst/>
                      <a:gdLst>
                        <a:gd name="T0" fmla="*/ 1467 w 1529"/>
                        <a:gd name="T1" fmla="*/ 231 h 986"/>
                        <a:gd name="T2" fmla="*/ 1368 w 1529"/>
                        <a:gd name="T3" fmla="*/ 154 h 986"/>
                        <a:gd name="T4" fmla="*/ 1215 w 1529"/>
                        <a:gd name="T5" fmla="*/ 48 h 986"/>
                        <a:gd name="T6" fmla="*/ 1153 w 1529"/>
                        <a:gd name="T7" fmla="*/ 9 h 986"/>
                        <a:gd name="T8" fmla="*/ 1130 w 1529"/>
                        <a:gd name="T9" fmla="*/ 1 h 986"/>
                        <a:gd name="T10" fmla="*/ 1106 w 1529"/>
                        <a:gd name="T11" fmla="*/ 0 h 986"/>
                        <a:gd name="T12" fmla="*/ 1082 w 1529"/>
                        <a:gd name="T13" fmla="*/ 7 h 986"/>
                        <a:gd name="T14" fmla="*/ 1061 w 1529"/>
                        <a:gd name="T15" fmla="*/ 19 h 986"/>
                        <a:gd name="T16" fmla="*/ 1045 w 1529"/>
                        <a:gd name="T17" fmla="*/ 37 h 986"/>
                        <a:gd name="T18" fmla="*/ 1035 w 1529"/>
                        <a:gd name="T19" fmla="*/ 60 h 986"/>
                        <a:gd name="T20" fmla="*/ 1032 w 1529"/>
                        <a:gd name="T21" fmla="*/ 84 h 986"/>
                        <a:gd name="T22" fmla="*/ 1035 w 1529"/>
                        <a:gd name="T23" fmla="*/ 108 h 986"/>
                        <a:gd name="T24" fmla="*/ 1046 w 1529"/>
                        <a:gd name="T25" fmla="*/ 130 h 986"/>
                        <a:gd name="T26" fmla="*/ 1062 w 1529"/>
                        <a:gd name="T27" fmla="*/ 148 h 986"/>
                        <a:gd name="T28" fmla="*/ 1109 w 1529"/>
                        <a:gd name="T29" fmla="*/ 180 h 986"/>
                        <a:gd name="T30" fmla="*/ 1190 w 1529"/>
                        <a:gd name="T31" fmla="*/ 234 h 986"/>
                        <a:gd name="T32" fmla="*/ 1277 w 1529"/>
                        <a:gd name="T33" fmla="*/ 296 h 986"/>
                        <a:gd name="T34" fmla="*/ 1134 w 1529"/>
                        <a:gd name="T35" fmla="*/ 367 h 986"/>
                        <a:gd name="T36" fmla="*/ 973 w 1529"/>
                        <a:gd name="T37" fmla="*/ 456 h 986"/>
                        <a:gd name="T38" fmla="*/ 809 w 1529"/>
                        <a:gd name="T39" fmla="*/ 559 h 986"/>
                        <a:gd name="T40" fmla="*/ 652 w 1529"/>
                        <a:gd name="T41" fmla="*/ 665 h 986"/>
                        <a:gd name="T42" fmla="*/ 517 w 1529"/>
                        <a:gd name="T43" fmla="*/ 769 h 986"/>
                        <a:gd name="T44" fmla="*/ 409 w 1529"/>
                        <a:gd name="T45" fmla="*/ 761 h 986"/>
                        <a:gd name="T46" fmla="*/ 277 w 1529"/>
                        <a:gd name="T47" fmla="*/ 672 h 986"/>
                        <a:gd name="T48" fmla="*/ 134 w 1529"/>
                        <a:gd name="T49" fmla="*/ 571 h 986"/>
                        <a:gd name="T50" fmla="*/ 111 w 1529"/>
                        <a:gd name="T51" fmla="*/ 559 h 986"/>
                        <a:gd name="T52" fmla="*/ 87 w 1529"/>
                        <a:gd name="T53" fmla="*/ 556 h 986"/>
                        <a:gd name="T54" fmla="*/ 64 w 1529"/>
                        <a:gd name="T55" fmla="*/ 558 h 986"/>
                        <a:gd name="T56" fmla="*/ 41 w 1529"/>
                        <a:gd name="T57" fmla="*/ 567 h 986"/>
                        <a:gd name="T58" fmla="*/ 22 w 1529"/>
                        <a:gd name="T59" fmla="*/ 583 h 986"/>
                        <a:gd name="T60" fmla="*/ 8 w 1529"/>
                        <a:gd name="T61" fmla="*/ 604 h 986"/>
                        <a:gd name="T62" fmla="*/ 1 w 1529"/>
                        <a:gd name="T63" fmla="*/ 628 h 986"/>
                        <a:gd name="T64" fmla="*/ 1 w 1529"/>
                        <a:gd name="T65" fmla="*/ 652 h 986"/>
                        <a:gd name="T66" fmla="*/ 9 w 1529"/>
                        <a:gd name="T67" fmla="*/ 675 h 986"/>
                        <a:gd name="T68" fmla="*/ 22 w 1529"/>
                        <a:gd name="T69" fmla="*/ 695 h 986"/>
                        <a:gd name="T70" fmla="*/ 73 w 1529"/>
                        <a:gd name="T71" fmla="*/ 733 h 986"/>
                        <a:gd name="T72" fmla="*/ 248 w 1529"/>
                        <a:gd name="T73" fmla="*/ 855 h 986"/>
                        <a:gd name="T74" fmla="*/ 402 w 1529"/>
                        <a:gd name="T75" fmla="*/ 951 h 986"/>
                        <a:gd name="T76" fmla="*/ 468 w 1529"/>
                        <a:gd name="T77" fmla="*/ 982 h 986"/>
                        <a:gd name="T78" fmla="*/ 502 w 1529"/>
                        <a:gd name="T79" fmla="*/ 986 h 986"/>
                        <a:gd name="T80" fmla="*/ 534 w 1529"/>
                        <a:gd name="T81" fmla="*/ 975 h 986"/>
                        <a:gd name="T82" fmla="*/ 573 w 1529"/>
                        <a:gd name="T83" fmla="*/ 942 h 986"/>
                        <a:gd name="T84" fmla="*/ 644 w 1529"/>
                        <a:gd name="T85" fmla="*/ 881 h 986"/>
                        <a:gd name="T86" fmla="*/ 825 w 1529"/>
                        <a:gd name="T87" fmla="*/ 749 h 986"/>
                        <a:gd name="T88" fmla="*/ 1032 w 1529"/>
                        <a:gd name="T89" fmla="*/ 617 h 986"/>
                        <a:gd name="T90" fmla="*/ 1230 w 1529"/>
                        <a:gd name="T91" fmla="*/ 505 h 986"/>
                        <a:gd name="T92" fmla="*/ 1390 w 1529"/>
                        <a:gd name="T93" fmla="*/ 428 h 986"/>
                        <a:gd name="T94" fmla="*/ 1446 w 1529"/>
                        <a:gd name="T95" fmla="*/ 407 h 986"/>
                        <a:gd name="T96" fmla="*/ 1482 w 1529"/>
                        <a:gd name="T97" fmla="*/ 396 h 986"/>
                        <a:gd name="T98" fmla="*/ 1509 w 1529"/>
                        <a:gd name="T99" fmla="*/ 377 h 986"/>
                        <a:gd name="T100" fmla="*/ 1524 w 1529"/>
                        <a:gd name="T101" fmla="*/ 346 h 986"/>
                        <a:gd name="T102" fmla="*/ 1527 w 1529"/>
                        <a:gd name="T103" fmla="*/ 313 h 986"/>
                        <a:gd name="T104" fmla="*/ 1518 w 1529"/>
                        <a:gd name="T105" fmla="*/ 281 h 9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529" h="986">
                          <a:moveTo>
                            <a:pt x="1503" y="263"/>
                          </a:moveTo>
                          <a:lnTo>
                            <a:pt x="1487" y="247"/>
                          </a:lnTo>
                          <a:lnTo>
                            <a:pt x="1467" y="231"/>
                          </a:lnTo>
                          <a:lnTo>
                            <a:pt x="1445" y="212"/>
                          </a:lnTo>
                          <a:lnTo>
                            <a:pt x="1421" y="194"/>
                          </a:lnTo>
                          <a:lnTo>
                            <a:pt x="1368" y="154"/>
                          </a:lnTo>
                          <a:lnTo>
                            <a:pt x="1314" y="115"/>
                          </a:lnTo>
                          <a:lnTo>
                            <a:pt x="1261" y="80"/>
                          </a:lnTo>
                          <a:lnTo>
                            <a:pt x="1215" y="48"/>
                          </a:lnTo>
                          <a:lnTo>
                            <a:pt x="1180" y="25"/>
                          </a:lnTo>
                          <a:lnTo>
                            <a:pt x="1161" y="13"/>
                          </a:lnTo>
                          <a:lnTo>
                            <a:pt x="1153" y="9"/>
                          </a:lnTo>
                          <a:lnTo>
                            <a:pt x="1146" y="6"/>
                          </a:lnTo>
                          <a:lnTo>
                            <a:pt x="1138" y="2"/>
                          </a:lnTo>
                          <a:lnTo>
                            <a:pt x="1130" y="1"/>
                          </a:lnTo>
                          <a:lnTo>
                            <a:pt x="1121" y="0"/>
                          </a:lnTo>
                          <a:lnTo>
                            <a:pt x="1114" y="0"/>
                          </a:lnTo>
                          <a:lnTo>
                            <a:pt x="1106" y="0"/>
                          </a:lnTo>
                          <a:lnTo>
                            <a:pt x="1097" y="1"/>
                          </a:lnTo>
                          <a:lnTo>
                            <a:pt x="1090" y="3"/>
                          </a:lnTo>
                          <a:lnTo>
                            <a:pt x="1082" y="7"/>
                          </a:lnTo>
                          <a:lnTo>
                            <a:pt x="1075" y="10"/>
                          </a:lnTo>
                          <a:lnTo>
                            <a:pt x="1068" y="14"/>
                          </a:lnTo>
                          <a:lnTo>
                            <a:pt x="1061" y="19"/>
                          </a:lnTo>
                          <a:lnTo>
                            <a:pt x="1056" y="24"/>
                          </a:lnTo>
                          <a:lnTo>
                            <a:pt x="1050" y="31"/>
                          </a:lnTo>
                          <a:lnTo>
                            <a:pt x="1045" y="37"/>
                          </a:lnTo>
                          <a:lnTo>
                            <a:pt x="1040" y="45"/>
                          </a:lnTo>
                          <a:lnTo>
                            <a:pt x="1037" y="53"/>
                          </a:lnTo>
                          <a:lnTo>
                            <a:pt x="1035" y="60"/>
                          </a:lnTo>
                          <a:lnTo>
                            <a:pt x="1033" y="69"/>
                          </a:lnTo>
                          <a:lnTo>
                            <a:pt x="1032" y="77"/>
                          </a:lnTo>
                          <a:lnTo>
                            <a:pt x="1032" y="84"/>
                          </a:lnTo>
                          <a:lnTo>
                            <a:pt x="1032" y="93"/>
                          </a:lnTo>
                          <a:lnTo>
                            <a:pt x="1034" y="101"/>
                          </a:lnTo>
                          <a:lnTo>
                            <a:pt x="1035" y="108"/>
                          </a:lnTo>
                          <a:lnTo>
                            <a:pt x="1038" y="116"/>
                          </a:lnTo>
                          <a:lnTo>
                            <a:pt x="1041" y="123"/>
                          </a:lnTo>
                          <a:lnTo>
                            <a:pt x="1046" y="130"/>
                          </a:lnTo>
                          <a:lnTo>
                            <a:pt x="1050" y="137"/>
                          </a:lnTo>
                          <a:lnTo>
                            <a:pt x="1057" y="142"/>
                          </a:lnTo>
                          <a:lnTo>
                            <a:pt x="1062" y="148"/>
                          </a:lnTo>
                          <a:lnTo>
                            <a:pt x="1070" y="153"/>
                          </a:lnTo>
                          <a:lnTo>
                            <a:pt x="1087" y="165"/>
                          </a:lnTo>
                          <a:lnTo>
                            <a:pt x="1109" y="180"/>
                          </a:lnTo>
                          <a:lnTo>
                            <a:pt x="1135" y="196"/>
                          </a:lnTo>
                          <a:lnTo>
                            <a:pt x="1161" y="215"/>
                          </a:lnTo>
                          <a:lnTo>
                            <a:pt x="1190" y="234"/>
                          </a:lnTo>
                          <a:lnTo>
                            <a:pt x="1219" y="254"/>
                          </a:lnTo>
                          <a:lnTo>
                            <a:pt x="1249" y="275"/>
                          </a:lnTo>
                          <a:lnTo>
                            <a:pt x="1277" y="296"/>
                          </a:lnTo>
                          <a:lnTo>
                            <a:pt x="1232" y="316"/>
                          </a:lnTo>
                          <a:lnTo>
                            <a:pt x="1184" y="340"/>
                          </a:lnTo>
                          <a:lnTo>
                            <a:pt x="1134" y="367"/>
                          </a:lnTo>
                          <a:lnTo>
                            <a:pt x="1082" y="395"/>
                          </a:lnTo>
                          <a:lnTo>
                            <a:pt x="1028" y="425"/>
                          </a:lnTo>
                          <a:lnTo>
                            <a:pt x="973" y="456"/>
                          </a:lnTo>
                          <a:lnTo>
                            <a:pt x="919" y="490"/>
                          </a:lnTo>
                          <a:lnTo>
                            <a:pt x="864" y="524"/>
                          </a:lnTo>
                          <a:lnTo>
                            <a:pt x="809" y="559"/>
                          </a:lnTo>
                          <a:lnTo>
                            <a:pt x="755" y="594"/>
                          </a:lnTo>
                          <a:lnTo>
                            <a:pt x="702" y="629"/>
                          </a:lnTo>
                          <a:lnTo>
                            <a:pt x="652" y="665"/>
                          </a:lnTo>
                          <a:lnTo>
                            <a:pt x="604" y="701"/>
                          </a:lnTo>
                          <a:lnTo>
                            <a:pt x="559" y="736"/>
                          </a:lnTo>
                          <a:lnTo>
                            <a:pt x="517" y="769"/>
                          </a:lnTo>
                          <a:lnTo>
                            <a:pt x="479" y="802"/>
                          </a:lnTo>
                          <a:lnTo>
                            <a:pt x="447" y="784"/>
                          </a:lnTo>
                          <a:lnTo>
                            <a:pt x="409" y="761"/>
                          </a:lnTo>
                          <a:lnTo>
                            <a:pt x="369" y="734"/>
                          </a:lnTo>
                          <a:lnTo>
                            <a:pt x="324" y="704"/>
                          </a:lnTo>
                          <a:lnTo>
                            <a:pt x="277" y="672"/>
                          </a:lnTo>
                          <a:lnTo>
                            <a:pt x="228" y="639"/>
                          </a:lnTo>
                          <a:lnTo>
                            <a:pt x="180" y="605"/>
                          </a:lnTo>
                          <a:lnTo>
                            <a:pt x="134" y="571"/>
                          </a:lnTo>
                          <a:lnTo>
                            <a:pt x="126" y="567"/>
                          </a:lnTo>
                          <a:lnTo>
                            <a:pt x="119" y="563"/>
                          </a:lnTo>
                          <a:lnTo>
                            <a:pt x="111" y="559"/>
                          </a:lnTo>
                          <a:lnTo>
                            <a:pt x="103" y="557"/>
                          </a:lnTo>
                          <a:lnTo>
                            <a:pt x="96" y="556"/>
                          </a:lnTo>
                          <a:lnTo>
                            <a:pt x="87" y="556"/>
                          </a:lnTo>
                          <a:lnTo>
                            <a:pt x="79" y="556"/>
                          </a:lnTo>
                          <a:lnTo>
                            <a:pt x="71" y="556"/>
                          </a:lnTo>
                          <a:lnTo>
                            <a:pt x="64" y="558"/>
                          </a:lnTo>
                          <a:lnTo>
                            <a:pt x="56" y="560"/>
                          </a:lnTo>
                          <a:lnTo>
                            <a:pt x="48" y="564"/>
                          </a:lnTo>
                          <a:lnTo>
                            <a:pt x="41" y="567"/>
                          </a:lnTo>
                          <a:lnTo>
                            <a:pt x="34" y="572"/>
                          </a:lnTo>
                          <a:lnTo>
                            <a:pt x="28" y="577"/>
                          </a:lnTo>
                          <a:lnTo>
                            <a:pt x="22" y="583"/>
                          </a:lnTo>
                          <a:lnTo>
                            <a:pt x="17" y="590"/>
                          </a:lnTo>
                          <a:lnTo>
                            <a:pt x="12" y="597"/>
                          </a:lnTo>
                          <a:lnTo>
                            <a:pt x="8" y="604"/>
                          </a:lnTo>
                          <a:lnTo>
                            <a:pt x="4" y="612"/>
                          </a:lnTo>
                          <a:lnTo>
                            <a:pt x="2" y="620"/>
                          </a:lnTo>
                          <a:lnTo>
                            <a:pt x="1" y="628"/>
                          </a:lnTo>
                          <a:lnTo>
                            <a:pt x="0" y="636"/>
                          </a:lnTo>
                          <a:lnTo>
                            <a:pt x="0" y="644"/>
                          </a:lnTo>
                          <a:lnTo>
                            <a:pt x="1" y="652"/>
                          </a:lnTo>
                          <a:lnTo>
                            <a:pt x="3" y="660"/>
                          </a:lnTo>
                          <a:lnTo>
                            <a:pt x="6" y="668"/>
                          </a:lnTo>
                          <a:lnTo>
                            <a:pt x="9" y="675"/>
                          </a:lnTo>
                          <a:lnTo>
                            <a:pt x="12" y="682"/>
                          </a:lnTo>
                          <a:lnTo>
                            <a:pt x="17" y="688"/>
                          </a:lnTo>
                          <a:lnTo>
                            <a:pt x="22" y="695"/>
                          </a:lnTo>
                          <a:lnTo>
                            <a:pt x="29" y="702"/>
                          </a:lnTo>
                          <a:lnTo>
                            <a:pt x="35" y="706"/>
                          </a:lnTo>
                          <a:lnTo>
                            <a:pt x="73" y="733"/>
                          </a:lnTo>
                          <a:lnTo>
                            <a:pt x="123" y="769"/>
                          </a:lnTo>
                          <a:lnTo>
                            <a:pt x="183" y="811"/>
                          </a:lnTo>
                          <a:lnTo>
                            <a:pt x="248" y="855"/>
                          </a:lnTo>
                          <a:lnTo>
                            <a:pt x="313" y="898"/>
                          </a:lnTo>
                          <a:lnTo>
                            <a:pt x="373" y="935"/>
                          </a:lnTo>
                          <a:lnTo>
                            <a:pt x="402" y="951"/>
                          </a:lnTo>
                          <a:lnTo>
                            <a:pt x="427" y="964"/>
                          </a:lnTo>
                          <a:lnTo>
                            <a:pt x="449" y="975"/>
                          </a:lnTo>
                          <a:lnTo>
                            <a:pt x="468" y="982"/>
                          </a:lnTo>
                          <a:lnTo>
                            <a:pt x="479" y="985"/>
                          </a:lnTo>
                          <a:lnTo>
                            <a:pt x="491" y="986"/>
                          </a:lnTo>
                          <a:lnTo>
                            <a:pt x="502" y="986"/>
                          </a:lnTo>
                          <a:lnTo>
                            <a:pt x="513" y="984"/>
                          </a:lnTo>
                          <a:lnTo>
                            <a:pt x="523" y="981"/>
                          </a:lnTo>
                          <a:lnTo>
                            <a:pt x="534" y="975"/>
                          </a:lnTo>
                          <a:lnTo>
                            <a:pt x="544" y="970"/>
                          </a:lnTo>
                          <a:lnTo>
                            <a:pt x="553" y="962"/>
                          </a:lnTo>
                          <a:lnTo>
                            <a:pt x="573" y="942"/>
                          </a:lnTo>
                          <a:lnTo>
                            <a:pt x="595" y="923"/>
                          </a:lnTo>
                          <a:lnTo>
                            <a:pt x="619" y="902"/>
                          </a:lnTo>
                          <a:lnTo>
                            <a:pt x="644" y="881"/>
                          </a:lnTo>
                          <a:lnTo>
                            <a:pt x="700" y="837"/>
                          </a:lnTo>
                          <a:lnTo>
                            <a:pt x="761" y="794"/>
                          </a:lnTo>
                          <a:lnTo>
                            <a:pt x="825" y="749"/>
                          </a:lnTo>
                          <a:lnTo>
                            <a:pt x="892" y="704"/>
                          </a:lnTo>
                          <a:lnTo>
                            <a:pt x="961" y="660"/>
                          </a:lnTo>
                          <a:lnTo>
                            <a:pt x="1032" y="617"/>
                          </a:lnTo>
                          <a:lnTo>
                            <a:pt x="1100" y="577"/>
                          </a:lnTo>
                          <a:lnTo>
                            <a:pt x="1166" y="540"/>
                          </a:lnTo>
                          <a:lnTo>
                            <a:pt x="1230" y="505"/>
                          </a:lnTo>
                          <a:lnTo>
                            <a:pt x="1289" y="474"/>
                          </a:lnTo>
                          <a:lnTo>
                            <a:pt x="1343" y="449"/>
                          </a:lnTo>
                          <a:lnTo>
                            <a:pt x="1390" y="428"/>
                          </a:lnTo>
                          <a:lnTo>
                            <a:pt x="1411" y="419"/>
                          </a:lnTo>
                          <a:lnTo>
                            <a:pt x="1430" y="413"/>
                          </a:lnTo>
                          <a:lnTo>
                            <a:pt x="1446" y="407"/>
                          </a:lnTo>
                          <a:lnTo>
                            <a:pt x="1461" y="404"/>
                          </a:lnTo>
                          <a:lnTo>
                            <a:pt x="1472" y="401"/>
                          </a:lnTo>
                          <a:lnTo>
                            <a:pt x="1482" y="396"/>
                          </a:lnTo>
                          <a:lnTo>
                            <a:pt x="1492" y="391"/>
                          </a:lnTo>
                          <a:lnTo>
                            <a:pt x="1501" y="384"/>
                          </a:lnTo>
                          <a:lnTo>
                            <a:pt x="1509" y="377"/>
                          </a:lnTo>
                          <a:lnTo>
                            <a:pt x="1515" y="367"/>
                          </a:lnTo>
                          <a:lnTo>
                            <a:pt x="1521" y="357"/>
                          </a:lnTo>
                          <a:lnTo>
                            <a:pt x="1524" y="346"/>
                          </a:lnTo>
                          <a:lnTo>
                            <a:pt x="1527" y="335"/>
                          </a:lnTo>
                          <a:lnTo>
                            <a:pt x="1529" y="324"/>
                          </a:lnTo>
                          <a:lnTo>
                            <a:pt x="1527" y="313"/>
                          </a:lnTo>
                          <a:lnTo>
                            <a:pt x="1525" y="302"/>
                          </a:lnTo>
                          <a:lnTo>
                            <a:pt x="1522" y="291"/>
                          </a:lnTo>
                          <a:lnTo>
                            <a:pt x="1518" y="281"/>
                          </a:lnTo>
                          <a:lnTo>
                            <a:pt x="1511" y="271"/>
                          </a:lnTo>
                          <a:lnTo>
                            <a:pt x="1503" y="263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859697" name="Group 561"/>
                  <p:cNvGrpSpPr>
                    <a:grpSpLocks/>
                  </p:cNvGrpSpPr>
                  <p:nvPr/>
                </p:nvGrpSpPr>
                <p:grpSpPr bwMode="auto">
                  <a:xfrm>
                    <a:off x="3587" y="1820"/>
                    <a:ext cx="777" cy="1746"/>
                    <a:chOff x="3587" y="1820"/>
                    <a:chExt cx="777" cy="1746"/>
                  </a:xfrm>
                </p:grpSpPr>
                <p:sp>
                  <p:nvSpPr>
                    <p:cNvPr id="859698" name="Freeform 562"/>
                    <p:cNvSpPr>
                      <a:spLocks/>
                    </p:cNvSpPr>
                    <p:nvPr/>
                  </p:nvSpPr>
                  <p:spPr bwMode="auto">
                    <a:xfrm flipH="1">
                      <a:off x="3587" y="1820"/>
                      <a:ext cx="777" cy="1651"/>
                    </a:xfrm>
                    <a:custGeom>
                      <a:avLst/>
                      <a:gdLst>
                        <a:gd name="T0" fmla="*/ 4615 w 4619"/>
                        <a:gd name="T1" fmla="*/ 546 h 9524"/>
                        <a:gd name="T2" fmla="*/ 4592 w 4619"/>
                        <a:gd name="T3" fmla="*/ 429 h 9524"/>
                        <a:gd name="T4" fmla="*/ 4547 w 4619"/>
                        <a:gd name="T5" fmla="*/ 321 h 9524"/>
                        <a:gd name="T6" fmla="*/ 4482 w 4619"/>
                        <a:gd name="T7" fmla="*/ 222 h 9524"/>
                        <a:gd name="T8" fmla="*/ 4396 w 4619"/>
                        <a:gd name="T9" fmla="*/ 137 h 9524"/>
                        <a:gd name="T10" fmla="*/ 4297 w 4619"/>
                        <a:gd name="T11" fmla="*/ 71 h 9524"/>
                        <a:gd name="T12" fmla="*/ 4187 w 4619"/>
                        <a:gd name="T13" fmla="*/ 26 h 9524"/>
                        <a:gd name="T14" fmla="*/ 4071 w 4619"/>
                        <a:gd name="T15" fmla="*/ 3 h 9524"/>
                        <a:gd name="T16" fmla="*/ 578 w 4619"/>
                        <a:gd name="T17" fmla="*/ 1 h 9524"/>
                        <a:gd name="T18" fmla="*/ 457 w 4619"/>
                        <a:gd name="T19" fmla="*/ 20 h 9524"/>
                        <a:gd name="T20" fmla="*/ 345 w 4619"/>
                        <a:gd name="T21" fmla="*/ 60 h 9524"/>
                        <a:gd name="T22" fmla="*/ 245 w 4619"/>
                        <a:gd name="T23" fmla="*/ 120 h 9524"/>
                        <a:gd name="T24" fmla="*/ 158 w 4619"/>
                        <a:gd name="T25" fmla="*/ 199 h 9524"/>
                        <a:gd name="T26" fmla="*/ 89 w 4619"/>
                        <a:gd name="T27" fmla="*/ 292 h 9524"/>
                        <a:gd name="T28" fmla="*/ 38 w 4619"/>
                        <a:gd name="T29" fmla="*/ 398 h 9524"/>
                        <a:gd name="T30" fmla="*/ 8 w 4619"/>
                        <a:gd name="T31" fmla="*/ 513 h 9524"/>
                        <a:gd name="T32" fmla="*/ 0 w 4619"/>
                        <a:gd name="T33" fmla="*/ 8918 h 9524"/>
                        <a:gd name="T34" fmla="*/ 12 w 4619"/>
                        <a:gd name="T35" fmla="*/ 9037 h 9524"/>
                        <a:gd name="T36" fmla="*/ 46 w 4619"/>
                        <a:gd name="T37" fmla="*/ 9150 h 9524"/>
                        <a:gd name="T38" fmla="*/ 102 w 4619"/>
                        <a:gd name="T39" fmla="*/ 9254 h 9524"/>
                        <a:gd name="T40" fmla="*/ 179 w 4619"/>
                        <a:gd name="T41" fmla="*/ 9346 h 9524"/>
                        <a:gd name="T42" fmla="*/ 271 w 4619"/>
                        <a:gd name="T43" fmla="*/ 9422 h 9524"/>
                        <a:gd name="T44" fmla="*/ 376 w 4619"/>
                        <a:gd name="T45" fmla="*/ 9478 h 9524"/>
                        <a:gd name="T46" fmla="*/ 489 w 4619"/>
                        <a:gd name="T47" fmla="*/ 9512 h 9524"/>
                        <a:gd name="T48" fmla="*/ 608 w 4619"/>
                        <a:gd name="T49" fmla="*/ 9524 h 9524"/>
                        <a:gd name="T50" fmla="*/ 3899 w 4619"/>
                        <a:gd name="T51" fmla="*/ 9514 h 9524"/>
                        <a:gd name="T52" fmla="*/ 3969 w 4619"/>
                        <a:gd name="T53" fmla="*/ 9476 h 9524"/>
                        <a:gd name="T54" fmla="*/ 4021 w 4619"/>
                        <a:gd name="T55" fmla="*/ 9414 h 9524"/>
                        <a:gd name="T56" fmla="*/ 4045 w 4619"/>
                        <a:gd name="T57" fmla="*/ 9336 h 9524"/>
                        <a:gd name="T58" fmla="*/ 4036 w 4619"/>
                        <a:gd name="T59" fmla="*/ 9252 h 9524"/>
                        <a:gd name="T60" fmla="*/ 3998 w 4619"/>
                        <a:gd name="T61" fmla="*/ 9180 h 9524"/>
                        <a:gd name="T62" fmla="*/ 3936 w 4619"/>
                        <a:gd name="T63" fmla="*/ 9130 h 9524"/>
                        <a:gd name="T64" fmla="*/ 3857 w 4619"/>
                        <a:gd name="T65" fmla="*/ 9106 h 9524"/>
                        <a:gd name="T66" fmla="*/ 572 w 4619"/>
                        <a:gd name="T67" fmla="*/ 9101 h 9524"/>
                        <a:gd name="T68" fmla="*/ 505 w 4619"/>
                        <a:gd name="T69" fmla="*/ 9073 h 9524"/>
                        <a:gd name="T70" fmla="*/ 452 w 4619"/>
                        <a:gd name="T71" fmla="*/ 9022 h 9524"/>
                        <a:gd name="T72" fmla="*/ 425 w 4619"/>
                        <a:gd name="T73" fmla="*/ 8955 h 9524"/>
                        <a:gd name="T74" fmla="*/ 422 w 4619"/>
                        <a:gd name="T75" fmla="*/ 588 h 9524"/>
                        <a:gd name="T76" fmla="*/ 444 w 4619"/>
                        <a:gd name="T77" fmla="*/ 518 h 9524"/>
                        <a:gd name="T78" fmla="*/ 490 w 4619"/>
                        <a:gd name="T79" fmla="*/ 462 h 9524"/>
                        <a:gd name="T80" fmla="*/ 553 w 4619"/>
                        <a:gd name="T81" fmla="*/ 428 h 9524"/>
                        <a:gd name="T82" fmla="*/ 4011 w 4619"/>
                        <a:gd name="T83" fmla="*/ 419 h 9524"/>
                        <a:gd name="T84" fmla="*/ 4082 w 4619"/>
                        <a:gd name="T85" fmla="*/ 433 h 9524"/>
                        <a:gd name="T86" fmla="*/ 4144 w 4619"/>
                        <a:gd name="T87" fmla="*/ 474 h 9524"/>
                        <a:gd name="T88" fmla="*/ 4184 w 4619"/>
                        <a:gd name="T89" fmla="*/ 534 h 9524"/>
                        <a:gd name="T90" fmla="*/ 4198 w 4619"/>
                        <a:gd name="T91" fmla="*/ 606 h 9524"/>
                        <a:gd name="T92" fmla="*/ 4207 w 4619"/>
                        <a:gd name="T93" fmla="*/ 8904 h 9524"/>
                        <a:gd name="T94" fmla="*/ 4246 w 4619"/>
                        <a:gd name="T95" fmla="*/ 8975 h 9524"/>
                        <a:gd name="T96" fmla="*/ 4308 w 4619"/>
                        <a:gd name="T97" fmla="*/ 9025 h 9524"/>
                        <a:gd name="T98" fmla="*/ 4387 w 4619"/>
                        <a:gd name="T99" fmla="*/ 9049 h 9524"/>
                        <a:gd name="T100" fmla="*/ 4471 w 4619"/>
                        <a:gd name="T101" fmla="*/ 9041 h 9524"/>
                        <a:gd name="T102" fmla="*/ 4542 w 4619"/>
                        <a:gd name="T103" fmla="*/ 9003 h 9524"/>
                        <a:gd name="T104" fmla="*/ 4593 w 4619"/>
                        <a:gd name="T105" fmla="*/ 8941 h 9524"/>
                        <a:gd name="T106" fmla="*/ 4618 w 4619"/>
                        <a:gd name="T107" fmla="*/ 8863 h 95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4619" h="9524">
                          <a:moveTo>
                            <a:pt x="4619" y="8841"/>
                          </a:moveTo>
                          <a:lnTo>
                            <a:pt x="4619" y="606"/>
                          </a:lnTo>
                          <a:lnTo>
                            <a:pt x="4618" y="576"/>
                          </a:lnTo>
                          <a:lnTo>
                            <a:pt x="4615" y="546"/>
                          </a:lnTo>
                          <a:lnTo>
                            <a:pt x="4612" y="517"/>
                          </a:lnTo>
                          <a:lnTo>
                            <a:pt x="4607" y="487"/>
                          </a:lnTo>
                          <a:lnTo>
                            <a:pt x="4600" y="457"/>
                          </a:lnTo>
                          <a:lnTo>
                            <a:pt x="4592" y="429"/>
                          </a:lnTo>
                          <a:lnTo>
                            <a:pt x="4584" y="402"/>
                          </a:lnTo>
                          <a:lnTo>
                            <a:pt x="4573" y="374"/>
                          </a:lnTo>
                          <a:lnTo>
                            <a:pt x="4561" y="347"/>
                          </a:lnTo>
                          <a:lnTo>
                            <a:pt x="4547" y="321"/>
                          </a:lnTo>
                          <a:lnTo>
                            <a:pt x="4533" y="296"/>
                          </a:lnTo>
                          <a:lnTo>
                            <a:pt x="4517" y="270"/>
                          </a:lnTo>
                          <a:lnTo>
                            <a:pt x="4499" y="245"/>
                          </a:lnTo>
                          <a:lnTo>
                            <a:pt x="4482" y="222"/>
                          </a:lnTo>
                          <a:lnTo>
                            <a:pt x="4462" y="199"/>
                          </a:lnTo>
                          <a:lnTo>
                            <a:pt x="4441" y="177"/>
                          </a:lnTo>
                          <a:lnTo>
                            <a:pt x="4419" y="157"/>
                          </a:lnTo>
                          <a:lnTo>
                            <a:pt x="4396" y="137"/>
                          </a:lnTo>
                          <a:lnTo>
                            <a:pt x="4372" y="118"/>
                          </a:lnTo>
                          <a:lnTo>
                            <a:pt x="4348" y="102"/>
                          </a:lnTo>
                          <a:lnTo>
                            <a:pt x="4322" y="85"/>
                          </a:lnTo>
                          <a:lnTo>
                            <a:pt x="4297" y="71"/>
                          </a:lnTo>
                          <a:lnTo>
                            <a:pt x="4271" y="58"/>
                          </a:lnTo>
                          <a:lnTo>
                            <a:pt x="4243" y="46"/>
                          </a:lnTo>
                          <a:lnTo>
                            <a:pt x="4216" y="35"/>
                          </a:lnTo>
                          <a:lnTo>
                            <a:pt x="4187" y="26"/>
                          </a:lnTo>
                          <a:lnTo>
                            <a:pt x="4159" y="19"/>
                          </a:lnTo>
                          <a:lnTo>
                            <a:pt x="4130" y="12"/>
                          </a:lnTo>
                          <a:lnTo>
                            <a:pt x="4101" y="7"/>
                          </a:lnTo>
                          <a:lnTo>
                            <a:pt x="4071" y="3"/>
                          </a:lnTo>
                          <a:lnTo>
                            <a:pt x="4042" y="1"/>
                          </a:lnTo>
                          <a:lnTo>
                            <a:pt x="4011" y="0"/>
                          </a:lnTo>
                          <a:lnTo>
                            <a:pt x="608" y="0"/>
                          </a:lnTo>
                          <a:lnTo>
                            <a:pt x="578" y="1"/>
                          </a:lnTo>
                          <a:lnTo>
                            <a:pt x="547" y="3"/>
                          </a:lnTo>
                          <a:lnTo>
                            <a:pt x="516" y="7"/>
                          </a:lnTo>
                          <a:lnTo>
                            <a:pt x="486" y="12"/>
                          </a:lnTo>
                          <a:lnTo>
                            <a:pt x="457" y="20"/>
                          </a:lnTo>
                          <a:lnTo>
                            <a:pt x="428" y="27"/>
                          </a:lnTo>
                          <a:lnTo>
                            <a:pt x="400" y="37"/>
                          </a:lnTo>
                          <a:lnTo>
                            <a:pt x="372" y="48"/>
                          </a:lnTo>
                          <a:lnTo>
                            <a:pt x="345" y="60"/>
                          </a:lnTo>
                          <a:lnTo>
                            <a:pt x="319" y="73"/>
                          </a:lnTo>
                          <a:lnTo>
                            <a:pt x="293" y="88"/>
                          </a:lnTo>
                          <a:lnTo>
                            <a:pt x="269" y="104"/>
                          </a:lnTo>
                          <a:lnTo>
                            <a:pt x="245" y="120"/>
                          </a:lnTo>
                          <a:lnTo>
                            <a:pt x="222" y="139"/>
                          </a:lnTo>
                          <a:lnTo>
                            <a:pt x="200" y="158"/>
                          </a:lnTo>
                          <a:lnTo>
                            <a:pt x="179" y="177"/>
                          </a:lnTo>
                          <a:lnTo>
                            <a:pt x="158" y="199"/>
                          </a:lnTo>
                          <a:lnTo>
                            <a:pt x="140" y="221"/>
                          </a:lnTo>
                          <a:lnTo>
                            <a:pt x="122" y="244"/>
                          </a:lnTo>
                          <a:lnTo>
                            <a:pt x="105" y="267"/>
                          </a:lnTo>
                          <a:lnTo>
                            <a:pt x="89" y="292"/>
                          </a:lnTo>
                          <a:lnTo>
                            <a:pt x="74" y="317"/>
                          </a:lnTo>
                          <a:lnTo>
                            <a:pt x="61" y="344"/>
                          </a:lnTo>
                          <a:lnTo>
                            <a:pt x="49" y="370"/>
                          </a:lnTo>
                          <a:lnTo>
                            <a:pt x="38" y="398"/>
                          </a:lnTo>
                          <a:lnTo>
                            <a:pt x="28" y="426"/>
                          </a:lnTo>
                          <a:lnTo>
                            <a:pt x="20" y="455"/>
                          </a:lnTo>
                          <a:lnTo>
                            <a:pt x="14" y="484"/>
                          </a:lnTo>
                          <a:lnTo>
                            <a:pt x="8" y="513"/>
                          </a:lnTo>
                          <a:lnTo>
                            <a:pt x="4" y="544"/>
                          </a:lnTo>
                          <a:lnTo>
                            <a:pt x="1" y="575"/>
                          </a:lnTo>
                          <a:lnTo>
                            <a:pt x="0" y="606"/>
                          </a:lnTo>
                          <a:lnTo>
                            <a:pt x="0" y="8918"/>
                          </a:lnTo>
                          <a:lnTo>
                            <a:pt x="1" y="8948"/>
                          </a:lnTo>
                          <a:lnTo>
                            <a:pt x="4" y="8978"/>
                          </a:lnTo>
                          <a:lnTo>
                            <a:pt x="7" y="9007"/>
                          </a:lnTo>
                          <a:lnTo>
                            <a:pt x="12" y="9037"/>
                          </a:lnTo>
                          <a:lnTo>
                            <a:pt x="19" y="9065"/>
                          </a:lnTo>
                          <a:lnTo>
                            <a:pt x="27" y="9094"/>
                          </a:lnTo>
                          <a:lnTo>
                            <a:pt x="37" y="9122"/>
                          </a:lnTo>
                          <a:lnTo>
                            <a:pt x="46" y="9150"/>
                          </a:lnTo>
                          <a:lnTo>
                            <a:pt x="59" y="9177"/>
                          </a:lnTo>
                          <a:lnTo>
                            <a:pt x="72" y="9203"/>
                          </a:lnTo>
                          <a:lnTo>
                            <a:pt x="87" y="9229"/>
                          </a:lnTo>
                          <a:lnTo>
                            <a:pt x="102" y="9254"/>
                          </a:lnTo>
                          <a:lnTo>
                            <a:pt x="120" y="9278"/>
                          </a:lnTo>
                          <a:lnTo>
                            <a:pt x="139" y="9302"/>
                          </a:lnTo>
                          <a:lnTo>
                            <a:pt x="158" y="9325"/>
                          </a:lnTo>
                          <a:lnTo>
                            <a:pt x="179" y="9346"/>
                          </a:lnTo>
                          <a:lnTo>
                            <a:pt x="201" y="9368"/>
                          </a:lnTo>
                          <a:lnTo>
                            <a:pt x="223" y="9386"/>
                          </a:lnTo>
                          <a:lnTo>
                            <a:pt x="247" y="9405"/>
                          </a:lnTo>
                          <a:lnTo>
                            <a:pt x="271" y="9422"/>
                          </a:lnTo>
                          <a:lnTo>
                            <a:pt x="297" y="9438"/>
                          </a:lnTo>
                          <a:lnTo>
                            <a:pt x="322" y="9453"/>
                          </a:lnTo>
                          <a:lnTo>
                            <a:pt x="348" y="9466"/>
                          </a:lnTo>
                          <a:lnTo>
                            <a:pt x="376" y="9478"/>
                          </a:lnTo>
                          <a:lnTo>
                            <a:pt x="403" y="9489"/>
                          </a:lnTo>
                          <a:lnTo>
                            <a:pt x="432" y="9498"/>
                          </a:lnTo>
                          <a:lnTo>
                            <a:pt x="460" y="9505"/>
                          </a:lnTo>
                          <a:lnTo>
                            <a:pt x="489" y="9512"/>
                          </a:lnTo>
                          <a:lnTo>
                            <a:pt x="518" y="9518"/>
                          </a:lnTo>
                          <a:lnTo>
                            <a:pt x="548" y="9521"/>
                          </a:lnTo>
                          <a:lnTo>
                            <a:pt x="578" y="9523"/>
                          </a:lnTo>
                          <a:lnTo>
                            <a:pt x="608" y="9524"/>
                          </a:lnTo>
                          <a:lnTo>
                            <a:pt x="3836" y="9524"/>
                          </a:lnTo>
                          <a:lnTo>
                            <a:pt x="3857" y="9523"/>
                          </a:lnTo>
                          <a:lnTo>
                            <a:pt x="3878" y="9520"/>
                          </a:lnTo>
                          <a:lnTo>
                            <a:pt x="3899" y="9514"/>
                          </a:lnTo>
                          <a:lnTo>
                            <a:pt x="3918" y="9508"/>
                          </a:lnTo>
                          <a:lnTo>
                            <a:pt x="3936" y="9499"/>
                          </a:lnTo>
                          <a:lnTo>
                            <a:pt x="3954" y="9488"/>
                          </a:lnTo>
                          <a:lnTo>
                            <a:pt x="3969" y="9476"/>
                          </a:lnTo>
                          <a:lnTo>
                            <a:pt x="3984" y="9463"/>
                          </a:lnTo>
                          <a:lnTo>
                            <a:pt x="3998" y="9447"/>
                          </a:lnTo>
                          <a:lnTo>
                            <a:pt x="4010" y="9431"/>
                          </a:lnTo>
                          <a:lnTo>
                            <a:pt x="4021" y="9414"/>
                          </a:lnTo>
                          <a:lnTo>
                            <a:pt x="4029" y="9396"/>
                          </a:lnTo>
                          <a:lnTo>
                            <a:pt x="4036" y="9376"/>
                          </a:lnTo>
                          <a:lnTo>
                            <a:pt x="4042" y="9357"/>
                          </a:lnTo>
                          <a:lnTo>
                            <a:pt x="4045" y="9336"/>
                          </a:lnTo>
                          <a:lnTo>
                            <a:pt x="4046" y="9314"/>
                          </a:lnTo>
                          <a:lnTo>
                            <a:pt x="4045" y="9292"/>
                          </a:lnTo>
                          <a:lnTo>
                            <a:pt x="4042" y="9271"/>
                          </a:lnTo>
                          <a:lnTo>
                            <a:pt x="4036" y="9252"/>
                          </a:lnTo>
                          <a:lnTo>
                            <a:pt x="4029" y="9233"/>
                          </a:lnTo>
                          <a:lnTo>
                            <a:pt x="4021" y="9214"/>
                          </a:lnTo>
                          <a:lnTo>
                            <a:pt x="4010" y="9197"/>
                          </a:lnTo>
                          <a:lnTo>
                            <a:pt x="3998" y="9180"/>
                          </a:lnTo>
                          <a:lnTo>
                            <a:pt x="3984" y="9166"/>
                          </a:lnTo>
                          <a:lnTo>
                            <a:pt x="3969" y="9152"/>
                          </a:lnTo>
                          <a:lnTo>
                            <a:pt x="3954" y="9140"/>
                          </a:lnTo>
                          <a:lnTo>
                            <a:pt x="3936" y="9130"/>
                          </a:lnTo>
                          <a:lnTo>
                            <a:pt x="3918" y="9121"/>
                          </a:lnTo>
                          <a:lnTo>
                            <a:pt x="3899" y="9114"/>
                          </a:lnTo>
                          <a:lnTo>
                            <a:pt x="3878" y="9108"/>
                          </a:lnTo>
                          <a:lnTo>
                            <a:pt x="3857" y="9106"/>
                          </a:lnTo>
                          <a:lnTo>
                            <a:pt x="3836" y="9104"/>
                          </a:lnTo>
                          <a:lnTo>
                            <a:pt x="608" y="9104"/>
                          </a:lnTo>
                          <a:lnTo>
                            <a:pt x="590" y="9104"/>
                          </a:lnTo>
                          <a:lnTo>
                            <a:pt x="572" y="9101"/>
                          </a:lnTo>
                          <a:lnTo>
                            <a:pt x="553" y="9096"/>
                          </a:lnTo>
                          <a:lnTo>
                            <a:pt x="537" y="9091"/>
                          </a:lnTo>
                          <a:lnTo>
                            <a:pt x="520" y="9083"/>
                          </a:lnTo>
                          <a:lnTo>
                            <a:pt x="505" y="9073"/>
                          </a:lnTo>
                          <a:lnTo>
                            <a:pt x="490" y="9062"/>
                          </a:lnTo>
                          <a:lnTo>
                            <a:pt x="477" y="9050"/>
                          </a:lnTo>
                          <a:lnTo>
                            <a:pt x="463" y="9036"/>
                          </a:lnTo>
                          <a:lnTo>
                            <a:pt x="452" y="9022"/>
                          </a:lnTo>
                          <a:lnTo>
                            <a:pt x="444" y="9005"/>
                          </a:lnTo>
                          <a:lnTo>
                            <a:pt x="436" y="8989"/>
                          </a:lnTo>
                          <a:lnTo>
                            <a:pt x="429" y="8972"/>
                          </a:lnTo>
                          <a:lnTo>
                            <a:pt x="425" y="8955"/>
                          </a:lnTo>
                          <a:lnTo>
                            <a:pt x="422" y="8936"/>
                          </a:lnTo>
                          <a:lnTo>
                            <a:pt x="422" y="8918"/>
                          </a:lnTo>
                          <a:lnTo>
                            <a:pt x="422" y="606"/>
                          </a:lnTo>
                          <a:lnTo>
                            <a:pt x="422" y="588"/>
                          </a:lnTo>
                          <a:lnTo>
                            <a:pt x="425" y="569"/>
                          </a:lnTo>
                          <a:lnTo>
                            <a:pt x="429" y="552"/>
                          </a:lnTo>
                          <a:lnTo>
                            <a:pt x="436" y="534"/>
                          </a:lnTo>
                          <a:lnTo>
                            <a:pt x="444" y="518"/>
                          </a:lnTo>
                          <a:lnTo>
                            <a:pt x="452" y="502"/>
                          </a:lnTo>
                          <a:lnTo>
                            <a:pt x="463" y="488"/>
                          </a:lnTo>
                          <a:lnTo>
                            <a:pt x="477" y="474"/>
                          </a:lnTo>
                          <a:lnTo>
                            <a:pt x="490" y="462"/>
                          </a:lnTo>
                          <a:lnTo>
                            <a:pt x="505" y="451"/>
                          </a:lnTo>
                          <a:lnTo>
                            <a:pt x="520" y="441"/>
                          </a:lnTo>
                          <a:lnTo>
                            <a:pt x="537" y="433"/>
                          </a:lnTo>
                          <a:lnTo>
                            <a:pt x="553" y="428"/>
                          </a:lnTo>
                          <a:lnTo>
                            <a:pt x="572" y="422"/>
                          </a:lnTo>
                          <a:lnTo>
                            <a:pt x="590" y="420"/>
                          </a:lnTo>
                          <a:lnTo>
                            <a:pt x="608" y="419"/>
                          </a:lnTo>
                          <a:lnTo>
                            <a:pt x="4011" y="419"/>
                          </a:lnTo>
                          <a:lnTo>
                            <a:pt x="4029" y="420"/>
                          </a:lnTo>
                          <a:lnTo>
                            <a:pt x="4048" y="422"/>
                          </a:lnTo>
                          <a:lnTo>
                            <a:pt x="4066" y="428"/>
                          </a:lnTo>
                          <a:lnTo>
                            <a:pt x="4082" y="433"/>
                          </a:lnTo>
                          <a:lnTo>
                            <a:pt x="4099" y="441"/>
                          </a:lnTo>
                          <a:lnTo>
                            <a:pt x="4115" y="451"/>
                          </a:lnTo>
                          <a:lnTo>
                            <a:pt x="4129" y="462"/>
                          </a:lnTo>
                          <a:lnTo>
                            <a:pt x="4144" y="474"/>
                          </a:lnTo>
                          <a:lnTo>
                            <a:pt x="4156" y="488"/>
                          </a:lnTo>
                          <a:lnTo>
                            <a:pt x="4167" y="502"/>
                          </a:lnTo>
                          <a:lnTo>
                            <a:pt x="4176" y="518"/>
                          </a:lnTo>
                          <a:lnTo>
                            <a:pt x="4184" y="534"/>
                          </a:lnTo>
                          <a:lnTo>
                            <a:pt x="4190" y="552"/>
                          </a:lnTo>
                          <a:lnTo>
                            <a:pt x="4194" y="569"/>
                          </a:lnTo>
                          <a:lnTo>
                            <a:pt x="4197" y="588"/>
                          </a:lnTo>
                          <a:lnTo>
                            <a:pt x="4198" y="606"/>
                          </a:lnTo>
                          <a:lnTo>
                            <a:pt x="4198" y="8841"/>
                          </a:lnTo>
                          <a:lnTo>
                            <a:pt x="4200" y="8863"/>
                          </a:lnTo>
                          <a:lnTo>
                            <a:pt x="4203" y="8884"/>
                          </a:lnTo>
                          <a:lnTo>
                            <a:pt x="4207" y="8904"/>
                          </a:lnTo>
                          <a:lnTo>
                            <a:pt x="4215" y="8922"/>
                          </a:lnTo>
                          <a:lnTo>
                            <a:pt x="4224" y="8941"/>
                          </a:lnTo>
                          <a:lnTo>
                            <a:pt x="4234" y="8958"/>
                          </a:lnTo>
                          <a:lnTo>
                            <a:pt x="4246" y="8975"/>
                          </a:lnTo>
                          <a:lnTo>
                            <a:pt x="4260" y="8989"/>
                          </a:lnTo>
                          <a:lnTo>
                            <a:pt x="4274" y="9003"/>
                          </a:lnTo>
                          <a:lnTo>
                            <a:pt x="4291" y="9015"/>
                          </a:lnTo>
                          <a:lnTo>
                            <a:pt x="4308" y="9025"/>
                          </a:lnTo>
                          <a:lnTo>
                            <a:pt x="4327" y="9034"/>
                          </a:lnTo>
                          <a:lnTo>
                            <a:pt x="4345" y="9041"/>
                          </a:lnTo>
                          <a:lnTo>
                            <a:pt x="4366" y="9047"/>
                          </a:lnTo>
                          <a:lnTo>
                            <a:pt x="4387" y="9049"/>
                          </a:lnTo>
                          <a:lnTo>
                            <a:pt x="4408" y="9050"/>
                          </a:lnTo>
                          <a:lnTo>
                            <a:pt x="4430" y="9049"/>
                          </a:lnTo>
                          <a:lnTo>
                            <a:pt x="4451" y="9047"/>
                          </a:lnTo>
                          <a:lnTo>
                            <a:pt x="4471" y="9041"/>
                          </a:lnTo>
                          <a:lnTo>
                            <a:pt x="4490" y="9034"/>
                          </a:lnTo>
                          <a:lnTo>
                            <a:pt x="4509" y="9025"/>
                          </a:lnTo>
                          <a:lnTo>
                            <a:pt x="4525" y="9015"/>
                          </a:lnTo>
                          <a:lnTo>
                            <a:pt x="4542" y="9003"/>
                          </a:lnTo>
                          <a:lnTo>
                            <a:pt x="4557" y="8989"/>
                          </a:lnTo>
                          <a:lnTo>
                            <a:pt x="4570" y="8975"/>
                          </a:lnTo>
                          <a:lnTo>
                            <a:pt x="4582" y="8958"/>
                          </a:lnTo>
                          <a:lnTo>
                            <a:pt x="4593" y="8941"/>
                          </a:lnTo>
                          <a:lnTo>
                            <a:pt x="4602" y="8922"/>
                          </a:lnTo>
                          <a:lnTo>
                            <a:pt x="4609" y="8904"/>
                          </a:lnTo>
                          <a:lnTo>
                            <a:pt x="4614" y="8884"/>
                          </a:lnTo>
                          <a:lnTo>
                            <a:pt x="4618" y="8863"/>
                          </a:lnTo>
                          <a:lnTo>
                            <a:pt x="4619" y="8841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699" name="Freeform 563"/>
                    <p:cNvSpPr>
                      <a:spLocks/>
                    </p:cNvSpPr>
                    <p:nvPr/>
                  </p:nvSpPr>
                  <p:spPr bwMode="auto">
                    <a:xfrm flipH="1">
                      <a:off x="3759" y="2024"/>
                      <a:ext cx="440" cy="61"/>
                    </a:xfrm>
                    <a:custGeom>
                      <a:avLst/>
                      <a:gdLst>
                        <a:gd name="T0" fmla="*/ 2443 w 2618"/>
                        <a:gd name="T1" fmla="*/ 349 h 349"/>
                        <a:gd name="T2" fmla="*/ 2479 w 2618"/>
                        <a:gd name="T3" fmla="*/ 345 h 349"/>
                        <a:gd name="T4" fmla="*/ 2512 w 2618"/>
                        <a:gd name="T5" fmla="*/ 336 h 349"/>
                        <a:gd name="T6" fmla="*/ 2541 w 2618"/>
                        <a:gd name="T7" fmla="*/ 319 h 349"/>
                        <a:gd name="T8" fmla="*/ 2567 w 2618"/>
                        <a:gd name="T9" fmla="*/ 298 h 349"/>
                        <a:gd name="T10" fmla="*/ 2588 w 2618"/>
                        <a:gd name="T11" fmla="*/ 272 h 349"/>
                        <a:gd name="T12" fmla="*/ 2605 w 2618"/>
                        <a:gd name="T13" fmla="*/ 243 h 349"/>
                        <a:gd name="T14" fmla="*/ 2615 w 2618"/>
                        <a:gd name="T15" fmla="*/ 210 h 349"/>
                        <a:gd name="T16" fmla="*/ 2618 w 2618"/>
                        <a:gd name="T17" fmla="*/ 175 h 349"/>
                        <a:gd name="T18" fmla="*/ 2615 w 2618"/>
                        <a:gd name="T19" fmla="*/ 140 h 349"/>
                        <a:gd name="T20" fmla="*/ 2605 w 2618"/>
                        <a:gd name="T21" fmla="*/ 107 h 349"/>
                        <a:gd name="T22" fmla="*/ 2588 w 2618"/>
                        <a:gd name="T23" fmla="*/ 77 h 349"/>
                        <a:gd name="T24" fmla="*/ 2567 w 2618"/>
                        <a:gd name="T25" fmla="*/ 51 h 349"/>
                        <a:gd name="T26" fmla="*/ 2541 w 2618"/>
                        <a:gd name="T27" fmla="*/ 29 h 349"/>
                        <a:gd name="T28" fmla="*/ 2512 w 2618"/>
                        <a:gd name="T29" fmla="*/ 14 h 349"/>
                        <a:gd name="T30" fmla="*/ 2479 w 2618"/>
                        <a:gd name="T31" fmla="*/ 3 h 349"/>
                        <a:gd name="T32" fmla="*/ 2443 w 2618"/>
                        <a:gd name="T33" fmla="*/ 0 h 349"/>
                        <a:gd name="T34" fmla="*/ 157 w 2618"/>
                        <a:gd name="T35" fmla="*/ 1 h 349"/>
                        <a:gd name="T36" fmla="*/ 123 w 2618"/>
                        <a:gd name="T37" fmla="*/ 7 h 349"/>
                        <a:gd name="T38" fmla="*/ 92 w 2618"/>
                        <a:gd name="T39" fmla="*/ 20 h 349"/>
                        <a:gd name="T40" fmla="*/ 64 w 2618"/>
                        <a:gd name="T41" fmla="*/ 40 h 349"/>
                        <a:gd name="T42" fmla="*/ 41 w 2618"/>
                        <a:gd name="T43" fmla="*/ 63 h 349"/>
                        <a:gd name="T44" fmla="*/ 21 w 2618"/>
                        <a:gd name="T45" fmla="*/ 91 h 349"/>
                        <a:gd name="T46" fmla="*/ 8 w 2618"/>
                        <a:gd name="T47" fmla="*/ 122 h 349"/>
                        <a:gd name="T48" fmla="*/ 1 w 2618"/>
                        <a:gd name="T49" fmla="*/ 156 h 349"/>
                        <a:gd name="T50" fmla="*/ 1 w 2618"/>
                        <a:gd name="T51" fmla="*/ 192 h 349"/>
                        <a:gd name="T52" fmla="*/ 8 w 2618"/>
                        <a:gd name="T53" fmla="*/ 226 h 349"/>
                        <a:gd name="T54" fmla="*/ 21 w 2618"/>
                        <a:gd name="T55" fmla="*/ 258 h 349"/>
                        <a:gd name="T56" fmla="*/ 41 w 2618"/>
                        <a:gd name="T57" fmla="*/ 285 h 349"/>
                        <a:gd name="T58" fmla="*/ 64 w 2618"/>
                        <a:gd name="T59" fmla="*/ 309 h 349"/>
                        <a:gd name="T60" fmla="*/ 92 w 2618"/>
                        <a:gd name="T61" fmla="*/ 328 h 349"/>
                        <a:gd name="T62" fmla="*/ 123 w 2618"/>
                        <a:gd name="T63" fmla="*/ 341 h 349"/>
                        <a:gd name="T64" fmla="*/ 157 w 2618"/>
                        <a:gd name="T65" fmla="*/ 349 h 3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618" h="349">
                          <a:moveTo>
                            <a:pt x="175" y="349"/>
                          </a:moveTo>
                          <a:lnTo>
                            <a:pt x="2443" y="349"/>
                          </a:lnTo>
                          <a:lnTo>
                            <a:pt x="2461" y="349"/>
                          </a:lnTo>
                          <a:lnTo>
                            <a:pt x="2479" y="345"/>
                          </a:lnTo>
                          <a:lnTo>
                            <a:pt x="2495" y="341"/>
                          </a:lnTo>
                          <a:lnTo>
                            <a:pt x="2512" y="336"/>
                          </a:lnTo>
                          <a:lnTo>
                            <a:pt x="2527" y="328"/>
                          </a:lnTo>
                          <a:lnTo>
                            <a:pt x="2541" y="319"/>
                          </a:lnTo>
                          <a:lnTo>
                            <a:pt x="2554" y="309"/>
                          </a:lnTo>
                          <a:lnTo>
                            <a:pt x="2567" y="298"/>
                          </a:lnTo>
                          <a:lnTo>
                            <a:pt x="2578" y="285"/>
                          </a:lnTo>
                          <a:lnTo>
                            <a:pt x="2588" y="272"/>
                          </a:lnTo>
                          <a:lnTo>
                            <a:pt x="2597" y="258"/>
                          </a:lnTo>
                          <a:lnTo>
                            <a:pt x="2605" y="243"/>
                          </a:lnTo>
                          <a:lnTo>
                            <a:pt x="2610" y="226"/>
                          </a:lnTo>
                          <a:lnTo>
                            <a:pt x="2615" y="210"/>
                          </a:lnTo>
                          <a:lnTo>
                            <a:pt x="2617" y="192"/>
                          </a:lnTo>
                          <a:lnTo>
                            <a:pt x="2618" y="175"/>
                          </a:lnTo>
                          <a:lnTo>
                            <a:pt x="2617" y="156"/>
                          </a:lnTo>
                          <a:lnTo>
                            <a:pt x="2615" y="140"/>
                          </a:lnTo>
                          <a:lnTo>
                            <a:pt x="2610" y="122"/>
                          </a:lnTo>
                          <a:lnTo>
                            <a:pt x="2605" y="107"/>
                          </a:lnTo>
                          <a:lnTo>
                            <a:pt x="2597" y="91"/>
                          </a:lnTo>
                          <a:lnTo>
                            <a:pt x="2588" y="77"/>
                          </a:lnTo>
                          <a:lnTo>
                            <a:pt x="2578" y="63"/>
                          </a:lnTo>
                          <a:lnTo>
                            <a:pt x="2567" y="51"/>
                          </a:lnTo>
                          <a:lnTo>
                            <a:pt x="2554" y="40"/>
                          </a:lnTo>
                          <a:lnTo>
                            <a:pt x="2541" y="29"/>
                          </a:lnTo>
                          <a:lnTo>
                            <a:pt x="2527" y="20"/>
                          </a:lnTo>
                          <a:lnTo>
                            <a:pt x="2512" y="14"/>
                          </a:lnTo>
                          <a:lnTo>
                            <a:pt x="2495" y="7"/>
                          </a:lnTo>
                          <a:lnTo>
                            <a:pt x="2479" y="3"/>
                          </a:lnTo>
                          <a:lnTo>
                            <a:pt x="2461" y="1"/>
                          </a:lnTo>
                          <a:lnTo>
                            <a:pt x="2443" y="0"/>
                          </a:lnTo>
                          <a:lnTo>
                            <a:pt x="175" y="0"/>
                          </a:lnTo>
                          <a:lnTo>
                            <a:pt x="157" y="1"/>
                          </a:lnTo>
                          <a:lnTo>
                            <a:pt x="140" y="3"/>
                          </a:lnTo>
                          <a:lnTo>
                            <a:pt x="123" y="7"/>
                          </a:lnTo>
                          <a:lnTo>
                            <a:pt x="107" y="14"/>
                          </a:lnTo>
                          <a:lnTo>
                            <a:pt x="92" y="20"/>
                          </a:lnTo>
                          <a:lnTo>
                            <a:pt x="78" y="29"/>
                          </a:lnTo>
                          <a:lnTo>
                            <a:pt x="64" y="40"/>
                          </a:lnTo>
                          <a:lnTo>
                            <a:pt x="51" y="51"/>
                          </a:lnTo>
                          <a:lnTo>
                            <a:pt x="41" y="63"/>
                          </a:lnTo>
                          <a:lnTo>
                            <a:pt x="30" y="77"/>
                          </a:lnTo>
                          <a:lnTo>
                            <a:pt x="21" y="91"/>
                          </a:lnTo>
                          <a:lnTo>
                            <a:pt x="14" y="107"/>
                          </a:lnTo>
                          <a:lnTo>
                            <a:pt x="8" y="122"/>
                          </a:lnTo>
                          <a:lnTo>
                            <a:pt x="3" y="140"/>
                          </a:lnTo>
                          <a:lnTo>
                            <a:pt x="1" y="156"/>
                          </a:lnTo>
                          <a:lnTo>
                            <a:pt x="0" y="175"/>
                          </a:lnTo>
                          <a:lnTo>
                            <a:pt x="1" y="192"/>
                          </a:lnTo>
                          <a:lnTo>
                            <a:pt x="3" y="210"/>
                          </a:lnTo>
                          <a:lnTo>
                            <a:pt x="8" y="226"/>
                          </a:lnTo>
                          <a:lnTo>
                            <a:pt x="14" y="243"/>
                          </a:lnTo>
                          <a:lnTo>
                            <a:pt x="21" y="258"/>
                          </a:lnTo>
                          <a:lnTo>
                            <a:pt x="30" y="272"/>
                          </a:lnTo>
                          <a:lnTo>
                            <a:pt x="41" y="285"/>
                          </a:lnTo>
                          <a:lnTo>
                            <a:pt x="51" y="298"/>
                          </a:lnTo>
                          <a:lnTo>
                            <a:pt x="64" y="309"/>
                          </a:lnTo>
                          <a:lnTo>
                            <a:pt x="78" y="319"/>
                          </a:lnTo>
                          <a:lnTo>
                            <a:pt x="92" y="328"/>
                          </a:lnTo>
                          <a:lnTo>
                            <a:pt x="107" y="336"/>
                          </a:lnTo>
                          <a:lnTo>
                            <a:pt x="123" y="341"/>
                          </a:lnTo>
                          <a:lnTo>
                            <a:pt x="140" y="345"/>
                          </a:lnTo>
                          <a:lnTo>
                            <a:pt x="157" y="349"/>
                          </a:lnTo>
                          <a:lnTo>
                            <a:pt x="175" y="349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00" name="Freeform 564"/>
                    <p:cNvSpPr>
                      <a:spLocks/>
                    </p:cNvSpPr>
                    <p:nvPr/>
                  </p:nvSpPr>
                  <p:spPr bwMode="auto">
                    <a:xfrm flipH="1">
                      <a:off x="3826" y="2339"/>
                      <a:ext cx="307" cy="61"/>
                    </a:xfrm>
                    <a:custGeom>
                      <a:avLst/>
                      <a:gdLst>
                        <a:gd name="T0" fmla="*/ 1649 w 1824"/>
                        <a:gd name="T1" fmla="*/ 350 h 350"/>
                        <a:gd name="T2" fmla="*/ 1684 w 1824"/>
                        <a:gd name="T3" fmla="*/ 346 h 350"/>
                        <a:gd name="T4" fmla="*/ 1717 w 1824"/>
                        <a:gd name="T5" fmla="*/ 336 h 350"/>
                        <a:gd name="T6" fmla="*/ 1747 w 1824"/>
                        <a:gd name="T7" fmla="*/ 320 h 350"/>
                        <a:gd name="T8" fmla="*/ 1773 w 1824"/>
                        <a:gd name="T9" fmla="*/ 298 h 350"/>
                        <a:gd name="T10" fmla="*/ 1794 w 1824"/>
                        <a:gd name="T11" fmla="*/ 273 h 350"/>
                        <a:gd name="T12" fmla="*/ 1811 w 1824"/>
                        <a:gd name="T13" fmla="*/ 243 h 350"/>
                        <a:gd name="T14" fmla="*/ 1820 w 1824"/>
                        <a:gd name="T15" fmla="*/ 211 h 350"/>
                        <a:gd name="T16" fmla="*/ 1824 w 1824"/>
                        <a:gd name="T17" fmla="*/ 176 h 350"/>
                        <a:gd name="T18" fmla="*/ 1820 w 1824"/>
                        <a:gd name="T19" fmla="*/ 139 h 350"/>
                        <a:gd name="T20" fmla="*/ 1811 w 1824"/>
                        <a:gd name="T21" fmla="*/ 107 h 350"/>
                        <a:gd name="T22" fmla="*/ 1794 w 1824"/>
                        <a:gd name="T23" fmla="*/ 77 h 350"/>
                        <a:gd name="T24" fmla="*/ 1773 w 1824"/>
                        <a:gd name="T25" fmla="*/ 52 h 350"/>
                        <a:gd name="T26" fmla="*/ 1747 w 1824"/>
                        <a:gd name="T27" fmla="*/ 30 h 350"/>
                        <a:gd name="T28" fmla="*/ 1717 w 1824"/>
                        <a:gd name="T29" fmla="*/ 14 h 350"/>
                        <a:gd name="T30" fmla="*/ 1684 w 1824"/>
                        <a:gd name="T31" fmla="*/ 4 h 350"/>
                        <a:gd name="T32" fmla="*/ 1649 w 1824"/>
                        <a:gd name="T33" fmla="*/ 0 h 350"/>
                        <a:gd name="T34" fmla="*/ 158 w 1824"/>
                        <a:gd name="T35" fmla="*/ 2 h 350"/>
                        <a:gd name="T36" fmla="*/ 123 w 1824"/>
                        <a:gd name="T37" fmla="*/ 8 h 350"/>
                        <a:gd name="T38" fmla="*/ 92 w 1824"/>
                        <a:gd name="T39" fmla="*/ 21 h 350"/>
                        <a:gd name="T40" fmla="*/ 64 w 1824"/>
                        <a:gd name="T41" fmla="*/ 40 h 350"/>
                        <a:gd name="T42" fmla="*/ 41 w 1824"/>
                        <a:gd name="T43" fmla="*/ 64 h 350"/>
                        <a:gd name="T44" fmla="*/ 21 w 1824"/>
                        <a:gd name="T45" fmla="*/ 91 h 350"/>
                        <a:gd name="T46" fmla="*/ 8 w 1824"/>
                        <a:gd name="T47" fmla="*/ 123 h 350"/>
                        <a:gd name="T48" fmla="*/ 1 w 1824"/>
                        <a:gd name="T49" fmla="*/ 157 h 350"/>
                        <a:gd name="T50" fmla="*/ 1 w 1824"/>
                        <a:gd name="T51" fmla="*/ 193 h 350"/>
                        <a:gd name="T52" fmla="*/ 8 w 1824"/>
                        <a:gd name="T53" fmla="*/ 227 h 350"/>
                        <a:gd name="T54" fmla="*/ 21 w 1824"/>
                        <a:gd name="T55" fmla="*/ 259 h 350"/>
                        <a:gd name="T56" fmla="*/ 41 w 1824"/>
                        <a:gd name="T57" fmla="*/ 286 h 350"/>
                        <a:gd name="T58" fmla="*/ 64 w 1824"/>
                        <a:gd name="T59" fmla="*/ 310 h 350"/>
                        <a:gd name="T60" fmla="*/ 92 w 1824"/>
                        <a:gd name="T61" fmla="*/ 329 h 350"/>
                        <a:gd name="T62" fmla="*/ 123 w 1824"/>
                        <a:gd name="T63" fmla="*/ 342 h 350"/>
                        <a:gd name="T64" fmla="*/ 158 w 1824"/>
                        <a:gd name="T65" fmla="*/ 349 h 3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824" h="350">
                          <a:moveTo>
                            <a:pt x="176" y="350"/>
                          </a:moveTo>
                          <a:lnTo>
                            <a:pt x="1649" y="350"/>
                          </a:lnTo>
                          <a:lnTo>
                            <a:pt x="1667" y="349"/>
                          </a:lnTo>
                          <a:lnTo>
                            <a:pt x="1684" y="346"/>
                          </a:lnTo>
                          <a:lnTo>
                            <a:pt x="1701" y="342"/>
                          </a:lnTo>
                          <a:lnTo>
                            <a:pt x="1717" y="336"/>
                          </a:lnTo>
                          <a:lnTo>
                            <a:pt x="1733" y="329"/>
                          </a:lnTo>
                          <a:lnTo>
                            <a:pt x="1747" y="320"/>
                          </a:lnTo>
                          <a:lnTo>
                            <a:pt x="1760" y="310"/>
                          </a:lnTo>
                          <a:lnTo>
                            <a:pt x="1773" y="298"/>
                          </a:lnTo>
                          <a:lnTo>
                            <a:pt x="1784" y="286"/>
                          </a:lnTo>
                          <a:lnTo>
                            <a:pt x="1794" y="273"/>
                          </a:lnTo>
                          <a:lnTo>
                            <a:pt x="1803" y="259"/>
                          </a:lnTo>
                          <a:lnTo>
                            <a:pt x="1811" y="243"/>
                          </a:lnTo>
                          <a:lnTo>
                            <a:pt x="1816" y="227"/>
                          </a:lnTo>
                          <a:lnTo>
                            <a:pt x="1820" y="211"/>
                          </a:lnTo>
                          <a:lnTo>
                            <a:pt x="1823" y="193"/>
                          </a:lnTo>
                          <a:lnTo>
                            <a:pt x="1824" y="176"/>
                          </a:lnTo>
                          <a:lnTo>
                            <a:pt x="1823" y="157"/>
                          </a:lnTo>
                          <a:lnTo>
                            <a:pt x="1820" y="139"/>
                          </a:lnTo>
                          <a:lnTo>
                            <a:pt x="1816" y="123"/>
                          </a:lnTo>
                          <a:lnTo>
                            <a:pt x="1811" y="107"/>
                          </a:lnTo>
                          <a:lnTo>
                            <a:pt x="1803" y="91"/>
                          </a:lnTo>
                          <a:lnTo>
                            <a:pt x="1794" y="77"/>
                          </a:lnTo>
                          <a:lnTo>
                            <a:pt x="1784" y="64"/>
                          </a:lnTo>
                          <a:lnTo>
                            <a:pt x="1773" y="52"/>
                          </a:lnTo>
                          <a:lnTo>
                            <a:pt x="1760" y="40"/>
                          </a:lnTo>
                          <a:lnTo>
                            <a:pt x="1747" y="30"/>
                          </a:lnTo>
                          <a:lnTo>
                            <a:pt x="1733" y="21"/>
                          </a:lnTo>
                          <a:lnTo>
                            <a:pt x="1717" y="14"/>
                          </a:lnTo>
                          <a:lnTo>
                            <a:pt x="1701" y="8"/>
                          </a:lnTo>
                          <a:lnTo>
                            <a:pt x="1684" y="4"/>
                          </a:lnTo>
                          <a:lnTo>
                            <a:pt x="1667" y="2"/>
                          </a:lnTo>
                          <a:lnTo>
                            <a:pt x="1649" y="0"/>
                          </a:lnTo>
                          <a:lnTo>
                            <a:pt x="176" y="0"/>
                          </a:lnTo>
                          <a:lnTo>
                            <a:pt x="158" y="2"/>
                          </a:lnTo>
                          <a:lnTo>
                            <a:pt x="141" y="4"/>
                          </a:lnTo>
                          <a:lnTo>
                            <a:pt x="123" y="8"/>
                          </a:lnTo>
                          <a:lnTo>
                            <a:pt x="108" y="14"/>
                          </a:lnTo>
                          <a:lnTo>
                            <a:pt x="92" y="21"/>
                          </a:lnTo>
                          <a:lnTo>
                            <a:pt x="78" y="30"/>
                          </a:lnTo>
                          <a:lnTo>
                            <a:pt x="64" y="40"/>
                          </a:lnTo>
                          <a:lnTo>
                            <a:pt x="52" y="52"/>
                          </a:lnTo>
                          <a:lnTo>
                            <a:pt x="41" y="64"/>
                          </a:lnTo>
                          <a:lnTo>
                            <a:pt x="30" y="77"/>
                          </a:lnTo>
                          <a:lnTo>
                            <a:pt x="21" y="91"/>
                          </a:lnTo>
                          <a:lnTo>
                            <a:pt x="14" y="107"/>
                          </a:lnTo>
                          <a:lnTo>
                            <a:pt x="8" y="123"/>
                          </a:lnTo>
                          <a:lnTo>
                            <a:pt x="3" y="139"/>
                          </a:lnTo>
                          <a:lnTo>
                            <a:pt x="1" y="157"/>
                          </a:lnTo>
                          <a:lnTo>
                            <a:pt x="0" y="176"/>
                          </a:lnTo>
                          <a:lnTo>
                            <a:pt x="1" y="193"/>
                          </a:lnTo>
                          <a:lnTo>
                            <a:pt x="3" y="211"/>
                          </a:lnTo>
                          <a:lnTo>
                            <a:pt x="8" y="227"/>
                          </a:lnTo>
                          <a:lnTo>
                            <a:pt x="14" y="243"/>
                          </a:lnTo>
                          <a:lnTo>
                            <a:pt x="21" y="259"/>
                          </a:lnTo>
                          <a:lnTo>
                            <a:pt x="30" y="273"/>
                          </a:lnTo>
                          <a:lnTo>
                            <a:pt x="41" y="286"/>
                          </a:lnTo>
                          <a:lnTo>
                            <a:pt x="52" y="298"/>
                          </a:lnTo>
                          <a:lnTo>
                            <a:pt x="64" y="310"/>
                          </a:lnTo>
                          <a:lnTo>
                            <a:pt x="78" y="320"/>
                          </a:lnTo>
                          <a:lnTo>
                            <a:pt x="92" y="329"/>
                          </a:lnTo>
                          <a:lnTo>
                            <a:pt x="108" y="336"/>
                          </a:lnTo>
                          <a:lnTo>
                            <a:pt x="123" y="342"/>
                          </a:lnTo>
                          <a:lnTo>
                            <a:pt x="141" y="346"/>
                          </a:lnTo>
                          <a:lnTo>
                            <a:pt x="158" y="349"/>
                          </a:lnTo>
                          <a:lnTo>
                            <a:pt x="176" y="35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01" name="Freeform 565"/>
                    <p:cNvSpPr>
                      <a:spLocks/>
                    </p:cNvSpPr>
                    <p:nvPr/>
                  </p:nvSpPr>
                  <p:spPr bwMode="auto">
                    <a:xfrm flipH="1">
                      <a:off x="3727" y="2202"/>
                      <a:ext cx="505" cy="32"/>
                    </a:xfrm>
                    <a:custGeom>
                      <a:avLst/>
                      <a:gdLst>
                        <a:gd name="T0" fmla="*/ 2915 w 3006"/>
                        <a:gd name="T1" fmla="*/ 182 h 182"/>
                        <a:gd name="T2" fmla="*/ 2934 w 3006"/>
                        <a:gd name="T3" fmla="*/ 180 h 182"/>
                        <a:gd name="T4" fmla="*/ 2950 w 3006"/>
                        <a:gd name="T5" fmla="*/ 174 h 182"/>
                        <a:gd name="T6" fmla="*/ 2966 w 3006"/>
                        <a:gd name="T7" fmla="*/ 167 h 182"/>
                        <a:gd name="T8" fmla="*/ 2980 w 3006"/>
                        <a:gd name="T9" fmla="*/ 156 h 182"/>
                        <a:gd name="T10" fmla="*/ 2991 w 3006"/>
                        <a:gd name="T11" fmla="*/ 142 h 182"/>
                        <a:gd name="T12" fmla="*/ 3000 w 3006"/>
                        <a:gd name="T13" fmla="*/ 126 h 182"/>
                        <a:gd name="T14" fmla="*/ 3004 w 3006"/>
                        <a:gd name="T15" fmla="*/ 110 h 182"/>
                        <a:gd name="T16" fmla="*/ 3006 w 3006"/>
                        <a:gd name="T17" fmla="*/ 91 h 182"/>
                        <a:gd name="T18" fmla="*/ 3004 w 3006"/>
                        <a:gd name="T19" fmla="*/ 73 h 182"/>
                        <a:gd name="T20" fmla="*/ 3000 w 3006"/>
                        <a:gd name="T21" fmla="*/ 56 h 182"/>
                        <a:gd name="T22" fmla="*/ 2991 w 3006"/>
                        <a:gd name="T23" fmla="*/ 40 h 182"/>
                        <a:gd name="T24" fmla="*/ 2980 w 3006"/>
                        <a:gd name="T25" fmla="*/ 27 h 182"/>
                        <a:gd name="T26" fmla="*/ 2966 w 3006"/>
                        <a:gd name="T27" fmla="*/ 16 h 182"/>
                        <a:gd name="T28" fmla="*/ 2950 w 3006"/>
                        <a:gd name="T29" fmla="*/ 7 h 182"/>
                        <a:gd name="T30" fmla="*/ 2934 w 3006"/>
                        <a:gd name="T31" fmla="*/ 3 h 182"/>
                        <a:gd name="T32" fmla="*/ 2915 w 3006"/>
                        <a:gd name="T33" fmla="*/ 0 h 182"/>
                        <a:gd name="T34" fmla="*/ 82 w 3006"/>
                        <a:gd name="T35" fmla="*/ 0 h 182"/>
                        <a:gd name="T36" fmla="*/ 64 w 3006"/>
                        <a:gd name="T37" fmla="*/ 5 h 182"/>
                        <a:gd name="T38" fmla="*/ 48 w 3006"/>
                        <a:gd name="T39" fmla="*/ 11 h 182"/>
                        <a:gd name="T40" fmla="*/ 34 w 3006"/>
                        <a:gd name="T41" fmla="*/ 21 h 182"/>
                        <a:gd name="T42" fmla="*/ 21 w 3006"/>
                        <a:gd name="T43" fmla="*/ 33 h 182"/>
                        <a:gd name="T44" fmla="*/ 11 w 3006"/>
                        <a:gd name="T45" fmla="*/ 47 h 182"/>
                        <a:gd name="T46" fmla="*/ 4 w 3006"/>
                        <a:gd name="T47" fmla="*/ 64 h 182"/>
                        <a:gd name="T48" fmla="*/ 1 w 3006"/>
                        <a:gd name="T49" fmla="*/ 81 h 182"/>
                        <a:gd name="T50" fmla="*/ 1 w 3006"/>
                        <a:gd name="T51" fmla="*/ 100 h 182"/>
                        <a:gd name="T52" fmla="*/ 4 w 3006"/>
                        <a:gd name="T53" fmla="*/ 119 h 182"/>
                        <a:gd name="T54" fmla="*/ 11 w 3006"/>
                        <a:gd name="T55" fmla="*/ 134 h 182"/>
                        <a:gd name="T56" fmla="*/ 21 w 3006"/>
                        <a:gd name="T57" fmla="*/ 149 h 182"/>
                        <a:gd name="T58" fmla="*/ 34 w 3006"/>
                        <a:gd name="T59" fmla="*/ 161 h 182"/>
                        <a:gd name="T60" fmla="*/ 48 w 3006"/>
                        <a:gd name="T61" fmla="*/ 171 h 182"/>
                        <a:gd name="T62" fmla="*/ 64 w 3006"/>
                        <a:gd name="T63" fmla="*/ 178 h 182"/>
                        <a:gd name="T64" fmla="*/ 82 w 3006"/>
                        <a:gd name="T65" fmla="*/ 181 h 1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3006" h="182">
                          <a:moveTo>
                            <a:pt x="91" y="182"/>
                          </a:moveTo>
                          <a:lnTo>
                            <a:pt x="2915" y="182"/>
                          </a:lnTo>
                          <a:lnTo>
                            <a:pt x="2925" y="181"/>
                          </a:lnTo>
                          <a:lnTo>
                            <a:pt x="2934" y="180"/>
                          </a:lnTo>
                          <a:lnTo>
                            <a:pt x="2943" y="178"/>
                          </a:lnTo>
                          <a:lnTo>
                            <a:pt x="2950" y="174"/>
                          </a:lnTo>
                          <a:lnTo>
                            <a:pt x="2959" y="171"/>
                          </a:lnTo>
                          <a:lnTo>
                            <a:pt x="2966" y="167"/>
                          </a:lnTo>
                          <a:lnTo>
                            <a:pt x="2973" y="161"/>
                          </a:lnTo>
                          <a:lnTo>
                            <a:pt x="2980" y="156"/>
                          </a:lnTo>
                          <a:lnTo>
                            <a:pt x="2985" y="149"/>
                          </a:lnTo>
                          <a:lnTo>
                            <a:pt x="2991" y="142"/>
                          </a:lnTo>
                          <a:lnTo>
                            <a:pt x="2995" y="134"/>
                          </a:lnTo>
                          <a:lnTo>
                            <a:pt x="3000" y="126"/>
                          </a:lnTo>
                          <a:lnTo>
                            <a:pt x="3002" y="119"/>
                          </a:lnTo>
                          <a:lnTo>
                            <a:pt x="3004" y="110"/>
                          </a:lnTo>
                          <a:lnTo>
                            <a:pt x="3006" y="100"/>
                          </a:lnTo>
                          <a:lnTo>
                            <a:pt x="3006" y="91"/>
                          </a:lnTo>
                          <a:lnTo>
                            <a:pt x="3006" y="81"/>
                          </a:lnTo>
                          <a:lnTo>
                            <a:pt x="3004" y="73"/>
                          </a:lnTo>
                          <a:lnTo>
                            <a:pt x="3002" y="64"/>
                          </a:lnTo>
                          <a:lnTo>
                            <a:pt x="3000" y="56"/>
                          </a:lnTo>
                          <a:lnTo>
                            <a:pt x="2995" y="47"/>
                          </a:lnTo>
                          <a:lnTo>
                            <a:pt x="2991" y="40"/>
                          </a:lnTo>
                          <a:lnTo>
                            <a:pt x="2985" y="33"/>
                          </a:lnTo>
                          <a:lnTo>
                            <a:pt x="2980" y="27"/>
                          </a:lnTo>
                          <a:lnTo>
                            <a:pt x="2973" y="21"/>
                          </a:lnTo>
                          <a:lnTo>
                            <a:pt x="2966" y="16"/>
                          </a:lnTo>
                          <a:lnTo>
                            <a:pt x="2959" y="11"/>
                          </a:lnTo>
                          <a:lnTo>
                            <a:pt x="2950" y="7"/>
                          </a:lnTo>
                          <a:lnTo>
                            <a:pt x="2943" y="5"/>
                          </a:lnTo>
                          <a:lnTo>
                            <a:pt x="2934" y="3"/>
                          </a:lnTo>
                          <a:lnTo>
                            <a:pt x="2925" y="0"/>
                          </a:lnTo>
                          <a:lnTo>
                            <a:pt x="2915" y="0"/>
                          </a:lnTo>
                          <a:lnTo>
                            <a:pt x="91" y="0"/>
                          </a:lnTo>
                          <a:lnTo>
                            <a:pt x="82" y="0"/>
                          </a:lnTo>
                          <a:lnTo>
                            <a:pt x="73" y="3"/>
                          </a:lnTo>
                          <a:lnTo>
                            <a:pt x="64" y="5"/>
                          </a:lnTo>
                          <a:lnTo>
                            <a:pt x="56" y="7"/>
                          </a:lnTo>
                          <a:lnTo>
                            <a:pt x="48" y="11"/>
                          </a:lnTo>
                          <a:lnTo>
                            <a:pt x="40" y="16"/>
                          </a:lnTo>
                          <a:lnTo>
                            <a:pt x="34" y="21"/>
                          </a:lnTo>
                          <a:lnTo>
                            <a:pt x="27" y="27"/>
                          </a:lnTo>
                          <a:lnTo>
                            <a:pt x="21" y="33"/>
                          </a:lnTo>
                          <a:lnTo>
                            <a:pt x="16" y="40"/>
                          </a:lnTo>
                          <a:lnTo>
                            <a:pt x="11" y="47"/>
                          </a:lnTo>
                          <a:lnTo>
                            <a:pt x="7" y="56"/>
                          </a:lnTo>
                          <a:lnTo>
                            <a:pt x="4" y="64"/>
                          </a:lnTo>
                          <a:lnTo>
                            <a:pt x="2" y="73"/>
                          </a:lnTo>
                          <a:lnTo>
                            <a:pt x="1" y="81"/>
                          </a:lnTo>
                          <a:lnTo>
                            <a:pt x="0" y="91"/>
                          </a:lnTo>
                          <a:lnTo>
                            <a:pt x="1" y="100"/>
                          </a:lnTo>
                          <a:lnTo>
                            <a:pt x="2" y="110"/>
                          </a:lnTo>
                          <a:lnTo>
                            <a:pt x="4" y="119"/>
                          </a:lnTo>
                          <a:lnTo>
                            <a:pt x="7" y="126"/>
                          </a:lnTo>
                          <a:lnTo>
                            <a:pt x="11" y="134"/>
                          </a:lnTo>
                          <a:lnTo>
                            <a:pt x="16" y="142"/>
                          </a:lnTo>
                          <a:lnTo>
                            <a:pt x="21" y="149"/>
                          </a:lnTo>
                          <a:lnTo>
                            <a:pt x="27" y="156"/>
                          </a:lnTo>
                          <a:lnTo>
                            <a:pt x="34" y="161"/>
                          </a:lnTo>
                          <a:lnTo>
                            <a:pt x="40" y="167"/>
                          </a:lnTo>
                          <a:lnTo>
                            <a:pt x="48" y="171"/>
                          </a:lnTo>
                          <a:lnTo>
                            <a:pt x="56" y="174"/>
                          </a:lnTo>
                          <a:lnTo>
                            <a:pt x="64" y="178"/>
                          </a:lnTo>
                          <a:lnTo>
                            <a:pt x="73" y="180"/>
                          </a:lnTo>
                          <a:lnTo>
                            <a:pt x="82" y="181"/>
                          </a:lnTo>
                          <a:lnTo>
                            <a:pt x="91" y="182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02" name="Freeform 566"/>
                    <p:cNvSpPr>
                      <a:spLocks/>
                    </p:cNvSpPr>
                    <p:nvPr/>
                  </p:nvSpPr>
                  <p:spPr bwMode="auto">
                    <a:xfrm flipH="1">
                      <a:off x="3727" y="2512"/>
                      <a:ext cx="505" cy="31"/>
                    </a:xfrm>
                    <a:custGeom>
                      <a:avLst/>
                      <a:gdLst>
                        <a:gd name="T0" fmla="*/ 2915 w 3006"/>
                        <a:gd name="T1" fmla="*/ 182 h 182"/>
                        <a:gd name="T2" fmla="*/ 2934 w 3006"/>
                        <a:gd name="T3" fmla="*/ 180 h 182"/>
                        <a:gd name="T4" fmla="*/ 2950 w 3006"/>
                        <a:gd name="T5" fmla="*/ 174 h 182"/>
                        <a:gd name="T6" fmla="*/ 2966 w 3006"/>
                        <a:gd name="T7" fmla="*/ 167 h 182"/>
                        <a:gd name="T8" fmla="*/ 2980 w 3006"/>
                        <a:gd name="T9" fmla="*/ 155 h 182"/>
                        <a:gd name="T10" fmla="*/ 2991 w 3006"/>
                        <a:gd name="T11" fmla="*/ 141 h 182"/>
                        <a:gd name="T12" fmla="*/ 3000 w 3006"/>
                        <a:gd name="T13" fmla="*/ 126 h 182"/>
                        <a:gd name="T14" fmla="*/ 3004 w 3006"/>
                        <a:gd name="T15" fmla="*/ 110 h 182"/>
                        <a:gd name="T16" fmla="*/ 3006 w 3006"/>
                        <a:gd name="T17" fmla="*/ 91 h 182"/>
                        <a:gd name="T18" fmla="*/ 3004 w 3006"/>
                        <a:gd name="T19" fmla="*/ 72 h 182"/>
                        <a:gd name="T20" fmla="*/ 3000 w 3006"/>
                        <a:gd name="T21" fmla="*/ 55 h 182"/>
                        <a:gd name="T22" fmla="*/ 2991 w 3006"/>
                        <a:gd name="T23" fmla="*/ 40 h 182"/>
                        <a:gd name="T24" fmla="*/ 2980 w 3006"/>
                        <a:gd name="T25" fmla="*/ 27 h 182"/>
                        <a:gd name="T26" fmla="*/ 2966 w 3006"/>
                        <a:gd name="T27" fmla="*/ 16 h 182"/>
                        <a:gd name="T28" fmla="*/ 2950 w 3006"/>
                        <a:gd name="T29" fmla="*/ 7 h 182"/>
                        <a:gd name="T30" fmla="*/ 2934 w 3006"/>
                        <a:gd name="T31" fmla="*/ 1 h 182"/>
                        <a:gd name="T32" fmla="*/ 2915 w 3006"/>
                        <a:gd name="T33" fmla="*/ 0 h 182"/>
                        <a:gd name="T34" fmla="*/ 82 w 3006"/>
                        <a:gd name="T35" fmla="*/ 0 h 182"/>
                        <a:gd name="T36" fmla="*/ 64 w 3006"/>
                        <a:gd name="T37" fmla="*/ 5 h 182"/>
                        <a:gd name="T38" fmla="*/ 48 w 3006"/>
                        <a:gd name="T39" fmla="*/ 11 h 182"/>
                        <a:gd name="T40" fmla="*/ 34 w 3006"/>
                        <a:gd name="T41" fmla="*/ 21 h 182"/>
                        <a:gd name="T42" fmla="*/ 21 w 3006"/>
                        <a:gd name="T43" fmla="*/ 33 h 182"/>
                        <a:gd name="T44" fmla="*/ 11 w 3006"/>
                        <a:gd name="T45" fmla="*/ 47 h 182"/>
                        <a:gd name="T46" fmla="*/ 4 w 3006"/>
                        <a:gd name="T47" fmla="*/ 64 h 182"/>
                        <a:gd name="T48" fmla="*/ 1 w 3006"/>
                        <a:gd name="T49" fmla="*/ 81 h 182"/>
                        <a:gd name="T50" fmla="*/ 1 w 3006"/>
                        <a:gd name="T51" fmla="*/ 100 h 182"/>
                        <a:gd name="T52" fmla="*/ 4 w 3006"/>
                        <a:gd name="T53" fmla="*/ 117 h 182"/>
                        <a:gd name="T54" fmla="*/ 11 w 3006"/>
                        <a:gd name="T55" fmla="*/ 134 h 182"/>
                        <a:gd name="T56" fmla="*/ 21 w 3006"/>
                        <a:gd name="T57" fmla="*/ 149 h 182"/>
                        <a:gd name="T58" fmla="*/ 34 w 3006"/>
                        <a:gd name="T59" fmla="*/ 161 h 182"/>
                        <a:gd name="T60" fmla="*/ 48 w 3006"/>
                        <a:gd name="T61" fmla="*/ 171 h 182"/>
                        <a:gd name="T62" fmla="*/ 64 w 3006"/>
                        <a:gd name="T63" fmla="*/ 178 h 182"/>
                        <a:gd name="T64" fmla="*/ 82 w 3006"/>
                        <a:gd name="T65" fmla="*/ 181 h 1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3006" h="182">
                          <a:moveTo>
                            <a:pt x="91" y="182"/>
                          </a:moveTo>
                          <a:lnTo>
                            <a:pt x="2915" y="182"/>
                          </a:lnTo>
                          <a:lnTo>
                            <a:pt x="2925" y="181"/>
                          </a:lnTo>
                          <a:lnTo>
                            <a:pt x="2934" y="180"/>
                          </a:lnTo>
                          <a:lnTo>
                            <a:pt x="2943" y="178"/>
                          </a:lnTo>
                          <a:lnTo>
                            <a:pt x="2950" y="174"/>
                          </a:lnTo>
                          <a:lnTo>
                            <a:pt x="2959" y="171"/>
                          </a:lnTo>
                          <a:lnTo>
                            <a:pt x="2966" y="167"/>
                          </a:lnTo>
                          <a:lnTo>
                            <a:pt x="2973" y="161"/>
                          </a:lnTo>
                          <a:lnTo>
                            <a:pt x="2980" y="155"/>
                          </a:lnTo>
                          <a:lnTo>
                            <a:pt x="2985" y="149"/>
                          </a:lnTo>
                          <a:lnTo>
                            <a:pt x="2991" y="141"/>
                          </a:lnTo>
                          <a:lnTo>
                            <a:pt x="2995" y="134"/>
                          </a:lnTo>
                          <a:lnTo>
                            <a:pt x="3000" y="126"/>
                          </a:lnTo>
                          <a:lnTo>
                            <a:pt x="3002" y="117"/>
                          </a:lnTo>
                          <a:lnTo>
                            <a:pt x="3004" y="110"/>
                          </a:lnTo>
                          <a:lnTo>
                            <a:pt x="3006" y="100"/>
                          </a:lnTo>
                          <a:lnTo>
                            <a:pt x="3006" y="91"/>
                          </a:lnTo>
                          <a:lnTo>
                            <a:pt x="3006" y="81"/>
                          </a:lnTo>
                          <a:lnTo>
                            <a:pt x="3004" y="72"/>
                          </a:lnTo>
                          <a:lnTo>
                            <a:pt x="3002" y="64"/>
                          </a:lnTo>
                          <a:lnTo>
                            <a:pt x="3000" y="55"/>
                          </a:lnTo>
                          <a:lnTo>
                            <a:pt x="2995" y="47"/>
                          </a:lnTo>
                          <a:lnTo>
                            <a:pt x="2991" y="40"/>
                          </a:lnTo>
                          <a:lnTo>
                            <a:pt x="2985" y="33"/>
                          </a:lnTo>
                          <a:lnTo>
                            <a:pt x="2980" y="27"/>
                          </a:lnTo>
                          <a:lnTo>
                            <a:pt x="2973" y="21"/>
                          </a:lnTo>
                          <a:lnTo>
                            <a:pt x="2966" y="16"/>
                          </a:lnTo>
                          <a:lnTo>
                            <a:pt x="2959" y="11"/>
                          </a:lnTo>
                          <a:lnTo>
                            <a:pt x="2950" y="7"/>
                          </a:lnTo>
                          <a:lnTo>
                            <a:pt x="2943" y="5"/>
                          </a:lnTo>
                          <a:lnTo>
                            <a:pt x="2934" y="1"/>
                          </a:lnTo>
                          <a:lnTo>
                            <a:pt x="2925" y="0"/>
                          </a:lnTo>
                          <a:lnTo>
                            <a:pt x="2915" y="0"/>
                          </a:lnTo>
                          <a:lnTo>
                            <a:pt x="91" y="0"/>
                          </a:lnTo>
                          <a:lnTo>
                            <a:pt x="82" y="0"/>
                          </a:lnTo>
                          <a:lnTo>
                            <a:pt x="73" y="1"/>
                          </a:lnTo>
                          <a:lnTo>
                            <a:pt x="64" y="5"/>
                          </a:lnTo>
                          <a:lnTo>
                            <a:pt x="56" y="7"/>
                          </a:lnTo>
                          <a:lnTo>
                            <a:pt x="48" y="11"/>
                          </a:lnTo>
                          <a:lnTo>
                            <a:pt x="40" y="16"/>
                          </a:lnTo>
                          <a:lnTo>
                            <a:pt x="34" y="21"/>
                          </a:lnTo>
                          <a:lnTo>
                            <a:pt x="27" y="27"/>
                          </a:lnTo>
                          <a:lnTo>
                            <a:pt x="21" y="33"/>
                          </a:lnTo>
                          <a:lnTo>
                            <a:pt x="16" y="40"/>
                          </a:lnTo>
                          <a:lnTo>
                            <a:pt x="11" y="47"/>
                          </a:lnTo>
                          <a:lnTo>
                            <a:pt x="7" y="55"/>
                          </a:lnTo>
                          <a:lnTo>
                            <a:pt x="4" y="64"/>
                          </a:lnTo>
                          <a:lnTo>
                            <a:pt x="2" y="72"/>
                          </a:lnTo>
                          <a:lnTo>
                            <a:pt x="1" y="81"/>
                          </a:lnTo>
                          <a:lnTo>
                            <a:pt x="0" y="91"/>
                          </a:lnTo>
                          <a:lnTo>
                            <a:pt x="1" y="100"/>
                          </a:lnTo>
                          <a:lnTo>
                            <a:pt x="2" y="110"/>
                          </a:lnTo>
                          <a:lnTo>
                            <a:pt x="4" y="117"/>
                          </a:lnTo>
                          <a:lnTo>
                            <a:pt x="7" y="126"/>
                          </a:lnTo>
                          <a:lnTo>
                            <a:pt x="11" y="134"/>
                          </a:lnTo>
                          <a:lnTo>
                            <a:pt x="16" y="141"/>
                          </a:lnTo>
                          <a:lnTo>
                            <a:pt x="21" y="149"/>
                          </a:lnTo>
                          <a:lnTo>
                            <a:pt x="27" y="155"/>
                          </a:lnTo>
                          <a:lnTo>
                            <a:pt x="34" y="161"/>
                          </a:lnTo>
                          <a:lnTo>
                            <a:pt x="40" y="167"/>
                          </a:lnTo>
                          <a:lnTo>
                            <a:pt x="48" y="171"/>
                          </a:lnTo>
                          <a:lnTo>
                            <a:pt x="56" y="174"/>
                          </a:lnTo>
                          <a:lnTo>
                            <a:pt x="64" y="178"/>
                          </a:lnTo>
                          <a:lnTo>
                            <a:pt x="73" y="180"/>
                          </a:lnTo>
                          <a:lnTo>
                            <a:pt x="82" y="181"/>
                          </a:lnTo>
                          <a:lnTo>
                            <a:pt x="91" y="182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03" name="Freeform 567"/>
                    <p:cNvSpPr>
                      <a:spLocks/>
                    </p:cNvSpPr>
                    <p:nvPr/>
                  </p:nvSpPr>
                  <p:spPr bwMode="auto">
                    <a:xfrm flipH="1">
                      <a:off x="3725" y="2128"/>
                      <a:ext cx="83" cy="37"/>
                    </a:xfrm>
                    <a:custGeom>
                      <a:avLst/>
                      <a:gdLst>
                        <a:gd name="T0" fmla="*/ 389 w 494"/>
                        <a:gd name="T1" fmla="*/ 210 h 210"/>
                        <a:gd name="T2" fmla="*/ 410 w 494"/>
                        <a:gd name="T3" fmla="*/ 208 h 210"/>
                        <a:gd name="T4" fmla="*/ 429 w 494"/>
                        <a:gd name="T5" fmla="*/ 202 h 210"/>
                        <a:gd name="T6" fmla="*/ 447 w 494"/>
                        <a:gd name="T7" fmla="*/ 192 h 210"/>
                        <a:gd name="T8" fmla="*/ 463 w 494"/>
                        <a:gd name="T9" fmla="*/ 179 h 210"/>
                        <a:gd name="T10" fmla="*/ 475 w 494"/>
                        <a:gd name="T11" fmla="*/ 164 h 210"/>
                        <a:gd name="T12" fmla="*/ 485 w 494"/>
                        <a:gd name="T13" fmla="*/ 146 h 210"/>
                        <a:gd name="T14" fmla="*/ 492 w 494"/>
                        <a:gd name="T15" fmla="*/ 127 h 210"/>
                        <a:gd name="T16" fmla="*/ 494 w 494"/>
                        <a:gd name="T17" fmla="*/ 105 h 210"/>
                        <a:gd name="T18" fmla="*/ 492 w 494"/>
                        <a:gd name="T19" fmla="*/ 84 h 210"/>
                        <a:gd name="T20" fmla="*/ 485 w 494"/>
                        <a:gd name="T21" fmla="*/ 64 h 210"/>
                        <a:gd name="T22" fmla="*/ 475 w 494"/>
                        <a:gd name="T23" fmla="*/ 47 h 210"/>
                        <a:gd name="T24" fmla="*/ 463 w 494"/>
                        <a:gd name="T25" fmla="*/ 31 h 210"/>
                        <a:gd name="T26" fmla="*/ 447 w 494"/>
                        <a:gd name="T27" fmla="*/ 18 h 210"/>
                        <a:gd name="T28" fmla="*/ 429 w 494"/>
                        <a:gd name="T29" fmla="*/ 8 h 210"/>
                        <a:gd name="T30" fmla="*/ 410 w 494"/>
                        <a:gd name="T31" fmla="*/ 2 h 210"/>
                        <a:gd name="T32" fmla="*/ 389 w 494"/>
                        <a:gd name="T33" fmla="*/ 0 h 210"/>
                        <a:gd name="T34" fmla="*/ 95 w 494"/>
                        <a:gd name="T35" fmla="*/ 1 h 210"/>
                        <a:gd name="T36" fmla="*/ 75 w 494"/>
                        <a:gd name="T37" fmla="*/ 5 h 210"/>
                        <a:gd name="T38" fmla="*/ 55 w 494"/>
                        <a:gd name="T39" fmla="*/ 13 h 210"/>
                        <a:gd name="T40" fmla="*/ 39 w 494"/>
                        <a:gd name="T41" fmla="*/ 24 h 210"/>
                        <a:gd name="T42" fmla="*/ 24 w 494"/>
                        <a:gd name="T43" fmla="*/ 38 h 210"/>
                        <a:gd name="T44" fmla="*/ 13 w 494"/>
                        <a:gd name="T45" fmla="*/ 55 h 210"/>
                        <a:gd name="T46" fmla="*/ 6 w 494"/>
                        <a:gd name="T47" fmla="*/ 74 h 210"/>
                        <a:gd name="T48" fmla="*/ 1 w 494"/>
                        <a:gd name="T49" fmla="*/ 94 h 210"/>
                        <a:gd name="T50" fmla="*/ 1 w 494"/>
                        <a:gd name="T51" fmla="*/ 116 h 210"/>
                        <a:gd name="T52" fmla="*/ 6 w 494"/>
                        <a:gd name="T53" fmla="*/ 136 h 210"/>
                        <a:gd name="T54" fmla="*/ 13 w 494"/>
                        <a:gd name="T55" fmla="*/ 155 h 210"/>
                        <a:gd name="T56" fmla="*/ 24 w 494"/>
                        <a:gd name="T57" fmla="*/ 171 h 210"/>
                        <a:gd name="T58" fmla="*/ 39 w 494"/>
                        <a:gd name="T59" fmla="*/ 186 h 210"/>
                        <a:gd name="T60" fmla="*/ 55 w 494"/>
                        <a:gd name="T61" fmla="*/ 197 h 210"/>
                        <a:gd name="T62" fmla="*/ 75 w 494"/>
                        <a:gd name="T63" fmla="*/ 205 h 210"/>
                        <a:gd name="T64" fmla="*/ 95 w 494"/>
                        <a:gd name="T65" fmla="*/ 210 h 2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94" h="210">
                          <a:moveTo>
                            <a:pt x="106" y="210"/>
                          </a:moveTo>
                          <a:lnTo>
                            <a:pt x="389" y="210"/>
                          </a:lnTo>
                          <a:lnTo>
                            <a:pt x="400" y="210"/>
                          </a:lnTo>
                          <a:lnTo>
                            <a:pt x="410" y="208"/>
                          </a:lnTo>
                          <a:lnTo>
                            <a:pt x="419" y="205"/>
                          </a:lnTo>
                          <a:lnTo>
                            <a:pt x="429" y="202"/>
                          </a:lnTo>
                          <a:lnTo>
                            <a:pt x="438" y="197"/>
                          </a:lnTo>
                          <a:lnTo>
                            <a:pt x="447" y="192"/>
                          </a:lnTo>
                          <a:lnTo>
                            <a:pt x="456" y="186"/>
                          </a:lnTo>
                          <a:lnTo>
                            <a:pt x="463" y="179"/>
                          </a:lnTo>
                          <a:lnTo>
                            <a:pt x="470" y="171"/>
                          </a:lnTo>
                          <a:lnTo>
                            <a:pt x="475" y="164"/>
                          </a:lnTo>
                          <a:lnTo>
                            <a:pt x="481" y="155"/>
                          </a:lnTo>
                          <a:lnTo>
                            <a:pt x="485" y="146"/>
                          </a:lnTo>
                          <a:lnTo>
                            <a:pt x="489" y="136"/>
                          </a:lnTo>
                          <a:lnTo>
                            <a:pt x="492" y="127"/>
                          </a:lnTo>
                          <a:lnTo>
                            <a:pt x="493" y="116"/>
                          </a:lnTo>
                          <a:lnTo>
                            <a:pt x="494" y="105"/>
                          </a:lnTo>
                          <a:lnTo>
                            <a:pt x="493" y="94"/>
                          </a:lnTo>
                          <a:lnTo>
                            <a:pt x="492" y="84"/>
                          </a:lnTo>
                          <a:lnTo>
                            <a:pt x="489" y="74"/>
                          </a:lnTo>
                          <a:lnTo>
                            <a:pt x="485" y="64"/>
                          </a:lnTo>
                          <a:lnTo>
                            <a:pt x="481" y="55"/>
                          </a:lnTo>
                          <a:lnTo>
                            <a:pt x="475" y="47"/>
                          </a:lnTo>
                          <a:lnTo>
                            <a:pt x="470" y="38"/>
                          </a:lnTo>
                          <a:lnTo>
                            <a:pt x="463" y="31"/>
                          </a:lnTo>
                          <a:lnTo>
                            <a:pt x="456" y="24"/>
                          </a:lnTo>
                          <a:lnTo>
                            <a:pt x="447" y="18"/>
                          </a:lnTo>
                          <a:lnTo>
                            <a:pt x="438" y="13"/>
                          </a:lnTo>
                          <a:lnTo>
                            <a:pt x="429" y="8"/>
                          </a:lnTo>
                          <a:lnTo>
                            <a:pt x="419" y="5"/>
                          </a:lnTo>
                          <a:lnTo>
                            <a:pt x="410" y="2"/>
                          </a:lnTo>
                          <a:lnTo>
                            <a:pt x="400" y="1"/>
                          </a:lnTo>
                          <a:lnTo>
                            <a:pt x="389" y="0"/>
                          </a:lnTo>
                          <a:lnTo>
                            <a:pt x="106" y="0"/>
                          </a:lnTo>
                          <a:lnTo>
                            <a:pt x="95" y="1"/>
                          </a:lnTo>
                          <a:lnTo>
                            <a:pt x="85" y="2"/>
                          </a:lnTo>
                          <a:lnTo>
                            <a:pt x="75" y="5"/>
                          </a:lnTo>
                          <a:lnTo>
                            <a:pt x="65" y="8"/>
                          </a:lnTo>
                          <a:lnTo>
                            <a:pt x="55" y="13"/>
                          </a:lnTo>
                          <a:lnTo>
                            <a:pt x="47" y="18"/>
                          </a:lnTo>
                          <a:lnTo>
                            <a:pt x="39" y="24"/>
                          </a:lnTo>
                          <a:lnTo>
                            <a:pt x="31" y="31"/>
                          </a:lnTo>
                          <a:lnTo>
                            <a:pt x="24" y="38"/>
                          </a:lnTo>
                          <a:lnTo>
                            <a:pt x="19" y="47"/>
                          </a:lnTo>
                          <a:lnTo>
                            <a:pt x="13" y="55"/>
                          </a:lnTo>
                          <a:lnTo>
                            <a:pt x="9" y="64"/>
                          </a:lnTo>
                          <a:lnTo>
                            <a:pt x="6" y="74"/>
                          </a:lnTo>
                          <a:lnTo>
                            <a:pt x="2" y="84"/>
                          </a:lnTo>
                          <a:lnTo>
                            <a:pt x="1" y="94"/>
                          </a:lnTo>
                          <a:lnTo>
                            <a:pt x="0" y="105"/>
                          </a:lnTo>
                          <a:lnTo>
                            <a:pt x="1" y="116"/>
                          </a:lnTo>
                          <a:lnTo>
                            <a:pt x="2" y="127"/>
                          </a:lnTo>
                          <a:lnTo>
                            <a:pt x="6" y="136"/>
                          </a:lnTo>
                          <a:lnTo>
                            <a:pt x="9" y="146"/>
                          </a:lnTo>
                          <a:lnTo>
                            <a:pt x="13" y="155"/>
                          </a:lnTo>
                          <a:lnTo>
                            <a:pt x="19" y="164"/>
                          </a:lnTo>
                          <a:lnTo>
                            <a:pt x="24" y="171"/>
                          </a:lnTo>
                          <a:lnTo>
                            <a:pt x="31" y="179"/>
                          </a:lnTo>
                          <a:lnTo>
                            <a:pt x="39" y="186"/>
                          </a:lnTo>
                          <a:lnTo>
                            <a:pt x="47" y="192"/>
                          </a:lnTo>
                          <a:lnTo>
                            <a:pt x="55" y="197"/>
                          </a:lnTo>
                          <a:lnTo>
                            <a:pt x="65" y="202"/>
                          </a:lnTo>
                          <a:lnTo>
                            <a:pt x="75" y="205"/>
                          </a:lnTo>
                          <a:lnTo>
                            <a:pt x="85" y="208"/>
                          </a:lnTo>
                          <a:lnTo>
                            <a:pt x="95" y="210"/>
                          </a:lnTo>
                          <a:lnTo>
                            <a:pt x="106" y="21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04" name="Freeform 568"/>
                    <p:cNvSpPr>
                      <a:spLocks/>
                    </p:cNvSpPr>
                    <p:nvPr/>
                  </p:nvSpPr>
                  <p:spPr bwMode="auto">
                    <a:xfrm flipH="1">
                      <a:off x="3751" y="3241"/>
                      <a:ext cx="57" cy="59"/>
                    </a:xfrm>
                    <a:custGeom>
                      <a:avLst/>
                      <a:gdLst>
                        <a:gd name="T0" fmla="*/ 156 w 347"/>
                        <a:gd name="T1" fmla="*/ 1 h 345"/>
                        <a:gd name="T2" fmla="*/ 122 w 347"/>
                        <a:gd name="T3" fmla="*/ 7 h 345"/>
                        <a:gd name="T4" fmla="*/ 90 w 347"/>
                        <a:gd name="T5" fmla="*/ 20 h 345"/>
                        <a:gd name="T6" fmla="*/ 63 w 347"/>
                        <a:gd name="T7" fmla="*/ 39 h 345"/>
                        <a:gd name="T8" fmla="*/ 39 w 347"/>
                        <a:gd name="T9" fmla="*/ 63 h 345"/>
                        <a:gd name="T10" fmla="*/ 21 w 347"/>
                        <a:gd name="T11" fmla="*/ 90 h 345"/>
                        <a:gd name="T12" fmla="*/ 8 w 347"/>
                        <a:gd name="T13" fmla="*/ 121 h 345"/>
                        <a:gd name="T14" fmla="*/ 0 w 347"/>
                        <a:gd name="T15" fmla="*/ 155 h 345"/>
                        <a:gd name="T16" fmla="*/ 0 w 347"/>
                        <a:gd name="T17" fmla="*/ 190 h 345"/>
                        <a:gd name="T18" fmla="*/ 8 w 347"/>
                        <a:gd name="T19" fmla="*/ 224 h 345"/>
                        <a:gd name="T20" fmla="*/ 21 w 347"/>
                        <a:gd name="T21" fmla="*/ 255 h 345"/>
                        <a:gd name="T22" fmla="*/ 39 w 347"/>
                        <a:gd name="T23" fmla="*/ 283 h 345"/>
                        <a:gd name="T24" fmla="*/ 63 w 347"/>
                        <a:gd name="T25" fmla="*/ 306 h 345"/>
                        <a:gd name="T26" fmla="*/ 90 w 347"/>
                        <a:gd name="T27" fmla="*/ 325 h 345"/>
                        <a:gd name="T28" fmla="*/ 122 w 347"/>
                        <a:gd name="T29" fmla="*/ 338 h 345"/>
                        <a:gd name="T30" fmla="*/ 156 w 347"/>
                        <a:gd name="T31" fmla="*/ 344 h 345"/>
                        <a:gd name="T32" fmla="*/ 191 w 347"/>
                        <a:gd name="T33" fmla="*/ 344 h 345"/>
                        <a:gd name="T34" fmla="*/ 225 w 347"/>
                        <a:gd name="T35" fmla="*/ 338 h 345"/>
                        <a:gd name="T36" fmla="*/ 256 w 347"/>
                        <a:gd name="T37" fmla="*/ 325 h 345"/>
                        <a:gd name="T38" fmla="*/ 283 w 347"/>
                        <a:gd name="T39" fmla="*/ 306 h 345"/>
                        <a:gd name="T40" fmla="*/ 307 w 347"/>
                        <a:gd name="T41" fmla="*/ 283 h 345"/>
                        <a:gd name="T42" fmla="*/ 326 w 347"/>
                        <a:gd name="T43" fmla="*/ 255 h 345"/>
                        <a:gd name="T44" fmla="*/ 339 w 347"/>
                        <a:gd name="T45" fmla="*/ 224 h 345"/>
                        <a:gd name="T46" fmla="*/ 346 w 347"/>
                        <a:gd name="T47" fmla="*/ 190 h 345"/>
                        <a:gd name="T48" fmla="*/ 346 w 347"/>
                        <a:gd name="T49" fmla="*/ 155 h 345"/>
                        <a:gd name="T50" fmla="*/ 339 w 347"/>
                        <a:gd name="T51" fmla="*/ 121 h 345"/>
                        <a:gd name="T52" fmla="*/ 326 w 347"/>
                        <a:gd name="T53" fmla="*/ 90 h 345"/>
                        <a:gd name="T54" fmla="*/ 307 w 347"/>
                        <a:gd name="T55" fmla="*/ 63 h 345"/>
                        <a:gd name="T56" fmla="*/ 283 w 347"/>
                        <a:gd name="T57" fmla="*/ 39 h 345"/>
                        <a:gd name="T58" fmla="*/ 256 w 347"/>
                        <a:gd name="T59" fmla="*/ 20 h 345"/>
                        <a:gd name="T60" fmla="*/ 225 w 347"/>
                        <a:gd name="T61" fmla="*/ 7 h 345"/>
                        <a:gd name="T62" fmla="*/ 191 w 347"/>
                        <a:gd name="T63" fmla="*/ 1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347" h="345">
                          <a:moveTo>
                            <a:pt x="173" y="0"/>
                          </a:moveTo>
                          <a:lnTo>
                            <a:pt x="156" y="1"/>
                          </a:lnTo>
                          <a:lnTo>
                            <a:pt x="138" y="3"/>
                          </a:lnTo>
                          <a:lnTo>
                            <a:pt x="122" y="7"/>
                          </a:lnTo>
                          <a:lnTo>
                            <a:pt x="105" y="13"/>
                          </a:lnTo>
                          <a:lnTo>
                            <a:pt x="90" y="20"/>
                          </a:lnTo>
                          <a:lnTo>
                            <a:pt x="76" y="29"/>
                          </a:lnTo>
                          <a:lnTo>
                            <a:pt x="63" y="39"/>
                          </a:lnTo>
                          <a:lnTo>
                            <a:pt x="50" y="50"/>
                          </a:lnTo>
                          <a:lnTo>
                            <a:pt x="39" y="63"/>
                          </a:lnTo>
                          <a:lnTo>
                            <a:pt x="30" y="76"/>
                          </a:lnTo>
                          <a:lnTo>
                            <a:pt x="21" y="90"/>
                          </a:lnTo>
                          <a:lnTo>
                            <a:pt x="13" y="105"/>
                          </a:lnTo>
                          <a:lnTo>
                            <a:pt x="8" y="121"/>
                          </a:lnTo>
                          <a:lnTo>
                            <a:pt x="3" y="137"/>
                          </a:lnTo>
                          <a:lnTo>
                            <a:pt x="0" y="155"/>
                          </a:lnTo>
                          <a:lnTo>
                            <a:pt x="0" y="173"/>
                          </a:lnTo>
                          <a:lnTo>
                            <a:pt x="0" y="190"/>
                          </a:lnTo>
                          <a:lnTo>
                            <a:pt x="3" y="208"/>
                          </a:lnTo>
                          <a:lnTo>
                            <a:pt x="8" y="224"/>
                          </a:lnTo>
                          <a:lnTo>
                            <a:pt x="13" y="240"/>
                          </a:lnTo>
                          <a:lnTo>
                            <a:pt x="21" y="255"/>
                          </a:lnTo>
                          <a:lnTo>
                            <a:pt x="30" y="269"/>
                          </a:lnTo>
                          <a:lnTo>
                            <a:pt x="39" y="283"/>
                          </a:lnTo>
                          <a:lnTo>
                            <a:pt x="50" y="295"/>
                          </a:lnTo>
                          <a:lnTo>
                            <a:pt x="63" y="306"/>
                          </a:lnTo>
                          <a:lnTo>
                            <a:pt x="76" y="316"/>
                          </a:lnTo>
                          <a:lnTo>
                            <a:pt x="90" y="325"/>
                          </a:lnTo>
                          <a:lnTo>
                            <a:pt x="105" y="332"/>
                          </a:lnTo>
                          <a:lnTo>
                            <a:pt x="122" y="338"/>
                          </a:lnTo>
                          <a:lnTo>
                            <a:pt x="138" y="342"/>
                          </a:lnTo>
                          <a:lnTo>
                            <a:pt x="156" y="344"/>
                          </a:lnTo>
                          <a:lnTo>
                            <a:pt x="173" y="345"/>
                          </a:lnTo>
                          <a:lnTo>
                            <a:pt x="191" y="344"/>
                          </a:lnTo>
                          <a:lnTo>
                            <a:pt x="208" y="342"/>
                          </a:lnTo>
                          <a:lnTo>
                            <a:pt x="225" y="338"/>
                          </a:lnTo>
                          <a:lnTo>
                            <a:pt x="240" y="332"/>
                          </a:lnTo>
                          <a:lnTo>
                            <a:pt x="256" y="325"/>
                          </a:lnTo>
                          <a:lnTo>
                            <a:pt x="270" y="316"/>
                          </a:lnTo>
                          <a:lnTo>
                            <a:pt x="283" y="306"/>
                          </a:lnTo>
                          <a:lnTo>
                            <a:pt x="295" y="295"/>
                          </a:lnTo>
                          <a:lnTo>
                            <a:pt x="307" y="283"/>
                          </a:lnTo>
                          <a:lnTo>
                            <a:pt x="317" y="269"/>
                          </a:lnTo>
                          <a:lnTo>
                            <a:pt x="326" y="255"/>
                          </a:lnTo>
                          <a:lnTo>
                            <a:pt x="332" y="240"/>
                          </a:lnTo>
                          <a:lnTo>
                            <a:pt x="339" y="224"/>
                          </a:lnTo>
                          <a:lnTo>
                            <a:pt x="342" y="208"/>
                          </a:lnTo>
                          <a:lnTo>
                            <a:pt x="346" y="190"/>
                          </a:lnTo>
                          <a:lnTo>
                            <a:pt x="347" y="173"/>
                          </a:lnTo>
                          <a:lnTo>
                            <a:pt x="346" y="155"/>
                          </a:lnTo>
                          <a:lnTo>
                            <a:pt x="342" y="137"/>
                          </a:lnTo>
                          <a:lnTo>
                            <a:pt x="339" y="121"/>
                          </a:lnTo>
                          <a:lnTo>
                            <a:pt x="332" y="105"/>
                          </a:lnTo>
                          <a:lnTo>
                            <a:pt x="326" y="90"/>
                          </a:lnTo>
                          <a:lnTo>
                            <a:pt x="317" y="76"/>
                          </a:lnTo>
                          <a:lnTo>
                            <a:pt x="307" y="63"/>
                          </a:lnTo>
                          <a:lnTo>
                            <a:pt x="295" y="50"/>
                          </a:lnTo>
                          <a:lnTo>
                            <a:pt x="283" y="39"/>
                          </a:lnTo>
                          <a:lnTo>
                            <a:pt x="270" y="29"/>
                          </a:lnTo>
                          <a:lnTo>
                            <a:pt x="256" y="20"/>
                          </a:lnTo>
                          <a:lnTo>
                            <a:pt x="240" y="13"/>
                          </a:lnTo>
                          <a:lnTo>
                            <a:pt x="225" y="7"/>
                          </a:lnTo>
                          <a:lnTo>
                            <a:pt x="208" y="3"/>
                          </a:lnTo>
                          <a:lnTo>
                            <a:pt x="191" y="1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05" name="Freeform 569"/>
                    <p:cNvSpPr>
                      <a:spLocks/>
                    </p:cNvSpPr>
                    <p:nvPr/>
                  </p:nvSpPr>
                  <p:spPr bwMode="auto">
                    <a:xfrm flipH="1">
                      <a:off x="3687" y="3505"/>
                      <a:ext cx="577" cy="61"/>
                    </a:xfrm>
                    <a:custGeom>
                      <a:avLst/>
                      <a:gdLst>
                        <a:gd name="T0" fmla="*/ 3254 w 3429"/>
                        <a:gd name="T1" fmla="*/ 349 h 349"/>
                        <a:gd name="T2" fmla="*/ 3290 w 3429"/>
                        <a:gd name="T3" fmla="*/ 346 h 349"/>
                        <a:gd name="T4" fmla="*/ 3323 w 3429"/>
                        <a:gd name="T5" fmla="*/ 336 h 349"/>
                        <a:gd name="T6" fmla="*/ 3352 w 3429"/>
                        <a:gd name="T7" fmla="*/ 320 h 349"/>
                        <a:gd name="T8" fmla="*/ 3378 w 3429"/>
                        <a:gd name="T9" fmla="*/ 299 h 349"/>
                        <a:gd name="T10" fmla="*/ 3399 w 3429"/>
                        <a:gd name="T11" fmla="*/ 273 h 349"/>
                        <a:gd name="T12" fmla="*/ 3416 w 3429"/>
                        <a:gd name="T13" fmla="*/ 243 h 349"/>
                        <a:gd name="T14" fmla="*/ 3426 w 3429"/>
                        <a:gd name="T15" fmla="*/ 210 h 349"/>
                        <a:gd name="T16" fmla="*/ 3429 w 3429"/>
                        <a:gd name="T17" fmla="*/ 175 h 349"/>
                        <a:gd name="T18" fmla="*/ 3426 w 3429"/>
                        <a:gd name="T19" fmla="*/ 139 h 349"/>
                        <a:gd name="T20" fmla="*/ 3416 w 3429"/>
                        <a:gd name="T21" fmla="*/ 107 h 349"/>
                        <a:gd name="T22" fmla="*/ 3399 w 3429"/>
                        <a:gd name="T23" fmla="*/ 77 h 349"/>
                        <a:gd name="T24" fmla="*/ 3378 w 3429"/>
                        <a:gd name="T25" fmla="*/ 52 h 349"/>
                        <a:gd name="T26" fmla="*/ 3352 w 3429"/>
                        <a:gd name="T27" fmla="*/ 30 h 349"/>
                        <a:gd name="T28" fmla="*/ 3323 w 3429"/>
                        <a:gd name="T29" fmla="*/ 13 h 349"/>
                        <a:gd name="T30" fmla="*/ 3290 w 3429"/>
                        <a:gd name="T31" fmla="*/ 4 h 349"/>
                        <a:gd name="T32" fmla="*/ 3254 w 3429"/>
                        <a:gd name="T33" fmla="*/ 0 h 349"/>
                        <a:gd name="T34" fmla="*/ 158 w 3429"/>
                        <a:gd name="T35" fmla="*/ 1 h 349"/>
                        <a:gd name="T36" fmla="*/ 123 w 3429"/>
                        <a:gd name="T37" fmla="*/ 8 h 349"/>
                        <a:gd name="T38" fmla="*/ 92 w 3429"/>
                        <a:gd name="T39" fmla="*/ 21 h 349"/>
                        <a:gd name="T40" fmla="*/ 64 w 3429"/>
                        <a:gd name="T41" fmla="*/ 40 h 349"/>
                        <a:gd name="T42" fmla="*/ 41 w 3429"/>
                        <a:gd name="T43" fmla="*/ 64 h 349"/>
                        <a:gd name="T44" fmla="*/ 21 w 3429"/>
                        <a:gd name="T45" fmla="*/ 92 h 349"/>
                        <a:gd name="T46" fmla="*/ 8 w 3429"/>
                        <a:gd name="T47" fmla="*/ 123 h 349"/>
                        <a:gd name="T48" fmla="*/ 1 w 3429"/>
                        <a:gd name="T49" fmla="*/ 157 h 349"/>
                        <a:gd name="T50" fmla="*/ 1 w 3429"/>
                        <a:gd name="T51" fmla="*/ 193 h 349"/>
                        <a:gd name="T52" fmla="*/ 8 w 3429"/>
                        <a:gd name="T53" fmla="*/ 227 h 349"/>
                        <a:gd name="T54" fmla="*/ 21 w 3429"/>
                        <a:gd name="T55" fmla="*/ 259 h 349"/>
                        <a:gd name="T56" fmla="*/ 41 w 3429"/>
                        <a:gd name="T57" fmla="*/ 286 h 349"/>
                        <a:gd name="T58" fmla="*/ 64 w 3429"/>
                        <a:gd name="T59" fmla="*/ 310 h 349"/>
                        <a:gd name="T60" fmla="*/ 92 w 3429"/>
                        <a:gd name="T61" fmla="*/ 329 h 349"/>
                        <a:gd name="T62" fmla="*/ 123 w 3429"/>
                        <a:gd name="T63" fmla="*/ 342 h 349"/>
                        <a:gd name="T64" fmla="*/ 158 w 3429"/>
                        <a:gd name="T65" fmla="*/ 348 h 3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3429" h="349">
                          <a:moveTo>
                            <a:pt x="176" y="349"/>
                          </a:moveTo>
                          <a:lnTo>
                            <a:pt x="3254" y="349"/>
                          </a:lnTo>
                          <a:lnTo>
                            <a:pt x="3272" y="348"/>
                          </a:lnTo>
                          <a:lnTo>
                            <a:pt x="3290" y="346"/>
                          </a:lnTo>
                          <a:lnTo>
                            <a:pt x="3306" y="342"/>
                          </a:lnTo>
                          <a:lnTo>
                            <a:pt x="3323" y="336"/>
                          </a:lnTo>
                          <a:lnTo>
                            <a:pt x="3337" y="329"/>
                          </a:lnTo>
                          <a:lnTo>
                            <a:pt x="3352" y="320"/>
                          </a:lnTo>
                          <a:lnTo>
                            <a:pt x="3365" y="310"/>
                          </a:lnTo>
                          <a:lnTo>
                            <a:pt x="3378" y="299"/>
                          </a:lnTo>
                          <a:lnTo>
                            <a:pt x="3390" y="286"/>
                          </a:lnTo>
                          <a:lnTo>
                            <a:pt x="3399" y="273"/>
                          </a:lnTo>
                          <a:lnTo>
                            <a:pt x="3408" y="259"/>
                          </a:lnTo>
                          <a:lnTo>
                            <a:pt x="3416" y="243"/>
                          </a:lnTo>
                          <a:lnTo>
                            <a:pt x="3421" y="227"/>
                          </a:lnTo>
                          <a:lnTo>
                            <a:pt x="3426" y="210"/>
                          </a:lnTo>
                          <a:lnTo>
                            <a:pt x="3428" y="193"/>
                          </a:lnTo>
                          <a:lnTo>
                            <a:pt x="3429" y="175"/>
                          </a:lnTo>
                          <a:lnTo>
                            <a:pt x="3428" y="157"/>
                          </a:lnTo>
                          <a:lnTo>
                            <a:pt x="3426" y="139"/>
                          </a:lnTo>
                          <a:lnTo>
                            <a:pt x="3421" y="123"/>
                          </a:lnTo>
                          <a:lnTo>
                            <a:pt x="3416" y="107"/>
                          </a:lnTo>
                          <a:lnTo>
                            <a:pt x="3408" y="92"/>
                          </a:lnTo>
                          <a:lnTo>
                            <a:pt x="3399" y="77"/>
                          </a:lnTo>
                          <a:lnTo>
                            <a:pt x="3390" y="64"/>
                          </a:lnTo>
                          <a:lnTo>
                            <a:pt x="3378" y="52"/>
                          </a:lnTo>
                          <a:lnTo>
                            <a:pt x="3365" y="40"/>
                          </a:lnTo>
                          <a:lnTo>
                            <a:pt x="3352" y="30"/>
                          </a:lnTo>
                          <a:lnTo>
                            <a:pt x="3337" y="21"/>
                          </a:lnTo>
                          <a:lnTo>
                            <a:pt x="3323" y="13"/>
                          </a:lnTo>
                          <a:lnTo>
                            <a:pt x="3306" y="8"/>
                          </a:lnTo>
                          <a:lnTo>
                            <a:pt x="3290" y="4"/>
                          </a:lnTo>
                          <a:lnTo>
                            <a:pt x="3272" y="1"/>
                          </a:lnTo>
                          <a:lnTo>
                            <a:pt x="3254" y="0"/>
                          </a:lnTo>
                          <a:lnTo>
                            <a:pt x="176" y="0"/>
                          </a:lnTo>
                          <a:lnTo>
                            <a:pt x="158" y="1"/>
                          </a:lnTo>
                          <a:lnTo>
                            <a:pt x="141" y="4"/>
                          </a:lnTo>
                          <a:lnTo>
                            <a:pt x="123" y="8"/>
                          </a:lnTo>
                          <a:lnTo>
                            <a:pt x="108" y="13"/>
                          </a:lnTo>
                          <a:lnTo>
                            <a:pt x="92" y="21"/>
                          </a:lnTo>
                          <a:lnTo>
                            <a:pt x="78" y="30"/>
                          </a:lnTo>
                          <a:lnTo>
                            <a:pt x="64" y="40"/>
                          </a:lnTo>
                          <a:lnTo>
                            <a:pt x="52" y="52"/>
                          </a:lnTo>
                          <a:lnTo>
                            <a:pt x="41" y="64"/>
                          </a:lnTo>
                          <a:lnTo>
                            <a:pt x="30" y="77"/>
                          </a:lnTo>
                          <a:lnTo>
                            <a:pt x="21" y="92"/>
                          </a:lnTo>
                          <a:lnTo>
                            <a:pt x="14" y="107"/>
                          </a:lnTo>
                          <a:lnTo>
                            <a:pt x="8" y="123"/>
                          </a:lnTo>
                          <a:lnTo>
                            <a:pt x="3" y="139"/>
                          </a:lnTo>
                          <a:lnTo>
                            <a:pt x="1" y="157"/>
                          </a:lnTo>
                          <a:lnTo>
                            <a:pt x="0" y="175"/>
                          </a:lnTo>
                          <a:lnTo>
                            <a:pt x="1" y="193"/>
                          </a:lnTo>
                          <a:lnTo>
                            <a:pt x="3" y="210"/>
                          </a:lnTo>
                          <a:lnTo>
                            <a:pt x="8" y="227"/>
                          </a:lnTo>
                          <a:lnTo>
                            <a:pt x="14" y="243"/>
                          </a:lnTo>
                          <a:lnTo>
                            <a:pt x="21" y="259"/>
                          </a:lnTo>
                          <a:lnTo>
                            <a:pt x="30" y="273"/>
                          </a:lnTo>
                          <a:lnTo>
                            <a:pt x="41" y="286"/>
                          </a:lnTo>
                          <a:lnTo>
                            <a:pt x="52" y="299"/>
                          </a:lnTo>
                          <a:lnTo>
                            <a:pt x="64" y="310"/>
                          </a:lnTo>
                          <a:lnTo>
                            <a:pt x="78" y="320"/>
                          </a:lnTo>
                          <a:lnTo>
                            <a:pt x="92" y="329"/>
                          </a:lnTo>
                          <a:lnTo>
                            <a:pt x="108" y="336"/>
                          </a:lnTo>
                          <a:lnTo>
                            <a:pt x="123" y="342"/>
                          </a:lnTo>
                          <a:lnTo>
                            <a:pt x="141" y="346"/>
                          </a:lnTo>
                          <a:lnTo>
                            <a:pt x="158" y="348"/>
                          </a:lnTo>
                          <a:lnTo>
                            <a:pt x="176" y="349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</p:grpSp>
          </p:grpSp>
        </p:grpSp>
        <p:grpSp>
          <p:nvGrpSpPr>
            <p:cNvPr id="859770" name="Group 634"/>
            <p:cNvGrpSpPr>
              <a:grpSpLocks/>
            </p:cNvGrpSpPr>
            <p:nvPr/>
          </p:nvGrpSpPr>
          <p:grpSpPr bwMode="auto">
            <a:xfrm>
              <a:off x="2041" y="2523"/>
              <a:ext cx="872" cy="748"/>
              <a:chOff x="496" y="3045"/>
              <a:chExt cx="852" cy="839"/>
            </a:xfrm>
          </p:grpSpPr>
          <p:sp>
            <p:nvSpPr>
              <p:cNvPr id="859709" name="AutoShape 573"/>
              <p:cNvSpPr>
                <a:spLocks noChangeArrowheads="1"/>
              </p:cNvSpPr>
              <p:nvPr/>
            </p:nvSpPr>
            <p:spPr bwMode="auto">
              <a:xfrm>
                <a:off x="548" y="3101"/>
                <a:ext cx="522" cy="474"/>
              </a:xfrm>
              <a:prstGeom prst="roundRect">
                <a:avLst>
                  <a:gd name="adj" fmla="val 9162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859711" name="Group 575"/>
              <p:cNvGrpSpPr>
                <a:grpSpLocks/>
              </p:cNvGrpSpPr>
              <p:nvPr/>
            </p:nvGrpSpPr>
            <p:grpSpPr bwMode="auto">
              <a:xfrm>
                <a:off x="542" y="3092"/>
                <a:ext cx="540" cy="573"/>
                <a:chOff x="4549" y="1827"/>
                <a:chExt cx="1771" cy="1669"/>
              </a:xfrm>
            </p:grpSpPr>
            <p:sp>
              <p:nvSpPr>
                <p:cNvPr id="859712" name="Freeform 576"/>
                <p:cNvSpPr>
                  <a:spLocks/>
                </p:cNvSpPr>
                <p:nvPr/>
              </p:nvSpPr>
              <p:spPr bwMode="auto">
                <a:xfrm flipH="1">
                  <a:off x="4549" y="1827"/>
                  <a:ext cx="1771" cy="1428"/>
                </a:xfrm>
                <a:custGeom>
                  <a:avLst/>
                  <a:gdLst>
                    <a:gd name="T0" fmla="*/ 9780 w 10532"/>
                    <a:gd name="T1" fmla="*/ 7842 h 8239"/>
                    <a:gd name="T2" fmla="*/ 9880 w 10532"/>
                    <a:gd name="T3" fmla="*/ 7813 h 8239"/>
                    <a:gd name="T4" fmla="*/ 9968 w 10532"/>
                    <a:gd name="T5" fmla="*/ 7763 h 8239"/>
                    <a:gd name="T6" fmla="*/ 10042 w 10532"/>
                    <a:gd name="T7" fmla="*/ 7693 h 8239"/>
                    <a:gd name="T8" fmla="*/ 10096 w 10532"/>
                    <a:gd name="T9" fmla="*/ 7607 h 8239"/>
                    <a:gd name="T10" fmla="*/ 10129 w 10532"/>
                    <a:gd name="T11" fmla="*/ 7510 h 8239"/>
                    <a:gd name="T12" fmla="*/ 10138 w 10532"/>
                    <a:gd name="T13" fmla="*/ 814 h 8239"/>
                    <a:gd name="T14" fmla="*/ 10125 w 10532"/>
                    <a:gd name="T15" fmla="*/ 711 h 8239"/>
                    <a:gd name="T16" fmla="*/ 10089 w 10532"/>
                    <a:gd name="T17" fmla="*/ 616 h 8239"/>
                    <a:gd name="T18" fmla="*/ 10028 w 10532"/>
                    <a:gd name="T19" fmla="*/ 532 h 8239"/>
                    <a:gd name="T20" fmla="*/ 9950 w 10532"/>
                    <a:gd name="T21" fmla="*/ 463 h 8239"/>
                    <a:gd name="T22" fmla="*/ 9858 w 10532"/>
                    <a:gd name="T23" fmla="*/ 417 h 8239"/>
                    <a:gd name="T24" fmla="*/ 9757 w 10532"/>
                    <a:gd name="T25" fmla="*/ 395 h 8239"/>
                    <a:gd name="T26" fmla="*/ 773 w 10532"/>
                    <a:gd name="T27" fmla="*/ 395 h 8239"/>
                    <a:gd name="T28" fmla="*/ 673 w 10532"/>
                    <a:gd name="T29" fmla="*/ 417 h 8239"/>
                    <a:gd name="T30" fmla="*/ 581 w 10532"/>
                    <a:gd name="T31" fmla="*/ 463 h 8239"/>
                    <a:gd name="T32" fmla="*/ 502 w 10532"/>
                    <a:gd name="T33" fmla="*/ 532 h 8239"/>
                    <a:gd name="T34" fmla="*/ 443 w 10532"/>
                    <a:gd name="T35" fmla="*/ 616 h 8239"/>
                    <a:gd name="T36" fmla="*/ 405 w 10532"/>
                    <a:gd name="T37" fmla="*/ 711 h 8239"/>
                    <a:gd name="T38" fmla="*/ 393 w 10532"/>
                    <a:gd name="T39" fmla="*/ 814 h 8239"/>
                    <a:gd name="T40" fmla="*/ 401 w 10532"/>
                    <a:gd name="T41" fmla="*/ 7508 h 8239"/>
                    <a:gd name="T42" fmla="*/ 433 w 10532"/>
                    <a:gd name="T43" fmla="*/ 7605 h 8239"/>
                    <a:gd name="T44" fmla="*/ 489 w 10532"/>
                    <a:gd name="T45" fmla="*/ 7692 h 8239"/>
                    <a:gd name="T46" fmla="*/ 565 w 10532"/>
                    <a:gd name="T47" fmla="*/ 7764 h 8239"/>
                    <a:gd name="T48" fmla="*/ 653 w 10532"/>
                    <a:gd name="T49" fmla="*/ 7814 h 8239"/>
                    <a:gd name="T50" fmla="*/ 753 w 10532"/>
                    <a:gd name="T51" fmla="*/ 7842 h 8239"/>
                    <a:gd name="T52" fmla="*/ 5270 w 10532"/>
                    <a:gd name="T53" fmla="*/ 8239 h 8239"/>
                    <a:gd name="T54" fmla="*/ 655 w 10532"/>
                    <a:gd name="T55" fmla="*/ 8224 h 8239"/>
                    <a:gd name="T56" fmla="*/ 467 w 10532"/>
                    <a:gd name="T57" fmla="*/ 8161 h 8239"/>
                    <a:gd name="T58" fmla="*/ 298 w 10532"/>
                    <a:gd name="T59" fmla="*/ 8055 h 8239"/>
                    <a:gd name="T60" fmla="*/ 159 w 10532"/>
                    <a:gd name="T61" fmla="*/ 7910 h 8239"/>
                    <a:gd name="T62" fmla="*/ 61 w 10532"/>
                    <a:gd name="T63" fmla="*/ 7737 h 8239"/>
                    <a:gd name="T64" fmla="*/ 8 w 10532"/>
                    <a:gd name="T65" fmla="*/ 7546 h 8239"/>
                    <a:gd name="T66" fmla="*/ 1 w 10532"/>
                    <a:gd name="T67" fmla="*/ 772 h 8239"/>
                    <a:gd name="T68" fmla="*/ 36 w 10532"/>
                    <a:gd name="T69" fmla="*/ 572 h 8239"/>
                    <a:gd name="T70" fmla="*/ 117 w 10532"/>
                    <a:gd name="T71" fmla="*/ 392 h 8239"/>
                    <a:gd name="T72" fmla="*/ 239 w 10532"/>
                    <a:gd name="T73" fmla="*/ 238 h 8239"/>
                    <a:gd name="T74" fmla="*/ 392 w 10532"/>
                    <a:gd name="T75" fmla="*/ 118 h 8239"/>
                    <a:gd name="T76" fmla="*/ 573 w 10532"/>
                    <a:gd name="T77" fmla="*/ 36 h 8239"/>
                    <a:gd name="T78" fmla="*/ 773 w 10532"/>
                    <a:gd name="T79" fmla="*/ 1 h 8239"/>
                    <a:gd name="T80" fmla="*/ 9836 w 10532"/>
                    <a:gd name="T81" fmla="*/ 9 h 8239"/>
                    <a:gd name="T82" fmla="*/ 10028 w 10532"/>
                    <a:gd name="T83" fmla="*/ 61 h 8239"/>
                    <a:gd name="T84" fmla="*/ 10201 w 10532"/>
                    <a:gd name="T85" fmla="*/ 160 h 8239"/>
                    <a:gd name="T86" fmla="*/ 10348 w 10532"/>
                    <a:gd name="T87" fmla="*/ 299 h 8239"/>
                    <a:gd name="T88" fmla="*/ 10454 w 10532"/>
                    <a:gd name="T89" fmla="*/ 466 h 8239"/>
                    <a:gd name="T90" fmla="*/ 10517 w 10532"/>
                    <a:gd name="T91" fmla="*/ 654 h 8239"/>
                    <a:gd name="T92" fmla="*/ 10532 w 10532"/>
                    <a:gd name="T93" fmla="*/ 7425 h 8239"/>
                    <a:gd name="T94" fmla="*/ 10508 w 10532"/>
                    <a:gd name="T95" fmla="*/ 7624 h 8239"/>
                    <a:gd name="T96" fmla="*/ 10437 w 10532"/>
                    <a:gd name="T97" fmla="*/ 7809 h 8239"/>
                    <a:gd name="T98" fmla="*/ 10321 w 10532"/>
                    <a:gd name="T99" fmla="*/ 7972 h 8239"/>
                    <a:gd name="T100" fmla="*/ 10169 w 10532"/>
                    <a:gd name="T101" fmla="*/ 8103 h 8239"/>
                    <a:gd name="T102" fmla="*/ 9991 w 10532"/>
                    <a:gd name="T103" fmla="*/ 8192 h 8239"/>
                    <a:gd name="T104" fmla="*/ 9797 w 10532"/>
                    <a:gd name="T105" fmla="*/ 8236 h 8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0532" h="8239">
                      <a:moveTo>
                        <a:pt x="5270" y="7846"/>
                      </a:moveTo>
                      <a:lnTo>
                        <a:pt x="9716" y="7846"/>
                      </a:lnTo>
                      <a:lnTo>
                        <a:pt x="9738" y="7846"/>
                      </a:lnTo>
                      <a:lnTo>
                        <a:pt x="9758" y="7844"/>
                      </a:lnTo>
                      <a:lnTo>
                        <a:pt x="9780" y="7842"/>
                      </a:lnTo>
                      <a:lnTo>
                        <a:pt x="9801" y="7837"/>
                      </a:lnTo>
                      <a:lnTo>
                        <a:pt x="9821" y="7833"/>
                      </a:lnTo>
                      <a:lnTo>
                        <a:pt x="9841" y="7827"/>
                      </a:lnTo>
                      <a:lnTo>
                        <a:pt x="9860" y="7821"/>
                      </a:lnTo>
                      <a:lnTo>
                        <a:pt x="9880" y="7813"/>
                      </a:lnTo>
                      <a:lnTo>
                        <a:pt x="9899" y="7804"/>
                      </a:lnTo>
                      <a:lnTo>
                        <a:pt x="9916" y="7796"/>
                      </a:lnTo>
                      <a:lnTo>
                        <a:pt x="9934" y="7785"/>
                      </a:lnTo>
                      <a:lnTo>
                        <a:pt x="9952" y="7774"/>
                      </a:lnTo>
                      <a:lnTo>
                        <a:pt x="9968" y="7763"/>
                      </a:lnTo>
                      <a:lnTo>
                        <a:pt x="9984" y="7750"/>
                      </a:lnTo>
                      <a:lnTo>
                        <a:pt x="10000" y="7737"/>
                      </a:lnTo>
                      <a:lnTo>
                        <a:pt x="10014" y="7722"/>
                      </a:lnTo>
                      <a:lnTo>
                        <a:pt x="10028" y="7708"/>
                      </a:lnTo>
                      <a:lnTo>
                        <a:pt x="10042" y="7693"/>
                      </a:lnTo>
                      <a:lnTo>
                        <a:pt x="10054" y="7676"/>
                      </a:lnTo>
                      <a:lnTo>
                        <a:pt x="10066" y="7660"/>
                      </a:lnTo>
                      <a:lnTo>
                        <a:pt x="10077" y="7644"/>
                      </a:lnTo>
                      <a:lnTo>
                        <a:pt x="10087" y="7626"/>
                      </a:lnTo>
                      <a:lnTo>
                        <a:pt x="10096" y="7607"/>
                      </a:lnTo>
                      <a:lnTo>
                        <a:pt x="10105" y="7589"/>
                      </a:lnTo>
                      <a:lnTo>
                        <a:pt x="10113" y="7570"/>
                      </a:lnTo>
                      <a:lnTo>
                        <a:pt x="10119" y="7551"/>
                      </a:lnTo>
                      <a:lnTo>
                        <a:pt x="10125" y="7530"/>
                      </a:lnTo>
                      <a:lnTo>
                        <a:pt x="10129" y="7510"/>
                      </a:lnTo>
                      <a:lnTo>
                        <a:pt x="10134" y="7489"/>
                      </a:lnTo>
                      <a:lnTo>
                        <a:pt x="10136" y="7468"/>
                      </a:lnTo>
                      <a:lnTo>
                        <a:pt x="10137" y="7447"/>
                      </a:lnTo>
                      <a:lnTo>
                        <a:pt x="10138" y="7425"/>
                      </a:lnTo>
                      <a:lnTo>
                        <a:pt x="10138" y="814"/>
                      </a:lnTo>
                      <a:lnTo>
                        <a:pt x="10138" y="793"/>
                      </a:lnTo>
                      <a:lnTo>
                        <a:pt x="10136" y="772"/>
                      </a:lnTo>
                      <a:lnTo>
                        <a:pt x="10134" y="752"/>
                      </a:lnTo>
                      <a:lnTo>
                        <a:pt x="10130" y="731"/>
                      </a:lnTo>
                      <a:lnTo>
                        <a:pt x="10125" y="711"/>
                      </a:lnTo>
                      <a:lnTo>
                        <a:pt x="10119" y="691"/>
                      </a:lnTo>
                      <a:lnTo>
                        <a:pt x="10114" y="672"/>
                      </a:lnTo>
                      <a:lnTo>
                        <a:pt x="10106" y="653"/>
                      </a:lnTo>
                      <a:lnTo>
                        <a:pt x="10098" y="633"/>
                      </a:lnTo>
                      <a:lnTo>
                        <a:pt x="10089" y="616"/>
                      </a:lnTo>
                      <a:lnTo>
                        <a:pt x="10079" y="597"/>
                      </a:lnTo>
                      <a:lnTo>
                        <a:pt x="10068" y="580"/>
                      </a:lnTo>
                      <a:lnTo>
                        <a:pt x="10056" y="563"/>
                      </a:lnTo>
                      <a:lnTo>
                        <a:pt x="10043" y="547"/>
                      </a:lnTo>
                      <a:lnTo>
                        <a:pt x="10028" y="532"/>
                      </a:lnTo>
                      <a:lnTo>
                        <a:pt x="10014" y="516"/>
                      </a:lnTo>
                      <a:lnTo>
                        <a:pt x="9999" y="502"/>
                      </a:lnTo>
                      <a:lnTo>
                        <a:pt x="9983" y="488"/>
                      </a:lnTo>
                      <a:lnTo>
                        <a:pt x="9967" y="475"/>
                      </a:lnTo>
                      <a:lnTo>
                        <a:pt x="9950" y="463"/>
                      </a:lnTo>
                      <a:lnTo>
                        <a:pt x="9933" y="452"/>
                      </a:lnTo>
                      <a:lnTo>
                        <a:pt x="9914" y="442"/>
                      </a:lnTo>
                      <a:lnTo>
                        <a:pt x="9897" y="433"/>
                      </a:lnTo>
                      <a:lnTo>
                        <a:pt x="9877" y="424"/>
                      </a:lnTo>
                      <a:lnTo>
                        <a:pt x="9858" y="417"/>
                      </a:lnTo>
                      <a:lnTo>
                        <a:pt x="9839" y="411"/>
                      </a:lnTo>
                      <a:lnTo>
                        <a:pt x="9819" y="406"/>
                      </a:lnTo>
                      <a:lnTo>
                        <a:pt x="9799" y="400"/>
                      </a:lnTo>
                      <a:lnTo>
                        <a:pt x="9778" y="397"/>
                      </a:lnTo>
                      <a:lnTo>
                        <a:pt x="9757" y="395"/>
                      </a:lnTo>
                      <a:lnTo>
                        <a:pt x="9737" y="394"/>
                      </a:lnTo>
                      <a:lnTo>
                        <a:pt x="9716" y="393"/>
                      </a:lnTo>
                      <a:lnTo>
                        <a:pt x="816" y="393"/>
                      </a:lnTo>
                      <a:lnTo>
                        <a:pt x="794" y="394"/>
                      </a:lnTo>
                      <a:lnTo>
                        <a:pt x="773" y="395"/>
                      </a:lnTo>
                      <a:lnTo>
                        <a:pt x="753" y="397"/>
                      </a:lnTo>
                      <a:lnTo>
                        <a:pt x="732" y="400"/>
                      </a:lnTo>
                      <a:lnTo>
                        <a:pt x="713" y="406"/>
                      </a:lnTo>
                      <a:lnTo>
                        <a:pt x="693" y="411"/>
                      </a:lnTo>
                      <a:lnTo>
                        <a:pt x="673" y="417"/>
                      </a:lnTo>
                      <a:lnTo>
                        <a:pt x="653" y="424"/>
                      </a:lnTo>
                      <a:lnTo>
                        <a:pt x="635" y="433"/>
                      </a:lnTo>
                      <a:lnTo>
                        <a:pt x="616" y="442"/>
                      </a:lnTo>
                      <a:lnTo>
                        <a:pt x="599" y="452"/>
                      </a:lnTo>
                      <a:lnTo>
                        <a:pt x="581" y="463"/>
                      </a:lnTo>
                      <a:lnTo>
                        <a:pt x="565" y="475"/>
                      </a:lnTo>
                      <a:lnTo>
                        <a:pt x="548" y="488"/>
                      </a:lnTo>
                      <a:lnTo>
                        <a:pt x="532" y="502"/>
                      </a:lnTo>
                      <a:lnTo>
                        <a:pt x="517" y="516"/>
                      </a:lnTo>
                      <a:lnTo>
                        <a:pt x="502" y="532"/>
                      </a:lnTo>
                      <a:lnTo>
                        <a:pt x="489" y="547"/>
                      </a:lnTo>
                      <a:lnTo>
                        <a:pt x="476" y="563"/>
                      </a:lnTo>
                      <a:lnTo>
                        <a:pt x="464" y="580"/>
                      </a:lnTo>
                      <a:lnTo>
                        <a:pt x="453" y="597"/>
                      </a:lnTo>
                      <a:lnTo>
                        <a:pt x="443" y="616"/>
                      </a:lnTo>
                      <a:lnTo>
                        <a:pt x="433" y="633"/>
                      </a:lnTo>
                      <a:lnTo>
                        <a:pt x="425" y="653"/>
                      </a:lnTo>
                      <a:lnTo>
                        <a:pt x="418" y="672"/>
                      </a:lnTo>
                      <a:lnTo>
                        <a:pt x="411" y="691"/>
                      </a:lnTo>
                      <a:lnTo>
                        <a:pt x="405" y="711"/>
                      </a:lnTo>
                      <a:lnTo>
                        <a:pt x="401" y="731"/>
                      </a:lnTo>
                      <a:lnTo>
                        <a:pt x="398" y="752"/>
                      </a:lnTo>
                      <a:lnTo>
                        <a:pt x="396" y="772"/>
                      </a:lnTo>
                      <a:lnTo>
                        <a:pt x="393" y="793"/>
                      </a:lnTo>
                      <a:lnTo>
                        <a:pt x="393" y="814"/>
                      </a:lnTo>
                      <a:lnTo>
                        <a:pt x="393" y="7425"/>
                      </a:lnTo>
                      <a:lnTo>
                        <a:pt x="393" y="7445"/>
                      </a:lnTo>
                      <a:lnTo>
                        <a:pt x="396" y="7466"/>
                      </a:lnTo>
                      <a:lnTo>
                        <a:pt x="398" y="7487"/>
                      </a:lnTo>
                      <a:lnTo>
                        <a:pt x="401" y="7508"/>
                      </a:lnTo>
                      <a:lnTo>
                        <a:pt x="405" y="7528"/>
                      </a:lnTo>
                      <a:lnTo>
                        <a:pt x="411" y="7547"/>
                      </a:lnTo>
                      <a:lnTo>
                        <a:pt x="418" y="7567"/>
                      </a:lnTo>
                      <a:lnTo>
                        <a:pt x="425" y="7587"/>
                      </a:lnTo>
                      <a:lnTo>
                        <a:pt x="433" y="7605"/>
                      </a:lnTo>
                      <a:lnTo>
                        <a:pt x="443" y="7624"/>
                      </a:lnTo>
                      <a:lnTo>
                        <a:pt x="453" y="7641"/>
                      </a:lnTo>
                      <a:lnTo>
                        <a:pt x="464" y="7659"/>
                      </a:lnTo>
                      <a:lnTo>
                        <a:pt x="476" y="7675"/>
                      </a:lnTo>
                      <a:lnTo>
                        <a:pt x="489" y="7692"/>
                      </a:lnTo>
                      <a:lnTo>
                        <a:pt x="502" y="7708"/>
                      </a:lnTo>
                      <a:lnTo>
                        <a:pt x="517" y="7722"/>
                      </a:lnTo>
                      <a:lnTo>
                        <a:pt x="532" y="7738"/>
                      </a:lnTo>
                      <a:lnTo>
                        <a:pt x="548" y="7751"/>
                      </a:lnTo>
                      <a:lnTo>
                        <a:pt x="565" y="7764"/>
                      </a:lnTo>
                      <a:lnTo>
                        <a:pt x="581" y="7776"/>
                      </a:lnTo>
                      <a:lnTo>
                        <a:pt x="599" y="7787"/>
                      </a:lnTo>
                      <a:lnTo>
                        <a:pt x="616" y="7797"/>
                      </a:lnTo>
                      <a:lnTo>
                        <a:pt x="635" y="7807"/>
                      </a:lnTo>
                      <a:lnTo>
                        <a:pt x="653" y="7814"/>
                      </a:lnTo>
                      <a:lnTo>
                        <a:pt x="673" y="7822"/>
                      </a:lnTo>
                      <a:lnTo>
                        <a:pt x="693" y="7829"/>
                      </a:lnTo>
                      <a:lnTo>
                        <a:pt x="713" y="7834"/>
                      </a:lnTo>
                      <a:lnTo>
                        <a:pt x="732" y="7838"/>
                      </a:lnTo>
                      <a:lnTo>
                        <a:pt x="753" y="7842"/>
                      </a:lnTo>
                      <a:lnTo>
                        <a:pt x="773" y="7844"/>
                      </a:lnTo>
                      <a:lnTo>
                        <a:pt x="794" y="7846"/>
                      </a:lnTo>
                      <a:lnTo>
                        <a:pt x="816" y="7846"/>
                      </a:lnTo>
                      <a:lnTo>
                        <a:pt x="5270" y="7846"/>
                      </a:lnTo>
                      <a:lnTo>
                        <a:pt x="5270" y="8239"/>
                      </a:lnTo>
                      <a:lnTo>
                        <a:pt x="816" y="8239"/>
                      </a:lnTo>
                      <a:lnTo>
                        <a:pt x="775" y="8238"/>
                      </a:lnTo>
                      <a:lnTo>
                        <a:pt x="735" y="8236"/>
                      </a:lnTo>
                      <a:lnTo>
                        <a:pt x="694" y="8230"/>
                      </a:lnTo>
                      <a:lnTo>
                        <a:pt x="655" y="8224"/>
                      </a:lnTo>
                      <a:lnTo>
                        <a:pt x="616" y="8215"/>
                      </a:lnTo>
                      <a:lnTo>
                        <a:pt x="578" y="8204"/>
                      </a:lnTo>
                      <a:lnTo>
                        <a:pt x="539" y="8192"/>
                      </a:lnTo>
                      <a:lnTo>
                        <a:pt x="503" y="8178"/>
                      </a:lnTo>
                      <a:lnTo>
                        <a:pt x="467" y="8161"/>
                      </a:lnTo>
                      <a:lnTo>
                        <a:pt x="431" y="8144"/>
                      </a:lnTo>
                      <a:lnTo>
                        <a:pt x="397" y="8124"/>
                      </a:lnTo>
                      <a:lnTo>
                        <a:pt x="363" y="8103"/>
                      </a:lnTo>
                      <a:lnTo>
                        <a:pt x="330" y="8080"/>
                      </a:lnTo>
                      <a:lnTo>
                        <a:pt x="298" y="8055"/>
                      </a:lnTo>
                      <a:lnTo>
                        <a:pt x="267" y="8029"/>
                      </a:lnTo>
                      <a:lnTo>
                        <a:pt x="239" y="8000"/>
                      </a:lnTo>
                      <a:lnTo>
                        <a:pt x="210" y="7972"/>
                      </a:lnTo>
                      <a:lnTo>
                        <a:pt x="184" y="7941"/>
                      </a:lnTo>
                      <a:lnTo>
                        <a:pt x="159" y="7910"/>
                      </a:lnTo>
                      <a:lnTo>
                        <a:pt x="136" y="7877"/>
                      </a:lnTo>
                      <a:lnTo>
                        <a:pt x="115" y="7843"/>
                      </a:lnTo>
                      <a:lnTo>
                        <a:pt x="95" y="7809"/>
                      </a:lnTo>
                      <a:lnTo>
                        <a:pt x="76" y="7773"/>
                      </a:lnTo>
                      <a:lnTo>
                        <a:pt x="61" y="7737"/>
                      </a:lnTo>
                      <a:lnTo>
                        <a:pt x="47" y="7699"/>
                      </a:lnTo>
                      <a:lnTo>
                        <a:pt x="34" y="7662"/>
                      </a:lnTo>
                      <a:lnTo>
                        <a:pt x="24" y="7624"/>
                      </a:lnTo>
                      <a:lnTo>
                        <a:pt x="15" y="7586"/>
                      </a:lnTo>
                      <a:lnTo>
                        <a:pt x="8" y="7546"/>
                      </a:lnTo>
                      <a:lnTo>
                        <a:pt x="3" y="7506"/>
                      </a:lnTo>
                      <a:lnTo>
                        <a:pt x="0" y="7465"/>
                      </a:lnTo>
                      <a:lnTo>
                        <a:pt x="0" y="7425"/>
                      </a:lnTo>
                      <a:lnTo>
                        <a:pt x="0" y="814"/>
                      </a:lnTo>
                      <a:lnTo>
                        <a:pt x="1" y="772"/>
                      </a:lnTo>
                      <a:lnTo>
                        <a:pt x="3" y="731"/>
                      </a:lnTo>
                      <a:lnTo>
                        <a:pt x="8" y="690"/>
                      </a:lnTo>
                      <a:lnTo>
                        <a:pt x="16" y="650"/>
                      </a:lnTo>
                      <a:lnTo>
                        <a:pt x="25" y="610"/>
                      </a:lnTo>
                      <a:lnTo>
                        <a:pt x="36" y="572"/>
                      </a:lnTo>
                      <a:lnTo>
                        <a:pt x="49" y="534"/>
                      </a:lnTo>
                      <a:lnTo>
                        <a:pt x="63" y="498"/>
                      </a:lnTo>
                      <a:lnTo>
                        <a:pt x="80" y="462"/>
                      </a:lnTo>
                      <a:lnTo>
                        <a:pt x="97" y="427"/>
                      </a:lnTo>
                      <a:lnTo>
                        <a:pt x="117" y="392"/>
                      </a:lnTo>
                      <a:lnTo>
                        <a:pt x="139" y="359"/>
                      </a:lnTo>
                      <a:lnTo>
                        <a:pt x="162" y="327"/>
                      </a:lnTo>
                      <a:lnTo>
                        <a:pt x="186" y="296"/>
                      </a:lnTo>
                      <a:lnTo>
                        <a:pt x="211" y="267"/>
                      </a:lnTo>
                      <a:lnTo>
                        <a:pt x="239" y="238"/>
                      </a:lnTo>
                      <a:lnTo>
                        <a:pt x="267" y="211"/>
                      </a:lnTo>
                      <a:lnTo>
                        <a:pt x="297" y="186"/>
                      </a:lnTo>
                      <a:lnTo>
                        <a:pt x="328" y="162"/>
                      </a:lnTo>
                      <a:lnTo>
                        <a:pt x="359" y="139"/>
                      </a:lnTo>
                      <a:lnTo>
                        <a:pt x="392" y="118"/>
                      </a:lnTo>
                      <a:lnTo>
                        <a:pt x="426" y="98"/>
                      </a:lnTo>
                      <a:lnTo>
                        <a:pt x="461" y="80"/>
                      </a:lnTo>
                      <a:lnTo>
                        <a:pt x="498" y="63"/>
                      </a:lnTo>
                      <a:lnTo>
                        <a:pt x="535" y="49"/>
                      </a:lnTo>
                      <a:lnTo>
                        <a:pt x="573" y="36"/>
                      </a:lnTo>
                      <a:lnTo>
                        <a:pt x="612" y="25"/>
                      </a:lnTo>
                      <a:lnTo>
                        <a:pt x="651" y="16"/>
                      </a:lnTo>
                      <a:lnTo>
                        <a:pt x="691" y="9"/>
                      </a:lnTo>
                      <a:lnTo>
                        <a:pt x="732" y="4"/>
                      </a:lnTo>
                      <a:lnTo>
                        <a:pt x="773" y="1"/>
                      </a:lnTo>
                      <a:lnTo>
                        <a:pt x="816" y="0"/>
                      </a:lnTo>
                      <a:lnTo>
                        <a:pt x="9716" y="0"/>
                      </a:lnTo>
                      <a:lnTo>
                        <a:pt x="9756" y="1"/>
                      </a:lnTo>
                      <a:lnTo>
                        <a:pt x="9797" y="3"/>
                      </a:lnTo>
                      <a:lnTo>
                        <a:pt x="9836" y="9"/>
                      </a:lnTo>
                      <a:lnTo>
                        <a:pt x="9876" y="15"/>
                      </a:lnTo>
                      <a:lnTo>
                        <a:pt x="9915" y="24"/>
                      </a:lnTo>
                      <a:lnTo>
                        <a:pt x="9954" y="35"/>
                      </a:lnTo>
                      <a:lnTo>
                        <a:pt x="9991" y="47"/>
                      </a:lnTo>
                      <a:lnTo>
                        <a:pt x="10028" y="61"/>
                      </a:lnTo>
                      <a:lnTo>
                        <a:pt x="10065" y="77"/>
                      </a:lnTo>
                      <a:lnTo>
                        <a:pt x="10100" y="95"/>
                      </a:lnTo>
                      <a:lnTo>
                        <a:pt x="10135" y="115"/>
                      </a:lnTo>
                      <a:lnTo>
                        <a:pt x="10169" y="135"/>
                      </a:lnTo>
                      <a:lnTo>
                        <a:pt x="10201" y="160"/>
                      </a:lnTo>
                      <a:lnTo>
                        <a:pt x="10232" y="184"/>
                      </a:lnTo>
                      <a:lnTo>
                        <a:pt x="10263" y="210"/>
                      </a:lnTo>
                      <a:lnTo>
                        <a:pt x="10293" y="238"/>
                      </a:lnTo>
                      <a:lnTo>
                        <a:pt x="10321" y="268"/>
                      </a:lnTo>
                      <a:lnTo>
                        <a:pt x="10348" y="299"/>
                      </a:lnTo>
                      <a:lnTo>
                        <a:pt x="10372" y="330"/>
                      </a:lnTo>
                      <a:lnTo>
                        <a:pt x="10396" y="362"/>
                      </a:lnTo>
                      <a:lnTo>
                        <a:pt x="10417" y="396"/>
                      </a:lnTo>
                      <a:lnTo>
                        <a:pt x="10437" y="431"/>
                      </a:lnTo>
                      <a:lnTo>
                        <a:pt x="10454" y="466"/>
                      </a:lnTo>
                      <a:lnTo>
                        <a:pt x="10471" y="502"/>
                      </a:lnTo>
                      <a:lnTo>
                        <a:pt x="10485" y="539"/>
                      </a:lnTo>
                      <a:lnTo>
                        <a:pt x="10497" y="577"/>
                      </a:lnTo>
                      <a:lnTo>
                        <a:pt x="10508" y="615"/>
                      </a:lnTo>
                      <a:lnTo>
                        <a:pt x="10517" y="654"/>
                      </a:lnTo>
                      <a:lnTo>
                        <a:pt x="10523" y="694"/>
                      </a:lnTo>
                      <a:lnTo>
                        <a:pt x="10529" y="733"/>
                      </a:lnTo>
                      <a:lnTo>
                        <a:pt x="10531" y="774"/>
                      </a:lnTo>
                      <a:lnTo>
                        <a:pt x="10532" y="814"/>
                      </a:lnTo>
                      <a:lnTo>
                        <a:pt x="10532" y="7425"/>
                      </a:lnTo>
                      <a:lnTo>
                        <a:pt x="10531" y="7465"/>
                      </a:lnTo>
                      <a:lnTo>
                        <a:pt x="10529" y="7506"/>
                      </a:lnTo>
                      <a:lnTo>
                        <a:pt x="10523" y="7546"/>
                      </a:lnTo>
                      <a:lnTo>
                        <a:pt x="10517" y="7586"/>
                      </a:lnTo>
                      <a:lnTo>
                        <a:pt x="10508" y="7624"/>
                      </a:lnTo>
                      <a:lnTo>
                        <a:pt x="10497" y="7662"/>
                      </a:lnTo>
                      <a:lnTo>
                        <a:pt x="10485" y="7699"/>
                      </a:lnTo>
                      <a:lnTo>
                        <a:pt x="10471" y="7737"/>
                      </a:lnTo>
                      <a:lnTo>
                        <a:pt x="10454" y="7773"/>
                      </a:lnTo>
                      <a:lnTo>
                        <a:pt x="10437" y="7809"/>
                      </a:lnTo>
                      <a:lnTo>
                        <a:pt x="10417" y="7843"/>
                      </a:lnTo>
                      <a:lnTo>
                        <a:pt x="10396" y="7877"/>
                      </a:lnTo>
                      <a:lnTo>
                        <a:pt x="10372" y="7910"/>
                      </a:lnTo>
                      <a:lnTo>
                        <a:pt x="10348" y="7941"/>
                      </a:lnTo>
                      <a:lnTo>
                        <a:pt x="10321" y="7972"/>
                      </a:lnTo>
                      <a:lnTo>
                        <a:pt x="10293" y="8000"/>
                      </a:lnTo>
                      <a:lnTo>
                        <a:pt x="10263" y="8029"/>
                      </a:lnTo>
                      <a:lnTo>
                        <a:pt x="10232" y="8055"/>
                      </a:lnTo>
                      <a:lnTo>
                        <a:pt x="10201" y="8080"/>
                      </a:lnTo>
                      <a:lnTo>
                        <a:pt x="10169" y="8103"/>
                      </a:lnTo>
                      <a:lnTo>
                        <a:pt x="10135" y="8124"/>
                      </a:lnTo>
                      <a:lnTo>
                        <a:pt x="10100" y="8144"/>
                      </a:lnTo>
                      <a:lnTo>
                        <a:pt x="10065" y="8161"/>
                      </a:lnTo>
                      <a:lnTo>
                        <a:pt x="10028" y="8178"/>
                      </a:lnTo>
                      <a:lnTo>
                        <a:pt x="9991" y="8192"/>
                      </a:lnTo>
                      <a:lnTo>
                        <a:pt x="9954" y="8204"/>
                      </a:lnTo>
                      <a:lnTo>
                        <a:pt x="9915" y="8215"/>
                      </a:lnTo>
                      <a:lnTo>
                        <a:pt x="9876" y="8224"/>
                      </a:lnTo>
                      <a:lnTo>
                        <a:pt x="9836" y="8230"/>
                      </a:lnTo>
                      <a:lnTo>
                        <a:pt x="9797" y="8236"/>
                      </a:lnTo>
                      <a:lnTo>
                        <a:pt x="9756" y="8238"/>
                      </a:lnTo>
                      <a:lnTo>
                        <a:pt x="9716" y="8239"/>
                      </a:lnTo>
                      <a:lnTo>
                        <a:pt x="5270" y="8239"/>
                      </a:lnTo>
                      <a:lnTo>
                        <a:pt x="5270" y="784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13" name="Freeform 577"/>
                <p:cNvSpPr>
                  <a:spLocks/>
                </p:cNvSpPr>
                <p:nvPr/>
              </p:nvSpPr>
              <p:spPr bwMode="auto">
                <a:xfrm flipH="1">
                  <a:off x="4794" y="2061"/>
                  <a:ext cx="1349" cy="1011"/>
                </a:xfrm>
                <a:custGeom>
                  <a:avLst/>
                  <a:gdLst>
                    <a:gd name="T0" fmla="*/ 168 w 8026"/>
                    <a:gd name="T1" fmla="*/ 5666 h 5834"/>
                    <a:gd name="T2" fmla="*/ 168 w 8026"/>
                    <a:gd name="T3" fmla="*/ 75 h 5834"/>
                    <a:gd name="T4" fmla="*/ 164 w 8026"/>
                    <a:gd name="T5" fmla="*/ 58 h 5834"/>
                    <a:gd name="T6" fmla="*/ 158 w 8026"/>
                    <a:gd name="T7" fmla="*/ 44 h 5834"/>
                    <a:gd name="T8" fmla="*/ 149 w 8026"/>
                    <a:gd name="T9" fmla="*/ 30 h 5834"/>
                    <a:gd name="T10" fmla="*/ 137 w 8026"/>
                    <a:gd name="T11" fmla="*/ 19 h 5834"/>
                    <a:gd name="T12" fmla="*/ 124 w 8026"/>
                    <a:gd name="T13" fmla="*/ 10 h 5834"/>
                    <a:gd name="T14" fmla="*/ 108 w 8026"/>
                    <a:gd name="T15" fmla="*/ 3 h 5834"/>
                    <a:gd name="T16" fmla="*/ 92 w 8026"/>
                    <a:gd name="T17" fmla="*/ 0 h 5834"/>
                    <a:gd name="T18" fmla="*/ 75 w 8026"/>
                    <a:gd name="T19" fmla="*/ 0 h 5834"/>
                    <a:gd name="T20" fmla="*/ 59 w 8026"/>
                    <a:gd name="T21" fmla="*/ 3 h 5834"/>
                    <a:gd name="T22" fmla="*/ 44 w 8026"/>
                    <a:gd name="T23" fmla="*/ 10 h 5834"/>
                    <a:gd name="T24" fmla="*/ 30 w 8026"/>
                    <a:gd name="T25" fmla="*/ 19 h 5834"/>
                    <a:gd name="T26" fmla="*/ 19 w 8026"/>
                    <a:gd name="T27" fmla="*/ 30 h 5834"/>
                    <a:gd name="T28" fmla="*/ 10 w 8026"/>
                    <a:gd name="T29" fmla="*/ 44 h 5834"/>
                    <a:gd name="T30" fmla="*/ 4 w 8026"/>
                    <a:gd name="T31" fmla="*/ 58 h 5834"/>
                    <a:gd name="T32" fmla="*/ 1 w 8026"/>
                    <a:gd name="T33" fmla="*/ 75 h 5834"/>
                    <a:gd name="T34" fmla="*/ 0 w 8026"/>
                    <a:gd name="T35" fmla="*/ 5751 h 5834"/>
                    <a:gd name="T36" fmla="*/ 2 w 8026"/>
                    <a:gd name="T37" fmla="*/ 5767 h 5834"/>
                    <a:gd name="T38" fmla="*/ 6 w 8026"/>
                    <a:gd name="T39" fmla="*/ 5783 h 5834"/>
                    <a:gd name="T40" fmla="*/ 14 w 8026"/>
                    <a:gd name="T41" fmla="*/ 5798 h 5834"/>
                    <a:gd name="T42" fmla="*/ 25 w 8026"/>
                    <a:gd name="T43" fmla="*/ 5810 h 5834"/>
                    <a:gd name="T44" fmla="*/ 37 w 8026"/>
                    <a:gd name="T45" fmla="*/ 5819 h 5834"/>
                    <a:gd name="T46" fmla="*/ 51 w 8026"/>
                    <a:gd name="T47" fmla="*/ 5827 h 5834"/>
                    <a:gd name="T48" fmla="*/ 67 w 8026"/>
                    <a:gd name="T49" fmla="*/ 5833 h 5834"/>
                    <a:gd name="T50" fmla="*/ 84 w 8026"/>
                    <a:gd name="T51" fmla="*/ 5834 h 5834"/>
                    <a:gd name="T52" fmla="*/ 7951 w 8026"/>
                    <a:gd name="T53" fmla="*/ 5834 h 5834"/>
                    <a:gd name="T54" fmla="*/ 7968 w 8026"/>
                    <a:gd name="T55" fmla="*/ 5830 h 5834"/>
                    <a:gd name="T56" fmla="*/ 7982 w 8026"/>
                    <a:gd name="T57" fmla="*/ 5824 h 5834"/>
                    <a:gd name="T58" fmla="*/ 7996 w 8026"/>
                    <a:gd name="T59" fmla="*/ 5815 h 5834"/>
                    <a:gd name="T60" fmla="*/ 8007 w 8026"/>
                    <a:gd name="T61" fmla="*/ 5803 h 5834"/>
                    <a:gd name="T62" fmla="*/ 8016 w 8026"/>
                    <a:gd name="T63" fmla="*/ 5790 h 5834"/>
                    <a:gd name="T64" fmla="*/ 8023 w 8026"/>
                    <a:gd name="T65" fmla="*/ 5776 h 5834"/>
                    <a:gd name="T66" fmla="*/ 8026 w 8026"/>
                    <a:gd name="T67" fmla="*/ 5759 h 5834"/>
                    <a:gd name="T68" fmla="*/ 8026 w 8026"/>
                    <a:gd name="T69" fmla="*/ 5742 h 5834"/>
                    <a:gd name="T70" fmla="*/ 8023 w 8026"/>
                    <a:gd name="T71" fmla="*/ 5725 h 5834"/>
                    <a:gd name="T72" fmla="*/ 8016 w 8026"/>
                    <a:gd name="T73" fmla="*/ 5710 h 5834"/>
                    <a:gd name="T74" fmla="*/ 8007 w 8026"/>
                    <a:gd name="T75" fmla="*/ 5697 h 5834"/>
                    <a:gd name="T76" fmla="*/ 7996 w 8026"/>
                    <a:gd name="T77" fmla="*/ 5686 h 5834"/>
                    <a:gd name="T78" fmla="*/ 7982 w 8026"/>
                    <a:gd name="T79" fmla="*/ 5677 h 5834"/>
                    <a:gd name="T80" fmla="*/ 7968 w 8026"/>
                    <a:gd name="T81" fmla="*/ 5671 h 5834"/>
                    <a:gd name="T82" fmla="*/ 7951 w 8026"/>
                    <a:gd name="T83" fmla="*/ 5667 h 5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026" h="5834">
                      <a:moveTo>
                        <a:pt x="7943" y="5666"/>
                      </a:moveTo>
                      <a:lnTo>
                        <a:pt x="168" y="5666"/>
                      </a:lnTo>
                      <a:lnTo>
                        <a:pt x="168" y="83"/>
                      </a:lnTo>
                      <a:lnTo>
                        <a:pt x="168" y="75"/>
                      </a:lnTo>
                      <a:lnTo>
                        <a:pt x="165" y="67"/>
                      </a:lnTo>
                      <a:lnTo>
                        <a:pt x="164" y="58"/>
                      </a:lnTo>
                      <a:lnTo>
                        <a:pt x="161" y="51"/>
                      </a:lnTo>
                      <a:lnTo>
                        <a:pt x="158" y="44"/>
                      </a:lnTo>
                      <a:lnTo>
                        <a:pt x="153" y="36"/>
                      </a:lnTo>
                      <a:lnTo>
                        <a:pt x="149" y="30"/>
                      </a:lnTo>
                      <a:lnTo>
                        <a:pt x="143" y="24"/>
                      </a:lnTo>
                      <a:lnTo>
                        <a:pt x="137" y="19"/>
                      </a:lnTo>
                      <a:lnTo>
                        <a:pt x="130" y="14"/>
                      </a:lnTo>
                      <a:lnTo>
                        <a:pt x="124" y="10"/>
                      </a:lnTo>
                      <a:lnTo>
                        <a:pt x="116" y="7"/>
                      </a:lnTo>
                      <a:lnTo>
                        <a:pt x="108" y="3"/>
                      </a:lnTo>
                      <a:lnTo>
                        <a:pt x="101" y="1"/>
                      </a:lnTo>
                      <a:lnTo>
                        <a:pt x="92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59" y="3"/>
                      </a:lnTo>
                      <a:lnTo>
                        <a:pt x="51" y="7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9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4" y="36"/>
                      </a:lnTo>
                      <a:lnTo>
                        <a:pt x="10" y="44"/>
                      </a:lnTo>
                      <a:lnTo>
                        <a:pt x="6" y="51"/>
                      </a:lnTo>
                      <a:lnTo>
                        <a:pt x="4" y="58"/>
                      </a:lnTo>
                      <a:lnTo>
                        <a:pt x="2" y="67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0" y="5751"/>
                      </a:lnTo>
                      <a:lnTo>
                        <a:pt x="1" y="5759"/>
                      </a:lnTo>
                      <a:lnTo>
                        <a:pt x="2" y="5767"/>
                      </a:lnTo>
                      <a:lnTo>
                        <a:pt x="4" y="5776"/>
                      </a:lnTo>
                      <a:lnTo>
                        <a:pt x="6" y="5783"/>
                      </a:lnTo>
                      <a:lnTo>
                        <a:pt x="10" y="5790"/>
                      </a:lnTo>
                      <a:lnTo>
                        <a:pt x="14" y="5798"/>
                      </a:lnTo>
                      <a:lnTo>
                        <a:pt x="19" y="5803"/>
                      </a:lnTo>
                      <a:lnTo>
                        <a:pt x="25" y="5810"/>
                      </a:lnTo>
                      <a:lnTo>
                        <a:pt x="30" y="5815"/>
                      </a:lnTo>
                      <a:lnTo>
                        <a:pt x="37" y="5819"/>
                      </a:lnTo>
                      <a:lnTo>
                        <a:pt x="44" y="5824"/>
                      </a:lnTo>
                      <a:lnTo>
                        <a:pt x="51" y="5827"/>
                      </a:lnTo>
                      <a:lnTo>
                        <a:pt x="59" y="5830"/>
                      </a:lnTo>
                      <a:lnTo>
                        <a:pt x="67" y="5833"/>
                      </a:lnTo>
                      <a:lnTo>
                        <a:pt x="75" y="5834"/>
                      </a:lnTo>
                      <a:lnTo>
                        <a:pt x="84" y="5834"/>
                      </a:lnTo>
                      <a:lnTo>
                        <a:pt x="7943" y="5834"/>
                      </a:lnTo>
                      <a:lnTo>
                        <a:pt x="7951" y="5834"/>
                      </a:lnTo>
                      <a:lnTo>
                        <a:pt x="7959" y="5833"/>
                      </a:lnTo>
                      <a:lnTo>
                        <a:pt x="7968" y="5830"/>
                      </a:lnTo>
                      <a:lnTo>
                        <a:pt x="7976" y="5827"/>
                      </a:lnTo>
                      <a:lnTo>
                        <a:pt x="7982" y="5824"/>
                      </a:lnTo>
                      <a:lnTo>
                        <a:pt x="7990" y="5819"/>
                      </a:lnTo>
                      <a:lnTo>
                        <a:pt x="7996" y="5815"/>
                      </a:lnTo>
                      <a:lnTo>
                        <a:pt x="8002" y="5810"/>
                      </a:lnTo>
                      <a:lnTo>
                        <a:pt x="8007" y="5803"/>
                      </a:lnTo>
                      <a:lnTo>
                        <a:pt x="8012" y="5798"/>
                      </a:lnTo>
                      <a:lnTo>
                        <a:pt x="8016" y="5790"/>
                      </a:lnTo>
                      <a:lnTo>
                        <a:pt x="8019" y="5783"/>
                      </a:lnTo>
                      <a:lnTo>
                        <a:pt x="8023" y="5776"/>
                      </a:lnTo>
                      <a:lnTo>
                        <a:pt x="8025" y="5767"/>
                      </a:lnTo>
                      <a:lnTo>
                        <a:pt x="8026" y="5759"/>
                      </a:lnTo>
                      <a:lnTo>
                        <a:pt x="8026" y="5751"/>
                      </a:lnTo>
                      <a:lnTo>
                        <a:pt x="8026" y="5742"/>
                      </a:lnTo>
                      <a:lnTo>
                        <a:pt x="8025" y="5733"/>
                      </a:lnTo>
                      <a:lnTo>
                        <a:pt x="8023" y="5725"/>
                      </a:lnTo>
                      <a:lnTo>
                        <a:pt x="8019" y="5718"/>
                      </a:lnTo>
                      <a:lnTo>
                        <a:pt x="8016" y="5710"/>
                      </a:lnTo>
                      <a:lnTo>
                        <a:pt x="8012" y="5703"/>
                      </a:lnTo>
                      <a:lnTo>
                        <a:pt x="8007" y="5697"/>
                      </a:lnTo>
                      <a:lnTo>
                        <a:pt x="8002" y="5691"/>
                      </a:lnTo>
                      <a:lnTo>
                        <a:pt x="7996" y="5686"/>
                      </a:lnTo>
                      <a:lnTo>
                        <a:pt x="7990" y="5682"/>
                      </a:lnTo>
                      <a:lnTo>
                        <a:pt x="7982" y="5677"/>
                      </a:lnTo>
                      <a:lnTo>
                        <a:pt x="7976" y="5673"/>
                      </a:lnTo>
                      <a:lnTo>
                        <a:pt x="7968" y="5671"/>
                      </a:lnTo>
                      <a:lnTo>
                        <a:pt x="7959" y="5668"/>
                      </a:lnTo>
                      <a:lnTo>
                        <a:pt x="7951" y="5667"/>
                      </a:lnTo>
                      <a:lnTo>
                        <a:pt x="7943" y="56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14" name="Freeform 578"/>
                <p:cNvSpPr>
                  <a:spLocks/>
                </p:cNvSpPr>
                <p:nvPr/>
              </p:nvSpPr>
              <p:spPr bwMode="auto">
                <a:xfrm flipH="1">
                  <a:off x="4730" y="2008"/>
                  <a:ext cx="1334" cy="985"/>
                </a:xfrm>
                <a:custGeom>
                  <a:avLst/>
                  <a:gdLst>
                    <a:gd name="T0" fmla="*/ 84 w 7930"/>
                    <a:gd name="T1" fmla="*/ 0 h 5681"/>
                    <a:gd name="T2" fmla="*/ 66 w 7930"/>
                    <a:gd name="T3" fmla="*/ 2 h 5681"/>
                    <a:gd name="T4" fmla="*/ 51 w 7930"/>
                    <a:gd name="T5" fmla="*/ 6 h 5681"/>
                    <a:gd name="T6" fmla="*/ 37 w 7930"/>
                    <a:gd name="T7" fmla="*/ 14 h 5681"/>
                    <a:gd name="T8" fmla="*/ 24 w 7930"/>
                    <a:gd name="T9" fmla="*/ 24 h 5681"/>
                    <a:gd name="T10" fmla="*/ 15 w 7930"/>
                    <a:gd name="T11" fmla="*/ 37 h 5681"/>
                    <a:gd name="T12" fmla="*/ 7 w 7930"/>
                    <a:gd name="T13" fmla="*/ 51 h 5681"/>
                    <a:gd name="T14" fmla="*/ 1 w 7930"/>
                    <a:gd name="T15" fmla="*/ 67 h 5681"/>
                    <a:gd name="T16" fmla="*/ 0 w 7930"/>
                    <a:gd name="T17" fmla="*/ 83 h 5681"/>
                    <a:gd name="T18" fmla="*/ 1 w 7930"/>
                    <a:gd name="T19" fmla="*/ 100 h 5681"/>
                    <a:gd name="T20" fmla="*/ 7 w 7930"/>
                    <a:gd name="T21" fmla="*/ 116 h 5681"/>
                    <a:gd name="T22" fmla="*/ 15 w 7930"/>
                    <a:gd name="T23" fmla="*/ 130 h 5681"/>
                    <a:gd name="T24" fmla="*/ 24 w 7930"/>
                    <a:gd name="T25" fmla="*/ 142 h 5681"/>
                    <a:gd name="T26" fmla="*/ 37 w 7930"/>
                    <a:gd name="T27" fmla="*/ 153 h 5681"/>
                    <a:gd name="T28" fmla="*/ 51 w 7930"/>
                    <a:gd name="T29" fmla="*/ 161 h 5681"/>
                    <a:gd name="T30" fmla="*/ 66 w 7930"/>
                    <a:gd name="T31" fmla="*/ 165 h 5681"/>
                    <a:gd name="T32" fmla="*/ 84 w 7930"/>
                    <a:gd name="T33" fmla="*/ 167 h 5681"/>
                    <a:gd name="T34" fmla="*/ 7763 w 7930"/>
                    <a:gd name="T35" fmla="*/ 5597 h 5681"/>
                    <a:gd name="T36" fmla="*/ 7764 w 7930"/>
                    <a:gd name="T37" fmla="*/ 5614 h 5681"/>
                    <a:gd name="T38" fmla="*/ 7770 w 7930"/>
                    <a:gd name="T39" fmla="*/ 5630 h 5681"/>
                    <a:gd name="T40" fmla="*/ 7778 w 7930"/>
                    <a:gd name="T41" fmla="*/ 5644 h 5681"/>
                    <a:gd name="T42" fmla="*/ 7787 w 7930"/>
                    <a:gd name="T43" fmla="*/ 5656 h 5681"/>
                    <a:gd name="T44" fmla="*/ 7800 w 7930"/>
                    <a:gd name="T45" fmla="*/ 5667 h 5681"/>
                    <a:gd name="T46" fmla="*/ 7814 w 7930"/>
                    <a:gd name="T47" fmla="*/ 5675 h 5681"/>
                    <a:gd name="T48" fmla="*/ 7830 w 7930"/>
                    <a:gd name="T49" fmla="*/ 5679 h 5681"/>
                    <a:gd name="T50" fmla="*/ 7847 w 7930"/>
                    <a:gd name="T51" fmla="*/ 5681 h 5681"/>
                    <a:gd name="T52" fmla="*/ 7863 w 7930"/>
                    <a:gd name="T53" fmla="*/ 5679 h 5681"/>
                    <a:gd name="T54" fmla="*/ 7880 w 7930"/>
                    <a:gd name="T55" fmla="*/ 5675 h 5681"/>
                    <a:gd name="T56" fmla="*/ 7894 w 7930"/>
                    <a:gd name="T57" fmla="*/ 5667 h 5681"/>
                    <a:gd name="T58" fmla="*/ 7906 w 7930"/>
                    <a:gd name="T59" fmla="*/ 5656 h 5681"/>
                    <a:gd name="T60" fmla="*/ 7916 w 7930"/>
                    <a:gd name="T61" fmla="*/ 5644 h 5681"/>
                    <a:gd name="T62" fmla="*/ 7924 w 7930"/>
                    <a:gd name="T63" fmla="*/ 5630 h 5681"/>
                    <a:gd name="T64" fmla="*/ 7929 w 7930"/>
                    <a:gd name="T65" fmla="*/ 5614 h 5681"/>
                    <a:gd name="T66" fmla="*/ 7930 w 7930"/>
                    <a:gd name="T67" fmla="*/ 5597 h 5681"/>
                    <a:gd name="T68" fmla="*/ 7930 w 7930"/>
                    <a:gd name="T69" fmla="*/ 75 h 5681"/>
                    <a:gd name="T70" fmla="*/ 7927 w 7930"/>
                    <a:gd name="T71" fmla="*/ 59 h 5681"/>
                    <a:gd name="T72" fmla="*/ 7920 w 7930"/>
                    <a:gd name="T73" fmla="*/ 44 h 5681"/>
                    <a:gd name="T74" fmla="*/ 7911 w 7930"/>
                    <a:gd name="T75" fmla="*/ 30 h 5681"/>
                    <a:gd name="T76" fmla="*/ 7901 w 7930"/>
                    <a:gd name="T77" fmla="*/ 20 h 5681"/>
                    <a:gd name="T78" fmla="*/ 7886 w 7930"/>
                    <a:gd name="T79" fmla="*/ 10 h 5681"/>
                    <a:gd name="T80" fmla="*/ 7872 w 7930"/>
                    <a:gd name="T81" fmla="*/ 4 h 5681"/>
                    <a:gd name="T82" fmla="*/ 7856 w 7930"/>
                    <a:gd name="T83" fmla="*/ 1 h 56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930" h="5681">
                      <a:moveTo>
                        <a:pt x="7847" y="0"/>
                      </a:moveTo>
                      <a:lnTo>
                        <a:pt x="84" y="0"/>
                      </a:lnTo>
                      <a:lnTo>
                        <a:pt x="75" y="1"/>
                      </a:lnTo>
                      <a:lnTo>
                        <a:pt x="66" y="2"/>
                      </a:lnTo>
                      <a:lnTo>
                        <a:pt x="58" y="4"/>
                      </a:lnTo>
                      <a:lnTo>
                        <a:pt x="51" y="6"/>
                      </a:lnTo>
                      <a:lnTo>
                        <a:pt x="43" y="10"/>
                      </a:lnTo>
                      <a:lnTo>
                        <a:pt x="37" y="14"/>
                      </a:lnTo>
                      <a:lnTo>
                        <a:pt x="30" y="20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0" y="148"/>
                      </a:lnTo>
                      <a:lnTo>
                        <a:pt x="37" y="153"/>
                      </a:lnTo>
                      <a:lnTo>
                        <a:pt x="43" y="157"/>
                      </a:lnTo>
                      <a:lnTo>
                        <a:pt x="51" y="161"/>
                      </a:lnTo>
                      <a:lnTo>
                        <a:pt x="58" y="163"/>
                      </a:lnTo>
                      <a:lnTo>
                        <a:pt x="66" y="165"/>
                      </a:lnTo>
                      <a:lnTo>
                        <a:pt x="75" y="166"/>
                      </a:lnTo>
                      <a:lnTo>
                        <a:pt x="84" y="167"/>
                      </a:lnTo>
                      <a:lnTo>
                        <a:pt x="7763" y="167"/>
                      </a:lnTo>
                      <a:lnTo>
                        <a:pt x="7763" y="5597"/>
                      </a:lnTo>
                      <a:lnTo>
                        <a:pt x="7763" y="5606"/>
                      </a:lnTo>
                      <a:lnTo>
                        <a:pt x="7764" y="5614"/>
                      </a:lnTo>
                      <a:lnTo>
                        <a:pt x="7767" y="5622"/>
                      </a:lnTo>
                      <a:lnTo>
                        <a:pt x="7770" y="5630"/>
                      </a:lnTo>
                      <a:lnTo>
                        <a:pt x="7773" y="5637"/>
                      </a:lnTo>
                      <a:lnTo>
                        <a:pt x="7778" y="5644"/>
                      </a:lnTo>
                      <a:lnTo>
                        <a:pt x="7782" y="5651"/>
                      </a:lnTo>
                      <a:lnTo>
                        <a:pt x="7787" y="5656"/>
                      </a:lnTo>
                      <a:lnTo>
                        <a:pt x="7793" y="5661"/>
                      </a:lnTo>
                      <a:lnTo>
                        <a:pt x="7800" y="5667"/>
                      </a:lnTo>
                      <a:lnTo>
                        <a:pt x="7807" y="5671"/>
                      </a:lnTo>
                      <a:lnTo>
                        <a:pt x="7814" y="5675"/>
                      </a:lnTo>
                      <a:lnTo>
                        <a:pt x="7821" y="5677"/>
                      </a:lnTo>
                      <a:lnTo>
                        <a:pt x="7830" y="5679"/>
                      </a:lnTo>
                      <a:lnTo>
                        <a:pt x="7838" y="5680"/>
                      </a:lnTo>
                      <a:lnTo>
                        <a:pt x="7847" y="5681"/>
                      </a:lnTo>
                      <a:lnTo>
                        <a:pt x="7856" y="5680"/>
                      </a:lnTo>
                      <a:lnTo>
                        <a:pt x="7863" y="5679"/>
                      </a:lnTo>
                      <a:lnTo>
                        <a:pt x="7872" y="5677"/>
                      </a:lnTo>
                      <a:lnTo>
                        <a:pt x="7880" y="5675"/>
                      </a:lnTo>
                      <a:lnTo>
                        <a:pt x="7886" y="5671"/>
                      </a:lnTo>
                      <a:lnTo>
                        <a:pt x="7894" y="5667"/>
                      </a:lnTo>
                      <a:lnTo>
                        <a:pt x="7901" y="5661"/>
                      </a:lnTo>
                      <a:lnTo>
                        <a:pt x="7906" y="5656"/>
                      </a:lnTo>
                      <a:lnTo>
                        <a:pt x="7911" y="5651"/>
                      </a:lnTo>
                      <a:lnTo>
                        <a:pt x="7916" y="5644"/>
                      </a:lnTo>
                      <a:lnTo>
                        <a:pt x="7920" y="5637"/>
                      </a:lnTo>
                      <a:lnTo>
                        <a:pt x="7924" y="5630"/>
                      </a:lnTo>
                      <a:lnTo>
                        <a:pt x="7927" y="5622"/>
                      </a:lnTo>
                      <a:lnTo>
                        <a:pt x="7929" y="5614"/>
                      </a:lnTo>
                      <a:lnTo>
                        <a:pt x="7930" y="5606"/>
                      </a:lnTo>
                      <a:lnTo>
                        <a:pt x="7930" y="5597"/>
                      </a:lnTo>
                      <a:lnTo>
                        <a:pt x="7930" y="83"/>
                      </a:lnTo>
                      <a:lnTo>
                        <a:pt x="7930" y="75"/>
                      </a:lnTo>
                      <a:lnTo>
                        <a:pt x="7929" y="67"/>
                      </a:lnTo>
                      <a:lnTo>
                        <a:pt x="7927" y="59"/>
                      </a:lnTo>
                      <a:lnTo>
                        <a:pt x="7924" y="51"/>
                      </a:lnTo>
                      <a:lnTo>
                        <a:pt x="7920" y="44"/>
                      </a:lnTo>
                      <a:lnTo>
                        <a:pt x="7916" y="37"/>
                      </a:lnTo>
                      <a:lnTo>
                        <a:pt x="7911" y="30"/>
                      </a:lnTo>
                      <a:lnTo>
                        <a:pt x="7906" y="24"/>
                      </a:lnTo>
                      <a:lnTo>
                        <a:pt x="7901" y="20"/>
                      </a:lnTo>
                      <a:lnTo>
                        <a:pt x="7894" y="14"/>
                      </a:lnTo>
                      <a:lnTo>
                        <a:pt x="7886" y="10"/>
                      </a:lnTo>
                      <a:lnTo>
                        <a:pt x="7880" y="6"/>
                      </a:lnTo>
                      <a:lnTo>
                        <a:pt x="7872" y="4"/>
                      </a:lnTo>
                      <a:lnTo>
                        <a:pt x="7863" y="2"/>
                      </a:lnTo>
                      <a:lnTo>
                        <a:pt x="7856" y="1"/>
                      </a:lnTo>
                      <a:lnTo>
                        <a:pt x="7847" y="0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15" name="Freeform 579"/>
                <p:cNvSpPr>
                  <a:spLocks/>
                </p:cNvSpPr>
                <p:nvPr/>
              </p:nvSpPr>
              <p:spPr bwMode="auto">
                <a:xfrm flipH="1">
                  <a:off x="5479" y="3271"/>
                  <a:ext cx="115" cy="225"/>
                </a:xfrm>
                <a:custGeom>
                  <a:avLst/>
                  <a:gdLst>
                    <a:gd name="T0" fmla="*/ 89 w 687"/>
                    <a:gd name="T1" fmla="*/ 362 h 1295"/>
                    <a:gd name="T2" fmla="*/ 114 w 687"/>
                    <a:gd name="T3" fmla="*/ 385 h 1295"/>
                    <a:gd name="T4" fmla="*/ 136 w 687"/>
                    <a:gd name="T5" fmla="*/ 413 h 1295"/>
                    <a:gd name="T6" fmla="*/ 158 w 687"/>
                    <a:gd name="T7" fmla="*/ 444 h 1295"/>
                    <a:gd name="T8" fmla="*/ 178 w 687"/>
                    <a:gd name="T9" fmla="*/ 479 h 1295"/>
                    <a:gd name="T10" fmla="*/ 197 w 687"/>
                    <a:gd name="T11" fmla="*/ 516 h 1295"/>
                    <a:gd name="T12" fmla="*/ 222 w 687"/>
                    <a:gd name="T13" fmla="*/ 580 h 1295"/>
                    <a:gd name="T14" fmla="*/ 249 w 687"/>
                    <a:gd name="T15" fmla="*/ 676 h 1295"/>
                    <a:gd name="T16" fmla="*/ 270 w 687"/>
                    <a:gd name="T17" fmla="*/ 783 h 1295"/>
                    <a:gd name="T18" fmla="*/ 284 w 687"/>
                    <a:gd name="T19" fmla="*/ 902 h 1295"/>
                    <a:gd name="T20" fmla="*/ 292 w 687"/>
                    <a:gd name="T21" fmla="*/ 1031 h 1295"/>
                    <a:gd name="T22" fmla="*/ 294 w 687"/>
                    <a:gd name="T23" fmla="*/ 1118 h 1295"/>
                    <a:gd name="T24" fmla="*/ 302 w 687"/>
                    <a:gd name="T25" fmla="*/ 1157 h 1295"/>
                    <a:gd name="T26" fmla="*/ 316 w 687"/>
                    <a:gd name="T27" fmla="*/ 1192 h 1295"/>
                    <a:gd name="T28" fmla="*/ 338 w 687"/>
                    <a:gd name="T29" fmla="*/ 1223 h 1295"/>
                    <a:gd name="T30" fmla="*/ 364 w 687"/>
                    <a:gd name="T31" fmla="*/ 1250 h 1295"/>
                    <a:gd name="T32" fmla="*/ 396 w 687"/>
                    <a:gd name="T33" fmla="*/ 1272 h 1295"/>
                    <a:gd name="T34" fmla="*/ 431 w 687"/>
                    <a:gd name="T35" fmla="*/ 1286 h 1295"/>
                    <a:gd name="T36" fmla="*/ 470 w 687"/>
                    <a:gd name="T37" fmla="*/ 1293 h 1295"/>
                    <a:gd name="T38" fmla="*/ 510 w 687"/>
                    <a:gd name="T39" fmla="*/ 1293 h 1295"/>
                    <a:gd name="T40" fmla="*/ 549 w 687"/>
                    <a:gd name="T41" fmla="*/ 1286 h 1295"/>
                    <a:gd name="T42" fmla="*/ 584 w 687"/>
                    <a:gd name="T43" fmla="*/ 1272 h 1295"/>
                    <a:gd name="T44" fmla="*/ 615 w 687"/>
                    <a:gd name="T45" fmla="*/ 1250 h 1295"/>
                    <a:gd name="T46" fmla="*/ 642 w 687"/>
                    <a:gd name="T47" fmla="*/ 1223 h 1295"/>
                    <a:gd name="T48" fmla="*/ 663 w 687"/>
                    <a:gd name="T49" fmla="*/ 1192 h 1295"/>
                    <a:gd name="T50" fmla="*/ 678 w 687"/>
                    <a:gd name="T51" fmla="*/ 1157 h 1295"/>
                    <a:gd name="T52" fmla="*/ 686 w 687"/>
                    <a:gd name="T53" fmla="*/ 1118 h 1295"/>
                    <a:gd name="T54" fmla="*/ 687 w 687"/>
                    <a:gd name="T55" fmla="*/ 1052 h 1295"/>
                    <a:gd name="T56" fmla="*/ 684 w 687"/>
                    <a:gd name="T57" fmla="*/ 960 h 1295"/>
                    <a:gd name="T58" fmla="*/ 677 w 687"/>
                    <a:gd name="T59" fmla="*/ 872 h 1295"/>
                    <a:gd name="T60" fmla="*/ 668 w 687"/>
                    <a:gd name="T61" fmla="*/ 787 h 1295"/>
                    <a:gd name="T62" fmla="*/ 657 w 687"/>
                    <a:gd name="T63" fmla="*/ 706 h 1295"/>
                    <a:gd name="T64" fmla="*/ 642 w 687"/>
                    <a:gd name="T65" fmla="*/ 628 h 1295"/>
                    <a:gd name="T66" fmla="*/ 624 w 687"/>
                    <a:gd name="T67" fmla="*/ 555 h 1295"/>
                    <a:gd name="T68" fmla="*/ 605 w 687"/>
                    <a:gd name="T69" fmla="*/ 484 h 1295"/>
                    <a:gd name="T70" fmla="*/ 581 w 687"/>
                    <a:gd name="T71" fmla="*/ 417 h 1295"/>
                    <a:gd name="T72" fmla="*/ 555 w 687"/>
                    <a:gd name="T73" fmla="*/ 354 h 1295"/>
                    <a:gd name="T74" fmla="*/ 526 w 687"/>
                    <a:gd name="T75" fmla="*/ 295 h 1295"/>
                    <a:gd name="T76" fmla="*/ 495 w 687"/>
                    <a:gd name="T77" fmla="*/ 239 h 1295"/>
                    <a:gd name="T78" fmla="*/ 460 w 687"/>
                    <a:gd name="T79" fmla="*/ 188 h 1295"/>
                    <a:gd name="T80" fmla="*/ 423 w 687"/>
                    <a:gd name="T81" fmla="*/ 141 h 1295"/>
                    <a:gd name="T82" fmla="*/ 383 w 687"/>
                    <a:gd name="T83" fmla="*/ 98 h 1295"/>
                    <a:gd name="T84" fmla="*/ 340 w 687"/>
                    <a:gd name="T85" fmla="*/ 59 h 1295"/>
                    <a:gd name="T86" fmla="*/ 302 w 687"/>
                    <a:gd name="T87" fmla="*/ 29 h 1295"/>
                    <a:gd name="T88" fmla="*/ 267 w 687"/>
                    <a:gd name="T89" fmla="*/ 12 h 1295"/>
                    <a:gd name="T90" fmla="*/ 229 w 687"/>
                    <a:gd name="T91" fmla="*/ 2 h 1295"/>
                    <a:gd name="T92" fmla="*/ 192 w 687"/>
                    <a:gd name="T93" fmla="*/ 0 h 1295"/>
                    <a:gd name="T94" fmla="*/ 155 w 687"/>
                    <a:gd name="T95" fmla="*/ 4 h 1295"/>
                    <a:gd name="T96" fmla="*/ 119 w 687"/>
                    <a:gd name="T97" fmla="*/ 16 h 1295"/>
                    <a:gd name="T98" fmla="*/ 85 w 687"/>
                    <a:gd name="T99" fmla="*/ 35 h 1295"/>
                    <a:gd name="T100" fmla="*/ 55 w 687"/>
                    <a:gd name="T101" fmla="*/ 60 h 1295"/>
                    <a:gd name="T102" fmla="*/ 31 w 687"/>
                    <a:gd name="T103" fmla="*/ 92 h 1295"/>
                    <a:gd name="T104" fmla="*/ 13 w 687"/>
                    <a:gd name="T105" fmla="*/ 127 h 1295"/>
                    <a:gd name="T106" fmla="*/ 3 w 687"/>
                    <a:gd name="T107" fmla="*/ 164 h 1295"/>
                    <a:gd name="T108" fmla="*/ 0 w 687"/>
                    <a:gd name="T109" fmla="*/ 201 h 1295"/>
                    <a:gd name="T110" fmla="*/ 6 w 687"/>
                    <a:gd name="T111" fmla="*/ 239 h 1295"/>
                    <a:gd name="T112" fmla="*/ 17 w 687"/>
                    <a:gd name="T113" fmla="*/ 274 h 1295"/>
                    <a:gd name="T114" fmla="*/ 36 w 687"/>
                    <a:gd name="T115" fmla="*/ 308 h 1295"/>
                    <a:gd name="T116" fmla="*/ 62 w 687"/>
                    <a:gd name="T117" fmla="*/ 338 h 1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87" h="1295">
                      <a:moveTo>
                        <a:pt x="77" y="351"/>
                      </a:moveTo>
                      <a:lnTo>
                        <a:pt x="89" y="362"/>
                      </a:lnTo>
                      <a:lnTo>
                        <a:pt x="102" y="373"/>
                      </a:lnTo>
                      <a:lnTo>
                        <a:pt x="114" y="385"/>
                      </a:lnTo>
                      <a:lnTo>
                        <a:pt x="125" y="398"/>
                      </a:lnTo>
                      <a:lnTo>
                        <a:pt x="136" y="413"/>
                      </a:lnTo>
                      <a:lnTo>
                        <a:pt x="147" y="428"/>
                      </a:lnTo>
                      <a:lnTo>
                        <a:pt x="158" y="444"/>
                      </a:lnTo>
                      <a:lnTo>
                        <a:pt x="168" y="461"/>
                      </a:lnTo>
                      <a:lnTo>
                        <a:pt x="178" y="479"/>
                      </a:lnTo>
                      <a:lnTo>
                        <a:pt x="188" y="498"/>
                      </a:lnTo>
                      <a:lnTo>
                        <a:pt x="197" y="516"/>
                      </a:lnTo>
                      <a:lnTo>
                        <a:pt x="205" y="537"/>
                      </a:lnTo>
                      <a:lnTo>
                        <a:pt x="222" y="580"/>
                      </a:lnTo>
                      <a:lnTo>
                        <a:pt x="236" y="626"/>
                      </a:lnTo>
                      <a:lnTo>
                        <a:pt x="249" y="676"/>
                      </a:lnTo>
                      <a:lnTo>
                        <a:pt x="260" y="728"/>
                      </a:lnTo>
                      <a:lnTo>
                        <a:pt x="270" y="783"/>
                      </a:lnTo>
                      <a:lnTo>
                        <a:pt x="279" y="841"/>
                      </a:lnTo>
                      <a:lnTo>
                        <a:pt x="284" y="902"/>
                      </a:lnTo>
                      <a:lnTo>
                        <a:pt x="289" y="965"/>
                      </a:lnTo>
                      <a:lnTo>
                        <a:pt x="292" y="1031"/>
                      </a:lnTo>
                      <a:lnTo>
                        <a:pt x="293" y="1099"/>
                      </a:lnTo>
                      <a:lnTo>
                        <a:pt x="294" y="1118"/>
                      </a:lnTo>
                      <a:lnTo>
                        <a:pt x="296" y="1138"/>
                      </a:lnTo>
                      <a:lnTo>
                        <a:pt x="302" y="1157"/>
                      </a:lnTo>
                      <a:lnTo>
                        <a:pt x="308" y="1174"/>
                      </a:lnTo>
                      <a:lnTo>
                        <a:pt x="316" y="1192"/>
                      </a:lnTo>
                      <a:lnTo>
                        <a:pt x="326" y="1208"/>
                      </a:lnTo>
                      <a:lnTo>
                        <a:pt x="338" y="1223"/>
                      </a:lnTo>
                      <a:lnTo>
                        <a:pt x="350" y="1238"/>
                      </a:lnTo>
                      <a:lnTo>
                        <a:pt x="364" y="1250"/>
                      </a:lnTo>
                      <a:lnTo>
                        <a:pt x="380" y="1262"/>
                      </a:lnTo>
                      <a:lnTo>
                        <a:pt x="396" y="1272"/>
                      </a:lnTo>
                      <a:lnTo>
                        <a:pt x="413" y="1279"/>
                      </a:lnTo>
                      <a:lnTo>
                        <a:pt x="431" y="1286"/>
                      </a:lnTo>
                      <a:lnTo>
                        <a:pt x="450" y="1291"/>
                      </a:lnTo>
                      <a:lnTo>
                        <a:pt x="470" y="1293"/>
                      </a:lnTo>
                      <a:lnTo>
                        <a:pt x="489" y="1295"/>
                      </a:lnTo>
                      <a:lnTo>
                        <a:pt x="510" y="1293"/>
                      </a:lnTo>
                      <a:lnTo>
                        <a:pt x="530" y="1291"/>
                      </a:lnTo>
                      <a:lnTo>
                        <a:pt x="549" y="1286"/>
                      </a:lnTo>
                      <a:lnTo>
                        <a:pt x="566" y="1279"/>
                      </a:lnTo>
                      <a:lnTo>
                        <a:pt x="584" y="1272"/>
                      </a:lnTo>
                      <a:lnTo>
                        <a:pt x="600" y="1262"/>
                      </a:lnTo>
                      <a:lnTo>
                        <a:pt x="615" y="1250"/>
                      </a:lnTo>
                      <a:lnTo>
                        <a:pt x="629" y="1238"/>
                      </a:lnTo>
                      <a:lnTo>
                        <a:pt x="642" y="1223"/>
                      </a:lnTo>
                      <a:lnTo>
                        <a:pt x="653" y="1208"/>
                      </a:lnTo>
                      <a:lnTo>
                        <a:pt x="663" y="1192"/>
                      </a:lnTo>
                      <a:lnTo>
                        <a:pt x="672" y="1174"/>
                      </a:lnTo>
                      <a:lnTo>
                        <a:pt x="678" y="1157"/>
                      </a:lnTo>
                      <a:lnTo>
                        <a:pt x="683" y="1138"/>
                      </a:lnTo>
                      <a:lnTo>
                        <a:pt x="686" y="1118"/>
                      </a:lnTo>
                      <a:lnTo>
                        <a:pt x="687" y="1099"/>
                      </a:lnTo>
                      <a:lnTo>
                        <a:pt x="687" y="1052"/>
                      </a:lnTo>
                      <a:lnTo>
                        <a:pt x="686" y="1006"/>
                      </a:lnTo>
                      <a:lnTo>
                        <a:pt x="684" y="960"/>
                      </a:lnTo>
                      <a:lnTo>
                        <a:pt x="680" y="916"/>
                      </a:lnTo>
                      <a:lnTo>
                        <a:pt x="677" y="872"/>
                      </a:lnTo>
                      <a:lnTo>
                        <a:pt x="674" y="829"/>
                      </a:lnTo>
                      <a:lnTo>
                        <a:pt x="668" y="787"/>
                      </a:lnTo>
                      <a:lnTo>
                        <a:pt x="663" y="746"/>
                      </a:lnTo>
                      <a:lnTo>
                        <a:pt x="657" y="706"/>
                      </a:lnTo>
                      <a:lnTo>
                        <a:pt x="650" y="666"/>
                      </a:lnTo>
                      <a:lnTo>
                        <a:pt x="642" y="628"/>
                      </a:lnTo>
                      <a:lnTo>
                        <a:pt x="634" y="591"/>
                      </a:lnTo>
                      <a:lnTo>
                        <a:pt x="624" y="555"/>
                      </a:lnTo>
                      <a:lnTo>
                        <a:pt x="615" y="519"/>
                      </a:lnTo>
                      <a:lnTo>
                        <a:pt x="605" y="484"/>
                      </a:lnTo>
                      <a:lnTo>
                        <a:pt x="593" y="450"/>
                      </a:lnTo>
                      <a:lnTo>
                        <a:pt x="581" y="417"/>
                      </a:lnTo>
                      <a:lnTo>
                        <a:pt x="568" y="385"/>
                      </a:lnTo>
                      <a:lnTo>
                        <a:pt x="555" y="354"/>
                      </a:lnTo>
                      <a:lnTo>
                        <a:pt x="541" y="324"/>
                      </a:lnTo>
                      <a:lnTo>
                        <a:pt x="526" y="295"/>
                      </a:lnTo>
                      <a:lnTo>
                        <a:pt x="510" y="267"/>
                      </a:lnTo>
                      <a:lnTo>
                        <a:pt x="495" y="239"/>
                      </a:lnTo>
                      <a:lnTo>
                        <a:pt x="477" y="213"/>
                      </a:lnTo>
                      <a:lnTo>
                        <a:pt x="460" y="188"/>
                      </a:lnTo>
                      <a:lnTo>
                        <a:pt x="442" y="164"/>
                      </a:lnTo>
                      <a:lnTo>
                        <a:pt x="423" y="141"/>
                      </a:lnTo>
                      <a:lnTo>
                        <a:pt x="404" y="119"/>
                      </a:lnTo>
                      <a:lnTo>
                        <a:pt x="383" y="98"/>
                      </a:lnTo>
                      <a:lnTo>
                        <a:pt x="362" y="77"/>
                      </a:lnTo>
                      <a:lnTo>
                        <a:pt x="340" y="59"/>
                      </a:lnTo>
                      <a:lnTo>
                        <a:pt x="318" y="40"/>
                      </a:lnTo>
                      <a:lnTo>
                        <a:pt x="302" y="29"/>
                      </a:lnTo>
                      <a:lnTo>
                        <a:pt x="284" y="19"/>
                      </a:lnTo>
                      <a:lnTo>
                        <a:pt x="267" y="12"/>
                      </a:lnTo>
                      <a:lnTo>
                        <a:pt x="248" y="6"/>
                      </a:lnTo>
                      <a:lnTo>
                        <a:pt x="229" y="2"/>
                      </a:lnTo>
                      <a:lnTo>
                        <a:pt x="211" y="0"/>
                      </a:lnTo>
                      <a:lnTo>
                        <a:pt x="192" y="0"/>
                      </a:lnTo>
                      <a:lnTo>
                        <a:pt x="173" y="1"/>
                      </a:lnTo>
                      <a:lnTo>
                        <a:pt x="155" y="4"/>
                      </a:lnTo>
                      <a:lnTo>
                        <a:pt x="136" y="10"/>
                      </a:lnTo>
                      <a:lnTo>
                        <a:pt x="119" y="16"/>
                      </a:lnTo>
                      <a:lnTo>
                        <a:pt x="101" y="24"/>
                      </a:lnTo>
                      <a:lnTo>
                        <a:pt x="85" y="35"/>
                      </a:lnTo>
                      <a:lnTo>
                        <a:pt x="69" y="47"/>
                      </a:lnTo>
                      <a:lnTo>
                        <a:pt x="55" y="60"/>
                      </a:lnTo>
                      <a:lnTo>
                        <a:pt x="42" y="75"/>
                      </a:lnTo>
                      <a:lnTo>
                        <a:pt x="31" y="92"/>
                      </a:lnTo>
                      <a:lnTo>
                        <a:pt x="21" y="109"/>
                      </a:lnTo>
                      <a:lnTo>
                        <a:pt x="13" y="127"/>
                      </a:lnTo>
                      <a:lnTo>
                        <a:pt x="7" y="145"/>
                      </a:lnTo>
                      <a:lnTo>
                        <a:pt x="3" y="164"/>
                      </a:lnTo>
                      <a:lnTo>
                        <a:pt x="1" y="183"/>
                      </a:lnTo>
                      <a:lnTo>
                        <a:pt x="0" y="201"/>
                      </a:lnTo>
                      <a:lnTo>
                        <a:pt x="2" y="221"/>
                      </a:lnTo>
                      <a:lnTo>
                        <a:pt x="6" y="239"/>
                      </a:lnTo>
                      <a:lnTo>
                        <a:pt x="10" y="257"/>
                      </a:lnTo>
                      <a:lnTo>
                        <a:pt x="17" y="274"/>
                      </a:lnTo>
                      <a:lnTo>
                        <a:pt x="25" y="292"/>
                      </a:lnTo>
                      <a:lnTo>
                        <a:pt x="36" y="308"/>
                      </a:lnTo>
                      <a:lnTo>
                        <a:pt x="47" y="324"/>
                      </a:lnTo>
                      <a:lnTo>
                        <a:pt x="62" y="338"/>
                      </a:lnTo>
                      <a:lnTo>
                        <a:pt x="77" y="351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16" name="Freeform 580"/>
                <p:cNvSpPr>
                  <a:spLocks/>
                </p:cNvSpPr>
                <p:nvPr/>
              </p:nvSpPr>
              <p:spPr bwMode="auto">
                <a:xfrm flipH="1">
                  <a:off x="5275" y="3271"/>
                  <a:ext cx="116" cy="225"/>
                </a:xfrm>
                <a:custGeom>
                  <a:avLst/>
                  <a:gdLst>
                    <a:gd name="T0" fmla="*/ 347 w 687"/>
                    <a:gd name="T1" fmla="*/ 59 h 1295"/>
                    <a:gd name="T2" fmla="*/ 304 w 687"/>
                    <a:gd name="T3" fmla="*/ 98 h 1295"/>
                    <a:gd name="T4" fmla="*/ 265 w 687"/>
                    <a:gd name="T5" fmla="*/ 141 h 1295"/>
                    <a:gd name="T6" fmla="*/ 227 w 687"/>
                    <a:gd name="T7" fmla="*/ 188 h 1295"/>
                    <a:gd name="T8" fmla="*/ 192 w 687"/>
                    <a:gd name="T9" fmla="*/ 239 h 1295"/>
                    <a:gd name="T10" fmla="*/ 161 w 687"/>
                    <a:gd name="T11" fmla="*/ 295 h 1295"/>
                    <a:gd name="T12" fmla="*/ 132 w 687"/>
                    <a:gd name="T13" fmla="*/ 354 h 1295"/>
                    <a:gd name="T14" fmla="*/ 107 w 687"/>
                    <a:gd name="T15" fmla="*/ 417 h 1295"/>
                    <a:gd name="T16" fmla="*/ 82 w 687"/>
                    <a:gd name="T17" fmla="*/ 484 h 1295"/>
                    <a:gd name="T18" fmla="*/ 63 w 687"/>
                    <a:gd name="T19" fmla="*/ 555 h 1295"/>
                    <a:gd name="T20" fmla="*/ 45 w 687"/>
                    <a:gd name="T21" fmla="*/ 628 h 1295"/>
                    <a:gd name="T22" fmla="*/ 30 w 687"/>
                    <a:gd name="T23" fmla="*/ 706 h 1295"/>
                    <a:gd name="T24" fmla="*/ 19 w 687"/>
                    <a:gd name="T25" fmla="*/ 787 h 1295"/>
                    <a:gd name="T26" fmla="*/ 10 w 687"/>
                    <a:gd name="T27" fmla="*/ 872 h 1295"/>
                    <a:gd name="T28" fmla="*/ 3 w 687"/>
                    <a:gd name="T29" fmla="*/ 960 h 1295"/>
                    <a:gd name="T30" fmla="*/ 0 w 687"/>
                    <a:gd name="T31" fmla="*/ 1052 h 1295"/>
                    <a:gd name="T32" fmla="*/ 1 w 687"/>
                    <a:gd name="T33" fmla="*/ 1118 h 1295"/>
                    <a:gd name="T34" fmla="*/ 9 w 687"/>
                    <a:gd name="T35" fmla="*/ 1157 h 1295"/>
                    <a:gd name="T36" fmla="*/ 24 w 687"/>
                    <a:gd name="T37" fmla="*/ 1192 h 1295"/>
                    <a:gd name="T38" fmla="*/ 45 w 687"/>
                    <a:gd name="T39" fmla="*/ 1223 h 1295"/>
                    <a:gd name="T40" fmla="*/ 71 w 687"/>
                    <a:gd name="T41" fmla="*/ 1250 h 1295"/>
                    <a:gd name="T42" fmla="*/ 103 w 687"/>
                    <a:gd name="T43" fmla="*/ 1272 h 1295"/>
                    <a:gd name="T44" fmla="*/ 138 w 687"/>
                    <a:gd name="T45" fmla="*/ 1286 h 1295"/>
                    <a:gd name="T46" fmla="*/ 177 w 687"/>
                    <a:gd name="T47" fmla="*/ 1293 h 1295"/>
                    <a:gd name="T48" fmla="*/ 217 w 687"/>
                    <a:gd name="T49" fmla="*/ 1293 h 1295"/>
                    <a:gd name="T50" fmla="*/ 256 w 687"/>
                    <a:gd name="T51" fmla="*/ 1286 h 1295"/>
                    <a:gd name="T52" fmla="*/ 291 w 687"/>
                    <a:gd name="T53" fmla="*/ 1272 h 1295"/>
                    <a:gd name="T54" fmla="*/ 323 w 687"/>
                    <a:gd name="T55" fmla="*/ 1250 h 1295"/>
                    <a:gd name="T56" fmla="*/ 349 w 687"/>
                    <a:gd name="T57" fmla="*/ 1223 h 1295"/>
                    <a:gd name="T58" fmla="*/ 371 w 687"/>
                    <a:gd name="T59" fmla="*/ 1192 h 1295"/>
                    <a:gd name="T60" fmla="*/ 385 w 687"/>
                    <a:gd name="T61" fmla="*/ 1157 h 1295"/>
                    <a:gd name="T62" fmla="*/ 393 w 687"/>
                    <a:gd name="T63" fmla="*/ 1118 h 1295"/>
                    <a:gd name="T64" fmla="*/ 395 w 687"/>
                    <a:gd name="T65" fmla="*/ 1031 h 1295"/>
                    <a:gd name="T66" fmla="*/ 403 w 687"/>
                    <a:gd name="T67" fmla="*/ 902 h 1295"/>
                    <a:gd name="T68" fmla="*/ 417 w 687"/>
                    <a:gd name="T69" fmla="*/ 783 h 1295"/>
                    <a:gd name="T70" fmla="*/ 438 w 687"/>
                    <a:gd name="T71" fmla="*/ 676 h 1295"/>
                    <a:gd name="T72" fmla="*/ 458 w 687"/>
                    <a:gd name="T73" fmla="*/ 603 h 1295"/>
                    <a:gd name="T74" fmla="*/ 473 w 687"/>
                    <a:gd name="T75" fmla="*/ 558 h 1295"/>
                    <a:gd name="T76" fmla="*/ 491 w 687"/>
                    <a:gd name="T77" fmla="*/ 516 h 1295"/>
                    <a:gd name="T78" fmla="*/ 509 w 687"/>
                    <a:gd name="T79" fmla="*/ 479 h 1295"/>
                    <a:gd name="T80" fmla="*/ 529 w 687"/>
                    <a:gd name="T81" fmla="*/ 444 h 1295"/>
                    <a:gd name="T82" fmla="*/ 550 w 687"/>
                    <a:gd name="T83" fmla="*/ 413 h 1295"/>
                    <a:gd name="T84" fmla="*/ 573 w 687"/>
                    <a:gd name="T85" fmla="*/ 385 h 1295"/>
                    <a:gd name="T86" fmla="*/ 598 w 687"/>
                    <a:gd name="T87" fmla="*/ 362 h 1295"/>
                    <a:gd name="T88" fmla="*/ 626 w 687"/>
                    <a:gd name="T89" fmla="*/ 338 h 1295"/>
                    <a:gd name="T90" fmla="*/ 651 w 687"/>
                    <a:gd name="T91" fmla="*/ 308 h 1295"/>
                    <a:gd name="T92" fmla="*/ 669 w 687"/>
                    <a:gd name="T93" fmla="*/ 274 h 1295"/>
                    <a:gd name="T94" fmla="*/ 682 w 687"/>
                    <a:gd name="T95" fmla="*/ 239 h 1295"/>
                    <a:gd name="T96" fmla="*/ 687 w 687"/>
                    <a:gd name="T97" fmla="*/ 201 h 1295"/>
                    <a:gd name="T98" fmla="*/ 684 w 687"/>
                    <a:gd name="T99" fmla="*/ 164 h 1295"/>
                    <a:gd name="T100" fmla="*/ 674 w 687"/>
                    <a:gd name="T101" fmla="*/ 127 h 1295"/>
                    <a:gd name="T102" fmla="*/ 656 w 687"/>
                    <a:gd name="T103" fmla="*/ 92 h 1295"/>
                    <a:gd name="T104" fmla="*/ 632 w 687"/>
                    <a:gd name="T105" fmla="*/ 60 h 1295"/>
                    <a:gd name="T106" fmla="*/ 603 w 687"/>
                    <a:gd name="T107" fmla="*/ 35 h 1295"/>
                    <a:gd name="T108" fmla="*/ 569 w 687"/>
                    <a:gd name="T109" fmla="*/ 16 h 1295"/>
                    <a:gd name="T110" fmla="*/ 532 w 687"/>
                    <a:gd name="T111" fmla="*/ 4 h 1295"/>
                    <a:gd name="T112" fmla="*/ 495 w 687"/>
                    <a:gd name="T113" fmla="*/ 0 h 1295"/>
                    <a:gd name="T114" fmla="*/ 458 w 687"/>
                    <a:gd name="T115" fmla="*/ 2 h 1295"/>
                    <a:gd name="T116" fmla="*/ 420 w 687"/>
                    <a:gd name="T117" fmla="*/ 12 h 1295"/>
                    <a:gd name="T118" fmla="*/ 385 w 687"/>
                    <a:gd name="T119" fmla="*/ 29 h 1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87" h="1295">
                      <a:moveTo>
                        <a:pt x="369" y="40"/>
                      </a:moveTo>
                      <a:lnTo>
                        <a:pt x="347" y="59"/>
                      </a:lnTo>
                      <a:lnTo>
                        <a:pt x="325" y="77"/>
                      </a:lnTo>
                      <a:lnTo>
                        <a:pt x="304" y="98"/>
                      </a:lnTo>
                      <a:lnTo>
                        <a:pt x="283" y="119"/>
                      </a:lnTo>
                      <a:lnTo>
                        <a:pt x="265" y="141"/>
                      </a:lnTo>
                      <a:lnTo>
                        <a:pt x="245" y="164"/>
                      </a:lnTo>
                      <a:lnTo>
                        <a:pt x="227" y="188"/>
                      </a:lnTo>
                      <a:lnTo>
                        <a:pt x="210" y="213"/>
                      </a:lnTo>
                      <a:lnTo>
                        <a:pt x="192" y="239"/>
                      </a:lnTo>
                      <a:lnTo>
                        <a:pt x="177" y="267"/>
                      </a:lnTo>
                      <a:lnTo>
                        <a:pt x="161" y="295"/>
                      </a:lnTo>
                      <a:lnTo>
                        <a:pt x="146" y="324"/>
                      </a:lnTo>
                      <a:lnTo>
                        <a:pt x="132" y="354"/>
                      </a:lnTo>
                      <a:lnTo>
                        <a:pt x="119" y="385"/>
                      </a:lnTo>
                      <a:lnTo>
                        <a:pt x="107" y="417"/>
                      </a:lnTo>
                      <a:lnTo>
                        <a:pt x="95" y="450"/>
                      </a:lnTo>
                      <a:lnTo>
                        <a:pt x="82" y="484"/>
                      </a:lnTo>
                      <a:lnTo>
                        <a:pt x="73" y="519"/>
                      </a:lnTo>
                      <a:lnTo>
                        <a:pt x="63" y="555"/>
                      </a:lnTo>
                      <a:lnTo>
                        <a:pt x="53" y="591"/>
                      </a:lnTo>
                      <a:lnTo>
                        <a:pt x="45" y="628"/>
                      </a:lnTo>
                      <a:lnTo>
                        <a:pt x="37" y="666"/>
                      </a:lnTo>
                      <a:lnTo>
                        <a:pt x="30" y="706"/>
                      </a:lnTo>
                      <a:lnTo>
                        <a:pt x="24" y="746"/>
                      </a:lnTo>
                      <a:lnTo>
                        <a:pt x="19" y="787"/>
                      </a:lnTo>
                      <a:lnTo>
                        <a:pt x="13" y="829"/>
                      </a:lnTo>
                      <a:lnTo>
                        <a:pt x="10" y="872"/>
                      </a:lnTo>
                      <a:lnTo>
                        <a:pt x="7" y="916"/>
                      </a:lnTo>
                      <a:lnTo>
                        <a:pt x="3" y="960"/>
                      </a:lnTo>
                      <a:lnTo>
                        <a:pt x="1" y="1006"/>
                      </a:lnTo>
                      <a:lnTo>
                        <a:pt x="0" y="1052"/>
                      </a:lnTo>
                      <a:lnTo>
                        <a:pt x="0" y="1099"/>
                      </a:lnTo>
                      <a:lnTo>
                        <a:pt x="1" y="1118"/>
                      </a:lnTo>
                      <a:lnTo>
                        <a:pt x="5" y="1138"/>
                      </a:lnTo>
                      <a:lnTo>
                        <a:pt x="9" y="1157"/>
                      </a:lnTo>
                      <a:lnTo>
                        <a:pt x="16" y="1174"/>
                      </a:lnTo>
                      <a:lnTo>
                        <a:pt x="24" y="1192"/>
                      </a:lnTo>
                      <a:lnTo>
                        <a:pt x="34" y="1208"/>
                      </a:lnTo>
                      <a:lnTo>
                        <a:pt x="45" y="1223"/>
                      </a:lnTo>
                      <a:lnTo>
                        <a:pt x="58" y="1238"/>
                      </a:lnTo>
                      <a:lnTo>
                        <a:pt x="71" y="1250"/>
                      </a:lnTo>
                      <a:lnTo>
                        <a:pt x="87" y="1262"/>
                      </a:lnTo>
                      <a:lnTo>
                        <a:pt x="103" y="1272"/>
                      </a:lnTo>
                      <a:lnTo>
                        <a:pt x="121" y="1279"/>
                      </a:lnTo>
                      <a:lnTo>
                        <a:pt x="138" y="1286"/>
                      </a:lnTo>
                      <a:lnTo>
                        <a:pt x="158" y="1291"/>
                      </a:lnTo>
                      <a:lnTo>
                        <a:pt x="177" y="1293"/>
                      </a:lnTo>
                      <a:lnTo>
                        <a:pt x="198" y="1295"/>
                      </a:lnTo>
                      <a:lnTo>
                        <a:pt x="217" y="1293"/>
                      </a:lnTo>
                      <a:lnTo>
                        <a:pt x="237" y="1291"/>
                      </a:lnTo>
                      <a:lnTo>
                        <a:pt x="256" y="1286"/>
                      </a:lnTo>
                      <a:lnTo>
                        <a:pt x="274" y="1279"/>
                      </a:lnTo>
                      <a:lnTo>
                        <a:pt x="291" y="1272"/>
                      </a:lnTo>
                      <a:lnTo>
                        <a:pt x="307" y="1262"/>
                      </a:lnTo>
                      <a:lnTo>
                        <a:pt x="323" y="1250"/>
                      </a:lnTo>
                      <a:lnTo>
                        <a:pt x="337" y="1238"/>
                      </a:lnTo>
                      <a:lnTo>
                        <a:pt x="349" y="1223"/>
                      </a:lnTo>
                      <a:lnTo>
                        <a:pt x="361" y="1208"/>
                      </a:lnTo>
                      <a:lnTo>
                        <a:pt x="371" y="1192"/>
                      </a:lnTo>
                      <a:lnTo>
                        <a:pt x="379" y="1174"/>
                      </a:lnTo>
                      <a:lnTo>
                        <a:pt x="385" y="1157"/>
                      </a:lnTo>
                      <a:lnTo>
                        <a:pt x="391" y="1138"/>
                      </a:lnTo>
                      <a:lnTo>
                        <a:pt x="393" y="1118"/>
                      </a:lnTo>
                      <a:lnTo>
                        <a:pt x="394" y="1099"/>
                      </a:lnTo>
                      <a:lnTo>
                        <a:pt x="395" y="1031"/>
                      </a:lnTo>
                      <a:lnTo>
                        <a:pt x="398" y="965"/>
                      </a:lnTo>
                      <a:lnTo>
                        <a:pt x="403" y="902"/>
                      </a:lnTo>
                      <a:lnTo>
                        <a:pt x="408" y="841"/>
                      </a:lnTo>
                      <a:lnTo>
                        <a:pt x="417" y="783"/>
                      </a:lnTo>
                      <a:lnTo>
                        <a:pt x="427" y="728"/>
                      </a:lnTo>
                      <a:lnTo>
                        <a:pt x="438" y="676"/>
                      </a:lnTo>
                      <a:lnTo>
                        <a:pt x="451" y="626"/>
                      </a:lnTo>
                      <a:lnTo>
                        <a:pt x="458" y="603"/>
                      </a:lnTo>
                      <a:lnTo>
                        <a:pt x="465" y="580"/>
                      </a:lnTo>
                      <a:lnTo>
                        <a:pt x="473" y="558"/>
                      </a:lnTo>
                      <a:lnTo>
                        <a:pt x="482" y="537"/>
                      </a:lnTo>
                      <a:lnTo>
                        <a:pt x="491" y="516"/>
                      </a:lnTo>
                      <a:lnTo>
                        <a:pt x="499" y="498"/>
                      </a:lnTo>
                      <a:lnTo>
                        <a:pt x="509" y="479"/>
                      </a:lnTo>
                      <a:lnTo>
                        <a:pt x="519" y="461"/>
                      </a:lnTo>
                      <a:lnTo>
                        <a:pt x="529" y="444"/>
                      </a:lnTo>
                      <a:lnTo>
                        <a:pt x="540" y="428"/>
                      </a:lnTo>
                      <a:lnTo>
                        <a:pt x="550" y="413"/>
                      </a:lnTo>
                      <a:lnTo>
                        <a:pt x="562" y="398"/>
                      </a:lnTo>
                      <a:lnTo>
                        <a:pt x="573" y="385"/>
                      </a:lnTo>
                      <a:lnTo>
                        <a:pt x="585" y="373"/>
                      </a:lnTo>
                      <a:lnTo>
                        <a:pt x="598" y="362"/>
                      </a:lnTo>
                      <a:lnTo>
                        <a:pt x="610" y="351"/>
                      </a:lnTo>
                      <a:lnTo>
                        <a:pt x="626" y="338"/>
                      </a:lnTo>
                      <a:lnTo>
                        <a:pt x="640" y="324"/>
                      </a:lnTo>
                      <a:lnTo>
                        <a:pt x="651" y="308"/>
                      </a:lnTo>
                      <a:lnTo>
                        <a:pt x="662" y="292"/>
                      </a:lnTo>
                      <a:lnTo>
                        <a:pt x="669" y="274"/>
                      </a:lnTo>
                      <a:lnTo>
                        <a:pt x="677" y="257"/>
                      </a:lnTo>
                      <a:lnTo>
                        <a:pt x="682" y="239"/>
                      </a:lnTo>
                      <a:lnTo>
                        <a:pt x="685" y="221"/>
                      </a:lnTo>
                      <a:lnTo>
                        <a:pt x="687" y="201"/>
                      </a:lnTo>
                      <a:lnTo>
                        <a:pt x="686" y="183"/>
                      </a:lnTo>
                      <a:lnTo>
                        <a:pt x="684" y="164"/>
                      </a:lnTo>
                      <a:lnTo>
                        <a:pt x="680" y="145"/>
                      </a:lnTo>
                      <a:lnTo>
                        <a:pt x="674" y="127"/>
                      </a:lnTo>
                      <a:lnTo>
                        <a:pt x="666" y="109"/>
                      </a:lnTo>
                      <a:lnTo>
                        <a:pt x="656" y="92"/>
                      </a:lnTo>
                      <a:lnTo>
                        <a:pt x="645" y="75"/>
                      </a:lnTo>
                      <a:lnTo>
                        <a:pt x="632" y="60"/>
                      </a:lnTo>
                      <a:lnTo>
                        <a:pt x="618" y="47"/>
                      </a:lnTo>
                      <a:lnTo>
                        <a:pt x="603" y="35"/>
                      </a:lnTo>
                      <a:lnTo>
                        <a:pt x="586" y="24"/>
                      </a:lnTo>
                      <a:lnTo>
                        <a:pt x="569" y="16"/>
                      </a:lnTo>
                      <a:lnTo>
                        <a:pt x="551" y="10"/>
                      </a:lnTo>
                      <a:lnTo>
                        <a:pt x="532" y="4"/>
                      </a:lnTo>
                      <a:lnTo>
                        <a:pt x="515" y="1"/>
                      </a:lnTo>
                      <a:lnTo>
                        <a:pt x="495" y="0"/>
                      </a:lnTo>
                      <a:lnTo>
                        <a:pt x="476" y="0"/>
                      </a:lnTo>
                      <a:lnTo>
                        <a:pt x="458" y="2"/>
                      </a:lnTo>
                      <a:lnTo>
                        <a:pt x="439" y="6"/>
                      </a:lnTo>
                      <a:lnTo>
                        <a:pt x="420" y="12"/>
                      </a:lnTo>
                      <a:lnTo>
                        <a:pt x="403" y="19"/>
                      </a:lnTo>
                      <a:lnTo>
                        <a:pt x="385" y="29"/>
                      </a:lnTo>
                      <a:lnTo>
                        <a:pt x="369" y="40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59717" name="Group 581"/>
              <p:cNvGrpSpPr>
                <a:grpSpLocks/>
              </p:cNvGrpSpPr>
              <p:nvPr/>
            </p:nvGrpSpPr>
            <p:grpSpPr bwMode="auto">
              <a:xfrm>
                <a:off x="496" y="3672"/>
                <a:ext cx="640" cy="155"/>
                <a:chOff x="4397" y="3515"/>
                <a:chExt cx="2097" cy="451"/>
              </a:xfrm>
            </p:grpSpPr>
            <p:sp>
              <p:nvSpPr>
                <p:cNvPr id="859718" name="Freeform 582"/>
                <p:cNvSpPr>
                  <a:spLocks/>
                </p:cNvSpPr>
                <p:nvPr/>
              </p:nvSpPr>
              <p:spPr bwMode="auto">
                <a:xfrm flipH="1">
                  <a:off x="4398" y="3515"/>
                  <a:ext cx="1959" cy="286"/>
                </a:xfrm>
                <a:custGeom>
                  <a:avLst/>
                  <a:gdLst>
                    <a:gd name="T0" fmla="*/ 11295 w 11649"/>
                    <a:gd name="T1" fmla="*/ 319 h 1652"/>
                    <a:gd name="T2" fmla="*/ 11282 w 11649"/>
                    <a:gd name="T3" fmla="*/ 284 h 1652"/>
                    <a:gd name="T4" fmla="*/ 11266 w 11649"/>
                    <a:gd name="T5" fmla="*/ 250 h 1652"/>
                    <a:gd name="T6" fmla="*/ 11229 w 11649"/>
                    <a:gd name="T7" fmla="*/ 189 h 1652"/>
                    <a:gd name="T8" fmla="*/ 11207 w 11649"/>
                    <a:gd name="T9" fmla="*/ 160 h 1652"/>
                    <a:gd name="T10" fmla="*/ 11184 w 11649"/>
                    <a:gd name="T11" fmla="*/ 134 h 1652"/>
                    <a:gd name="T12" fmla="*/ 11159 w 11649"/>
                    <a:gd name="T13" fmla="*/ 110 h 1652"/>
                    <a:gd name="T14" fmla="*/ 11132 w 11649"/>
                    <a:gd name="T15" fmla="*/ 88 h 1652"/>
                    <a:gd name="T16" fmla="*/ 11105 w 11649"/>
                    <a:gd name="T17" fmla="*/ 68 h 1652"/>
                    <a:gd name="T18" fmla="*/ 11076 w 11649"/>
                    <a:gd name="T19" fmla="*/ 51 h 1652"/>
                    <a:gd name="T20" fmla="*/ 11046 w 11649"/>
                    <a:gd name="T21" fmla="*/ 35 h 1652"/>
                    <a:gd name="T22" fmla="*/ 11015 w 11649"/>
                    <a:gd name="T23" fmla="*/ 23 h 1652"/>
                    <a:gd name="T24" fmla="*/ 10983 w 11649"/>
                    <a:gd name="T25" fmla="*/ 14 h 1652"/>
                    <a:gd name="T26" fmla="*/ 10950 w 11649"/>
                    <a:gd name="T27" fmla="*/ 6 h 1652"/>
                    <a:gd name="T28" fmla="*/ 10917 w 11649"/>
                    <a:gd name="T29" fmla="*/ 3 h 1652"/>
                    <a:gd name="T30" fmla="*/ 10884 w 11649"/>
                    <a:gd name="T31" fmla="*/ 0 h 1652"/>
                    <a:gd name="T32" fmla="*/ 176 w 11649"/>
                    <a:gd name="T33" fmla="*/ 1 h 1652"/>
                    <a:gd name="T34" fmla="*/ 138 w 11649"/>
                    <a:gd name="T35" fmla="*/ 9 h 1652"/>
                    <a:gd name="T36" fmla="*/ 103 w 11649"/>
                    <a:gd name="T37" fmla="*/ 24 h 1652"/>
                    <a:gd name="T38" fmla="*/ 71 w 11649"/>
                    <a:gd name="T39" fmla="*/ 45 h 1652"/>
                    <a:gd name="T40" fmla="*/ 45 w 11649"/>
                    <a:gd name="T41" fmla="*/ 73 h 1652"/>
                    <a:gd name="T42" fmla="*/ 23 w 11649"/>
                    <a:gd name="T43" fmla="*/ 103 h 1652"/>
                    <a:gd name="T44" fmla="*/ 8 w 11649"/>
                    <a:gd name="T45" fmla="*/ 138 h 1652"/>
                    <a:gd name="T46" fmla="*/ 1 w 11649"/>
                    <a:gd name="T47" fmla="*/ 177 h 1652"/>
                    <a:gd name="T48" fmla="*/ 1 w 11649"/>
                    <a:gd name="T49" fmla="*/ 217 h 1652"/>
                    <a:gd name="T50" fmla="*/ 8 w 11649"/>
                    <a:gd name="T51" fmla="*/ 255 h 1652"/>
                    <a:gd name="T52" fmla="*/ 23 w 11649"/>
                    <a:gd name="T53" fmla="*/ 290 h 1652"/>
                    <a:gd name="T54" fmla="*/ 45 w 11649"/>
                    <a:gd name="T55" fmla="*/ 322 h 1652"/>
                    <a:gd name="T56" fmla="*/ 71 w 11649"/>
                    <a:gd name="T57" fmla="*/ 348 h 1652"/>
                    <a:gd name="T58" fmla="*/ 103 w 11649"/>
                    <a:gd name="T59" fmla="*/ 370 h 1652"/>
                    <a:gd name="T60" fmla="*/ 138 w 11649"/>
                    <a:gd name="T61" fmla="*/ 385 h 1652"/>
                    <a:gd name="T62" fmla="*/ 176 w 11649"/>
                    <a:gd name="T63" fmla="*/ 392 h 1652"/>
                    <a:gd name="T64" fmla="*/ 10884 w 11649"/>
                    <a:gd name="T65" fmla="*/ 393 h 1652"/>
                    <a:gd name="T66" fmla="*/ 10890 w 11649"/>
                    <a:gd name="T67" fmla="*/ 397 h 1652"/>
                    <a:gd name="T68" fmla="*/ 10899 w 11649"/>
                    <a:gd name="T69" fmla="*/ 404 h 1652"/>
                    <a:gd name="T70" fmla="*/ 10910 w 11649"/>
                    <a:gd name="T71" fmla="*/ 420 h 1652"/>
                    <a:gd name="T72" fmla="*/ 10921 w 11649"/>
                    <a:gd name="T73" fmla="*/ 441 h 1652"/>
                    <a:gd name="T74" fmla="*/ 10973 w 11649"/>
                    <a:gd name="T75" fmla="*/ 608 h 1652"/>
                    <a:gd name="T76" fmla="*/ 11092 w 11649"/>
                    <a:gd name="T77" fmla="*/ 978 h 1652"/>
                    <a:gd name="T78" fmla="*/ 11210 w 11649"/>
                    <a:gd name="T79" fmla="*/ 1347 h 1652"/>
                    <a:gd name="T80" fmla="*/ 11264 w 11649"/>
                    <a:gd name="T81" fmla="*/ 1515 h 1652"/>
                    <a:gd name="T82" fmla="*/ 11272 w 11649"/>
                    <a:gd name="T83" fmla="*/ 1534 h 1652"/>
                    <a:gd name="T84" fmla="*/ 11290 w 11649"/>
                    <a:gd name="T85" fmla="*/ 1569 h 1652"/>
                    <a:gd name="T86" fmla="*/ 11316 w 11649"/>
                    <a:gd name="T87" fmla="*/ 1597 h 1652"/>
                    <a:gd name="T88" fmla="*/ 11345 w 11649"/>
                    <a:gd name="T89" fmla="*/ 1620 h 1652"/>
                    <a:gd name="T90" fmla="*/ 11379 w 11649"/>
                    <a:gd name="T91" fmla="*/ 1638 h 1652"/>
                    <a:gd name="T92" fmla="*/ 11415 w 11649"/>
                    <a:gd name="T93" fmla="*/ 1649 h 1652"/>
                    <a:gd name="T94" fmla="*/ 11454 w 11649"/>
                    <a:gd name="T95" fmla="*/ 1652 h 1652"/>
                    <a:gd name="T96" fmla="*/ 11492 w 11649"/>
                    <a:gd name="T97" fmla="*/ 1648 h 1652"/>
                    <a:gd name="T98" fmla="*/ 11531 w 11649"/>
                    <a:gd name="T99" fmla="*/ 1636 h 1652"/>
                    <a:gd name="T100" fmla="*/ 11565 w 11649"/>
                    <a:gd name="T101" fmla="*/ 1617 h 1652"/>
                    <a:gd name="T102" fmla="*/ 11594 w 11649"/>
                    <a:gd name="T103" fmla="*/ 1592 h 1652"/>
                    <a:gd name="T104" fmla="*/ 11617 w 11649"/>
                    <a:gd name="T105" fmla="*/ 1562 h 1652"/>
                    <a:gd name="T106" fmla="*/ 11635 w 11649"/>
                    <a:gd name="T107" fmla="*/ 1528 h 1652"/>
                    <a:gd name="T108" fmla="*/ 11646 w 11649"/>
                    <a:gd name="T109" fmla="*/ 1492 h 1652"/>
                    <a:gd name="T110" fmla="*/ 11649 w 11649"/>
                    <a:gd name="T111" fmla="*/ 1454 h 1652"/>
                    <a:gd name="T112" fmla="*/ 11645 w 11649"/>
                    <a:gd name="T113" fmla="*/ 1414 h 1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649" h="1652">
                      <a:moveTo>
                        <a:pt x="11640" y="1396"/>
                      </a:moveTo>
                      <a:lnTo>
                        <a:pt x="11295" y="319"/>
                      </a:lnTo>
                      <a:lnTo>
                        <a:pt x="11288" y="301"/>
                      </a:lnTo>
                      <a:lnTo>
                        <a:pt x="11282" y="284"/>
                      </a:lnTo>
                      <a:lnTo>
                        <a:pt x="11274" y="266"/>
                      </a:lnTo>
                      <a:lnTo>
                        <a:pt x="11266" y="250"/>
                      </a:lnTo>
                      <a:lnTo>
                        <a:pt x="11248" y="218"/>
                      </a:lnTo>
                      <a:lnTo>
                        <a:pt x="11229" y="189"/>
                      </a:lnTo>
                      <a:lnTo>
                        <a:pt x="11218" y="174"/>
                      </a:lnTo>
                      <a:lnTo>
                        <a:pt x="11207" y="160"/>
                      </a:lnTo>
                      <a:lnTo>
                        <a:pt x="11196" y="147"/>
                      </a:lnTo>
                      <a:lnTo>
                        <a:pt x="11184" y="134"/>
                      </a:lnTo>
                      <a:lnTo>
                        <a:pt x="11172" y="122"/>
                      </a:lnTo>
                      <a:lnTo>
                        <a:pt x="11159" y="110"/>
                      </a:lnTo>
                      <a:lnTo>
                        <a:pt x="11146" y="99"/>
                      </a:lnTo>
                      <a:lnTo>
                        <a:pt x="11132" y="88"/>
                      </a:lnTo>
                      <a:lnTo>
                        <a:pt x="11119" y="78"/>
                      </a:lnTo>
                      <a:lnTo>
                        <a:pt x="11105" y="68"/>
                      </a:lnTo>
                      <a:lnTo>
                        <a:pt x="11091" y="59"/>
                      </a:lnTo>
                      <a:lnTo>
                        <a:pt x="11076" y="51"/>
                      </a:lnTo>
                      <a:lnTo>
                        <a:pt x="11061" y="43"/>
                      </a:lnTo>
                      <a:lnTo>
                        <a:pt x="11046" y="35"/>
                      </a:lnTo>
                      <a:lnTo>
                        <a:pt x="11030" y="29"/>
                      </a:lnTo>
                      <a:lnTo>
                        <a:pt x="11015" y="23"/>
                      </a:lnTo>
                      <a:lnTo>
                        <a:pt x="11000" y="18"/>
                      </a:lnTo>
                      <a:lnTo>
                        <a:pt x="10983" y="14"/>
                      </a:lnTo>
                      <a:lnTo>
                        <a:pt x="10967" y="9"/>
                      </a:lnTo>
                      <a:lnTo>
                        <a:pt x="10950" y="6"/>
                      </a:lnTo>
                      <a:lnTo>
                        <a:pt x="10934" y="4"/>
                      </a:lnTo>
                      <a:lnTo>
                        <a:pt x="10917" y="3"/>
                      </a:lnTo>
                      <a:lnTo>
                        <a:pt x="10901" y="1"/>
                      </a:lnTo>
                      <a:lnTo>
                        <a:pt x="10884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5"/>
                      </a:lnTo>
                      <a:lnTo>
                        <a:pt x="138" y="9"/>
                      </a:lnTo>
                      <a:lnTo>
                        <a:pt x="120" y="16"/>
                      </a:lnTo>
                      <a:lnTo>
                        <a:pt x="103" y="24"/>
                      </a:lnTo>
                      <a:lnTo>
                        <a:pt x="86" y="34"/>
                      </a:lnTo>
                      <a:lnTo>
                        <a:pt x="71" y="45"/>
                      </a:lnTo>
                      <a:lnTo>
                        <a:pt x="57" y="58"/>
                      </a:lnTo>
                      <a:lnTo>
                        <a:pt x="45" y="73"/>
                      </a:lnTo>
                      <a:lnTo>
                        <a:pt x="34" y="87"/>
                      </a:lnTo>
                      <a:lnTo>
                        <a:pt x="23" y="103"/>
                      </a:lnTo>
                      <a:lnTo>
                        <a:pt x="15" y="121"/>
                      </a:lnTo>
                      <a:lnTo>
                        <a:pt x="8" y="138"/>
                      </a:lnTo>
                      <a:lnTo>
                        <a:pt x="4" y="158"/>
                      </a:lnTo>
                      <a:lnTo>
                        <a:pt x="1" y="177"/>
                      </a:lnTo>
                      <a:lnTo>
                        <a:pt x="0" y="197"/>
                      </a:lnTo>
                      <a:lnTo>
                        <a:pt x="1" y="217"/>
                      </a:lnTo>
                      <a:lnTo>
                        <a:pt x="4" y="237"/>
                      </a:lnTo>
                      <a:lnTo>
                        <a:pt x="8" y="255"/>
                      </a:lnTo>
                      <a:lnTo>
                        <a:pt x="15" y="274"/>
                      </a:lnTo>
                      <a:lnTo>
                        <a:pt x="23" y="290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7" y="336"/>
                      </a:lnTo>
                      <a:lnTo>
                        <a:pt x="71" y="348"/>
                      </a:lnTo>
                      <a:lnTo>
                        <a:pt x="86" y="360"/>
                      </a:lnTo>
                      <a:lnTo>
                        <a:pt x="103" y="370"/>
                      </a:lnTo>
                      <a:lnTo>
                        <a:pt x="120" y="378"/>
                      </a:lnTo>
                      <a:lnTo>
                        <a:pt x="138" y="385"/>
                      </a:lnTo>
                      <a:lnTo>
                        <a:pt x="157" y="390"/>
                      </a:lnTo>
                      <a:lnTo>
                        <a:pt x="176" y="392"/>
                      </a:lnTo>
                      <a:lnTo>
                        <a:pt x="197" y="393"/>
                      </a:lnTo>
                      <a:lnTo>
                        <a:pt x="10884" y="393"/>
                      </a:lnTo>
                      <a:lnTo>
                        <a:pt x="10885" y="394"/>
                      </a:lnTo>
                      <a:lnTo>
                        <a:pt x="10890" y="397"/>
                      </a:lnTo>
                      <a:lnTo>
                        <a:pt x="10894" y="400"/>
                      </a:lnTo>
                      <a:lnTo>
                        <a:pt x="10899" y="404"/>
                      </a:lnTo>
                      <a:lnTo>
                        <a:pt x="10904" y="411"/>
                      </a:lnTo>
                      <a:lnTo>
                        <a:pt x="10910" y="420"/>
                      </a:lnTo>
                      <a:lnTo>
                        <a:pt x="10915" y="429"/>
                      </a:lnTo>
                      <a:lnTo>
                        <a:pt x="10921" y="441"/>
                      </a:lnTo>
                      <a:lnTo>
                        <a:pt x="10935" y="487"/>
                      </a:lnTo>
                      <a:lnTo>
                        <a:pt x="10973" y="608"/>
                      </a:lnTo>
                      <a:lnTo>
                        <a:pt x="11029" y="780"/>
                      </a:lnTo>
                      <a:lnTo>
                        <a:pt x="11092" y="978"/>
                      </a:lnTo>
                      <a:lnTo>
                        <a:pt x="11155" y="1175"/>
                      </a:lnTo>
                      <a:lnTo>
                        <a:pt x="11210" y="1347"/>
                      </a:lnTo>
                      <a:lnTo>
                        <a:pt x="11250" y="1469"/>
                      </a:lnTo>
                      <a:lnTo>
                        <a:pt x="11264" y="1515"/>
                      </a:lnTo>
                      <a:lnTo>
                        <a:pt x="11264" y="1515"/>
                      </a:lnTo>
                      <a:lnTo>
                        <a:pt x="11272" y="1534"/>
                      </a:lnTo>
                      <a:lnTo>
                        <a:pt x="11281" y="1551"/>
                      </a:lnTo>
                      <a:lnTo>
                        <a:pt x="11290" y="1569"/>
                      </a:lnTo>
                      <a:lnTo>
                        <a:pt x="11302" y="1583"/>
                      </a:lnTo>
                      <a:lnTo>
                        <a:pt x="11316" y="1597"/>
                      </a:lnTo>
                      <a:lnTo>
                        <a:pt x="11330" y="1609"/>
                      </a:lnTo>
                      <a:lnTo>
                        <a:pt x="11345" y="1620"/>
                      </a:lnTo>
                      <a:lnTo>
                        <a:pt x="11362" y="1630"/>
                      </a:lnTo>
                      <a:lnTo>
                        <a:pt x="11379" y="1638"/>
                      </a:lnTo>
                      <a:lnTo>
                        <a:pt x="11397" y="1644"/>
                      </a:lnTo>
                      <a:lnTo>
                        <a:pt x="11415" y="1649"/>
                      </a:lnTo>
                      <a:lnTo>
                        <a:pt x="11434" y="1651"/>
                      </a:lnTo>
                      <a:lnTo>
                        <a:pt x="11454" y="1652"/>
                      </a:lnTo>
                      <a:lnTo>
                        <a:pt x="11474" y="1651"/>
                      </a:lnTo>
                      <a:lnTo>
                        <a:pt x="11492" y="1648"/>
                      </a:lnTo>
                      <a:lnTo>
                        <a:pt x="11512" y="1642"/>
                      </a:lnTo>
                      <a:lnTo>
                        <a:pt x="11531" y="1636"/>
                      </a:lnTo>
                      <a:lnTo>
                        <a:pt x="11548" y="1627"/>
                      </a:lnTo>
                      <a:lnTo>
                        <a:pt x="11565" y="1617"/>
                      </a:lnTo>
                      <a:lnTo>
                        <a:pt x="11580" y="1605"/>
                      </a:lnTo>
                      <a:lnTo>
                        <a:pt x="11594" y="1592"/>
                      </a:lnTo>
                      <a:lnTo>
                        <a:pt x="11606" y="1577"/>
                      </a:lnTo>
                      <a:lnTo>
                        <a:pt x="11617" y="1562"/>
                      </a:lnTo>
                      <a:lnTo>
                        <a:pt x="11627" y="1546"/>
                      </a:lnTo>
                      <a:lnTo>
                        <a:pt x="11635" y="1528"/>
                      </a:lnTo>
                      <a:lnTo>
                        <a:pt x="11641" y="1511"/>
                      </a:lnTo>
                      <a:lnTo>
                        <a:pt x="11646" y="1492"/>
                      </a:lnTo>
                      <a:lnTo>
                        <a:pt x="11648" y="1474"/>
                      </a:lnTo>
                      <a:lnTo>
                        <a:pt x="11649" y="1454"/>
                      </a:lnTo>
                      <a:lnTo>
                        <a:pt x="11648" y="1434"/>
                      </a:lnTo>
                      <a:lnTo>
                        <a:pt x="11645" y="1414"/>
                      </a:lnTo>
                      <a:lnTo>
                        <a:pt x="11640" y="139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19" name="Freeform 583"/>
                <p:cNvSpPr>
                  <a:spLocks/>
                </p:cNvSpPr>
                <p:nvPr/>
              </p:nvSpPr>
              <p:spPr bwMode="auto">
                <a:xfrm flipH="1">
                  <a:off x="4397" y="3585"/>
                  <a:ext cx="2097" cy="381"/>
                </a:xfrm>
                <a:custGeom>
                  <a:avLst/>
                  <a:gdLst>
                    <a:gd name="T0" fmla="*/ 12229 w 12466"/>
                    <a:gd name="T1" fmla="*/ 1527 h 2195"/>
                    <a:gd name="T2" fmla="*/ 12174 w 12466"/>
                    <a:gd name="T3" fmla="*/ 1548 h 2195"/>
                    <a:gd name="T4" fmla="*/ 12129 w 12466"/>
                    <a:gd name="T5" fmla="*/ 1581 h 2195"/>
                    <a:gd name="T6" fmla="*/ 12095 w 12466"/>
                    <a:gd name="T7" fmla="*/ 1627 h 2195"/>
                    <a:gd name="T8" fmla="*/ 12075 w 12466"/>
                    <a:gd name="T9" fmla="*/ 1680 h 2195"/>
                    <a:gd name="T10" fmla="*/ 12071 w 12466"/>
                    <a:gd name="T11" fmla="*/ 1801 h 2195"/>
                    <a:gd name="T12" fmla="*/ 395 w 12466"/>
                    <a:gd name="T13" fmla="*/ 1715 h 2195"/>
                    <a:gd name="T14" fmla="*/ 395 w 12466"/>
                    <a:gd name="T15" fmla="*/ 1586 h 2195"/>
                    <a:gd name="T16" fmla="*/ 394 w 12466"/>
                    <a:gd name="T17" fmla="*/ 1490 h 2195"/>
                    <a:gd name="T18" fmla="*/ 503 w 12466"/>
                    <a:gd name="T19" fmla="*/ 1154 h 2195"/>
                    <a:gd name="T20" fmla="*/ 681 w 12466"/>
                    <a:gd name="T21" fmla="*/ 611 h 2195"/>
                    <a:gd name="T22" fmla="*/ 804 w 12466"/>
                    <a:gd name="T23" fmla="*/ 239 h 2195"/>
                    <a:gd name="T24" fmla="*/ 808 w 12466"/>
                    <a:gd name="T25" fmla="*/ 181 h 2195"/>
                    <a:gd name="T26" fmla="*/ 796 w 12466"/>
                    <a:gd name="T27" fmla="*/ 126 h 2195"/>
                    <a:gd name="T28" fmla="*/ 767 w 12466"/>
                    <a:gd name="T29" fmla="*/ 77 h 2195"/>
                    <a:gd name="T30" fmla="*/ 726 w 12466"/>
                    <a:gd name="T31" fmla="*/ 38 h 2195"/>
                    <a:gd name="T32" fmla="*/ 674 w 12466"/>
                    <a:gd name="T33" fmla="*/ 10 h 2195"/>
                    <a:gd name="T34" fmla="*/ 616 w 12466"/>
                    <a:gd name="T35" fmla="*/ 0 h 2195"/>
                    <a:gd name="T36" fmla="*/ 559 w 12466"/>
                    <a:gd name="T37" fmla="*/ 8 h 2195"/>
                    <a:gd name="T38" fmla="*/ 507 w 12466"/>
                    <a:gd name="T39" fmla="*/ 31 h 2195"/>
                    <a:gd name="T40" fmla="*/ 463 w 12466"/>
                    <a:gd name="T41" fmla="*/ 67 h 2195"/>
                    <a:gd name="T42" fmla="*/ 431 w 12466"/>
                    <a:gd name="T43" fmla="*/ 116 h 2195"/>
                    <a:gd name="T44" fmla="*/ 181 w 12466"/>
                    <a:gd name="T45" fmla="*/ 868 h 2195"/>
                    <a:gd name="T46" fmla="*/ 25 w 12466"/>
                    <a:gd name="T47" fmla="*/ 1352 h 2195"/>
                    <a:gd name="T48" fmla="*/ 1 w 12466"/>
                    <a:gd name="T49" fmla="*/ 1449 h 2195"/>
                    <a:gd name="T50" fmla="*/ 0 w 12466"/>
                    <a:gd name="T51" fmla="*/ 1455 h 2195"/>
                    <a:gd name="T52" fmla="*/ 0 w 12466"/>
                    <a:gd name="T53" fmla="*/ 1461 h 2195"/>
                    <a:gd name="T54" fmla="*/ 2 w 12466"/>
                    <a:gd name="T55" fmla="*/ 1928 h 2195"/>
                    <a:gd name="T56" fmla="*/ 4 w 12466"/>
                    <a:gd name="T57" fmla="*/ 1968 h 2195"/>
                    <a:gd name="T58" fmla="*/ 13 w 12466"/>
                    <a:gd name="T59" fmla="*/ 2008 h 2195"/>
                    <a:gd name="T60" fmla="*/ 27 w 12466"/>
                    <a:gd name="T61" fmla="*/ 2044 h 2195"/>
                    <a:gd name="T62" fmla="*/ 47 w 12466"/>
                    <a:gd name="T63" fmla="*/ 2079 h 2195"/>
                    <a:gd name="T64" fmla="*/ 71 w 12466"/>
                    <a:gd name="T65" fmla="*/ 2110 h 2195"/>
                    <a:gd name="T66" fmla="*/ 100 w 12466"/>
                    <a:gd name="T67" fmla="*/ 2137 h 2195"/>
                    <a:gd name="T68" fmla="*/ 140 w 12466"/>
                    <a:gd name="T69" fmla="*/ 2164 h 2195"/>
                    <a:gd name="T70" fmla="*/ 210 w 12466"/>
                    <a:gd name="T71" fmla="*/ 2189 h 2195"/>
                    <a:gd name="T72" fmla="*/ 247 w 12466"/>
                    <a:gd name="T73" fmla="*/ 2194 h 2195"/>
                    <a:gd name="T74" fmla="*/ 12220 w 12466"/>
                    <a:gd name="T75" fmla="*/ 2194 h 2195"/>
                    <a:gd name="T76" fmla="*/ 12257 w 12466"/>
                    <a:gd name="T77" fmla="*/ 2189 h 2195"/>
                    <a:gd name="T78" fmla="*/ 12327 w 12466"/>
                    <a:gd name="T79" fmla="*/ 2164 h 2195"/>
                    <a:gd name="T80" fmla="*/ 12387 w 12466"/>
                    <a:gd name="T81" fmla="*/ 2119 h 2195"/>
                    <a:gd name="T82" fmla="*/ 12412 w 12466"/>
                    <a:gd name="T83" fmla="*/ 2090 h 2195"/>
                    <a:gd name="T84" fmla="*/ 12445 w 12466"/>
                    <a:gd name="T85" fmla="*/ 2032 h 2195"/>
                    <a:gd name="T86" fmla="*/ 12457 w 12466"/>
                    <a:gd name="T87" fmla="*/ 1994 h 2195"/>
                    <a:gd name="T88" fmla="*/ 12464 w 12466"/>
                    <a:gd name="T89" fmla="*/ 1954 h 2195"/>
                    <a:gd name="T90" fmla="*/ 12466 w 12466"/>
                    <a:gd name="T91" fmla="*/ 1720 h 2195"/>
                    <a:gd name="T92" fmla="*/ 12457 w 12466"/>
                    <a:gd name="T93" fmla="*/ 1662 h 2195"/>
                    <a:gd name="T94" fmla="*/ 12432 w 12466"/>
                    <a:gd name="T95" fmla="*/ 1610 h 2195"/>
                    <a:gd name="T96" fmla="*/ 12393 w 12466"/>
                    <a:gd name="T97" fmla="*/ 1569 h 2195"/>
                    <a:gd name="T98" fmla="*/ 12345 w 12466"/>
                    <a:gd name="T99" fmla="*/ 1539 h 2195"/>
                    <a:gd name="T100" fmla="*/ 12288 w 12466"/>
                    <a:gd name="T101" fmla="*/ 1525 h 2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466" h="2195">
                      <a:moveTo>
                        <a:pt x="12268" y="1524"/>
                      </a:moveTo>
                      <a:lnTo>
                        <a:pt x="12249" y="1525"/>
                      </a:lnTo>
                      <a:lnTo>
                        <a:pt x="12229" y="1527"/>
                      </a:lnTo>
                      <a:lnTo>
                        <a:pt x="12210" y="1533"/>
                      </a:lnTo>
                      <a:lnTo>
                        <a:pt x="12192" y="1539"/>
                      </a:lnTo>
                      <a:lnTo>
                        <a:pt x="12174" y="1548"/>
                      </a:lnTo>
                      <a:lnTo>
                        <a:pt x="12159" y="1557"/>
                      </a:lnTo>
                      <a:lnTo>
                        <a:pt x="12143" y="1569"/>
                      </a:lnTo>
                      <a:lnTo>
                        <a:pt x="12129" y="1581"/>
                      </a:lnTo>
                      <a:lnTo>
                        <a:pt x="12116" y="1595"/>
                      </a:lnTo>
                      <a:lnTo>
                        <a:pt x="12105" y="1610"/>
                      </a:lnTo>
                      <a:lnTo>
                        <a:pt x="12095" y="1627"/>
                      </a:lnTo>
                      <a:lnTo>
                        <a:pt x="12087" y="1644"/>
                      </a:lnTo>
                      <a:lnTo>
                        <a:pt x="12080" y="1662"/>
                      </a:lnTo>
                      <a:lnTo>
                        <a:pt x="12075" y="1680"/>
                      </a:lnTo>
                      <a:lnTo>
                        <a:pt x="12072" y="1700"/>
                      </a:lnTo>
                      <a:lnTo>
                        <a:pt x="12071" y="1720"/>
                      </a:lnTo>
                      <a:lnTo>
                        <a:pt x="12071" y="1801"/>
                      </a:lnTo>
                      <a:lnTo>
                        <a:pt x="395" y="1801"/>
                      </a:lnTo>
                      <a:lnTo>
                        <a:pt x="395" y="1759"/>
                      </a:lnTo>
                      <a:lnTo>
                        <a:pt x="395" y="1715"/>
                      </a:lnTo>
                      <a:lnTo>
                        <a:pt x="395" y="1672"/>
                      </a:lnTo>
                      <a:lnTo>
                        <a:pt x="395" y="1628"/>
                      </a:lnTo>
                      <a:lnTo>
                        <a:pt x="395" y="1586"/>
                      </a:lnTo>
                      <a:lnTo>
                        <a:pt x="394" y="1549"/>
                      </a:lnTo>
                      <a:lnTo>
                        <a:pt x="394" y="1516"/>
                      </a:lnTo>
                      <a:lnTo>
                        <a:pt x="394" y="1490"/>
                      </a:lnTo>
                      <a:lnTo>
                        <a:pt x="417" y="1417"/>
                      </a:lnTo>
                      <a:lnTo>
                        <a:pt x="454" y="1302"/>
                      </a:lnTo>
                      <a:lnTo>
                        <a:pt x="503" y="1154"/>
                      </a:lnTo>
                      <a:lnTo>
                        <a:pt x="559" y="984"/>
                      </a:lnTo>
                      <a:lnTo>
                        <a:pt x="619" y="799"/>
                      </a:lnTo>
                      <a:lnTo>
                        <a:pt x="681" y="611"/>
                      </a:lnTo>
                      <a:lnTo>
                        <a:pt x="743" y="427"/>
                      </a:lnTo>
                      <a:lnTo>
                        <a:pt x="799" y="259"/>
                      </a:lnTo>
                      <a:lnTo>
                        <a:pt x="804" y="239"/>
                      </a:lnTo>
                      <a:lnTo>
                        <a:pt x="808" y="220"/>
                      </a:lnTo>
                      <a:lnTo>
                        <a:pt x="809" y="201"/>
                      </a:lnTo>
                      <a:lnTo>
                        <a:pt x="808" y="181"/>
                      </a:lnTo>
                      <a:lnTo>
                        <a:pt x="805" y="162"/>
                      </a:lnTo>
                      <a:lnTo>
                        <a:pt x="801" y="144"/>
                      </a:lnTo>
                      <a:lnTo>
                        <a:pt x="796" y="126"/>
                      </a:lnTo>
                      <a:lnTo>
                        <a:pt x="788" y="109"/>
                      </a:lnTo>
                      <a:lnTo>
                        <a:pt x="778" y="92"/>
                      </a:lnTo>
                      <a:lnTo>
                        <a:pt x="767" y="77"/>
                      </a:lnTo>
                      <a:lnTo>
                        <a:pt x="755" y="63"/>
                      </a:lnTo>
                      <a:lnTo>
                        <a:pt x="742" y="50"/>
                      </a:lnTo>
                      <a:lnTo>
                        <a:pt x="726" y="38"/>
                      </a:lnTo>
                      <a:lnTo>
                        <a:pt x="710" y="27"/>
                      </a:lnTo>
                      <a:lnTo>
                        <a:pt x="692" y="18"/>
                      </a:lnTo>
                      <a:lnTo>
                        <a:pt x="674" y="10"/>
                      </a:lnTo>
                      <a:lnTo>
                        <a:pt x="654" y="5"/>
                      </a:lnTo>
                      <a:lnTo>
                        <a:pt x="634" y="1"/>
                      </a:lnTo>
                      <a:lnTo>
                        <a:pt x="616" y="0"/>
                      </a:lnTo>
                      <a:lnTo>
                        <a:pt x="596" y="1"/>
                      </a:lnTo>
                      <a:lnTo>
                        <a:pt x="577" y="4"/>
                      </a:lnTo>
                      <a:lnTo>
                        <a:pt x="559" y="8"/>
                      </a:lnTo>
                      <a:lnTo>
                        <a:pt x="540" y="13"/>
                      </a:lnTo>
                      <a:lnTo>
                        <a:pt x="523" y="21"/>
                      </a:lnTo>
                      <a:lnTo>
                        <a:pt x="507" y="31"/>
                      </a:lnTo>
                      <a:lnTo>
                        <a:pt x="492" y="41"/>
                      </a:lnTo>
                      <a:lnTo>
                        <a:pt x="476" y="54"/>
                      </a:lnTo>
                      <a:lnTo>
                        <a:pt x="463" y="67"/>
                      </a:lnTo>
                      <a:lnTo>
                        <a:pt x="451" y="82"/>
                      </a:lnTo>
                      <a:lnTo>
                        <a:pt x="441" y="99"/>
                      </a:lnTo>
                      <a:lnTo>
                        <a:pt x="431" y="116"/>
                      </a:lnTo>
                      <a:lnTo>
                        <a:pt x="425" y="135"/>
                      </a:lnTo>
                      <a:lnTo>
                        <a:pt x="285" y="553"/>
                      </a:lnTo>
                      <a:lnTo>
                        <a:pt x="181" y="868"/>
                      </a:lnTo>
                      <a:lnTo>
                        <a:pt x="106" y="1097"/>
                      </a:lnTo>
                      <a:lnTo>
                        <a:pt x="56" y="1253"/>
                      </a:lnTo>
                      <a:lnTo>
                        <a:pt x="25" y="1352"/>
                      </a:lnTo>
                      <a:lnTo>
                        <a:pt x="9" y="1408"/>
                      </a:lnTo>
                      <a:lnTo>
                        <a:pt x="2" y="1435"/>
                      </a:lnTo>
                      <a:lnTo>
                        <a:pt x="1" y="1449"/>
                      </a:lnTo>
                      <a:lnTo>
                        <a:pt x="0" y="1450"/>
                      </a:lnTo>
                      <a:lnTo>
                        <a:pt x="0" y="1453"/>
                      </a:lnTo>
                      <a:lnTo>
                        <a:pt x="0" y="1455"/>
                      </a:lnTo>
                      <a:lnTo>
                        <a:pt x="0" y="1457"/>
                      </a:lnTo>
                      <a:lnTo>
                        <a:pt x="0" y="1459"/>
                      </a:lnTo>
                      <a:lnTo>
                        <a:pt x="0" y="1461"/>
                      </a:lnTo>
                      <a:lnTo>
                        <a:pt x="0" y="1463"/>
                      </a:lnTo>
                      <a:lnTo>
                        <a:pt x="0" y="1465"/>
                      </a:lnTo>
                      <a:lnTo>
                        <a:pt x="2" y="1928"/>
                      </a:lnTo>
                      <a:lnTo>
                        <a:pt x="2" y="1942"/>
                      </a:lnTo>
                      <a:lnTo>
                        <a:pt x="3" y="1955"/>
                      </a:lnTo>
                      <a:lnTo>
                        <a:pt x="4" y="1968"/>
                      </a:lnTo>
                      <a:lnTo>
                        <a:pt x="7" y="1981"/>
                      </a:lnTo>
                      <a:lnTo>
                        <a:pt x="10" y="1994"/>
                      </a:lnTo>
                      <a:lnTo>
                        <a:pt x="13" y="2008"/>
                      </a:lnTo>
                      <a:lnTo>
                        <a:pt x="18" y="2020"/>
                      </a:lnTo>
                      <a:lnTo>
                        <a:pt x="22" y="2032"/>
                      </a:lnTo>
                      <a:lnTo>
                        <a:pt x="27" y="2044"/>
                      </a:lnTo>
                      <a:lnTo>
                        <a:pt x="34" y="2056"/>
                      </a:lnTo>
                      <a:lnTo>
                        <a:pt x="41" y="2068"/>
                      </a:lnTo>
                      <a:lnTo>
                        <a:pt x="47" y="2079"/>
                      </a:lnTo>
                      <a:lnTo>
                        <a:pt x="55" y="2090"/>
                      </a:lnTo>
                      <a:lnTo>
                        <a:pt x="63" y="2101"/>
                      </a:lnTo>
                      <a:lnTo>
                        <a:pt x="71" y="2110"/>
                      </a:lnTo>
                      <a:lnTo>
                        <a:pt x="81" y="2119"/>
                      </a:lnTo>
                      <a:lnTo>
                        <a:pt x="90" y="2128"/>
                      </a:lnTo>
                      <a:lnTo>
                        <a:pt x="100" y="2137"/>
                      </a:lnTo>
                      <a:lnTo>
                        <a:pt x="110" y="2144"/>
                      </a:lnTo>
                      <a:lnTo>
                        <a:pt x="120" y="2152"/>
                      </a:lnTo>
                      <a:lnTo>
                        <a:pt x="140" y="2164"/>
                      </a:lnTo>
                      <a:lnTo>
                        <a:pt x="163" y="2175"/>
                      </a:lnTo>
                      <a:lnTo>
                        <a:pt x="187" y="2184"/>
                      </a:lnTo>
                      <a:lnTo>
                        <a:pt x="210" y="2189"/>
                      </a:lnTo>
                      <a:lnTo>
                        <a:pt x="223" y="2191"/>
                      </a:lnTo>
                      <a:lnTo>
                        <a:pt x="235" y="2194"/>
                      </a:lnTo>
                      <a:lnTo>
                        <a:pt x="247" y="2194"/>
                      </a:lnTo>
                      <a:lnTo>
                        <a:pt x="260" y="2195"/>
                      </a:lnTo>
                      <a:lnTo>
                        <a:pt x="12208" y="2195"/>
                      </a:lnTo>
                      <a:lnTo>
                        <a:pt x="12220" y="2194"/>
                      </a:lnTo>
                      <a:lnTo>
                        <a:pt x="12232" y="2194"/>
                      </a:lnTo>
                      <a:lnTo>
                        <a:pt x="12245" y="2191"/>
                      </a:lnTo>
                      <a:lnTo>
                        <a:pt x="12257" y="2189"/>
                      </a:lnTo>
                      <a:lnTo>
                        <a:pt x="12282" y="2184"/>
                      </a:lnTo>
                      <a:lnTo>
                        <a:pt x="12305" y="2175"/>
                      </a:lnTo>
                      <a:lnTo>
                        <a:pt x="12327" y="2164"/>
                      </a:lnTo>
                      <a:lnTo>
                        <a:pt x="12347" y="2152"/>
                      </a:lnTo>
                      <a:lnTo>
                        <a:pt x="12368" y="2137"/>
                      </a:lnTo>
                      <a:lnTo>
                        <a:pt x="12387" y="2119"/>
                      </a:lnTo>
                      <a:lnTo>
                        <a:pt x="12396" y="2110"/>
                      </a:lnTo>
                      <a:lnTo>
                        <a:pt x="12404" y="2101"/>
                      </a:lnTo>
                      <a:lnTo>
                        <a:pt x="12412" y="2090"/>
                      </a:lnTo>
                      <a:lnTo>
                        <a:pt x="12420" y="2079"/>
                      </a:lnTo>
                      <a:lnTo>
                        <a:pt x="12434" y="2056"/>
                      </a:lnTo>
                      <a:lnTo>
                        <a:pt x="12445" y="2032"/>
                      </a:lnTo>
                      <a:lnTo>
                        <a:pt x="12449" y="2020"/>
                      </a:lnTo>
                      <a:lnTo>
                        <a:pt x="12454" y="2006"/>
                      </a:lnTo>
                      <a:lnTo>
                        <a:pt x="12457" y="1994"/>
                      </a:lnTo>
                      <a:lnTo>
                        <a:pt x="12460" y="1981"/>
                      </a:lnTo>
                      <a:lnTo>
                        <a:pt x="12463" y="1968"/>
                      </a:lnTo>
                      <a:lnTo>
                        <a:pt x="12464" y="1954"/>
                      </a:lnTo>
                      <a:lnTo>
                        <a:pt x="12465" y="1941"/>
                      </a:lnTo>
                      <a:lnTo>
                        <a:pt x="12466" y="1928"/>
                      </a:lnTo>
                      <a:lnTo>
                        <a:pt x="12466" y="1720"/>
                      </a:lnTo>
                      <a:lnTo>
                        <a:pt x="12465" y="1700"/>
                      </a:lnTo>
                      <a:lnTo>
                        <a:pt x="12461" y="1680"/>
                      </a:lnTo>
                      <a:lnTo>
                        <a:pt x="12457" y="1662"/>
                      </a:lnTo>
                      <a:lnTo>
                        <a:pt x="12450" y="1644"/>
                      </a:lnTo>
                      <a:lnTo>
                        <a:pt x="12442" y="1627"/>
                      </a:lnTo>
                      <a:lnTo>
                        <a:pt x="12432" y="1610"/>
                      </a:lnTo>
                      <a:lnTo>
                        <a:pt x="12421" y="1595"/>
                      </a:lnTo>
                      <a:lnTo>
                        <a:pt x="12408" y="1581"/>
                      </a:lnTo>
                      <a:lnTo>
                        <a:pt x="12393" y="1569"/>
                      </a:lnTo>
                      <a:lnTo>
                        <a:pt x="12378" y="1557"/>
                      </a:lnTo>
                      <a:lnTo>
                        <a:pt x="12363" y="1548"/>
                      </a:lnTo>
                      <a:lnTo>
                        <a:pt x="12345" y="1539"/>
                      </a:lnTo>
                      <a:lnTo>
                        <a:pt x="12327" y="1533"/>
                      </a:lnTo>
                      <a:lnTo>
                        <a:pt x="12308" y="1527"/>
                      </a:lnTo>
                      <a:lnTo>
                        <a:pt x="12288" y="1525"/>
                      </a:lnTo>
                      <a:lnTo>
                        <a:pt x="12268" y="1524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20" name="Freeform 584"/>
                <p:cNvSpPr>
                  <a:spLocks/>
                </p:cNvSpPr>
                <p:nvPr/>
              </p:nvSpPr>
              <p:spPr bwMode="auto">
                <a:xfrm flipH="1">
                  <a:off x="4488" y="3832"/>
                  <a:ext cx="1897" cy="29"/>
                </a:xfrm>
                <a:custGeom>
                  <a:avLst/>
                  <a:gdLst>
                    <a:gd name="T0" fmla="*/ 11195 w 11279"/>
                    <a:gd name="T1" fmla="*/ 167 h 167"/>
                    <a:gd name="T2" fmla="*/ 11212 w 11279"/>
                    <a:gd name="T3" fmla="*/ 166 h 167"/>
                    <a:gd name="T4" fmla="*/ 11228 w 11279"/>
                    <a:gd name="T5" fmla="*/ 161 h 167"/>
                    <a:gd name="T6" fmla="*/ 11242 w 11279"/>
                    <a:gd name="T7" fmla="*/ 153 h 167"/>
                    <a:gd name="T8" fmla="*/ 11254 w 11279"/>
                    <a:gd name="T9" fmla="*/ 143 h 167"/>
                    <a:gd name="T10" fmla="*/ 11265 w 11279"/>
                    <a:gd name="T11" fmla="*/ 131 h 167"/>
                    <a:gd name="T12" fmla="*/ 11273 w 11279"/>
                    <a:gd name="T13" fmla="*/ 117 h 167"/>
                    <a:gd name="T14" fmla="*/ 11277 w 11279"/>
                    <a:gd name="T15" fmla="*/ 100 h 167"/>
                    <a:gd name="T16" fmla="*/ 11279 w 11279"/>
                    <a:gd name="T17" fmla="*/ 84 h 167"/>
                    <a:gd name="T18" fmla="*/ 11277 w 11279"/>
                    <a:gd name="T19" fmla="*/ 67 h 167"/>
                    <a:gd name="T20" fmla="*/ 11273 w 11279"/>
                    <a:gd name="T21" fmla="*/ 51 h 167"/>
                    <a:gd name="T22" fmla="*/ 11265 w 11279"/>
                    <a:gd name="T23" fmla="*/ 37 h 167"/>
                    <a:gd name="T24" fmla="*/ 11254 w 11279"/>
                    <a:gd name="T25" fmla="*/ 25 h 167"/>
                    <a:gd name="T26" fmla="*/ 11242 w 11279"/>
                    <a:gd name="T27" fmla="*/ 15 h 167"/>
                    <a:gd name="T28" fmla="*/ 11228 w 11279"/>
                    <a:gd name="T29" fmla="*/ 6 h 167"/>
                    <a:gd name="T30" fmla="*/ 11212 w 11279"/>
                    <a:gd name="T31" fmla="*/ 2 h 167"/>
                    <a:gd name="T32" fmla="*/ 11195 w 11279"/>
                    <a:gd name="T33" fmla="*/ 0 h 167"/>
                    <a:gd name="T34" fmla="*/ 75 w 11279"/>
                    <a:gd name="T35" fmla="*/ 1 h 167"/>
                    <a:gd name="T36" fmla="*/ 59 w 11279"/>
                    <a:gd name="T37" fmla="*/ 4 h 167"/>
                    <a:gd name="T38" fmla="*/ 44 w 11279"/>
                    <a:gd name="T39" fmla="*/ 11 h 167"/>
                    <a:gd name="T40" fmla="*/ 30 w 11279"/>
                    <a:gd name="T41" fmla="*/ 19 h 167"/>
                    <a:gd name="T42" fmla="*/ 19 w 11279"/>
                    <a:gd name="T43" fmla="*/ 30 h 167"/>
                    <a:gd name="T44" fmla="*/ 10 w 11279"/>
                    <a:gd name="T45" fmla="*/ 44 h 167"/>
                    <a:gd name="T46" fmla="*/ 4 w 11279"/>
                    <a:gd name="T47" fmla="*/ 59 h 167"/>
                    <a:gd name="T48" fmla="*/ 1 w 11279"/>
                    <a:gd name="T49" fmla="*/ 75 h 167"/>
                    <a:gd name="T50" fmla="*/ 1 w 11279"/>
                    <a:gd name="T51" fmla="*/ 93 h 167"/>
                    <a:gd name="T52" fmla="*/ 4 w 11279"/>
                    <a:gd name="T53" fmla="*/ 109 h 167"/>
                    <a:gd name="T54" fmla="*/ 10 w 11279"/>
                    <a:gd name="T55" fmla="*/ 123 h 167"/>
                    <a:gd name="T56" fmla="*/ 19 w 11279"/>
                    <a:gd name="T57" fmla="*/ 137 h 167"/>
                    <a:gd name="T58" fmla="*/ 30 w 11279"/>
                    <a:gd name="T59" fmla="*/ 149 h 167"/>
                    <a:gd name="T60" fmla="*/ 44 w 11279"/>
                    <a:gd name="T61" fmla="*/ 157 h 167"/>
                    <a:gd name="T62" fmla="*/ 59 w 11279"/>
                    <a:gd name="T63" fmla="*/ 164 h 167"/>
                    <a:gd name="T64" fmla="*/ 75 w 11279"/>
                    <a:gd name="T65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1279" h="167">
                      <a:moveTo>
                        <a:pt x="84" y="167"/>
                      </a:moveTo>
                      <a:lnTo>
                        <a:pt x="11195" y="167"/>
                      </a:lnTo>
                      <a:lnTo>
                        <a:pt x="11204" y="167"/>
                      </a:lnTo>
                      <a:lnTo>
                        <a:pt x="11212" y="166"/>
                      </a:lnTo>
                      <a:lnTo>
                        <a:pt x="11220" y="164"/>
                      </a:lnTo>
                      <a:lnTo>
                        <a:pt x="11228" y="161"/>
                      </a:lnTo>
                      <a:lnTo>
                        <a:pt x="11236" y="157"/>
                      </a:lnTo>
                      <a:lnTo>
                        <a:pt x="11242" y="153"/>
                      </a:lnTo>
                      <a:lnTo>
                        <a:pt x="11249" y="149"/>
                      </a:lnTo>
                      <a:lnTo>
                        <a:pt x="11254" y="143"/>
                      </a:lnTo>
                      <a:lnTo>
                        <a:pt x="11260" y="137"/>
                      </a:lnTo>
                      <a:lnTo>
                        <a:pt x="11265" y="131"/>
                      </a:lnTo>
                      <a:lnTo>
                        <a:pt x="11270" y="123"/>
                      </a:lnTo>
                      <a:lnTo>
                        <a:pt x="11273" y="117"/>
                      </a:lnTo>
                      <a:lnTo>
                        <a:pt x="11275" y="109"/>
                      </a:lnTo>
                      <a:lnTo>
                        <a:pt x="11277" y="100"/>
                      </a:lnTo>
                      <a:lnTo>
                        <a:pt x="11278" y="93"/>
                      </a:lnTo>
                      <a:lnTo>
                        <a:pt x="11279" y="84"/>
                      </a:lnTo>
                      <a:lnTo>
                        <a:pt x="11278" y="75"/>
                      </a:lnTo>
                      <a:lnTo>
                        <a:pt x="11277" y="67"/>
                      </a:lnTo>
                      <a:lnTo>
                        <a:pt x="11275" y="59"/>
                      </a:lnTo>
                      <a:lnTo>
                        <a:pt x="11273" y="51"/>
                      </a:lnTo>
                      <a:lnTo>
                        <a:pt x="11270" y="44"/>
                      </a:lnTo>
                      <a:lnTo>
                        <a:pt x="11265" y="37"/>
                      </a:lnTo>
                      <a:lnTo>
                        <a:pt x="11260" y="30"/>
                      </a:lnTo>
                      <a:lnTo>
                        <a:pt x="11254" y="25"/>
                      </a:lnTo>
                      <a:lnTo>
                        <a:pt x="11249" y="19"/>
                      </a:lnTo>
                      <a:lnTo>
                        <a:pt x="11242" y="15"/>
                      </a:lnTo>
                      <a:lnTo>
                        <a:pt x="11236" y="11"/>
                      </a:lnTo>
                      <a:lnTo>
                        <a:pt x="11228" y="6"/>
                      </a:lnTo>
                      <a:lnTo>
                        <a:pt x="11220" y="4"/>
                      </a:lnTo>
                      <a:lnTo>
                        <a:pt x="11212" y="2"/>
                      </a:lnTo>
                      <a:lnTo>
                        <a:pt x="11204" y="1"/>
                      </a:lnTo>
                      <a:lnTo>
                        <a:pt x="11195" y="0"/>
                      </a:lnTo>
                      <a:lnTo>
                        <a:pt x="84" y="0"/>
                      </a:lnTo>
                      <a:lnTo>
                        <a:pt x="75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1"/>
                      </a:lnTo>
                      <a:lnTo>
                        <a:pt x="37" y="15"/>
                      </a:lnTo>
                      <a:lnTo>
                        <a:pt x="30" y="19"/>
                      </a:lnTo>
                      <a:lnTo>
                        <a:pt x="25" y="25"/>
                      </a:lnTo>
                      <a:lnTo>
                        <a:pt x="19" y="30"/>
                      </a:lnTo>
                      <a:lnTo>
                        <a:pt x="14" y="37"/>
                      </a:lnTo>
                      <a:lnTo>
                        <a:pt x="10" y="44"/>
                      </a:lnTo>
                      <a:lnTo>
                        <a:pt x="6" y="51"/>
                      </a:lnTo>
                      <a:lnTo>
                        <a:pt x="4" y="59"/>
                      </a:lnTo>
                      <a:lnTo>
                        <a:pt x="2" y="67"/>
                      </a:lnTo>
                      <a:lnTo>
                        <a:pt x="1" y="75"/>
                      </a:lnTo>
                      <a:lnTo>
                        <a:pt x="0" y="84"/>
                      </a:lnTo>
                      <a:lnTo>
                        <a:pt x="1" y="93"/>
                      </a:lnTo>
                      <a:lnTo>
                        <a:pt x="2" y="100"/>
                      </a:lnTo>
                      <a:lnTo>
                        <a:pt x="4" y="109"/>
                      </a:lnTo>
                      <a:lnTo>
                        <a:pt x="6" y="117"/>
                      </a:lnTo>
                      <a:lnTo>
                        <a:pt x="10" y="123"/>
                      </a:lnTo>
                      <a:lnTo>
                        <a:pt x="14" y="131"/>
                      </a:lnTo>
                      <a:lnTo>
                        <a:pt x="19" y="137"/>
                      </a:lnTo>
                      <a:lnTo>
                        <a:pt x="25" y="143"/>
                      </a:lnTo>
                      <a:lnTo>
                        <a:pt x="30" y="149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4"/>
                      </a:lnTo>
                      <a:lnTo>
                        <a:pt x="67" y="166"/>
                      </a:lnTo>
                      <a:lnTo>
                        <a:pt x="75" y="167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21" name="Freeform 585"/>
                <p:cNvSpPr>
                  <a:spLocks/>
                </p:cNvSpPr>
                <p:nvPr/>
              </p:nvSpPr>
              <p:spPr bwMode="auto">
                <a:xfrm flipH="1">
                  <a:off x="6189" y="3621"/>
                  <a:ext cx="118" cy="29"/>
                </a:xfrm>
                <a:custGeom>
                  <a:avLst/>
                  <a:gdLst>
                    <a:gd name="T0" fmla="*/ 612 w 695"/>
                    <a:gd name="T1" fmla="*/ 167 h 167"/>
                    <a:gd name="T2" fmla="*/ 629 w 695"/>
                    <a:gd name="T3" fmla="*/ 165 h 167"/>
                    <a:gd name="T4" fmla="*/ 645 w 695"/>
                    <a:gd name="T5" fmla="*/ 161 h 167"/>
                    <a:gd name="T6" fmla="*/ 659 w 695"/>
                    <a:gd name="T7" fmla="*/ 153 h 167"/>
                    <a:gd name="T8" fmla="*/ 671 w 695"/>
                    <a:gd name="T9" fmla="*/ 142 h 167"/>
                    <a:gd name="T10" fmla="*/ 681 w 695"/>
                    <a:gd name="T11" fmla="*/ 130 h 167"/>
                    <a:gd name="T12" fmla="*/ 689 w 695"/>
                    <a:gd name="T13" fmla="*/ 116 h 167"/>
                    <a:gd name="T14" fmla="*/ 694 w 695"/>
                    <a:gd name="T15" fmla="*/ 100 h 167"/>
                    <a:gd name="T16" fmla="*/ 695 w 695"/>
                    <a:gd name="T17" fmla="*/ 83 h 167"/>
                    <a:gd name="T18" fmla="*/ 694 w 695"/>
                    <a:gd name="T19" fmla="*/ 66 h 167"/>
                    <a:gd name="T20" fmla="*/ 689 w 695"/>
                    <a:gd name="T21" fmla="*/ 51 h 167"/>
                    <a:gd name="T22" fmla="*/ 681 w 695"/>
                    <a:gd name="T23" fmla="*/ 37 h 167"/>
                    <a:gd name="T24" fmla="*/ 671 w 695"/>
                    <a:gd name="T25" fmla="*/ 24 h 167"/>
                    <a:gd name="T26" fmla="*/ 659 w 695"/>
                    <a:gd name="T27" fmla="*/ 14 h 167"/>
                    <a:gd name="T28" fmla="*/ 645 w 695"/>
                    <a:gd name="T29" fmla="*/ 6 h 167"/>
                    <a:gd name="T30" fmla="*/ 629 w 695"/>
                    <a:gd name="T31" fmla="*/ 2 h 167"/>
                    <a:gd name="T32" fmla="*/ 612 w 695"/>
                    <a:gd name="T33" fmla="*/ 0 h 167"/>
                    <a:gd name="T34" fmla="*/ 76 w 695"/>
                    <a:gd name="T35" fmla="*/ 1 h 167"/>
                    <a:gd name="T36" fmla="*/ 59 w 695"/>
                    <a:gd name="T37" fmla="*/ 4 h 167"/>
                    <a:gd name="T38" fmla="*/ 44 w 695"/>
                    <a:gd name="T39" fmla="*/ 10 h 167"/>
                    <a:gd name="T40" fmla="*/ 31 w 695"/>
                    <a:gd name="T41" fmla="*/ 19 h 167"/>
                    <a:gd name="T42" fmla="*/ 20 w 695"/>
                    <a:gd name="T43" fmla="*/ 30 h 167"/>
                    <a:gd name="T44" fmla="*/ 11 w 695"/>
                    <a:gd name="T45" fmla="*/ 43 h 167"/>
                    <a:gd name="T46" fmla="*/ 4 w 695"/>
                    <a:gd name="T47" fmla="*/ 59 h 167"/>
                    <a:gd name="T48" fmla="*/ 1 w 695"/>
                    <a:gd name="T49" fmla="*/ 75 h 167"/>
                    <a:gd name="T50" fmla="*/ 1 w 695"/>
                    <a:gd name="T51" fmla="*/ 92 h 167"/>
                    <a:gd name="T52" fmla="*/ 4 w 695"/>
                    <a:gd name="T53" fmla="*/ 108 h 167"/>
                    <a:gd name="T54" fmla="*/ 11 w 695"/>
                    <a:gd name="T55" fmla="*/ 123 h 167"/>
                    <a:gd name="T56" fmla="*/ 20 w 695"/>
                    <a:gd name="T57" fmla="*/ 137 h 167"/>
                    <a:gd name="T58" fmla="*/ 31 w 695"/>
                    <a:gd name="T59" fmla="*/ 147 h 167"/>
                    <a:gd name="T60" fmla="*/ 44 w 695"/>
                    <a:gd name="T61" fmla="*/ 157 h 167"/>
                    <a:gd name="T62" fmla="*/ 59 w 695"/>
                    <a:gd name="T63" fmla="*/ 163 h 167"/>
                    <a:gd name="T64" fmla="*/ 76 w 695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5" h="167">
                      <a:moveTo>
                        <a:pt x="84" y="167"/>
                      </a:moveTo>
                      <a:lnTo>
                        <a:pt x="612" y="167"/>
                      </a:lnTo>
                      <a:lnTo>
                        <a:pt x="621" y="166"/>
                      </a:lnTo>
                      <a:lnTo>
                        <a:pt x="629" y="165"/>
                      </a:lnTo>
                      <a:lnTo>
                        <a:pt x="637" y="163"/>
                      </a:lnTo>
                      <a:lnTo>
                        <a:pt x="645" y="161"/>
                      </a:lnTo>
                      <a:lnTo>
                        <a:pt x="652" y="157"/>
                      </a:lnTo>
                      <a:lnTo>
                        <a:pt x="659" y="153"/>
                      </a:lnTo>
                      <a:lnTo>
                        <a:pt x="665" y="147"/>
                      </a:lnTo>
                      <a:lnTo>
                        <a:pt x="671" y="142"/>
                      </a:lnTo>
                      <a:lnTo>
                        <a:pt x="677" y="137"/>
                      </a:lnTo>
                      <a:lnTo>
                        <a:pt x="681" y="130"/>
                      </a:lnTo>
                      <a:lnTo>
                        <a:pt x="686" y="123"/>
                      </a:lnTo>
                      <a:lnTo>
                        <a:pt x="689" y="116"/>
                      </a:lnTo>
                      <a:lnTo>
                        <a:pt x="692" y="108"/>
                      </a:lnTo>
                      <a:lnTo>
                        <a:pt x="694" y="100"/>
                      </a:lnTo>
                      <a:lnTo>
                        <a:pt x="695" y="92"/>
                      </a:lnTo>
                      <a:lnTo>
                        <a:pt x="695" y="83"/>
                      </a:lnTo>
                      <a:lnTo>
                        <a:pt x="695" y="75"/>
                      </a:lnTo>
                      <a:lnTo>
                        <a:pt x="694" y="66"/>
                      </a:lnTo>
                      <a:lnTo>
                        <a:pt x="692" y="59"/>
                      </a:lnTo>
                      <a:lnTo>
                        <a:pt x="689" y="51"/>
                      </a:lnTo>
                      <a:lnTo>
                        <a:pt x="686" y="43"/>
                      </a:lnTo>
                      <a:lnTo>
                        <a:pt x="681" y="37"/>
                      </a:lnTo>
                      <a:lnTo>
                        <a:pt x="677" y="30"/>
                      </a:lnTo>
                      <a:lnTo>
                        <a:pt x="671" y="24"/>
                      </a:lnTo>
                      <a:lnTo>
                        <a:pt x="665" y="19"/>
                      </a:lnTo>
                      <a:lnTo>
                        <a:pt x="659" y="14"/>
                      </a:lnTo>
                      <a:lnTo>
                        <a:pt x="652" y="10"/>
                      </a:lnTo>
                      <a:lnTo>
                        <a:pt x="645" y="6"/>
                      </a:lnTo>
                      <a:lnTo>
                        <a:pt x="637" y="4"/>
                      </a:lnTo>
                      <a:lnTo>
                        <a:pt x="629" y="2"/>
                      </a:lnTo>
                      <a:lnTo>
                        <a:pt x="621" y="1"/>
                      </a:lnTo>
                      <a:lnTo>
                        <a:pt x="612" y="0"/>
                      </a:lnTo>
                      <a:lnTo>
                        <a:pt x="84" y="0"/>
                      </a:lnTo>
                      <a:lnTo>
                        <a:pt x="76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9"/>
                      </a:lnTo>
                      <a:lnTo>
                        <a:pt x="25" y="24"/>
                      </a:lnTo>
                      <a:lnTo>
                        <a:pt x="20" y="30"/>
                      </a:lnTo>
                      <a:lnTo>
                        <a:pt x="14" y="37"/>
                      </a:lnTo>
                      <a:lnTo>
                        <a:pt x="11" y="43"/>
                      </a:lnTo>
                      <a:lnTo>
                        <a:pt x="6" y="51"/>
                      </a:lnTo>
                      <a:lnTo>
                        <a:pt x="4" y="59"/>
                      </a:lnTo>
                      <a:lnTo>
                        <a:pt x="2" y="66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6" y="116"/>
                      </a:lnTo>
                      <a:lnTo>
                        <a:pt x="11" y="123"/>
                      </a:lnTo>
                      <a:lnTo>
                        <a:pt x="14" y="130"/>
                      </a:lnTo>
                      <a:lnTo>
                        <a:pt x="20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22" name="Freeform 586"/>
                <p:cNvSpPr>
                  <a:spLocks/>
                </p:cNvSpPr>
                <p:nvPr/>
              </p:nvSpPr>
              <p:spPr bwMode="auto">
                <a:xfrm flipH="1">
                  <a:off x="6040" y="3621"/>
                  <a:ext cx="117" cy="29"/>
                </a:xfrm>
                <a:custGeom>
                  <a:avLst/>
                  <a:gdLst>
                    <a:gd name="T0" fmla="*/ 611 w 695"/>
                    <a:gd name="T1" fmla="*/ 167 h 167"/>
                    <a:gd name="T2" fmla="*/ 628 w 695"/>
                    <a:gd name="T3" fmla="*/ 165 h 167"/>
                    <a:gd name="T4" fmla="*/ 644 w 695"/>
                    <a:gd name="T5" fmla="*/ 161 h 167"/>
                    <a:gd name="T6" fmla="*/ 658 w 695"/>
                    <a:gd name="T7" fmla="*/ 153 h 167"/>
                    <a:gd name="T8" fmla="*/ 670 w 695"/>
                    <a:gd name="T9" fmla="*/ 142 h 167"/>
                    <a:gd name="T10" fmla="*/ 681 w 695"/>
                    <a:gd name="T11" fmla="*/ 130 h 167"/>
                    <a:gd name="T12" fmla="*/ 689 w 695"/>
                    <a:gd name="T13" fmla="*/ 116 h 167"/>
                    <a:gd name="T14" fmla="*/ 693 w 695"/>
                    <a:gd name="T15" fmla="*/ 100 h 167"/>
                    <a:gd name="T16" fmla="*/ 695 w 695"/>
                    <a:gd name="T17" fmla="*/ 83 h 167"/>
                    <a:gd name="T18" fmla="*/ 693 w 695"/>
                    <a:gd name="T19" fmla="*/ 66 h 167"/>
                    <a:gd name="T20" fmla="*/ 689 w 695"/>
                    <a:gd name="T21" fmla="*/ 51 h 167"/>
                    <a:gd name="T22" fmla="*/ 681 w 695"/>
                    <a:gd name="T23" fmla="*/ 37 h 167"/>
                    <a:gd name="T24" fmla="*/ 670 w 695"/>
                    <a:gd name="T25" fmla="*/ 24 h 167"/>
                    <a:gd name="T26" fmla="*/ 658 w 695"/>
                    <a:gd name="T27" fmla="*/ 14 h 167"/>
                    <a:gd name="T28" fmla="*/ 644 w 695"/>
                    <a:gd name="T29" fmla="*/ 6 h 167"/>
                    <a:gd name="T30" fmla="*/ 628 w 695"/>
                    <a:gd name="T31" fmla="*/ 2 h 167"/>
                    <a:gd name="T32" fmla="*/ 611 w 695"/>
                    <a:gd name="T33" fmla="*/ 0 h 167"/>
                    <a:gd name="T34" fmla="*/ 74 w 695"/>
                    <a:gd name="T35" fmla="*/ 1 h 167"/>
                    <a:gd name="T36" fmla="*/ 58 w 695"/>
                    <a:gd name="T37" fmla="*/ 4 h 167"/>
                    <a:gd name="T38" fmla="*/ 44 w 695"/>
                    <a:gd name="T39" fmla="*/ 10 h 167"/>
                    <a:gd name="T40" fmla="*/ 30 w 695"/>
                    <a:gd name="T41" fmla="*/ 19 h 167"/>
                    <a:gd name="T42" fmla="*/ 18 w 695"/>
                    <a:gd name="T43" fmla="*/ 30 h 167"/>
                    <a:gd name="T44" fmla="*/ 10 w 695"/>
                    <a:gd name="T45" fmla="*/ 43 h 167"/>
                    <a:gd name="T46" fmla="*/ 3 w 695"/>
                    <a:gd name="T47" fmla="*/ 59 h 167"/>
                    <a:gd name="T48" fmla="*/ 0 w 695"/>
                    <a:gd name="T49" fmla="*/ 75 h 167"/>
                    <a:gd name="T50" fmla="*/ 0 w 695"/>
                    <a:gd name="T51" fmla="*/ 92 h 167"/>
                    <a:gd name="T52" fmla="*/ 3 w 695"/>
                    <a:gd name="T53" fmla="*/ 108 h 167"/>
                    <a:gd name="T54" fmla="*/ 10 w 695"/>
                    <a:gd name="T55" fmla="*/ 123 h 167"/>
                    <a:gd name="T56" fmla="*/ 18 w 695"/>
                    <a:gd name="T57" fmla="*/ 137 h 167"/>
                    <a:gd name="T58" fmla="*/ 30 w 695"/>
                    <a:gd name="T59" fmla="*/ 147 h 167"/>
                    <a:gd name="T60" fmla="*/ 44 w 695"/>
                    <a:gd name="T61" fmla="*/ 157 h 167"/>
                    <a:gd name="T62" fmla="*/ 58 w 695"/>
                    <a:gd name="T63" fmla="*/ 163 h 167"/>
                    <a:gd name="T64" fmla="*/ 74 w 695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5" h="167">
                      <a:moveTo>
                        <a:pt x="83" y="167"/>
                      </a:moveTo>
                      <a:lnTo>
                        <a:pt x="611" y="167"/>
                      </a:lnTo>
                      <a:lnTo>
                        <a:pt x="620" y="166"/>
                      </a:lnTo>
                      <a:lnTo>
                        <a:pt x="628" y="165"/>
                      </a:lnTo>
                      <a:lnTo>
                        <a:pt x="636" y="163"/>
                      </a:lnTo>
                      <a:lnTo>
                        <a:pt x="644" y="161"/>
                      </a:lnTo>
                      <a:lnTo>
                        <a:pt x="651" y="157"/>
                      </a:lnTo>
                      <a:lnTo>
                        <a:pt x="658" y="153"/>
                      </a:lnTo>
                      <a:lnTo>
                        <a:pt x="665" y="147"/>
                      </a:lnTo>
                      <a:lnTo>
                        <a:pt x="670" y="142"/>
                      </a:lnTo>
                      <a:lnTo>
                        <a:pt x="676" y="137"/>
                      </a:lnTo>
                      <a:lnTo>
                        <a:pt x="681" y="130"/>
                      </a:lnTo>
                      <a:lnTo>
                        <a:pt x="684" y="123"/>
                      </a:lnTo>
                      <a:lnTo>
                        <a:pt x="689" y="116"/>
                      </a:lnTo>
                      <a:lnTo>
                        <a:pt x="691" y="108"/>
                      </a:lnTo>
                      <a:lnTo>
                        <a:pt x="693" y="100"/>
                      </a:lnTo>
                      <a:lnTo>
                        <a:pt x="694" y="92"/>
                      </a:lnTo>
                      <a:lnTo>
                        <a:pt x="695" y="83"/>
                      </a:lnTo>
                      <a:lnTo>
                        <a:pt x="694" y="75"/>
                      </a:lnTo>
                      <a:lnTo>
                        <a:pt x="693" y="66"/>
                      </a:lnTo>
                      <a:lnTo>
                        <a:pt x="691" y="59"/>
                      </a:lnTo>
                      <a:lnTo>
                        <a:pt x="689" y="51"/>
                      </a:lnTo>
                      <a:lnTo>
                        <a:pt x="684" y="43"/>
                      </a:lnTo>
                      <a:lnTo>
                        <a:pt x="681" y="37"/>
                      </a:lnTo>
                      <a:lnTo>
                        <a:pt x="676" y="30"/>
                      </a:lnTo>
                      <a:lnTo>
                        <a:pt x="670" y="24"/>
                      </a:lnTo>
                      <a:lnTo>
                        <a:pt x="665" y="19"/>
                      </a:lnTo>
                      <a:lnTo>
                        <a:pt x="658" y="14"/>
                      </a:lnTo>
                      <a:lnTo>
                        <a:pt x="651" y="10"/>
                      </a:lnTo>
                      <a:lnTo>
                        <a:pt x="644" y="6"/>
                      </a:lnTo>
                      <a:lnTo>
                        <a:pt x="636" y="4"/>
                      </a:lnTo>
                      <a:lnTo>
                        <a:pt x="628" y="2"/>
                      </a:lnTo>
                      <a:lnTo>
                        <a:pt x="620" y="1"/>
                      </a:lnTo>
                      <a:lnTo>
                        <a:pt x="611" y="0"/>
                      </a:lnTo>
                      <a:lnTo>
                        <a:pt x="83" y="0"/>
                      </a:lnTo>
                      <a:lnTo>
                        <a:pt x="74" y="1"/>
                      </a:lnTo>
                      <a:lnTo>
                        <a:pt x="67" y="2"/>
                      </a:lnTo>
                      <a:lnTo>
                        <a:pt x="58" y="4"/>
                      </a:lnTo>
                      <a:lnTo>
                        <a:pt x="50" y="6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1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6" y="153"/>
                      </a:lnTo>
                      <a:lnTo>
                        <a:pt x="44" y="157"/>
                      </a:lnTo>
                      <a:lnTo>
                        <a:pt x="50" y="161"/>
                      </a:lnTo>
                      <a:lnTo>
                        <a:pt x="58" y="163"/>
                      </a:lnTo>
                      <a:lnTo>
                        <a:pt x="67" y="165"/>
                      </a:lnTo>
                      <a:lnTo>
                        <a:pt x="74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23" name="Freeform 587"/>
                <p:cNvSpPr>
                  <a:spLocks/>
                </p:cNvSpPr>
                <p:nvPr/>
              </p:nvSpPr>
              <p:spPr bwMode="auto">
                <a:xfrm flipH="1">
                  <a:off x="5891" y="3621"/>
                  <a:ext cx="117" cy="29"/>
                </a:xfrm>
                <a:custGeom>
                  <a:avLst/>
                  <a:gdLst>
                    <a:gd name="T0" fmla="*/ 613 w 696"/>
                    <a:gd name="T1" fmla="*/ 167 h 167"/>
                    <a:gd name="T2" fmla="*/ 629 w 696"/>
                    <a:gd name="T3" fmla="*/ 165 h 167"/>
                    <a:gd name="T4" fmla="*/ 644 w 696"/>
                    <a:gd name="T5" fmla="*/ 161 h 167"/>
                    <a:gd name="T6" fmla="*/ 659 w 696"/>
                    <a:gd name="T7" fmla="*/ 153 h 167"/>
                    <a:gd name="T8" fmla="*/ 671 w 696"/>
                    <a:gd name="T9" fmla="*/ 142 h 167"/>
                    <a:gd name="T10" fmla="*/ 682 w 696"/>
                    <a:gd name="T11" fmla="*/ 130 h 167"/>
                    <a:gd name="T12" fmla="*/ 689 w 696"/>
                    <a:gd name="T13" fmla="*/ 116 h 167"/>
                    <a:gd name="T14" fmla="*/ 694 w 696"/>
                    <a:gd name="T15" fmla="*/ 100 h 167"/>
                    <a:gd name="T16" fmla="*/ 696 w 696"/>
                    <a:gd name="T17" fmla="*/ 83 h 167"/>
                    <a:gd name="T18" fmla="*/ 694 w 696"/>
                    <a:gd name="T19" fmla="*/ 66 h 167"/>
                    <a:gd name="T20" fmla="*/ 689 w 696"/>
                    <a:gd name="T21" fmla="*/ 51 h 167"/>
                    <a:gd name="T22" fmla="*/ 682 w 696"/>
                    <a:gd name="T23" fmla="*/ 37 h 167"/>
                    <a:gd name="T24" fmla="*/ 671 w 696"/>
                    <a:gd name="T25" fmla="*/ 24 h 167"/>
                    <a:gd name="T26" fmla="*/ 659 w 696"/>
                    <a:gd name="T27" fmla="*/ 14 h 167"/>
                    <a:gd name="T28" fmla="*/ 644 w 696"/>
                    <a:gd name="T29" fmla="*/ 6 h 167"/>
                    <a:gd name="T30" fmla="*/ 629 w 696"/>
                    <a:gd name="T31" fmla="*/ 2 h 167"/>
                    <a:gd name="T32" fmla="*/ 613 w 696"/>
                    <a:gd name="T33" fmla="*/ 0 h 167"/>
                    <a:gd name="T34" fmla="*/ 76 w 696"/>
                    <a:gd name="T35" fmla="*/ 1 h 167"/>
                    <a:gd name="T36" fmla="*/ 60 w 696"/>
                    <a:gd name="T37" fmla="*/ 4 h 167"/>
                    <a:gd name="T38" fmla="*/ 44 w 696"/>
                    <a:gd name="T39" fmla="*/ 10 h 167"/>
                    <a:gd name="T40" fmla="*/ 31 w 696"/>
                    <a:gd name="T41" fmla="*/ 19 h 167"/>
                    <a:gd name="T42" fmla="*/ 19 w 696"/>
                    <a:gd name="T43" fmla="*/ 30 h 167"/>
                    <a:gd name="T44" fmla="*/ 10 w 696"/>
                    <a:gd name="T45" fmla="*/ 43 h 167"/>
                    <a:gd name="T46" fmla="*/ 4 w 696"/>
                    <a:gd name="T47" fmla="*/ 59 h 167"/>
                    <a:gd name="T48" fmla="*/ 0 w 696"/>
                    <a:gd name="T49" fmla="*/ 75 h 167"/>
                    <a:gd name="T50" fmla="*/ 0 w 696"/>
                    <a:gd name="T51" fmla="*/ 92 h 167"/>
                    <a:gd name="T52" fmla="*/ 4 w 696"/>
                    <a:gd name="T53" fmla="*/ 108 h 167"/>
                    <a:gd name="T54" fmla="*/ 10 w 696"/>
                    <a:gd name="T55" fmla="*/ 123 h 167"/>
                    <a:gd name="T56" fmla="*/ 19 w 696"/>
                    <a:gd name="T57" fmla="*/ 137 h 167"/>
                    <a:gd name="T58" fmla="*/ 31 w 696"/>
                    <a:gd name="T59" fmla="*/ 147 h 167"/>
                    <a:gd name="T60" fmla="*/ 44 w 696"/>
                    <a:gd name="T61" fmla="*/ 157 h 167"/>
                    <a:gd name="T62" fmla="*/ 60 w 696"/>
                    <a:gd name="T63" fmla="*/ 163 h 167"/>
                    <a:gd name="T64" fmla="*/ 76 w 696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6" h="167">
                      <a:moveTo>
                        <a:pt x="84" y="167"/>
                      </a:moveTo>
                      <a:lnTo>
                        <a:pt x="613" y="167"/>
                      </a:lnTo>
                      <a:lnTo>
                        <a:pt x="620" y="166"/>
                      </a:lnTo>
                      <a:lnTo>
                        <a:pt x="629" y="165"/>
                      </a:lnTo>
                      <a:lnTo>
                        <a:pt x="637" y="163"/>
                      </a:lnTo>
                      <a:lnTo>
                        <a:pt x="644" y="161"/>
                      </a:lnTo>
                      <a:lnTo>
                        <a:pt x="652" y="157"/>
                      </a:lnTo>
                      <a:lnTo>
                        <a:pt x="659" y="153"/>
                      </a:lnTo>
                      <a:lnTo>
                        <a:pt x="665" y="147"/>
                      </a:lnTo>
                      <a:lnTo>
                        <a:pt x="671" y="142"/>
                      </a:lnTo>
                      <a:lnTo>
                        <a:pt x="676" y="137"/>
                      </a:lnTo>
                      <a:lnTo>
                        <a:pt x="682" y="130"/>
                      </a:lnTo>
                      <a:lnTo>
                        <a:pt x="686" y="123"/>
                      </a:lnTo>
                      <a:lnTo>
                        <a:pt x="689" y="116"/>
                      </a:lnTo>
                      <a:lnTo>
                        <a:pt x="692" y="108"/>
                      </a:lnTo>
                      <a:lnTo>
                        <a:pt x="694" y="100"/>
                      </a:lnTo>
                      <a:lnTo>
                        <a:pt x="695" y="92"/>
                      </a:lnTo>
                      <a:lnTo>
                        <a:pt x="696" y="83"/>
                      </a:lnTo>
                      <a:lnTo>
                        <a:pt x="695" y="75"/>
                      </a:lnTo>
                      <a:lnTo>
                        <a:pt x="694" y="66"/>
                      </a:lnTo>
                      <a:lnTo>
                        <a:pt x="692" y="59"/>
                      </a:lnTo>
                      <a:lnTo>
                        <a:pt x="689" y="51"/>
                      </a:lnTo>
                      <a:lnTo>
                        <a:pt x="686" y="43"/>
                      </a:lnTo>
                      <a:lnTo>
                        <a:pt x="682" y="37"/>
                      </a:lnTo>
                      <a:lnTo>
                        <a:pt x="676" y="30"/>
                      </a:lnTo>
                      <a:lnTo>
                        <a:pt x="671" y="24"/>
                      </a:lnTo>
                      <a:lnTo>
                        <a:pt x="665" y="19"/>
                      </a:lnTo>
                      <a:lnTo>
                        <a:pt x="659" y="14"/>
                      </a:lnTo>
                      <a:lnTo>
                        <a:pt x="652" y="10"/>
                      </a:lnTo>
                      <a:lnTo>
                        <a:pt x="644" y="6"/>
                      </a:lnTo>
                      <a:lnTo>
                        <a:pt x="637" y="4"/>
                      </a:lnTo>
                      <a:lnTo>
                        <a:pt x="629" y="2"/>
                      </a:lnTo>
                      <a:lnTo>
                        <a:pt x="620" y="1"/>
                      </a:lnTo>
                      <a:lnTo>
                        <a:pt x="613" y="0"/>
                      </a:lnTo>
                      <a:lnTo>
                        <a:pt x="84" y="0"/>
                      </a:lnTo>
                      <a:lnTo>
                        <a:pt x="76" y="1"/>
                      </a:lnTo>
                      <a:lnTo>
                        <a:pt x="67" y="2"/>
                      </a:lnTo>
                      <a:lnTo>
                        <a:pt x="60" y="4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9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3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2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24" name="Freeform 588"/>
                <p:cNvSpPr>
                  <a:spLocks/>
                </p:cNvSpPr>
                <p:nvPr/>
              </p:nvSpPr>
              <p:spPr bwMode="auto">
                <a:xfrm flipH="1">
                  <a:off x="5742" y="3621"/>
                  <a:ext cx="116" cy="29"/>
                </a:xfrm>
                <a:custGeom>
                  <a:avLst/>
                  <a:gdLst>
                    <a:gd name="T0" fmla="*/ 612 w 695"/>
                    <a:gd name="T1" fmla="*/ 167 h 167"/>
                    <a:gd name="T2" fmla="*/ 629 w 695"/>
                    <a:gd name="T3" fmla="*/ 165 h 167"/>
                    <a:gd name="T4" fmla="*/ 644 w 695"/>
                    <a:gd name="T5" fmla="*/ 161 h 167"/>
                    <a:gd name="T6" fmla="*/ 658 w 695"/>
                    <a:gd name="T7" fmla="*/ 153 h 167"/>
                    <a:gd name="T8" fmla="*/ 671 w 695"/>
                    <a:gd name="T9" fmla="*/ 142 h 167"/>
                    <a:gd name="T10" fmla="*/ 681 w 695"/>
                    <a:gd name="T11" fmla="*/ 130 h 167"/>
                    <a:gd name="T12" fmla="*/ 689 w 695"/>
                    <a:gd name="T13" fmla="*/ 116 h 167"/>
                    <a:gd name="T14" fmla="*/ 693 w 695"/>
                    <a:gd name="T15" fmla="*/ 100 h 167"/>
                    <a:gd name="T16" fmla="*/ 695 w 695"/>
                    <a:gd name="T17" fmla="*/ 83 h 167"/>
                    <a:gd name="T18" fmla="*/ 693 w 695"/>
                    <a:gd name="T19" fmla="*/ 66 h 167"/>
                    <a:gd name="T20" fmla="*/ 689 w 695"/>
                    <a:gd name="T21" fmla="*/ 51 h 167"/>
                    <a:gd name="T22" fmla="*/ 681 w 695"/>
                    <a:gd name="T23" fmla="*/ 37 h 167"/>
                    <a:gd name="T24" fmla="*/ 671 w 695"/>
                    <a:gd name="T25" fmla="*/ 24 h 167"/>
                    <a:gd name="T26" fmla="*/ 658 w 695"/>
                    <a:gd name="T27" fmla="*/ 14 h 167"/>
                    <a:gd name="T28" fmla="*/ 644 w 695"/>
                    <a:gd name="T29" fmla="*/ 6 h 167"/>
                    <a:gd name="T30" fmla="*/ 629 w 695"/>
                    <a:gd name="T31" fmla="*/ 2 h 167"/>
                    <a:gd name="T32" fmla="*/ 612 w 695"/>
                    <a:gd name="T33" fmla="*/ 0 h 167"/>
                    <a:gd name="T34" fmla="*/ 76 w 695"/>
                    <a:gd name="T35" fmla="*/ 1 h 167"/>
                    <a:gd name="T36" fmla="*/ 59 w 695"/>
                    <a:gd name="T37" fmla="*/ 4 h 167"/>
                    <a:gd name="T38" fmla="*/ 44 w 695"/>
                    <a:gd name="T39" fmla="*/ 10 h 167"/>
                    <a:gd name="T40" fmla="*/ 31 w 695"/>
                    <a:gd name="T41" fmla="*/ 19 h 167"/>
                    <a:gd name="T42" fmla="*/ 20 w 695"/>
                    <a:gd name="T43" fmla="*/ 30 h 167"/>
                    <a:gd name="T44" fmla="*/ 10 w 695"/>
                    <a:gd name="T45" fmla="*/ 43 h 167"/>
                    <a:gd name="T46" fmla="*/ 4 w 695"/>
                    <a:gd name="T47" fmla="*/ 59 h 167"/>
                    <a:gd name="T48" fmla="*/ 1 w 695"/>
                    <a:gd name="T49" fmla="*/ 75 h 167"/>
                    <a:gd name="T50" fmla="*/ 1 w 695"/>
                    <a:gd name="T51" fmla="*/ 92 h 167"/>
                    <a:gd name="T52" fmla="*/ 4 w 695"/>
                    <a:gd name="T53" fmla="*/ 108 h 167"/>
                    <a:gd name="T54" fmla="*/ 10 w 695"/>
                    <a:gd name="T55" fmla="*/ 123 h 167"/>
                    <a:gd name="T56" fmla="*/ 20 w 695"/>
                    <a:gd name="T57" fmla="*/ 137 h 167"/>
                    <a:gd name="T58" fmla="*/ 31 w 695"/>
                    <a:gd name="T59" fmla="*/ 147 h 167"/>
                    <a:gd name="T60" fmla="*/ 44 w 695"/>
                    <a:gd name="T61" fmla="*/ 157 h 167"/>
                    <a:gd name="T62" fmla="*/ 59 w 695"/>
                    <a:gd name="T63" fmla="*/ 163 h 167"/>
                    <a:gd name="T64" fmla="*/ 76 w 695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5" h="167">
                      <a:moveTo>
                        <a:pt x="84" y="167"/>
                      </a:moveTo>
                      <a:lnTo>
                        <a:pt x="612" y="167"/>
                      </a:lnTo>
                      <a:lnTo>
                        <a:pt x="621" y="166"/>
                      </a:lnTo>
                      <a:lnTo>
                        <a:pt x="629" y="165"/>
                      </a:lnTo>
                      <a:lnTo>
                        <a:pt x="636" y="163"/>
                      </a:lnTo>
                      <a:lnTo>
                        <a:pt x="644" y="161"/>
                      </a:lnTo>
                      <a:lnTo>
                        <a:pt x="652" y="157"/>
                      </a:lnTo>
                      <a:lnTo>
                        <a:pt x="658" y="153"/>
                      </a:lnTo>
                      <a:lnTo>
                        <a:pt x="665" y="147"/>
                      </a:lnTo>
                      <a:lnTo>
                        <a:pt x="671" y="142"/>
                      </a:lnTo>
                      <a:lnTo>
                        <a:pt x="677" y="137"/>
                      </a:lnTo>
                      <a:lnTo>
                        <a:pt x="681" y="130"/>
                      </a:lnTo>
                      <a:lnTo>
                        <a:pt x="686" y="123"/>
                      </a:lnTo>
                      <a:lnTo>
                        <a:pt x="689" y="116"/>
                      </a:lnTo>
                      <a:lnTo>
                        <a:pt x="692" y="108"/>
                      </a:lnTo>
                      <a:lnTo>
                        <a:pt x="693" y="100"/>
                      </a:lnTo>
                      <a:lnTo>
                        <a:pt x="695" y="92"/>
                      </a:lnTo>
                      <a:lnTo>
                        <a:pt x="695" y="83"/>
                      </a:lnTo>
                      <a:lnTo>
                        <a:pt x="695" y="75"/>
                      </a:lnTo>
                      <a:lnTo>
                        <a:pt x="693" y="66"/>
                      </a:lnTo>
                      <a:lnTo>
                        <a:pt x="692" y="59"/>
                      </a:lnTo>
                      <a:lnTo>
                        <a:pt x="689" y="51"/>
                      </a:lnTo>
                      <a:lnTo>
                        <a:pt x="686" y="43"/>
                      </a:lnTo>
                      <a:lnTo>
                        <a:pt x="681" y="37"/>
                      </a:lnTo>
                      <a:lnTo>
                        <a:pt x="677" y="30"/>
                      </a:lnTo>
                      <a:lnTo>
                        <a:pt x="671" y="24"/>
                      </a:lnTo>
                      <a:lnTo>
                        <a:pt x="665" y="19"/>
                      </a:lnTo>
                      <a:lnTo>
                        <a:pt x="658" y="14"/>
                      </a:lnTo>
                      <a:lnTo>
                        <a:pt x="652" y="10"/>
                      </a:lnTo>
                      <a:lnTo>
                        <a:pt x="644" y="6"/>
                      </a:lnTo>
                      <a:lnTo>
                        <a:pt x="636" y="4"/>
                      </a:lnTo>
                      <a:lnTo>
                        <a:pt x="629" y="2"/>
                      </a:lnTo>
                      <a:lnTo>
                        <a:pt x="621" y="1"/>
                      </a:lnTo>
                      <a:lnTo>
                        <a:pt x="612" y="0"/>
                      </a:lnTo>
                      <a:lnTo>
                        <a:pt x="84" y="0"/>
                      </a:lnTo>
                      <a:lnTo>
                        <a:pt x="76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9"/>
                      </a:lnTo>
                      <a:lnTo>
                        <a:pt x="25" y="24"/>
                      </a:lnTo>
                      <a:lnTo>
                        <a:pt x="20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6" y="51"/>
                      </a:lnTo>
                      <a:lnTo>
                        <a:pt x="4" y="59"/>
                      </a:lnTo>
                      <a:lnTo>
                        <a:pt x="2" y="66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20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25" name="Freeform 589"/>
                <p:cNvSpPr>
                  <a:spLocks/>
                </p:cNvSpPr>
                <p:nvPr/>
              </p:nvSpPr>
              <p:spPr bwMode="auto">
                <a:xfrm flipH="1">
                  <a:off x="5592" y="3621"/>
                  <a:ext cx="117" cy="29"/>
                </a:xfrm>
                <a:custGeom>
                  <a:avLst/>
                  <a:gdLst>
                    <a:gd name="T0" fmla="*/ 611 w 694"/>
                    <a:gd name="T1" fmla="*/ 167 h 167"/>
                    <a:gd name="T2" fmla="*/ 627 w 694"/>
                    <a:gd name="T3" fmla="*/ 165 h 167"/>
                    <a:gd name="T4" fmla="*/ 644 w 694"/>
                    <a:gd name="T5" fmla="*/ 161 h 167"/>
                    <a:gd name="T6" fmla="*/ 658 w 694"/>
                    <a:gd name="T7" fmla="*/ 153 h 167"/>
                    <a:gd name="T8" fmla="*/ 670 w 694"/>
                    <a:gd name="T9" fmla="*/ 142 h 167"/>
                    <a:gd name="T10" fmla="*/ 680 w 694"/>
                    <a:gd name="T11" fmla="*/ 130 h 167"/>
                    <a:gd name="T12" fmla="*/ 687 w 694"/>
                    <a:gd name="T13" fmla="*/ 116 h 167"/>
                    <a:gd name="T14" fmla="*/ 693 w 694"/>
                    <a:gd name="T15" fmla="*/ 100 h 167"/>
                    <a:gd name="T16" fmla="*/ 694 w 694"/>
                    <a:gd name="T17" fmla="*/ 83 h 167"/>
                    <a:gd name="T18" fmla="*/ 693 w 694"/>
                    <a:gd name="T19" fmla="*/ 66 h 167"/>
                    <a:gd name="T20" fmla="*/ 687 w 694"/>
                    <a:gd name="T21" fmla="*/ 51 h 167"/>
                    <a:gd name="T22" fmla="*/ 680 w 694"/>
                    <a:gd name="T23" fmla="*/ 37 h 167"/>
                    <a:gd name="T24" fmla="*/ 670 w 694"/>
                    <a:gd name="T25" fmla="*/ 24 h 167"/>
                    <a:gd name="T26" fmla="*/ 658 w 694"/>
                    <a:gd name="T27" fmla="*/ 14 h 167"/>
                    <a:gd name="T28" fmla="*/ 644 w 694"/>
                    <a:gd name="T29" fmla="*/ 6 h 167"/>
                    <a:gd name="T30" fmla="*/ 627 w 694"/>
                    <a:gd name="T31" fmla="*/ 2 h 167"/>
                    <a:gd name="T32" fmla="*/ 611 w 694"/>
                    <a:gd name="T33" fmla="*/ 0 h 167"/>
                    <a:gd name="T34" fmla="*/ 74 w 694"/>
                    <a:gd name="T35" fmla="*/ 1 h 167"/>
                    <a:gd name="T36" fmla="*/ 58 w 694"/>
                    <a:gd name="T37" fmla="*/ 4 h 167"/>
                    <a:gd name="T38" fmla="*/ 42 w 694"/>
                    <a:gd name="T39" fmla="*/ 10 h 167"/>
                    <a:gd name="T40" fmla="*/ 29 w 694"/>
                    <a:gd name="T41" fmla="*/ 19 h 167"/>
                    <a:gd name="T42" fmla="*/ 18 w 694"/>
                    <a:gd name="T43" fmla="*/ 30 h 167"/>
                    <a:gd name="T44" fmla="*/ 9 w 694"/>
                    <a:gd name="T45" fmla="*/ 43 h 167"/>
                    <a:gd name="T46" fmla="*/ 3 w 694"/>
                    <a:gd name="T47" fmla="*/ 59 h 167"/>
                    <a:gd name="T48" fmla="*/ 0 w 694"/>
                    <a:gd name="T49" fmla="*/ 75 h 167"/>
                    <a:gd name="T50" fmla="*/ 0 w 694"/>
                    <a:gd name="T51" fmla="*/ 92 h 167"/>
                    <a:gd name="T52" fmla="*/ 3 w 694"/>
                    <a:gd name="T53" fmla="*/ 108 h 167"/>
                    <a:gd name="T54" fmla="*/ 9 w 694"/>
                    <a:gd name="T55" fmla="*/ 123 h 167"/>
                    <a:gd name="T56" fmla="*/ 18 w 694"/>
                    <a:gd name="T57" fmla="*/ 137 h 167"/>
                    <a:gd name="T58" fmla="*/ 29 w 694"/>
                    <a:gd name="T59" fmla="*/ 147 h 167"/>
                    <a:gd name="T60" fmla="*/ 42 w 694"/>
                    <a:gd name="T61" fmla="*/ 157 h 167"/>
                    <a:gd name="T62" fmla="*/ 58 w 694"/>
                    <a:gd name="T63" fmla="*/ 163 h 167"/>
                    <a:gd name="T64" fmla="*/ 74 w 694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4" h="167">
                      <a:moveTo>
                        <a:pt x="83" y="167"/>
                      </a:moveTo>
                      <a:lnTo>
                        <a:pt x="611" y="167"/>
                      </a:lnTo>
                      <a:lnTo>
                        <a:pt x="619" y="166"/>
                      </a:lnTo>
                      <a:lnTo>
                        <a:pt x="627" y="165"/>
                      </a:lnTo>
                      <a:lnTo>
                        <a:pt x="636" y="163"/>
                      </a:lnTo>
                      <a:lnTo>
                        <a:pt x="644" y="161"/>
                      </a:lnTo>
                      <a:lnTo>
                        <a:pt x="650" y="157"/>
                      </a:lnTo>
                      <a:lnTo>
                        <a:pt x="658" y="153"/>
                      </a:lnTo>
                      <a:lnTo>
                        <a:pt x="663" y="147"/>
                      </a:lnTo>
                      <a:lnTo>
                        <a:pt x="670" y="142"/>
                      </a:lnTo>
                      <a:lnTo>
                        <a:pt x="675" y="137"/>
                      </a:lnTo>
                      <a:lnTo>
                        <a:pt x="680" y="130"/>
                      </a:lnTo>
                      <a:lnTo>
                        <a:pt x="684" y="123"/>
                      </a:lnTo>
                      <a:lnTo>
                        <a:pt x="687" y="116"/>
                      </a:lnTo>
                      <a:lnTo>
                        <a:pt x="691" y="108"/>
                      </a:lnTo>
                      <a:lnTo>
                        <a:pt x="693" y="100"/>
                      </a:lnTo>
                      <a:lnTo>
                        <a:pt x="694" y="92"/>
                      </a:lnTo>
                      <a:lnTo>
                        <a:pt x="694" y="83"/>
                      </a:lnTo>
                      <a:lnTo>
                        <a:pt x="694" y="75"/>
                      </a:lnTo>
                      <a:lnTo>
                        <a:pt x="693" y="66"/>
                      </a:lnTo>
                      <a:lnTo>
                        <a:pt x="691" y="59"/>
                      </a:lnTo>
                      <a:lnTo>
                        <a:pt x="687" y="51"/>
                      </a:lnTo>
                      <a:lnTo>
                        <a:pt x="684" y="43"/>
                      </a:lnTo>
                      <a:lnTo>
                        <a:pt x="680" y="37"/>
                      </a:lnTo>
                      <a:lnTo>
                        <a:pt x="675" y="30"/>
                      </a:lnTo>
                      <a:lnTo>
                        <a:pt x="670" y="24"/>
                      </a:lnTo>
                      <a:lnTo>
                        <a:pt x="663" y="19"/>
                      </a:lnTo>
                      <a:lnTo>
                        <a:pt x="658" y="14"/>
                      </a:lnTo>
                      <a:lnTo>
                        <a:pt x="650" y="10"/>
                      </a:lnTo>
                      <a:lnTo>
                        <a:pt x="644" y="6"/>
                      </a:lnTo>
                      <a:lnTo>
                        <a:pt x="636" y="4"/>
                      </a:lnTo>
                      <a:lnTo>
                        <a:pt x="627" y="2"/>
                      </a:lnTo>
                      <a:lnTo>
                        <a:pt x="619" y="1"/>
                      </a:lnTo>
                      <a:lnTo>
                        <a:pt x="611" y="0"/>
                      </a:lnTo>
                      <a:lnTo>
                        <a:pt x="83" y="0"/>
                      </a:lnTo>
                      <a:lnTo>
                        <a:pt x="74" y="1"/>
                      </a:lnTo>
                      <a:lnTo>
                        <a:pt x="65" y="2"/>
                      </a:lnTo>
                      <a:lnTo>
                        <a:pt x="58" y="4"/>
                      </a:lnTo>
                      <a:lnTo>
                        <a:pt x="50" y="6"/>
                      </a:lnTo>
                      <a:lnTo>
                        <a:pt x="42" y="10"/>
                      </a:lnTo>
                      <a:lnTo>
                        <a:pt x="36" y="14"/>
                      </a:lnTo>
                      <a:lnTo>
                        <a:pt x="29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9" y="43"/>
                      </a:lnTo>
                      <a:lnTo>
                        <a:pt x="5" y="51"/>
                      </a:lnTo>
                      <a:lnTo>
                        <a:pt x="3" y="59"/>
                      </a:lnTo>
                      <a:lnTo>
                        <a:pt x="1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5" y="116"/>
                      </a:lnTo>
                      <a:lnTo>
                        <a:pt x="9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29" y="147"/>
                      </a:lnTo>
                      <a:lnTo>
                        <a:pt x="36" y="153"/>
                      </a:lnTo>
                      <a:lnTo>
                        <a:pt x="42" y="157"/>
                      </a:lnTo>
                      <a:lnTo>
                        <a:pt x="50" y="161"/>
                      </a:lnTo>
                      <a:lnTo>
                        <a:pt x="58" y="163"/>
                      </a:lnTo>
                      <a:lnTo>
                        <a:pt x="65" y="165"/>
                      </a:lnTo>
                      <a:lnTo>
                        <a:pt x="74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26" name="Freeform 590"/>
                <p:cNvSpPr>
                  <a:spLocks/>
                </p:cNvSpPr>
                <p:nvPr/>
              </p:nvSpPr>
              <p:spPr bwMode="auto">
                <a:xfrm flipH="1">
                  <a:off x="5443" y="3621"/>
                  <a:ext cx="117" cy="29"/>
                </a:xfrm>
                <a:custGeom>
                  <a:avLst/>
                  <a:gdLst>
                    <a:gd name="T0" fmla="*/ 611 w 696"/>
                    <a:gd name="T1" fmla="*/ 167 h 167"/>
                    <a:gd name="T2" fmla="*/ 629 w 696"/>
                    <a:gd name="T3" fmla="*/ 165 h 167"/>
                    <a:gd name="T4" fmla="*/ 644 w 696"/>
                    <a:gd name="T5" fmla="*/ 161 h 167"/>
                    <a:gd name="T6" fmla="*/ 658 w 696"/>
                    <a:gd name="T7" fmla="*/ 153 h 167"/>
                    <a:gd name="T8" fmla="*/ 671 w 696"/>
                    <a:gd name="T9" fmla="*/ 142 h 167"/>
                    <a:gd name="T10" fmla="*/ 681 w 696"/>
                    <a:gd name="T11" fmla="*/ 130 h 167"/>
                    <a:gd name="T12" fmla="*/ 689 w 696"/>
                    <a:gd name="T13" fmla="*/ 116 h 167"/>
                    <a:gd name="T14" fmla="*/ 694 w 696"/>
                    <a:gd name="T15" fmla="*/ 100 h 167"/>
                    <a:gd name="T16" fmla="*/ 696 w 696"/>
                    <a:gd name="T17" fmla="*/ 83 h 167"/>
                    <a:gd name="T18" fmla="*/ 694 w 696"/>
                    <a:gd name="T19" fmla="*/ 66 h 167"/>
                    <a:gd name="T20" fmla="*/ 689 w 696"/>
                    <a:gd name="T21" fmla="*/ 51 h 167"/>
                    <a:gd name="T22" fmla="*/ 681 w 696"/>
                    <a:gd name="T23" fmla="*/ 37 h 167"/>
                    <a:gd name="T24" fmla="*/ 671 w 696"/>
                    <a:gd name="T25" fmla="*/ 24 h 167"/>
                    <a:gd name="T26" fmla="*/ 658 w 696"/>
                    <a:gd name="T27" fmla="*/ 14 h 167"/>
                    <a:gd name="T28" fmla="*/ 644 w 696"/>
                    <a:gd name="T29" fmla="*/ 6 h 167"/>
                    <a:gd name="T30" fmla="*/ 629 w 696"/>
                    <a:gd name="T31" fmla="*/ 2 h 167"/>
                    <a:gd name="T32" fmla="*/ 611 w 696"/>
                    <a:gd name="T33" fmla="*/ 0 h 167"/>
                    <a:gd name="T34" fmla="*/ 75 w 696"/>
                    <a:gd name="T35" fmla="*/ 1 h 167"/>
                    <a:gd name="T36" fmla="*/ 58 w 696"/>
                    <a:gd name="T37" fmla="*/ 4 h 167"/>
                    <a:gd name="T38" fmla="*/ 44 w 696"/>
                    <a:gd name="T39" fmla="*/ 10 h 167"/>
                    <a:gd name="T40" fmla="*/ 30 w 696"/>
                    <a:gd name="T41" fmla="*/ 19 h 167"/>
                    <a:gd name="T42" fmla="*/ 19 w 696"/>
                    <a:gd name="T43" fmla="*/ 30 h 167"/>
                    <a:gd name="T44" fmla="*/ 10 w 696"/>
                    <a:gd name="T45" fmla="*/ 43 h 167"/>
                    <a:gd name="T46" fmla="*/ 3 w 696"/>
                    <a:gd name="T47" fmla="*/ 59 h 167"/>
                    <a:gd name="T48" fmla="*/ 0 w 696"/>
                    <a:gd name="T49" fmla="*/ 75 h 167"/>
                    <a:gd name="T50" fmla="*/ 0 w 696"/>
                    <a:gd name="T51" fmla="*/ 92 h 167"/>
                    <a:gd name="T52" fmla="*/ 3 w 696"/>
                    <a:gd name="T53" fmla="*/ 108 h 167"/>
                    <a:gd name="T54" fmla="*/ 10 w 696"/>
                    <a:gd name="T55" fmla="*/ 123 h 167"/>
                    <a:gd name="T56" fmla="*/ 19 w 696"/>
                    <a:gd name="T57" fmla="*/ 137 h 167"/>
                    <a:gd name="T58" fmla="*/ 30 w 696"/>
                    <a:gd name="T59" fmla="*/ 147 h 167"/>
                    <a:gd name="T60" fmla="*/ 44 w 696"/>
                    <a:gd name="T61" fmla="*/ 157 h 167"/>
                    <a:gd name="T62" fmla="*/ 58 w 696"/>
                    <a:gd name="T63" fmla="*/ 163 h 167"/>
                    <a:gd name="T64" fmla="*/ 75 w 696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6" h="167">
                      <a:moveTo>
                        <a:pt x="83" y="167"/>
                      </a:moveTo>
                      <a:lnTo>
                        <a:pt x="611" y="167"/>
                      </a:lnTo>
                      <a:lnTo>
                        <a:pt x="620" y="166"/>
                      </a:lnTo>
                      <a:lnTo>
                        <a:pt x="629" y="165"/>
                      </a:lnTo>
                      <a:lnTo>
                        <a:pt x="636" y="163"/>
                      </a:lnTo>
                      <a:lnTo>
                        <a:pt x="644" y="161"/>
                      </a:lnTo>
                      <a:lnTo>
                        <a:pt x="652" y="157"/>
                      </a:lnTo>
                      <a:lnTo>
                        <a:pt x="658" y="153"/>
                      </a:lnTo>
                      <a:lnTo>
                        <a:pt x="665" y="147"/>
                      </a:lnTo>
                      <a:lnTo>
                        <a:pt x="671" y="142"/>
                      </a:lnTo>
                      <a:lnTo>
                        <a:pt x="676" y="137"/>
                      </a:lnTo>
                      <a:lnTo>
                        <a:pt x="681" y="130"/>
                      </a:lnTo>
                      <a:lnTo>
                        <a:pt x="685" y="123"/>
                      </a:lnTo>
                      <a:lnTo>
                        <a:pt x="689" y="116"/>
                      </a:lnTo>
                      <a:lnTo>
                        <a:pt x="691" y="108"/>
                      </a:lnTo>
                      <a:lnTo>
                        <a:pt x="694" y="100"/>
                      </a:lnTo>
                      <a:lnTo>
                        <a:pt x="695" y="92"/>
                      </a:lnTo>
                      <a:lnTo>
                        <a:pt x="696" y="83"/>
                      </a:lnTo>
                      <a:lnTo>
                        <a:pt x="695" y="75"/>
                      </a:lnTo>
                      <a:lnTo>
                        <a:pt x="694" y="66"/>
                      </a:lnTo>
                      <a:lnTo>
                        <a:pt x="691" y="59"/>
                      </a:lnTo>
                      <a:lnTo>
                        <a:pt x="689" y="51"/>
                      </a:lnTo>
                      <a:lnTo>
                        <a:pt x="685" y="43"/>
                      </a:lnTo>
                      <a:lnTo>
                        <a:pt x="681" y="37"/>
                      </a:lnTo>
                      <a:lnTo>
                        <a:pt x="676" y="30"/>
                      </a:lnTo>
                      <a:lnTo>
                        <a:pt x="671" y="24"/>
                      </a:lnTo>
                      <a:lnTo>
                        <a:pt x="665" y="19"/>
                      </a:lnTo>
                      <a:lnTo>
                        <a:pt x="658" y="14"/>
                      </a:lnTo>
                      <a:lnTo>
                        <a:pt x="652" y="10"/>
                      </a:lnTo>
                      <a:lnTo>
                        <a:pt x="644" y="6"/>
                      </a:lnTo>
                      <a:lnTo>
                        <a:pt x="636" y="4"/>
                      </a:lnTo>
                      <a:lnTo>
                        <a:pt x="629" y="2"/>
                      </a:lnTo>
                      <a:lnTo>
                        <a:pt x="620" y="1"/>
                      </a:lnTo>
                      <a:lnTo>
                        <a:pt x="611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7" y="2"/>
                      </a:lnTo>
                      <a:lnTo>
                        <a:pt x="58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7" y="51"/>
                      </a:lnTo>
                      <a:lnTo>
                        <a:pt x="3" y="59"/>
                      </a:lnTo>
                      <a:lnTo>
                        <a:pt x="1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6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8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27" name="Freeform 591"/>
                <p:cNvSpPr>
                  <a:spLocks/>
                </p:cNvSpPr>
                <p:nvPr/>
              </p:nvSpPr>
              <p:spPr bwMode="auto">
                <a:xfrm flipH="1">
                  <a:off x="5294" y="3621"/>
                  <a:ext cx="117" cy="29"/>
                </a:xfrm>
                <a:custGeom>
                  <a:avLst/>
                  <a:gdLst>
                    <a:gd name="T0" fmla="*/ 612 w 695"/>
                    <a:gd name="T1" fmla="*/ 167 h 167"/>
                    <a:gd name="T2" fmla="*/ 628 w 695"/>
                    <a:gd name="T3" fmla="*/ 165 h 167"/>
                    <a:gd name="T4" fmla="*/ 644 w 695"/>
                    <a:gd name="T5" fmla="*/ 161 h 167"/>
                    <a:gd name="T6" fmla="*/ 658 w 695"/>
                    <a:gd name="T7" fmla="*/ 153 h 167"/>
                    <a:gd name="T8" fmla="*/ 670 w 695"/>
                    <a:gd name="T9" fmla="*/ 142 h 167"/>
                    <a:gd name="T10" fmla="*/ 681 w 695"/>
                    <a:gd name="T11" fmla="*/ 130 h 167"/>
                    <a:gd name="T12" fmla="*/ 689 w 695"/>
                    <a:gd name="T13" fmla="*/ 116 h 167"/>
                    <a:gd name="T14" fmla="*/ 693 w 695"/>
                    <a:gd name="T15" fmla="*/ 100 h 167"/>
                    <a:gd name="T16" fmla="*/ 695 w 695"/>
                    <a:gd name="T17" fmla="*/ 83 h 167"/>
                    <a:gd name="T18" fmla="*/ 693 w 695"/>
                    <a:gd name="T19" fmla="*/ 66 h 167"/>
                    <a:gd name="T20" fmla="*/ 689 w 695"/>
                    <a:gd name="T21" fmla="*/ 51 h 167"/>
                    <a:gd name="T22" fmla="*/ 681 w 695"/>
                    <a:gd name="T23" fmla="*/ 37 h 167"/>
                    <a:gd name="T24" fmla="*/ 670 w 695"/>
                    <a:gd name="T25" fmla="*/ 24 h 167"/>
                    <a:gd name="T26" fmla="*/ 658 w 695"/>
                    <a:gd name="T27" fmla="*/ 14 h 167"/>
                    <a:gd name="T28" fmla="*/ 644 w 695"/>
                    <a:gd name="T29" fmla="*/ 6 h 167"/>
                    <a:gd name="T30" fmla="*/ 628 w 695"/>
                    <a:gd name="T31" fmla="*/ 2 h 167"/>
                    <a:gd name="T32" fmla="*/ 612 w 695"/>
                    <a:gd name="T33" fmla="*/ 0 h 167"/>
                    <a:gd name="T34" fmla="*/ 75 w 695"/>
                    <a:gd name="T35" fmla="*/ 1 h 167"/>
                    <a:gd name="T36" fmla="*/ 59 w 695"/>
                    <a:gd name="T37" fmla="*/ 4 h 167"/>
                    <a:gd name="T38" fmla="*/ 44 w 695"/>
                    <a:gd name="T39" fmla="*/ 10 h 167"/>
                    <a:gd name="T40" fmla="*/ 30 w 695"/>
                    <a:gd name="T41" fmla="*/ 19 h 167"/>
                    <a:gd name="T42" fmla="*/ 18 w 695"/>
                    <a:gd name="T43" fmla="*/ 30 h 167"/>
                    <a:gd name="T44" fmla="*/ 10 w 695"/>
                    <a:gd name="T45" fmla="*/ 43 h 167"/>
                    <a:gd name="T46" fmla="*/ 3 w 695"/>
                    <a:gd name="T47" fmla="*/ 59 h 167"/>
                    <a:gd name="T48" fmla="*/ 0 w 695"/>
                    <a:gd name="T49" fmla="*/ 75 h 167"/>
                    <a:gd name="T50" fmla="*/ 0 w 695"/>
                    <a:gd name="T51" fmla="*/ 92 h 167"/>
                    <a:gd name="T52" fmla="*/ 3 w 695"/>
                    <a:gd name="T53" fmla="*/ 108 h 167"/>
                    <a:gd name="T54" fmla="*/ 10 w 695"/>
                    <a:gd name="T55" fmla="*/ 123 h 167"/>
                    <a:gd name="T56" fmla="*/ 18 w 695"/>
                    <a:gd name="T57" fmla="*/ 137 h 167"/>
                    <a:gd name="T58" fmla="*/ 30 w 695"/>
                    <a:gd name="T59" fmla="*/ 147 h 167"/>
                    <a:gd name="T60" fmla="*/ 44 w 695"/>
                    <a:gd name="T61" fmla="*/ 157 h 167"/>
                    <a:gd name="T62" fmla="*/ 59 w 695"/>
                    <a:gd name="T63" fmla="*/ 163 h 167"/>
                    <a:gd name="T64" fmla="*/ 75 w 695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5" h="167">
                      <a:moveTo>
                        <a:pt x="83" y="167"/>
                      </a:moveTo>
                      <a:lnTo>
                        <a:pt x="612" y="167"/>
                      </a:lnTo>
                      <a:lnTo>
                        <a:pt x="620" y="166"/>
                      </a:lnTo>
                      <a:lnTo>
                        <a:pt x="628" y="165"/>
                      </a:lnTo>
                      <a:lnTo>
                        <a:pt x="636" y="163"/>
                      </a:lnTo>
                      <a:lnTo>
                        <a:pt x="644" y="161"/>
                      </a:lnTo>
                      <a:lnTo>
                        <a:pt x="651" y="157"/>
                      </a:lnTo>
                      <a:lnTo>
                        <a:pt x="658" y="153"/>
                      </a:lnTo>
                      <a:lnTo>
                        <a:pt x="665" y="147"/>
                      </a:lnTo>
                      <a:lnTo>
                        <a:pt x="670" y="142"/>
                      </a:lnTo>
                      <a:lnTo>
                        <a:pt x="676" y="137"/>
                      </a:lnTo>
                      <a:lnTo>
                        <a:pt x="681" y="130"/>
                      </a:lnTo>
                      <a:lnTo>
                        <a:pt x="685" y="123"/>
                      </a:lnTo>
                      <a:lnTo>
                        <a:pt x="689" y="116"/>
                      </a:lnTo>
                      <a:lnTo>
                        <a:pt x="691" y="108"/>
                      </a:lnTo>
                      <a:lnTo>
                        <a:pt x="693" y="100"/>
                      </a:lnTo>
                      <a:lnTo>
                        <a:pt x="694" y="92"/>
                      </a:lnTo>
                      <a:lnTo>
                        <a:pt x="695" y="83"/>
                      </a:lnTo>
                      <a:lnTo>
                        <a:pt x="694" y="75"/>
                      </a:lnTo>
                      <a:lnTo>
                        <a:pt x="693" y="66"/>
                      </a:lnTo>
                      <a:lnTo>
                        <a:pt x="691" y="59"/>
                      </a:lnTo>
                      <a:lnTo>
                        <a:pt x="689" y="51"/>
                      </a:lnTo>
                      <a:lnTo>
                        <a:pt x="685" y="43"/>
                      </a:lnTo>
                      <a:lnTo>
                        <a:pt x="681" y="37"/>
                      </a:lnTo>
                      <a:lnTo>
                        <a:pt x="676" y="30"/>
                      </a:lnTo>
                      <a:lnTo>
                        <a:pt x="670" y="24"/>
                      </a:lnTo>
                      <a:lnTo>
                        <a:pt x="665" y="19"/>
                      </a:lnTo>
                      <a:lnTo>
                        <a:pt x="658" y="14"/>
                      </a:lnTo>
                      <a:lnTo>
                        <a:pt x="651" y="10"/>
                      </a:lnTo>
                      <a:lnTo>
                        <a:pt x="644" y="6"/>
                      </a:lnTo>
                      <a:lnTo>
                        <a:pt x="636" y="4"/>
                      </a:lnTo>
                      <a:lnTo>
                        <a:pt x="628" y="2"/>
                      </a:lnTo>
                      <a:lnTo>
                        <a:pt x="620" y="1"/>
                      </a:lnTo>
                      <a:lnTo>
                        <a:pt x="612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28" name="Freeform 592"/>
                <p:cNvSpPr>
                  <a:spLocks/>
                </p:cNvSpPr>
                <p:nvPr/>
              </p:nvSpPr>
              <p:spPr bwMode="auto">
                <a:xfrm flipH="1">
                  <a:off x="5145" y="3621"/>
                  <a:ext cx="117" cy="29"/>
                </a:xfrm>
                <a:custGeom>
                  <a:avLst/>
                  <a:gdLst>
                    <a:gd name="T0" fmla="*/ 613 w 696"/>
                    <a:gd name="T1" fmla="*/ 167 h 167"/>
                    <a:gd name="T2" fmla="*/ 629 w 696"/>
                    <a:gd name="T3" fmla="*/ 165 h 167"/>
                    <a:gd name="T4" fmla="*/ 644 w 696"/>
                    <a:gd name="T5" fmla="*/ 161 h 167"/>
                    <a:gd name="T6" fmla="*/ 659 w 696"/>
                    <a:gd name="T7" fmla="*/ 153 h 167"/>
                    <a:gd name="T8" fmla="*/ 672 w 696"/>
                    <a:gd name="T9" fmla="*/ 142 h 167"/>
                    <a:gd name="T10" fmla="*/ 682 w 696"/>
                    <a:gd name="T11" fmla="*/ 130 h 167"/>
                    <a:gd name="T12" fmla="*/ 689 w 696"/>
                    <a:gd name="T13" fmla="*/ 116 h 167"/>
                    <a:gd name="T14" fmla="*/ 694 w 696"/>
                    <a:gd name="T15" fmla="*/ 100 h 167"/>
                    <a:gd name="T16" fmla="*/ 696 w 696"/>
                    <a:gd name="T17" fmla="*/ 83 h 167"/>
                    <a:gd name="T18" fmla="*/ 694 w 696"/>
                    <a:gd name="T19" fmla="*/ 66 h 167"/>
                    <a:gd name="T20" fmla="*/ 689 w 696"/>
                    <a:gd name="T21" fmla="*/ 51 h 167"/>
                    <a:gd name="T22" fmla="*/ 682 w 696"/>
                    <a:gd name="T23" fmla="*/ 37 h 167"/>
                    <a:gd name="T24" fmla="*/ 672 w 696"/>
                    <a:gd name="T25" fmla="*/ 24 h 167"/>
                    <a:gd name="T26" fmla="*/ 659 w 696"/>
                    <a:gd name="T27" fmla="*/ 14 h 167"/>
                    <a:gd name="T28" fmla="*/ 644 w 696"/>
                    <a:gd name="T29" fmla="*/ 6 h 167"/>
                    <a:gd name="T30" fmla="*/ 629 w 696"/>
                    <a:gd name="T31" fmla="*/ 2 h 167"/>
                    <a:gd name="T32" fmla="*/ 613 w 696"/>
                    <a:gd name="T33" fmla="*/ 0 h 167"/>
                    <a:gd name="T34" fmla="*/ 76 w 696"/>
                    <a:gd name="T35" fmla="*/ 1 h 167"/>
                    <a:gd name="T36" fmla="*/ 59 w 696"/>
                    <a:gd name="T37" fmla="*/ 4 h 167"/>
                    <a:gd name="T38" fmla="*/ 44 w 696"/>
                    <a:gd name="T39" fmla="*/ 10 h 167"/>
                    <a:gd name="T40" fmla="*/ 31 w 696"/>
                    <a:gd name="T41" fmla="*/ 19 h 167"/>
                    <a:gd name="T42" fmla="*/ 20 w 696"/>
                    <a:gd name="T43" fmla="*/ 30 h 167"/>
                    <a:gd name="T44" fmla="*/ 10 w 696"/>
                    <a:gd name="T45" fmla="*/ 43 h 167"/>
                    <a:gd name="T46" fmla="*/ 5 w 696"/>
                    <a:gd name="T47" fmla="*/ 59 h 167"/>
                    <a:gd name="T48" fmla="*/ 1 w 696"/>
                    <a:gd name="T49" fmla="*/ 75 h 167"/>
                    <a:gd name="T50" fmla="*/ 1 w 696"/>
                    <a:gd name="T51" fmla="*/ 92 h 167"/>
                    <a:gd name="T52" fmla="*/ 5 w 696"/>
                    <a:gd name="T53" fmla="*/ 108 h 167"/>
                    <a:gd name="T54" fmla="*/ 10 w 696"/>
                    <a:gd name="T55" fmla="*/ 123 h 167"/>
                    <a:gd name="T56" fmla="*/ 20 w 696"/>
                    <a:gd name="T57" fmla="*/ 137 h 167"/>
                    <a:gd name="T58" fmla="*/ 31 w 696"/>
                    <a:gd name="T59" fmla="*/ 147 h 167"/>
                    <a:gd name="T60" fmla="*/ 44 w 696"/>
                    <a:gd name="T61" fmla="*/ 157 h 167"/>
                    <a:gd name="T62" fmla="*/ 59 w 696"/>
                    <a:gd name="T63" fmla="*/ 163 h 167"/>
                    <a:gd name="T64" fmla="*/ 76 w 696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6" h="167">
                      <a:moveTo>
                        <a:pt x="85" y="167"/>
                      </a:moveTo>
                      <a:lnTo>
                        <a:pt x="613" y="167"/>
                      </a:lnTo>
                      <a:lnTo>
                        <a:pt x="620" y="166"/>
                      </a:lnTo>
                      <a:lnTo>
                        <a:pt x="629" y="165"/>
                      </a:lnTo>
                      <a:lnTo>
                        <a:pt x="637" y="163"/>
                      </a:lnTo>
                      <a:lnTo>
                        <a:pt x="644" y="161"/>
                      </a:lnTo>
                      <a:lnTo>
                        <a:pt x="652" y="157"/>
                      </a:lnTo>
                      <a:lnTo>
                        <a:pt x="659" y="153"/>
                      </a:lnTo>
                      <a:lnTo>
                        <a:pt x="665" y="147"/>
                      </a:lnTo>
                      <a:lnTo>
                        <a:pt x="672" y="142"/>
                      </a:lnTo>
                      <a:lnTo>
                        <a:pt x="677" y="137"/>
                      </a:lnTo>
                      <a:lnTo>
                        <a:pt x="682" y="130"/>
                      </a:lnTo>
                      <a:lnTo>
                        <a:pt x="686" y="123"/>
                      </a:lnTo>
                      <a:lnTo>
                        <a:pt x="689" y="116"/>
                      </a:lnTo>
                      <a:lnTo>
                        <a:pt x="693" y="108"/>
                      </a:lnTo>
                      <a:lnTo>
                        <a:pt x="694" y="100"/>
                      </a:lnTo>
                      <a:lnTo>
                        <a:pt x="696" y="92"/>
                      </a:lnTo>
                      <a:lnTo>
                        <a:pt x="696" y="83"/>
                      </a:lnTo>
                      <a:lnTo>
                        <a:pt x="696" y="75"/>
                      </a:lnTo>
                      <a:lnTo>
                        <a:pt x="694" y="66"/>
                      </a:lnTo>
                      <a:lnTo>
                        <a:pt x="693" y="59"/>
                      </a:lnTo>
                      <a:lnTo>
                        <a:pt x="689" y="51"/>
                      </a:lnTo>
                      <a:lnTo>
                        <a:pt x="686" y="43"/>
                      </a:lnTo>
                      <a:lnTo>
                        <a:pt x="682" y="37"/>
                      </a:lnTo>
                      <a:lnTo>
                        <a:pt x="677" y="30"/>
                      </a:lnTo>
                      <a:lnTo>
                        <a:pt x="672" y="24"/>
                      </a:lnTo>
                      <a:lnTo>
                        <a:pt x="665" y="19"/>
                      </a:lnTo>
                      <a:lnTo>
                        <a:pt x="659" y="14"/>
                      </a:lnTo>
                      <a:lnTo>
                        <a:pt x="652" y="10"/>
                      </a:lnTo>
                      <a:lnTo>
                        <a:pt x="644" y="6"/>
                      </a:lnTo>
                      <a:lnTo>
                        <a:pt x="637" y="4"/>
                      </a:lnTo>
                      <a:lnTo>
                        <a:pt x="629" y="2"/>
                      </a:lnTo>
                      <a:lnTo>
                        <a:pt x="620" y="1"/>
                      </a:lnTo>
                      <a:lnTo>
                        <a:pt x="613" y="0"/>
                      </a:lnTo>
                      <a:lnTo>
                        <a:pt x="85" y="0"/>
                      </a:lnTo>
                      <a:lnTo>
                        <a:pt x="76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9"/>
                      </a:lnTo>
                      <a:lnTo>
                        <a:pt x="25" y="24"/>
                      </a:lnTo>
                      <a:lnTo>
                        <a:pt x="20" y="30"/>
                      </a:lnTo>
                      <a:lnTo>
                        <a:pt x="15" y="37"/>
                      </a:lnTo>
                      <a:lnTo>
                        <a:pt x="10" y="43"/>
                      </a:lnTo>
                      <a:lnTo>
                        <a:pt x="7" y="51"/>
                      </a:lnTo>
                      <a:lnTo>
                        <a:pt x="5" y="59"/>
                      </a:lnTo>
                      <a:lnTo>
                        <a:pt x="2" y="66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5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20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5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29" name="Freeform 593"/>
                <p:cNvSpPr>
                  <a:spLocks/>
                </p:cNvSpPr>
                <p:nvPr/>
              </p:nvSpPr>
              <p:spPr bwMode="auto">
                <a:xfrm flipH="1">
                  <a:off x="4996" y="3621"/>
                  <a:ext cx="117" cy="29"/>
                </a:xfrm>
                <a:custGeom>
                  <a:avLst/>
                  <a:gdLst>
                    <a:gd name="T0" fmla="*/ 612 w 695"/>
                    <a:gd name="T1" fmla="*/ 167 h 167"/>
                    <a:gd name="T2" fmla="*/ 629 w 695"/>
                    <a:gd name="T3" fmla="*/ 165 h 167"/>
                    <a:gd name="T4" fmla="*/ 645 w 695"/>
                    <a:gd name="T5" fmla="*/ 161 h 167"/>
                    <a:gd name="T6" fmla="*/ 659 w 695"/>
                    <a:gd name="T7" fmla="*/ 153 h 167"/>
                    <a:gd name="T8" fmla="*/ 671 w 695"/>
                    <a:gd name="T9" fmla="*/ 142 h 167"/>
                    <a:gd name="T10" fmla="*/ 681 w 695"/>
                    <a:gd name="T11" fmla="*/ 130 h 167"/>
                    <a:gd name="T12" fmla="*/ 689 w 695"/>
                    <a:gd name="T13" fmla="*/ 116 h 167"/>
                    <a:gd name="T14" fmla="*/ 694 w 695"/>
                    <a:gd name="T15" fmla="*/ 100 h 167"/>
                    <a:gd name="T16" fmla="*/ 695 w 695"/>
                    <a:gd name="T17" fmla="*/ 83 h 167"/>
                    <a:gd name="T18" fmla="*/ 694 w 695"/>
                    <a:gd name="T19" fmla="*/ 66 h 167"/>
                    <a:gd name="T20" fmla="*/ 689 w 695"/>
                    <a:gd name="T21" fmla="*/ 51 h 167"/>
                    <a:gd name="T22" fmla="*/ 681 w 695"/>
                    <a:gd name="T23" fmla="*/ 37 h 167"/>
                    <a:gd name="T24" fmla="*/ 671 w 695"/>
                    <a:gd name="T25" fmla="*/ 24 h 167"/>
                    <a:gd name="T26" fmla="*/ 659 w 695"/>
                    <a:gd name="T27" fmla="*/ 14 h 167"/>
                    <a:gd name="T28" fmla="*/ 645 w 695"/>
                    <a:gd name="T29" fmla="*/ 6 h 167"/>
                    <a:gd name="T30" fmla="*/ 629 w 695"/>
                    <a:gd name="T31" fmla="*/ 2 h 167"/>
                    <a:gd name="T32" fmla="*/ 612 w 695"/>
                    <a:gd name="T33" fmla="*/ 0 h 167"/>
                    <a:gd name="T34" fmla="*/ 76 w 695"/>
                    <a:gd name="T35" fmla="*/ 1 h 167"/>
                    <a:gd name="T36" fmla="*/ 59 w 695"/>
                    <a:gd name="T37" fmla="*/ 4 h 167"/>
                    <a:gd name="T38" fmla="*/ 44 w 695"/>
                    <a:gd name="T39" fmla="*/ 10 h 167"/>
                    <a:gd name="T40" fmla="*/ 31 w 695"/>
                    <a:gd name="T41" fmla="*/ 19 h 167"/>
                    <a:gd name="T42" fmla="*/ 20 w 695"/>
                    <a:gd name="T43" fmla="*/ 30 h 167"/>
                    <a:gd name="T44" fmla="*/ 11 w 695"/>
                    <a:gd name="T45" fmla="*/ 43 h 167"/>
                    <a:gd name="T46" fmla="*/ 4 w 695"/>
                    <a:gd name="T47" fmla="*/ 59 h 167"/>
                    <a:gd name="T48" fmla="*/ 1 w 695"/>
                    <a:gd name="T49" fmla="*/ 75 h 167"/>
                    <a:gd name="T50" fmla="*/ 1 w 695"/>
                    <a:gd name="T51" fmla="*/ 92 h 167"/>
                    <a:gd name="T52" fmla="*/ 4 w 695"/>
                    <a:gd name="T53" fmla="*/ 108 h 167"/>
                    <a:gd name="T54" fmla="*/ 11 w 695"/>
                    <a:gd name="T55" fmla="*/ 123 h 167"/>
                    <a:gd name="T56" fmla="*/ 20 w 695"/>
                    <a:gd name="T57" fmla="*/ 137 h 167"/>
                    <a:gd name="T58" fmla="*/ 31 w 695"/>
                    <a:gd name="T59" fmla="*/ 147 h 167"/>
                    <a:gd name="T60" fmla="*/ 44 w 695"/>
                    <a:gd name="T61" fmla="*/ 157 h 167"/>
                    <a:gd name="T62" fmla="*/ 59 w 695"/>
                    <a:gd name="T63" fmla="*/ 163 h 167"/>
                    <a:gd name="T64" fmla="*/ 76 w 695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5" h="167">
                      <a:moveTo>
                        <a:pt x="84" y="167"/>
                      </a:moveTo>
                      <a:lnTo>
                        <a:pt x="612" y="167"/>
                      </a:lnTo>
                      <a:lnTo>
                        <a:pt x="621" y="166"/>
                      </a:lnTo>
                      <a:lnTo>
                        <a:pt x="629" y="165"/>
                      </a:lnTo>
                      <a:lnTo>
                        <a:pt x="637" y="163"/>
                      </a:lnTo>
                      <a:lnTo>
                        <a:pt x="645" y="161"/>
                      </a:lnTo>
                      <a:lnTo>
                        <a:pt x="652" y="157"/>
                      </a:lnTo>
                      <a:lnTo>
                        <a:pt x="659" y="153"/>
                      </a:lnTo>
                      <a:lnTo>
                        <a:pt x="665" y="147"/>
                      </a:lnTo>
                      <a:lnTo>
                        <a:pt x="671" y="142"/>
                      </a:lnTo>
                      <a:lnTo>
                        <a:pt x="677" y="137"/>
                      </a:lnTo>
                      <a:lnTo>
                        <a:pt x="681" y="130"/>
                      </a:lnTo>
                      <a:lnTo>
                        <a:pt x="686" y="123"/>
                      </a:lnTo>
                      <a:lnTo>
                        <a:pt x="689" y="116"/>
                      </a:lnTo>
                      <a:lnTo>
                        <a:pt x="692" y="108"/>
                      </a:lnTo>
                      <a:lnTo>
                        <a:pt x="694" y="100"/>
                      </a:lnTo>
                      <a:lnTo>
                        <a:pt x="695" y="92"/>
                      </a:lnTo>
                      <a:lnTo>
                        <a:pt x="695" y="83"/>
                      </a:lnTo>
                      <a:lnTo>
                        <a:pt x="695" y="75"/>
                      </a:lnTo>
                      <a:lnTo>
                        <a:pt x="694" y="66"/>
                      </a:lnTo>
                      <a:lnTo>
                        <a:pt x="692" y="59"/>
                      </a:lnTo>
                      <a:lnTo>
                        <a:pt x="689" y="51"/>
                      </a:lnTo>
                      <a:lnTo>
                        <a:pt x="686" y="43"/>
                      </a:lnTo>
                      <a:lnTo>
                        <a:pt x="681" y="37"/>
                      </a:lnTo>
                      <a:lnTo>
                        <a:pt x="677" y="30"/>
                      </a:lnTo>
                      <a:lnTo>
                        <a:pt x="671" y="24"/>
                      </a:lnTo>
                      <a:lnTo>
                        <a:pt x="665" y="19"/>
                      </a:lnTo>
                      <a:lnTo>
                        <a:pt x="659" y="14"/>
                      </a:lnTo>
                      <a:lnTo>
                        <a:pt x="652" y="10"/>
                      </a:lnTo>
                      <a:lnTo>
                        <a:pt x="645" y="6"/>
                      </a:lnTo>
                      <a:lnTo>
                        <a:pt x="637" y="4"/>
                      </a:lnTo>
                      <a:lnTo>
                        <a:pt x="629" y="2"/>
                      </a:lnTo>
                      <a:lnTo>
                        <a:pt x="621" y="1"/>
                      </a:lnTo>
                      <a:lnTo>
                        <a:pt x="612" y="0"/>
                      </a:lnTo>
                      <a:lnTo>
                        <a:pt x="84" y="0"/>
                      </a:lnTo>
                      <a:lnTo>
                        <a:pt x="76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9"/>
                      </a:lnTo>
                      <a:lnTo>
                        <a:pt x="25" y="24"/>
                      </a:lnTo>
                      <a:lnTo>
                        <a:pt x="20" y="30"/>
                      </a:lnTo>
                      <a:lnTo>
                        <a:pt x="14" y="37"/>
                      </a:lnTo>
                      <a:lnTo>
                        <a:pt x="11" y="43"/>
                      </a:lnTo>
                      <a:lnTo>
                        <a:pt x="6" y="51"/>
                      </a:lnTo>
                      <a:lnTo>
                        <a:pt x="4" y="59"/>
                      </a:lnTo>
                      <a:lnTo>
                        <a:pt x="2" y="66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6" y="116"/>
                      </a:lnTo>
                      <a:lnTo>
                        <a:pt x="11" y="123"/>
                      </a:lnTo>
                      <a:lnTo>
                        <a:pt x="14" y="130"/>
                      </a:lnTo>
                      <a:lnTo>
                        <a:pt x="20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30" name="Freeform 594"/>
                <p:cNvSpPr>
                  <a:spLocks/>
                </p:cNvSpPr>
                <p:nvPr/>
              </p:nvSpPr>
              <p:spPr bwMode="auto">
                <a:xfrm flipH="1">
                  <a:off x="4854" y="3621"/>
                  <a:ext cx="69" cy="29"/>
                </a:xfrm>
                <a:custGeom>
                  <a:avLst/>
                  <a:gdLst>
                    <a:gd name="T0" fmla="*/ 327 w 410"/>
                    <a:gd name="T1" fmla="*/ 166 h 166"/>
                    <a:gd name="T2" fmla="*/ 343 w 410"/>
                    <a:gd name="T3" fmla="*/ 165 h 166"/>
                    <a:gd name="T4" fmla="*/ 358 w 410"/>
                    <a:gd name="T5" fmla="*/ 160 h 166"/>
                    <a:gd name="T6" fmla="*/ 373 w 410"/>
                    <a:gd name="T7" fmla="*/ 152 h 166"/>
                    <a:gd name="T8" fmla="*/ 386 w 410"/>
                    <a:gd name="T9" fmla="*/ 142 h 166"/>
                    <a:gd name="T10" fmla="*/ 396 w 410"/>
                    <a:gd name="T11" fmla="*/ 130 h 166"/>
                    <a:gd name="T12" fmla="*/ 403 w 410"/>
                    <a:gd name="T13" fmla="*/ 116 h 166"/>
                    <a:gd name="T14" fmla="*/ 409 w 410"/>
                    <a:gd name="T15" fmla="*/ 99 h 166"/>
                    <a:gd name="T16" fmla="*/ 410 w 410"/>
                    <a:gd name="T17" fmla="*/ 83 h 166"/>
                    <a:gd name="T18" fmla="*/ 409 w 410"/>
                    <a:gd name="T19" fmla="*/ 67 h 166"/>
                    <a:gd name="T20" fmla="*/ 403 w 410"/>
                    <a:gd name="T21" fmla="*/ 50 h 166"/>
                    <a:gd name="T22" fmla="*/ 396 w 410"/>
                    <a:gd name="T23" fmla="*/ 36 h 166"/>
                    <a:gd name="T24" fmla="*/ 386 w 410"/>
                    <a:gd name="T25" fmla="*/ 24 h 166"/>
                    <a:gd name="T26" fmla="*/ 373 w 410"/>
                    <a:gd name="T27" fmla="*/ 14 h 166"/>
                    <a:gd name="T28" fmla="*/ 358 w 410"/>
                    <a:gd name="T29" fmla="*/ 6 h 166"/>
                    <a:gd name="T30" fmla="*/ 343 w 410"/>
                    <a:gd name="T31" fmla="*/ 1 h 166"/>
                    <a:gd name="T32" fmla="*/ 327 w 410"/>
                    <a:gd name="T33" fmla="*/ 0 h 166"/>
                    <a:gd name="T34" fmla="*/ 75 w 410"/>
                    <a:gd name="T35" fmla="*/ 0 h 166"/>
                    <a:gd name="T36" fmla="*/ 59 w 410"/>
                    <a:gd name="T37" fmla="*/ 3 h 166"/>
                    <a:gd name="T38" fmla="*/ 43 w 410"/>
                    <a:gd name="T39" fmla="*/ 10 h 166"/>
                    <a:gd name="T40" fmla="*/ 30 w 410"/>
                    <a:gd name="T41" fmla="*/ 18 h 166"/>
                    <a:gd name="T42" fmla="*/ 19 w 410"/>
                    <a:gd name="T43" fmla="*/ 30 h 166"/>
                    <a:gd name="T44" fmla="*/ 11 w 410"/>
                    <a:gd name="T45" fmla="*/ 44 h 166"/>
                    <a:gd name="T46" fmla="*/ 4 w 410"/>
                    <a:gd name="T47" fmla="*/ 58 h 166"/>
                    <a:gd name="T48" fmla="*/ 1 w 410"/>
                    <a:gd name="T49" fmla="*/ 74 h 166"/>
                    <a:gd name="T50" fmla="*/ 1 w 410"/>
                    <a:gd name="T51" fmla="*/ 92 h 166"/>
                    <a:gd name="T52" fmla="*/ 4 w 410"/>
                    <a:gd name="T53" fmla="*/ 108 h 166"/>
                    <a:gd name="T54" fmla="*/ 11 w 410"/>
                    <a:gd name="T55" fmla="*/ 122 h 166"/>
                    <a:gd name="T56" fmla="*/ 19 w 410"/>
                    <a:gd name="T57" fmla="*/ 137 h 166"/>
                    <a:gd name="T58" fmla="*/ 30 w 410"/>
                    <a:gd name="T59" fmla="*/ 148 h 166"/>
                    <a:gd name="T60" fmla="*/ 43 w 410"/>
                    <a:gd name="T61" fmla="*/ 156 h 166"/>
                    <a:gd name="T62" fmla="*/ 59 w 410"/>
                    <a:gd name="T63" fmla="*/ 163 h 166"/>
                    <a:gd name="T64" fmla="*/ 75 w 410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0" h="166">
                      <a:moveTo>
                        <a:pt x="84" y="166"/>
                      </a:moveTo>
                      <a:lnTo>
                        <a:pt x="327" y="166"/>
                      </a:lnTo>
                      <a:lnTo>
                        <a:pt x="335" y="166"/>
                      </a:lnTo>
                      <a:lnTo>
                        <a:pt x="343" y="165"/>
                      </a:lnTo>
                      <a:lnTo>
                        <a:pt x="351" y="163"/>
                      </a:lnTo>
                      <a:lnTo>
                        <a:pt x="358" y="160"/>
                      </a:lnTo>
                      <a:lnTo>
                        <a:pt x="366" y="156"/>
                      </a:lnTo>
                      <a:lnTo>
                        <a:pt x="373" y="152"/>
                      </a:lnTo>
                      <a:lnTo>
                        <a:pt x="379" y="148"/>
                      </a:lnTo>
                      <a:lnTo>
                        <a:pt x="386" y="142"/>
                      </a:lnTo>
                      <a:lnTo>
                        <a:pt x="391" y="137"/>
                      </a:lnTo>
                      <a:lnTo>
                        <a:pt x="396" y="130"/>
                      </a:lnTo>
                      <a:lnTo>
                        <a:pt x="400" y="122"/>
                      </a:lnTo>
                      <a:lnTo>
                        <a:pt x="403" y="116"/>
                      </a:lnTo>
                      <a:lnTo>
                        <a:pt x="407" y="108"/>
                      </a:lnTo>
                      <a:lnTo>
                        <a:pt x="409" y="99"/>
                      </a:lnTo>
                      <a:lnTo>
                        <a:pt x="410" y="92"/>
                      </a:lnTo>
                      <a:lnTo>
                        <a:pt x="410" y="83"/>
                      </a:lnTo>
                      <a:lnTo>
                        <a:pt x="410" y="74"/>
                      </a:lnTo>
                      <a:lnTo>
                        <a:pt x="409" y="67"/>
                      </a:lnTo>
                      <a:lnTo>
                        <a:pt x="407" y="58"/>
                      </a:lnTo>
                      <a:lnTo>
                        <a:pt x="403" y="50"/>
                      </a:lnTo>
                      <a:lnTo>
                        <a:pt x="400" y="44"/>
                      </a:lnTo>
                      <a:lnTo>
                        <a:pt x="396" y="36"/>
                      </a:lnTo>
                      <a:lnTo>
                        <a:pt x="391" y="30"/>
                      </a:lnTo>
                      <a:lnTo>
                        <a:pt x="386" y="24"/>
                      </a:lnTo>
                      <a:lnTo>
                        <a:pt x="379" y="18"/>
                      </a:lnTo>
                      <a:lnTo>
                        <a:pt x="373" y="14"/>
                      </a:lnTo>
                      <a:lnTo>
                        <a:pt x="366" y="10"/>
                      </a:lnTo>
                      <a:lnTo>
                        <a:pt x="358" y="6"/>
                      </a:lnTo>
                      <a:lnTo>
                        <a:pt x="351" y="3"/>
                      </a:lnTo>
                      <a:lnTo>
                        <a:pt x="343" y="1"/>
                      </a:lnTo>
                      <a:lnTo>
                        <a:pt x="335" y="0"/>
                      </a:lnTo>
                      <a:lnTo>
                        <a:pt x="327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3" y="10"/>
                      </a:lnTo>
                      <a:lnTo>
                        <a:pt x="37" y="14"/>
                      </a:lnTo>
                      <a:lnTo>
                        <a:pt x="30" y="18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4" y="36"/>
                      </a:lnTo>
                      <a:lnTo>
                        <a:pt x="11" y="44"/>
                      </a:lnTo>
                      <a:lnTo>
                        <a:pt x="6" y="50"/>
                      </a:lnTo>
                      <a:lnTo>
                        <a:pt x="4" y="58"/>
                      </a:lnTo>
                      <a:lnTo>
                        <a:pt x="2" y="67"/>
                      </a:lnTo>
                      <a:lnTo>
                        <a:pt x="1" y="74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99"/>
                      </a:lnTo>
                      <a:lnTo>
                        <a:pt x="4" y="108"/>
                      </a:lnTo>
                      <a:lnTo>
                        <a:pt x="6" y="116"/>
                      </a:lnTo>
                      <a:lnTo>
                        <a:pt x="11" y="122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0" y="148"/>
                      </a:lnTo>
                      <a:lnTo>
                        <a:pt x="37" y="152"/>
                      </a:lnTo>
                      <a:lnTo>
                        <a:pt x="43" y="156"/>
                      </a:lnTo>
                      <a:lnTo>
                        <a:pt x="51" y="160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4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31" name="Freeform 595"/>
                <p:cNvSpPr>
                  <a:spLocks/>
                </p:cNvSpPr>
                <p:nvPr/>
              </p:nvSpPr>
              <p:spPr bwMode="auto">
                <a:xfrm flipH="1">
                  <a:off x="4754" y="3621"/>
                  <a:ext cx="68" cy="29"/>
                </a:xfrm>
                <a:custGeom>
                  <a:avLst/>
                  <a:gdLst>
                    <a:gd name="T0" fmla="*/ 326 w 409"/>
                    <a:gd name="T1" fmla="*/ 167 h 167"/>
                    <a:gd name="T2" fmla="*/ 342 w 409"/>
                    <a:gd name="T3" fmla="*/ 165 h 167"/>
                    <a:gd name="T4" fmla="*/ 359 w 409"/>
                    <a:gd name="T5" fmla="*/ 161 h 167"/>
                    <a:gd name="T6" fmla="*/ 372 w 409"/>
                    <a:gd name="T7" fmla="*/ 153 h 167"/>
                    <a:gd name="T8" fmla="*/ 385 w 409"/>
                    <a:gd name="T9" fmla="*/ 142 h 167"/>
                    <a:gd name="T10" fmla="*/ 395 w 409"/>
                    <a:gd name="T11" fmla="*/ 130 h 167"/>
                    <a:gd name="T12" fmla="*/ 403 w 409"/>
                    <a:gd name="T13" fmla="*/ 116 h 167"/>
                    <a:gd name="T14" fmla="*/ 408 w 409"/>
                    <a:gd name="T15" fmla="*/ 100 h 167"/>
                    <a:gd name="T16" fmla="*/ 409 w 409"/>
                    <a:gd name="T17" fmla="*/ 83 h 167"/>
                    <a:gd name="T18" fmla="*/ 408 w 409"/>
                    <a:gd name="T19" fmla="*/ 66 h 167"/>
                    <a:gd name="T20" fmla="*/ 403 w 409"/>
                    <a:gd name="T21" fmla="*/ 51 h 167"/>
                    <a:gd name="T22" fmla="*/ 395 w 409"/>
                    <a:gd name="T23" fmla="*/ 37 h 167"/>
                    <a:gd name="T24" fmla="*/ 385 w 409"/>
                    <a:gd name="T25" fmla="*/ 24 h 167"/>
                    <a:gd name="T26" fmla="*/ 372 w 409"/>
                    <a:gd name="T27" fmla="*/ 14 h 167"/>
                    <a:gd name="T28" fmla="*/ 359 w 409"/>
                    <a:gd name="T29" fmla="*/ 6 h 167"/>
                    <a:gd name="T30" fmla="*/ 342 w 409"/>
                    <a:gd name="T31" fmla="*/ 2 h 167"/>
                    <a:gd name="T32" fmla="*/ 326 w 409"/>
                    <a:gd name="T33" fmla="*/ 0 h 167"/>
                    <a:gd name="T34" fmla="*/ 75 w 409"/>
                    <a:gd name="T35" fmla="*/ 1 h 167"/>
                    <a:gd name="T36" fmla="*/ 58 w 409"/>
                    <a:gd name="T37" fmla="*/ 4 h 167"/>
                    <a:gd name="T38" fmla="*/ 43 w 409"/>
                    <a:gd name="T39" fmla="*/ 10 h 167"/>
                    <a:gd name="T40" fmla="*/ 30 w 409"/>
                    <a:gd name="T41" fmla="*/ 19 h 167"/>
                    <a:gd name="T42" fmla="*/ 19 w 409"/>
                    <a:gd name="T43" fmla="*/ 30 h 167"/>
                    <a:gd name="T44" fmla="*/ 10 w 409"/>
                    <a:gd name="T45" fmla="*/ 43 h 167"/>
                    <a:gd name="T46" fmla="*/ 3 w 409"/>
                    <a:gd name="T47" fmla="*/ 59 h 167"/>
                    <a:gd name="T48" fmla="*/ 0 w 409"/>
                    <a:gd name="T49" fmla="*/ 75 h 167"/>
                    <a:gd name="T50" fmla="*/ 0 w 409"/>
                    <a:gd name="T51" fmla="*/ 92 h 167"/>
                    <a:gd name="T52" fmla="*/ 3 w 409"/>
                    <a:gd name="T53" fmla="*/ 108 h 167"/>
                    <a:gd name="T54" fmla="*/ 10 w 409"/>
                    <a:gd name="T55" fmla="*/ 123 h 167"/>
                    <a:gd name="T56" fmla="*/ 19 w 409"/>
                    <a:gd name="T57" fmla="*/ 137 h 167"/>
                    <a:gd name="T58" fmla="*/ 30 w 409"/>
                    <a:gd name="T59" fmla="*/ 147 h 167"/>
                    <a:gd name="T60" fmla="*/ 43 w 409"/>
                    <a:gd name="T61" fmla="*/ 157 h 167"/>
                    <a:gd name="T62" fmla="*/ 58 w 409"/>
                    <a:gd name="T63" fmla="*/ 163 h 167"/>
                    <a:gd name="T64" fmla="*/ 75 w 40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09" h="167">
                      <a:moveTo>
                        <a:pt x="83" y="167"/>
                      </a:moveTo>
                      <a:lnTo>
                        <a:pt x="326" y="167"/>
                      </a:lnTo>
                      <a:lnTo>
                        <a:pt x="335" y="166"/>
                      </a:lnTo>
                      <a:lnTo>
                        <a:pt x="342" y="165"/>
                      </a:lnTo>
                      <a:lnTo>
                        <a:pt x="350" y="163"/>
                      </a:lnTo>
                      <a:lnTo>
                        <a:pt x="359" y="161"/>
                      </a:lnTo>
                      <a:lnTo>
                        <a:pt x="365" y="157"/>
                      </a:lnTo>
                      <a:lnTo>
                        <a:pt x="372" y="153"/>
                      </a:lnTo>
                      <a:lnTo>
                        <a:pt x="379" y="147"/>
                      </a:lnTo>
                      <a:lnTo>
                        <a:pt x="385" y="142"/>
                      </a:lnTo>
                      <a:lnTo>
                        <a:pt x="391" y="137"/>
                      </a:lnTo>
                      <a:lnTo>
                        <a:pt x="395" y="130"/>
                      </a:lnTo>
                      <a:lnTo>
                        <a:pt x="399" y="123"/>
                      </a:lnTo>
                      <a:lnTo>
                        <a:pt x="403" y="116"/>
                      </a:lnTo>
                      <a:lnTo>
                        <a:pt x="406" y="108"/>
                      </a:lnTo>
                      <a:lnTo>
                        <a:pt x="408" y="100"/>
                      </a:lnTo>
                      <a:lnTo>
                        <a:pt x="409" y="92"/>
                      </a:lnTo>
                      <a:lnTo>
                        <a:pt x="409" y="83"/>
                      </a:lnTo>
                      <a:lnTo>
                        <a:pt x="409" y="75"/>
                      </a:lnTo>
                      <a:lnTo>
                        <a:pt x="408" y="66"/>
                      </a:lnTo>
                      <a:lnTo>
                        <a:pt x="406" y="59"/>
                      </a:lnTo>
                      <a:lnTo>
                        <a:pt x="403" y="51"/>
                      </a:lnTo>
                      <a:lnTo>
                        <a:pt x="399" y="43"/>
                      </a:lnTo>
                      <a:lnTo>
                        <a:pt x="395" y="37"/>
                      </a:lnTo>
                      <a:lnTo>
                        <a:pt x="391" y="30"/>
                      </a:lnTo>
                      <a:lnTo>
                        <a:pt x="385" y="24"/>
                      </a:lnTo>
                      <a:lnTo>
                        <a:pt x="379" y="19"/>
                      </a:lnTo>
                      <a:lnTo>
                        <a:pt x="372" y="14"/>
                      </a:lnTo>
                      <a:lnTo>
                        <a:pt x="365" y="10"/>
                      </a:lnTo>
                      <a:lnTo>
                        <a:pt x="359" y="6"/>
                      </a:lnTo>
                      <a:lnTo>
                        <a:pt x="350" y="4"/>
                      </a:lnTo>
                      <a:lnTo>
                        <a:pt x="342" y="2"/>
                      </a:lnTo>
                      <a:lnTo>
                        <a:pt x="335" y="1"/>
                      </a:lnTo>
                      <a:lnTo>
                        <a:pt x="326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6" y="2"/>
                      </a:lnTo>
                      <a:lnTo>
                        <a:pt x="58" y="4"/>
                      </a:lnTo>
                      <a:lnTo>
                        <a:pt x="50" y="6"/>
                      </a:lnTo>
                      <a:lnTo>
                        <a:pt x="43" y="10"/>
                      </a:lnTo>
                      <a:lnTo>
                        <a:pt x="36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5" y="51"/>
                      </a:lnTo>
                      <a:lnTo>
                        <a:pt x="3" y="59"/>
                      </a:lnTo>
                      <a:lnTo>
                        <a:pt x="1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5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6" y="153"/>
                      </a:lnTo>
                      <a:lnTo>
                        <a:pt x="43" y="157"/>
                      </a:lnTo>
                      <a:lnTo>
                        <a:pt x="50" y="161"/>
                      </a:lnTo>
                      <a:lnTo>
                        <a:pt x="58" y="163"/>
                      </a:lnTo>
                      <a:lnTo>
                        <a:pt x="66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32" name="Freeform 596"/>
                <p:cNvSpPr>
                  <a:spLocks/>
                </p:cNvSpPr>
                <p:nvPr/>
              </p:nvSpPr>
              <p:spPr bwMode="auto">
                <a:xfrm flipH="1">
                  <a:off x="6198" y="3681"/>
                  <a:ext cx="117" cy="29"/>
                </a:xfrm>
                <a:custGeom>
                  <a:avLst/>
                  <a:gdLst>
                    <a:gd name="T0" fmla="*/ 615 w 699"/>
                    <a:gd name="T1" fmla="*/ 167 h 167"/>
                    <a:gd name="T2" fmla="*/ 632 w 699"/>
                    <a:gd name="T3" fmla="*/ 165 h 167"/>
                    <a:gd name="T4" fmla="*/ 647 w 699"/>
                    <a:gd name="T5" fmla="*/ 161 h 167"/>
                    <a:gd name="T6" fmla="*/ 662 w 699"/>
                    <a:gd name="T7" fmla="*/ 153 h 167"/>
                    <a:gd name="T8" fmla="*/ 674 w 699"/>
                    <a:gd name="T9" fmla="*/ 142 h 167"/>
                    <a:gd name="T10" fmla="*/ 685 w 699"/>
                    <a:gd name="T11" fmla="*/ 130 h 167"/>
                    <a:gd name="T12" fmla="*/ 692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2 w 699"/>
                    <a:gd name="T21" fmla="*/ 51 h 167"/>
                    <a:gd name="T22" fmla="*/ 685 w 699"/>
                    <a:gd name="T23" fmla="*/ 37 h 167"/>
                    <a:gd name="T24" fmla="*/ 674 w 699"/>
                    <a:gd name="T25" fmla="*/ 24 h 167"/>
                    <a:gd name="T26" fmla="*/ 662 w 699"/>
                    <a:gd name="T27" fmla="*/ 14 h 167"/>
                    <a:gd name="T28" fmla="*/ 647 w 699"/>
                    <a:gd name="T29" fmla="*/ 6 h 167"/>
                    <a:gd name="T30" fmla="*/ 632 w 699"/>
                    <a:gd name="T31" fmla="*/ 2 h 167"/>
                    <a:gd name="T32" fmla="*/ 615 w 699"/>
                    <a:gd name="T33" fmla="*/ 0 h 167"/>
                    <a:gd name="T34" fmla="*/ 76 w 699"/>
                    <a:gd name="T35" fmla="*/ 0 h 167"/>
                    <a:gd name="T36" fmla="*/ 59 w 699"/>
                    <a:gd name="T37" fmla="*/ 3 h 167"/>
                    <a:gd name="T38" fmla="*/ 44 w 699"/>
                    <a:gd name="T39" fmla="*/ 10 h 167"/>
                    <a:gd name="T40" fmla="*/ 31 w 699"/>
                    <a:gd name="T41" fmla="*/ 18 h 167"/>
                    <a:gd name="T42" fmla="*/ 19 w 699"/>
                    <a:gd name="T43" fmla="*/ 30 h 167"/>
                    <a:gd name="T44" fmla="*/ 10 w 699"/>
                    <a:gd name="T45" fmla="*/ 44 h 167"/>
                    <a:gd name="T46" fmla="*/ 3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3 w 699"/>
                    <a:gd name="T53" fmla="*/ 108 h 167"/>
                    <a:gd name="T54" fmla="*/ 10 w 699"/>
                    <a:gd name="T55" fmla="*/ 123 h 167"/>
                    <a:gd name="T56" fmla="*/ 19 w 699"/>
                    <a:gd name="T57" fmla="*/ 137 h 167"/>
                    <a:gd name="T58" fmla="*/ 31 w 699"/>
                    <a:gd name="T59" fmla="*/ 147 h 167"/>
                    <a:gd name="T60" fmla="*/ 44 w 699"/>
                    <a:gd name="T61" fmla="*/ 157 h 167"/>
                    <a:gd name="T62" fmla="*/ 59 w 699"/>
                    <a:gd name="T63" fmla="*/ 163 h 167"/>
                    <a:gd name="T64" fmla="*/ 76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3" y="167"/>
                      </a:moveTo>
                      <a:lnTo>
                        <a:pt x="615" y="167"/>
                      </a:lnTo>
                      <a:lnTo>
                        <a:pt x="623" y="166"/>
                      </a:lnTo>
                      <a:lnTo>
                        <a:pt x="632" y="165"/>
                      </a:lnTo>
                      <a:lnTo>
                        <a:pt x="640" y="163"/>
                      </a:lnTo>
                      <a:lnTo>
                        <a:pt x="647" y="161"/>
                      </a:lnTo>
                      <a:lnTo>
                        <a:pt x="655" y="157"/>
                      </a:lnTo>
                      <a:lnTo>
                        <a:pt x="662" y="153"/>
                      </a:lnTo>
                      <a:lnTo>
                        <a:pt x="668" y="147"/>
                      </a:lnTo>
                      <a:lnTo>
                        <a:pt x="674" y="142"/>
                      </a:lnTo>
                      <a:lnTo>
                        <a:pt x="679" y="137"/>
                      </a:lnTo>
                      <a:lnTo>
                        <a:pt x="685" y="130"/>
                      </a:lnTo>
                      <a:lnTo>
                        <a:pt x="688" y="123"/>
                      </a:lnTo>
                      <a:lnTo>
                        <a:pt x="692" y="116"/>
                      </a:lnTo>
                      <a:lnTo>
                        <a:pt x="695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5" y="59"/>
                      </a:lnTo>
                      <a:lnTo>
                        <a:pt x="692" y="51"/>
                      </a:lnTo>
                      <a:lnTo>
                        <a:pt x="688" y="44"/>
                      </a:lnTo>
                      <a:lnTo>
                        <a:pt x="685" y="37"/>
                      </a:lnTo>
                      <a:lnTo>
                        <a:pt x="679" y="30"/>
                      </a:lnTo>
                      <a:lnTo>
                        <a:pt x="674" y="24"/>
                      </a:lnTo>
                      <a:lnTo>
                        <a:pt x="668" y="18"/>
                      </a:lnTo>
                      <a:lnTo>
                        <a:pt x="662" y="14"/>
                      </a:lnTo>
                      <a:lnTo>
                        <a:pt x="655" y="10"/>
                      </a:lnTo>
                      <a:lnTo>
                        <a:pt x="647" y="6"/>
                      </a:lnTo>
                      <a:lnTo>
                        <a:pt x="640" y="3"/>
                      </a:lnTo>
                      <a:lnTo>
                        <a:pt x="632" y="2"/>
                      </a:lnTo>
                      <a:lnTo>
                        <a:pt x="623" y="0"/>
                      </a:lnTo>
                      <a:lnTo>
                        <a:pt x="615" y="0"/>
                      </a:lnTo>
                      <a:lnTo>
                        <a:pt x="83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59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8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4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3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1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33" name="Freeform 597"/>
                <p:cNvSpPr>
                  <a:spLocks/>
                </p:cNvSpPr>
                <p:nvPr/>
              </p:nvSpPr>
              <p:spPr bwMode="auto">
                <a:xfrm flipH="1">
                  <a:off x="6048" y="3681"/>
                  <a:ext cx="118" cy="29"/>
                </a:xfrm>
                <a:custGeom>
                  <a:avLst/>
                  <a:gdLst>
                    <a:gd name="T0" fmla="*/ 615 w 699"/>
                    <a:gd name="T1" fmla="*/ 167 h 167"/>
                    <a:gd name="T2" fmla="*/ 632 w 699"/>
                    <a:gd name="T3" fmla="*/ 165 h 167"/>
                    <a:gd name="T4" fmla="*/ 648 w 699"/>
                    <a:gd name="T5" fmla="*/ 161 h 167"/>
                    <a:gd name="T6" fmla="*/ 662 w 699"/>
                    <a:gd name="T7" fmla="*/ 153 h 167"/>
                    <a:gd name="T8" fmla="*/ 674 w 699"/>
                    <a:gd name="T9" fmla="*/ 142 h 167"/>
                    <a:gd name="T10" fmla="*/ 685 w 699"/>
                    <a:gd name="T11" fmla="*/ 130 h 167"/>
                    <a:gd name="T12" fmla="*/ 693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3 w 699"/>
                    <a:gd name="T21" fmla="*/ 51 h 167"/>
                    <a:gd name="T22" fmla="*/ 685 w 699"/>
                    <a:gd name="T23" fmla="*/ 37 h 167"/>
                    <a:gd name="T24" fmla="*/ 674 w 699"/>
                    <a:gd name="T25" fmla="*/ 24 h 167"/>
                    <a:gd name="T26" fmla="*/ 662 w 699"/>
                    <a:gd name="T27" fmla="*/ 14 h 167"/>
                    <a:gd name="T28" fmla="*/ 648 w 699"/>
                    <a:gd name="T29" fmla="*/ 6 h 167"/>
                    <a:gd name="T30" fmla="*/ 632 w 699"/>
                    <a:gd name="T31" fmla="*/ 2 h 167"/>
                    <a:gd name="T32" fmla="*/ 615 w 699"/>
                    <a:gd name="T33" fmla="*/ 0 h 167"/>
                    <a:gd name="T34" fmla="*/ 76 w 699"/>
                    <a:gd name="T35" fmla="*/ 0 h 167"/>
                    <a:gd name="T36" fmla="*/ 60 w 699"/>
                    <a:gd name="T37" fmla="*/ 3 h 167"/>
                    <a:gd name="T38" fmla="*/ 44 w 699"/>
                    <a:gd name="T39" fmla="*/ 10 h 167"/>
                    <a:gd name="T40" fmla="*/ 31 w 699"/>
                    <a:gd name="T41" fmla="*/ 18 h 167"/>
                    <a:gd name="T42" fmla="*/ 19 w 699"/>
                    <a:gd name="T43" fmla="*/ 30 h 167"/>
                    <a:gd name="T44" fmla="*/ 10 w 699"/>
                    <a:gd name="T45" fmla="*/ 44 h 167"/>
                    <a:gd name="T46" fmla="*/ 4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4 w 699"/>
                    <a:gd name="T53" fmla="*/ 108 h 167"/>
                    <a:gd name="T54" fmla="*/ 10 w 699"/>
                    <a:gd name="T55" fmla="*/ 123 h 167"/>
                    <a:gd name="T56" fmla="*/ 19 w 699"/>
                    <a:gd name="T57" fmla="*/ 137 h 167"/>
                    <a:gd name="T58" fmla="*/ 31 w 699"/>
                    <a:gd name="T59" fmla="*/ 147 h 167"/>
                    <a:gd name="T60" fmla="*/ 44 w 699"/>
                    <a:gd name="T61" fmla="*/ 157 h 167"/>
                    <a:gd name="T62" fmla="*/ 60 w 699"/>
                    <a:gd name="T63" fmla="*/ 163 h 167"/>
                    <a:gd name="T64" fmla="*/ 76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4" y="167"/>
                      </a:moveTo>
                      <a:lnTo>
                        <a:pt x="615" y="167"/>
                      </a:lnTo>
                      <a:lnTo>
                        <a:pt x="624" y="166"/>
                      </a:lnTo>
                      <a:lnTo>
                        <a:pt x="632" y="165"/>
                      </a:lnTo>
                      <a:lnTo>
                        <a:pt x="640" y="163"/>
                      </a:lnTo>
                      <a:lnTo>
                        <a:pt x="648" y="161"/>
                      </a:lnTo>
                      <a:lnTo>
                        <a:pt x="655" y="157"/>
                      </a:lnTo>
                      <a:lnTo>
                        <a:pt x="662" y="153"/>
                      </a:lnTo>
                      <a:lnTo>
                        <a:pt x="669" y="147"/>
                      </a:lnTo>
                      <a:lnTo>
                        <a:pt x="674" y="142"/>
                      </a:lnTo>
                      <a:lnTo>
                        <a:pt x="679" y="137"/>
                      </a:lnTo>
                      <a:lnTo>
                        <a:pt x="685" y="130"/>
                      </a:lnTo>
                      <a:lnTo>
                        <a:pt x="688" y="123"/>
                      </a:lnTo>
                      <a:lnTo>
                        <a:pt x="693" y="116"/>
                      </a:lnTo>
                      <a:lnTo>
                        <a:pt x="695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5" y="59"/>
                      </a:lnTo>
                      <a:lnTo>
                        <a:pt x="693" y="51"/>
                      </a:lnTo>
                      <a:lnTo>
                        <a:pt x="688" y="44"/>
                      </a:lnTo>
                      <a:lnTo>
                        <a:pt x="685" y="37"/>
                      </a:lnTo>
                      <a:lnTo>
                        <a:pt x="679" y="30"/>
                      </a:lnTo>
                      <a:lnTo>
                        <a:pt x="674" y="24"/>
                      </a:lnTo>
                      <a:lnTo>
                        <a:pt x="669" y="18"/>
                      </a:lnTo>
                      <a:lnTo>
                        <a:pt x="662" y="14"/>
                      </a:lnTo>
                      <a:lnTo>
                        <a:pt x="655" y="10"/>
                      </a:lnTo>
                      <a:lnTo>
                        <a:pt x="648" y="6"/>
                      </a:lnTo>
                      <a:lnTo>
                        <a:pt x="640" y="3"/>
                      </a:lnTo>
                      <a:lnTo>
                        <a:pt x="632" y="2"/>
                      </a:lnTo>
                      <a:lnTo>
                        <a:pt x="624" y="0"/>
                      </a:lnTo>
                      <a:lnTo>
                        <a:pt x="615" y="0"/>
                      </a:lnTo>
                      <a:lnTo>
                        <a:pt x="84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60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8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34" name="Freeform 598"/>
                <p:cNvSpPr>
                  <a:spLocks/>
                </p:cNvSpPr>
                <p:nvPr/>
              </p:nvSpPr>
              <p:spPr bwMode="auto">
                <a:xfrm flipH="1">
                  <a:off x="5897" y="3681"/>
                  <a:ext cx="118" cy="29"/>
                </a:xfrm>
                <a:custGeom>
                  <a:avLst/>
                  <a:gdLst>
                    <a:gd name="T0" fmla="*/ 615 w 699"/>
                    <a:gd name="T1" fmla="*/ 167 h 167"/>
                    <a:gd name="T2" fmla="*/ 632 w 699"/>
                    <a:gd name="T3" fmla="*/ 165 h 167"/>
                    <a:gd name="T4" fmla="*/ 648 w 699"/>
                    <a:gd name="T5" fmla="*/ 161 h 167"/>
                    <a:gd name="T6" fmla="*/ 662 w 699"/>
                    <a:gd name="T7" fmla="*/ 153 h 167"/>
                    <a:gd name="T8" fmla="*/ 674 w 699"/>
                    <a:gd name="T9" fmla="*/ 142 h 167"/>
                    <a:gd name="T10" fmla="*/ 685 w 699"/>
                    <a:gd name="T11" fmla="*/ 130 h 167"/>
                    <a:gd name="T12" fmla="*/ 693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3 w 699"/>
                    <a:gd name="T21" fmla="*/ 51 h 167"/>
                    <a:gd name="T22" fmla="*/ 685 w 699"/>
                    <a:gd name="T23" fmla="*/ 37 h 167"/>
                    <a:gd name="T24" fmla="*/ 674 w 699"/>
                    <a:gd name="T25" fmla="*/ 24 h 167"/>
                    <a:gd name="T26" fmla="*/ 662 w 699"/>
                    <a:gd name="T27" fmla="*/ 14 h 167"/>
                    <a:gd name="T28" fmla="*/ 648 w 699"/>
                    <a:gd name="T29" fmla="*/ 6 h 167"/>
                    <a:gd name="T30" fmla="*/ 632 w 699"/>
                    <a:gd name="T31" fmla="*/ 2 h 167"/>
                    <a:gd name="T32" fmla="*/ 615 w 699"/>
                    <a:gd name="T33" fmla="*/ 0 h 167"/>
                    <a:gd name="T34" fmla="*/ 76 w 699"/>
                    <a:gd name="T35" fmla="*/ 0 h 167"/>
                    <a:gd name="T36" fmla="*/ 60 w 699"/>
                    <a:gd name="T37" fmla="*/ 3 h 167"/>
                    <a:gd name="T38" fmla="*/ 44 w 699"/>
                    <a:gd name="T39" fmla="*/ 10 h 167"/>
                    <a:gd name="T40" fmla="*/ 31 w 699"/>
                    <a:gd name="T41" fmla="*/ 18 h 167"/>
                    <a:gd name="T42" fmla="*/ 19 w 699"/>
                    <a:gd name="T43" fmla="*/ 30 h 167"/>
                    <a:gd name="T44" fmla="*/ 10 w 699"/>
                    <a:gd name="T45" fmla="*/ 44 h 167"/>
                    <a:gd name="T46" fmla="*/ 4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4 w 699"/>
                    <a:gd name="T53" fmla="*/ 108 h 167"/>
                    <a:gd name="T54" fmla="*/ 10 w 699"/>
                    <a:gd name="T55" fmla="*/ 123 h 167"/>
                    <a:gd name="T56" fmla="*/ 19 w 699"/>
                    <a:gd name="T57" fmla="*/ 137 h 167"/>
                    <a:gd name="T58" fmla="*/ 31 w 699"/>
                    <a:gd name="T59" fmla="*/ 147 h 167"/>
                    <a:gd name="T60" fmla="*/ 44 w 699"/>
                    <a:gd name="T61" fmla="*/ 157 h 167"/>
                    <a:gd name="T62" fmla="*/ 60 w 699"/>
                    <a:gd name="T63" fmla="*/ 163 h 167"/>
                    <a:gd name="T64" fmla="*/ 76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4" y="167"/>
                      </a:moveTo>
                      <a:lnTo>
                        <a:pt x="615" y="167"/>
                      </a:lnTo>
                      <a:lnTo>
                        <a:pt x="624" y="166"/>
                      </a:lnTo>
                      <a:lnTo>
                        <a:pt x="632" y="165"/>
                      </a:lnTo>
                      <a:lnTo>
                        <a:pt x="640" y="163"/>
                      </a:lnTo>
                      <a:lnTo>
                        <a:pt x="648" y="161"/>
                      </a:lnTo>
                      <a:lnTo>
                        <a:pt x="655" y="157"/>
                      </a:lnTo>
                      <a:lnTo>
                        <a:pt x="662" y="153"/>
                      </a:lnTo>
                      <a:lnTo>
                        <a:pt x="669" y="147"/>
                      </a:lnTo>
                      <a:lnTo>
                        <a:pt x="674" y="142"/>
                      </a:lnTo>
                      <a:lnTo>
                        <a:pt x="680" y="137"/>
                      </a:lnTo>
                      <a:lnTo>
                        <a:pt x="685" y="130"/>
                      </a:lnTo>
                      <a:lnTo>
                        <a:pt x="688" y="123"/>
                      </a:lnTo>
                      <a:lnTo>
                        <a:pt x="693" y="116"/>
                      </a:lnTo>
                      <a:lnTo>
                        <a:pt x="695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5" y="59"/>
                      </a:lnTo>
                      <a:lnTo>
                        <a:pt x="693" y="51"/>
                      </a:lnTo>
                      <a:lnTo>
                        <a:pt x="688" y="44"/>
                      </a:lnTo>
                      <a:lnTo>
                        <a:pt x="685" y="37"/>
                      </a:lnTo>
                      <a:lnTo>
                        <a:pt x="680" y="30"/>
                      </a:lnTo>
                      <a:lnTo>
                        <a:pt x="674" y="24"/>
                      </a:lnTo>
                      <a:lnTo>
                        <a:pt x="669" y="18"/>
                      </a:lnTo>
                      <a:lnTo>
                        <a:pt x="662" y="14"/>
                      </a:lnTo>
                      <a:lnTo>
                        <a:pt x="655" y="10"/>
                      </a:lnTo>
                      <a:lnTo>
                        <a:pt x="648" y="6"/>
                      </a:lnTo>
                      <a:lnTo>
                        <a:pt x="640" y="3"/>
                      </a:lnTo>
                      <a:lnTo>
                        <a:pt x="632" y="2"/>
                      </a:lnTo>
                      <a:lnTo>
                        <a:pt x="624" y="0"/>
                      </a:lnTo>
                      <a:lnTo>
                        <a:pt x="615" y="0"/>
                      </a:lnTo>
                      <a:lnTo>
                        <a:pt x="84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60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8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3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3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35" name="Freeform 599"/>
                <p:cNvSpPr>
                  <a:spLocks/>
                </p:cNvSpPr>
                <p:nvPr/>
              </p:nvSpPr>
              <p:spPr bwMode="auto">
                <a:xfrm flipH="1">
                  <a:off x="5748" y="3681"/>
                  <a:ext cx="117" cy="29"/>
                </a:xfrm>
                <a:custGeom>
                  <a:avLst/>
                  <a:gdLst>
                    <a:gd name="T0" fmla="*/ 615 w 699"/>
                    <a:gd name="T1" fmla="*/ 167 h 167"/>
                    <a:gd name="T2" fmla="*/ 632 w 699"/>
                    <a:gd name="T3" fmla="*/ 165 h 167"/>
                    <a:gd name="T4" fmla="*/ 648 w 699"/>
                    <a:gd name="T5" fmla="*/ 161 h 167"/>
                    <a:gd name="T6" fmla="*/ 662 w 699"/>
                    <a:gd name="T7" fmla="*/ 153 h 167"/>
                    <a:gd name="T8" fmla="*/ 674 w 699"/>
                    <a:gd name="T9" fmla="*/ 142 h 167"/>
                    <a:gd name="T10" fmla="*/ 685 w 699"/>
                    <a:gd name="T11" fmla="*/ 130 h 167"/>
                    <a:gd name="T12" fmla="*/ 693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3 w 699"/>
                    <a:gd name="T21" fmla="*/ 51 h 167"/>
                    <a:gd name="T22" fmla="*/ 685 w 699"/>
                    <a:gd name="T23" fmla="*/ 37 h 167"/>
                    <a:gd name="T24" fmla="*/ 674 w 699"/>
                    <a:gd name="T25" fmla="*/ 24 h 167"/>
                    <a:gd name="T26" fmla="*/ 662 w 699"/>
                    <a:gd name="T27" fmla="*/ 14 h 167"/>
                    <a:gd name="T28" fmla="*/ 648 w 699"/>
                    <a:gd name="T29" fmla="*/ 6 h 167"/>
                    <a:gd name="T30" fmla="*/ 632 w 699"/>
                    <a:gd name="T31" fmla="*/ 2 h 167"/>
                    <a:gd name="T32" fmla="*/ 615 w 699"/>
                    <a:gd name="T33" fmla="*/ 0 h 167"/>
                    <a:gd name="T34" fmla="*/ 76 w 699"/>
                    <a:gd name="T35" fmla="*/ 0 h 167"/>
                    <a:gd name="T36" fmla="*/ 60 w 699"/>
                    <a:gd name="T37" fmla="*/ 3 h 167"/>
                    <a:gd name="T38" fmla="*/ 44 w 699"/>
                    <a:gd name="T39" fmla="*/ 10 h 167"/>
                    <a:gd name="T40" fmla="*/ 31 w 699"/>
                    <a:gd name="T41" fmla="*/ 18 h 167"/>
                    <a:gd name="T42" fmla="*/ 19 w 699"/>
                    <a:gd name="T43" fmla="*/ 30 h 167"/>
                    <a:gd name="T44" fmla="*/ 10 w 699"/>
                    <a:gd name="T45" fmla="*/ 44 h 167"/>
                    <a:gd name="T46" fmla="*/ 4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4 w 699"/>
                    <a:gd name="T53" fmla="*/ 108 h 167"/>
                    <a:gd name="T54" fmla="*/ 10 w 699"/>
                    <a:gd name="T55" fmla="*/ 123 h 167"/>
                    <a:gd name="T56" fmla="*/ 19 w 699"/>
                    <a:gd name="T57" fmla="*/ 137 h 167"/>
                    <a:gd name="T58" fmla="*/ 31 w 699"/>
                    <a:gd name="T59" fmla="*/ 147 h 167"/>
                    <a:gd name="T60" fmla="*/ 44 w 699"/>
                    <a:gd name="T61" fmla="*/ 157 h 167"/>
                    <a:gd name="T62" fmla="*/ 60 w 699"/>
                    <a:gd name="T63" fmla="*/ 163 h 167"/>
                    <a:gd name="T64" fmla="*/ 76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4" y="167"/>
                      </a:moveTo>
                      <a:lnTo>
                        <a:pt x="615" y="167"/>
                      </a:lnTo>
                      <a:lnTo>
                        <a:pt x="624" y="166"/>
                      </a:lnTo>
                      <a:lnTo>
                        <a:pt x="632" y="165"/>
                      </a:lnTo>
                      <a:lnTo>
                        <a:pt x="640" y="163"/>
                      </a:lnTo>
                      <a:lnTo>
                        <a:pt x="648" y="161"/>
                      </a:lnTo>
                      <a:lnTo>
                        <a:pt x="655" y="157"/>
                      </a:lnTo>
                      <a:lnTo>
                        <a:pt x="662" y="153"/>
                      </a:lnTo>
                      <a:lnTo>
                        <a:pt x="669" y="147"/>
                      </a:lnTo>
                      <a:lnTo>
                        <a:pt x="674" y="142"/>
                      </a:lnTo>
                      <a:lnTo>
                        <a:pt x="680" y="137"/>
                      </a:lnTo>
                      <a:lnTo>
                        <a:pt x="685" y="130"/>
                      </a:lnTo>
                      <a:lnTo>
                        <a:pt x="688" y="123"/>
                      </a:lnTo>
                      <a:lnTo>
                        <a:pt x="693" y="116"/>
                      </a:lnTo>
                      <a:lnTo>
                        <a:pt x="695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5" y="59"/>
                      </a:lnTo>
                      <a:lnTo>
                        <a:pt x="693" y="51"/>
                      </a:lnTo>
                      <a:lnTo>
                        <a:pt x="688" y="44"/>
                      </a:lnTo>
                      <a:lnTo>
                        <a:pt x="685" y="37"/>
                      </a:lnTo>
                      <a:lnTo>
                        <a:pt x="680" y="30"/>
                      </a:lnTo>
                      <a:lnTo>
                        <a:pt x="674" y="24"/>
                      </a:lnTo>
                      <a:lnTo>
                        <a:pt x="669" y="18"/>
                      </a:lnTo>
                      <a:lnTo>
                        <a:pt x="662" y="14"/>
                      </a:lnTo>
                      <a:lnTo>
                        <a:pt x="655" y="10"/>
                      </a:lnTo>
                      <a:lnTo>
                        <a:pt x="648" y="6"/>
                      </a:lnTo>
                      <a:lnTo>
                        <a:pt x="640" y="3"/>
                      </a:lnTo>
                      <a:lnTo>
                        <a:pt x="632" y="2"/>
                      </a:lnTo>
                      <a:lnTo>
                        <a:pt x="624" y="0"/>
                      </a:lnTo>
                      <a:lnTo>
                        <a:pt x="615" y="0"/>
                      </a:lnTo>
                      <a:lnTo>
                        <a:pt x="84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60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8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3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3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36" name="Freeform 600"/>
                <p:cNvSpPr>
                  <a:spLocks/>
                </p:cNvSpPr>
                <p:nvPr/>
              </p:nvSpPr>
              <p:spPr bwMode="auto">
                <a:xfrm flipH="1">
                  <a:off x="5598" y="3681"/>
                  <a:ext cx="117" cy="29"/>
                </a:xfrm>
                <a:custGeom>
                  <a:avLst/>
                  <a:gdLst>
                    <a:gd name="T0" fmla="*/ 615 w 699"/>
                    <a:gd name="T1" fmla="*/ 167 h 167"/>
                    <a:gd name="T2" fmla="*/ 633 w 699"/>
                    <a:gd name="T3" fmla="*/ 165 h 167"/>
                    <a:gd name="T4" fmla="*/ 648 w 699"/>
                    <a:gd name="T5" fmla="*/ 161 h 167"/>
                    <a:gd name="T6" fmla="*/ 662 w 699"/>
                    <a:gd name="T7" fmla="*/ 153 h 167"/>
                    <a:gd name="T8" fmla="*/ 674 w 699"/>
                    <a:gd name="T9" fmla="*/ 142 h 167"/>
                    <a:gd name="T10" fmla="*/ 685 w 699"/>
                    <a:gd name="T11" fmla="*/ 130 h 167"/>
                    <a:gd name="T12" fmla="*/ 693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3 w 699"/>
                    <a:gd name="T21" fmla="*/ 51 h 167"/>
                    <a:gd name="T22" fmla="*/ 685 w 699"/>
                    <a:gd name="T23" fmla="*/ 37 h 167"/>
                    <a:gd name="T24" fmla="*/ 674 w 699"/>
                    <a:gd name="T25" fmla="*/ 24 h 167"/>
                    <a:gd name="T26" fmla="*/ 662 w 699"/>
                    <a:gd name="T27" fmla="*/ 14 h 167"/>
                    <a:gd name="T28" fmla="*/ 648 w 699"/>
                    <a:gd name="T29" fmla="*/ 6 h 167"/>
                    <a:gd name="T30" fmla="*/ 633 w 699"/>
                    <a:gd name="T31" fmla="*/ 2 h 167"/>
                    <a:gd name="T32" fmla="*/ 615 w 699"/>
                    <a:gd name="T33" fmla="*/ 0 h 167"/>
                    <a:gd name="T34" fmla="*/ 76 w 699"/>
                    <a:gd name="T35" fmla="*/ 0 h 167"/>
                    <a:gd name="T36" fmla="*/ 60 w 699"/>
                    <a:gd name="T37" fmla="*/ 3 h 167"/>
                    <a:gd name="T38" fmla="*/ 44 w 699"/>
                    <a:gd name="T39" fmla="*/ 10 h 167"/>
                    <a:gd name="T40" fmla="*/ 31 w 699"/>
                    <a:gd name="T41" fmla="*/ 18 h 167"/>
                    <a:gd name="T42" fmla="*/ 19 w 699"/>
                    <a:gd name="T43" fmla="*/ 30 h 167"/>
                    <a:gd name="T44" fmla="*/ 10 w 699"/>
                    <a:gd name="T45" fmla="*/ 44 h 167"/>
                    <a:gd name="T46" fmla="*/ 4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4 w 699"/>
                    <a:gd name="T53" fmla="*/ 108 h 167"/>
                    <a:gd name="T54" fmla="*/ 10 w 699"/>
                    <a:gd name="T55" fmla="*/ 123 h 167"/>
                    <a:gd name="T56" fmla="*/ 19 w 699"/>
                    <a:gd name="T57" fmla="*/ 137 h 167"/>
                    <a:gd name="T58" fmla="*/ 31 w 699"/>
                    <a:gd name="T59" fmla="*/ 147 h 167"/>
                    <a:gd name="T60" fmla="*/ 44 w 699"/>
                    <a:gd name="T61" fmla="*/ 157 h 167"/>
                    <a:gd name="T62" fmla="*/ 60 w 699"/>
                    <a:gd name="T63" fmla="*/ 163 h 167"/>
                    <a:gd name="T64" fmla="*/ 76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4" y="167"/>
                      </a:moveTo>
                      <a:lnTo>
                        <a:pt x="615" y="167"/>
                      </a:lnTo>
                      <a:lnTo>
                        <a:pt x="624" y="166"/>
                      </a:lnTo>
                      <a:lnTo>
                        <a:pt x="633" y="165"/>
                      </a:lnTo>
                      <a:lnTo>
                        <a:pt x="640" y="163"/>
                      </a:lnTo>
                      <a:lnTo>
                        <a:pt x="648" y="161"/>
                      </a:lnTo>
                      <a:lnTo>
                        <a:pt x="656" y="157"/>
                      </a:lnTo>
                      <a:lnTo>
                        <a:pt x="662" y="153"/>
                      </a:lnTo>
                      <a:lnTo>
                        <a:pt x="669" y="147"/>
                      </a:lnTo>
                      <a:lnTo>
                        <a:pt x="674" y="142"/>
                      </a:lnTo>
                      <a:lnTo>
                        <a:pt x="680" y="137"/>
                      </a:lnTo>
                      <a:lnTo>
                        <a:pt x="685" y="130"/>
                      </a:lnTo>
                      <a:lnTo>
                        <a:pt x="688" y="123"/>
                      </a:lnTo>
                      <a:lnTo>
                        <a:pt x="693" y="116"/>
                      </a:lnTo>
                      <a:lnTo>
                        <a:pt x="695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5" y="59"/>
                      </a:lnTo>
                      <a:lnTo>
                        <a:pt x="693" y="51"/>
                      </a:lnTo>
                      <a:lnTo>
                        <a:pt x="688" y="44"/>
                      </a:lnTo>
                      <a:lnTo>
                        <a:pt x="685" y="37"/>
                      </a:lnTo>
                      <a:lnTo>
                        <a:pt x="680" y="30"/>
                      </a:lnTo>
                      <a:lnTo>
                        <a:pt x="674" y="24"/>
                      </a:lnTo>
                      <a:lnTo>
                        <a:pt x="669" y="18"/>
                      </a:lnTo>
                      <a:lnTo>
                        <a:pt x="662" y="14"/>
                      </a:lnTo>
                      <a:lnTo>
                        <a:pt x="656" y="10"/>
                      </a:lnTo>
                      <a:lnTo>
                        <a:pt x="648" y="6"/>
                      </a:lnTo>
                      <a:lnTo>
                        <a:pt x="640" y="3"/>
                      </a:lnTo>
                      <a:lnTo>
                        <a:pt x="633" y="2"/>
                      </a:lnTo>
                      <a:lnTo>
                        <a:pt x="624" y="0"/>
                      </a:lnTo>
                      <a:lnTo>
                        <a:pt x="615" y="0"/>
                      </a:lnTo>
                      <a:lnTo>
                        <a:pt x="84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60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8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3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3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37" name="Freeform 601"/>
                <p:cNvSpPr>
                  <a:spLocks/>
                </p:cNvSpPr>
                <p:nvPr/>
              </p:nvSpPr>
              <p:spPr bwMode="auto">
                <a:xfrm flipH="1">
                  <a:off x="5447" y="3681"/>
                  <a:ext cx="118" cy="29"/>
                </a:xfrm>
                <a:custGeom>
                  <a:avLst/>
                  <a:gdLst>
                    <a:gd name="T0" fmla="*/ 614 w 699"/>
                    <a:gd name="T1" fmla="*/ 167 h 167"/>
                    <a:gd name="T2" fmla="*/ 632 w 699"/>
                    <a:gd name="T3" fmla="*/ 165 h 167"/>
                    <a:gd name="T4" fmla="*/ 647 w 699"/>
                    <a:gd name="T5" fmla="*/ 161 h 167"/>
                    <a:gd name="T6" fmla="*/ 661 w 699"/>
                    <a:gd name="T7" fmla="*/ 153 h 167"/>
                    <a:gd name="T8" fmla="*/ 673 w 699"/>
                    <a:gd name="T9" fmla="*/ 142 h 167"/>
                    <a:gd name="T10" fmla="*/ 684 w 699"/>
                    <a:gd name="T11" fmla="*/ 130 h 167"/>
                    <a:gd name="T12" fmla="*/ 692 w 699"/>
                    <a:gd name="T13" fmla="*/ 116 h 167"/>
                    <a:gd name="T14" fmla="*/ 696 w 699"/>
                    <a:gd name="T15" fmla="*/ 100 h 167"/>
                    <a:gd name="T16" fmla="*/ 699 w 699"/>
                    <a:gd name="T17" fmla="*/ 83 h 167"/>
                    <a:gd name="T18" fmla="*/ 696 w 699"/>
                    <a:gd name="T19" fmla="*/ 67 h 167"/>
                    <a:gd name="T20" fmla="*/ 692 w 699"/>
                    <a:gd name="T21" fmla="*/ 51 h 167"/>
                    <a:gd name="T22" fmla="*/ 684 w 699"/>
                    <a:gd name="T23" fmla="*/ 37 h 167"/>
                    <a:gd name="T24" fmla="*/ 673 w 699"/>
                    <a:gd name="T25" fmla="*/ 24 h 167"/>
                    <a:gd name="T26" fmla="*/ 661 w 699"/>
                    <a:gd name="T27" fmla="*/ 14 h 167"/>
                    <a:gd name="T28" fmla="*/ 647 w 699"/>
                    <a:gd name="T29" fmla="*/ 6 h 167"/>
                    <a:gd name="T30" fmla="*/ 632 w 699"/>
                    <a:gd name="T31" fmla="*/ 2 h 167"/>
                    <a:gd name="T32" fmla="*/ 614 w 699"/>
                    <a:gd name="T33" fmla="*/ 0 h 167"/>
                    <a:gd name="T34" fmla="*/ 75 w 699"/>
                    <a:gd name="T35" fmla="*/ 0 h 167"/>
                    <a:gd name="T36" fmla="*/ 59 w 699"/>
                    <a:gd name="T37" fmla="*/ 3 h 167"/>
                    <a:gd name="T38" fmla="*/ 43 w 699"/>
                    <a:gd name="T39" fmla="*/ 10 h 167"/>
                    <a:gd name="T40" fmla="*/ 30 w 699"/>
                    <a:gd name="T41" fmla="*/ 18 h 167"/>
                    <a:gd name="T42" fmla="*/ 18 w 699"/>
                    <a:gd name="T43" fmla="*/ 30 h 167"/>
                    <a:gd name="T44" fmla="*/ 9 w 699"/>
                    <a:gd name="T45" fmla="*/ 44 h 167"/>
                    <a:gd name="T46" fmla="*/ 3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3 w 699"/>
                    <a:gd name="T53" fmla="*/ 108 h 167"/>
                    <a:gd name="T54" fmla="*/ 9 w 699"/>
                    <a:gd name="T55" fmla="*/ 123 h 167"/>
                    <a:gd name="T56" fmla="*/ 18 w 699"/>
                    <a:gd name="T57" fmla="*/ 137 h 167"/>
                    <a:gd name="T58" fmla="*/ 30 w 699"/>
                    <a:gd name="T59" fmla="*/ 147 h 167"/>
                    <a:gd name="T60" fmla="*/ 43 w 699"/>
                    <a:gd name="T61" fmla="*/ 157 h 167"/>
                    <a:gd name="T62" fmla="*/ 59 w 699"/>
                    <a:gd name="T63" fmla="*/ 163 h 167"/>
                    <a:gd name="T64" fmla="*/ 75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3" y="167"/>
                      </a:moveTo>
                      <a:lnTo>
                        <a:pt x="614" y="167"/>
                      </a:lnTo>
                      <a:lnTo>
                        <a:pt x="623" y="166"/>
                      </a:lnTo>
                      <a:lnTo>
                        <a:pt x="632" y="165"/>
                      </a:lnTo>
                      <a:lnTo>
                        <a:pt x="639" y="163"/>
                      </a:lnTo>
                      <a:lnTo>
                        <a:pt x="647" y="161"/>
                      </a:lnTo>
                      <a:lnTo>
                        <a:pt x="655" y="157"/>
                      </a:lnTo>
                      <a:lnTo>
                        <a:pt x="661" y="153"/>
                      </a:lnTo>
                      <a:lnTo>
                        <a:pt x="668" y="147"/>
                      </a:lnTo>
                      <a:lnTo>
                        <a:pt x="673" y="142"/>
                      </a:lnTo>
                      <a:lnTo>
                        <a:pt x="679" y="137"/>
                      </a:lnTo>
                      <a:lnTo>
                        <a:pt x="684" y="130"/>
                      </a:lnTo>
                      <a:lnTo>
                        <a:pt x="688" y="123"/>
                      </a:lnTo>
                      <a:lnTo>
                        <a:pt x="692" y="116"/>
                      </a:lnTo>
                      <a:lnTo>
                        <a:pt x="694" y="108"/>
                      </a:lnTo>
                      <a:lnTo>
                        <a:pt x="696" y="100"/>
                      </a:lnTo>
                      <a:lnTo>
                        <a:pt x="697" y="92"/>
                      </a:lnTo>
                      <a:lnTo>
                        <a:pt x="699" y="83"/>
                      </a:lnTo>
                      <a:lnTo>
                        <a:pt x="697" y="75"/>
                      </a:lnTo>
                      <a:lnTo>
                        <a:pt x="696" y="67"/>
                      </a:lnTo>
                      <a:lnTo>
                        <a:pt x="694" y="59"/>
                      </a:lnTo>
                      <a:lnTo>
                        <a:pt x="692" y="51"/>
                      </a:lnTo>
                      <a:lnTo>
                        <a:pt x="688" y="44"/>
                      </a:lnTo>
                      <a:lnTo>
                        <a:pt x="684" y="37"/>
                      </a:lnTo>
                      <a:lnTo>
                        <a:pt x="679" y="30"/>
                      </a:lnTo>
                      <a:lnTo>
                        <a:pt x="673" y="24"/>
                      </a:lnTo>
                      <a:lnTo>
                        <a:pt x="668" y="18"/>
                      </a:lnTo>
                      <a:lnTo>
                        <a:pt x="661" y="14"/>
                      </a:lnTo>
                      <a:lnTo>
                        <a:pt x="655" y="10"/>
                      </a:lnTo>
                      <a:lnTo>
                        <a:pt x="647" y="6"/>
                      </a:lnTo>
                      <a:lnTo>
                        <a:pt x="639" y="3"/>
                      </a:lnTo>
                      <a:lnTo>
                        <a:pt x="632" y="2"/>
                      </a:lnTo>
                      <a:lnTo>
                        <a:pt x="623" y="0"/>
                      </a:lnTo>
                      <a:lnTo>
                        <a:pt x="614" y="0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6" y="2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3" y="10"/>
                      </a:lnTo>
                      <a:lnTo>
                        <a:pt x="37" y="14"/>
                      </a:lnTo>
                      <a:lnTo>
                        <a:pt x="30" y="18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9" y="44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9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3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6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38" name="Freeform 602"/>
                <p:cNvSpPr>
                  <a:spLocks/>
                </p:cNvSpPr>
                <p:nvPr/>
              </p:nvSpPr>
              <p:spPr bwMode="auto">
                <a:xfrm flipH="1">
                  <a:off x="5298" y="3681"/>
                  <a:ext cx="116" cy="29"/>
                </a:xfrm>
                <a:custGeom>
                  <a:avLst/>
                  <a:gdLst>
                    <a:gd name="T0" fmla="*/ 614 w 699"/>
                    <a:gd name="T1" fmla="*/ 167 h 167"/>
                    <a:gd name="T2" fmla="*/ 632 w 699"/>
                    <a:gd name="T3" fmla="*/ 165 h 167"/>
                    <a:gd name="T4" fmla="*/ 647 w 699"/>
                    <a:gd name="T5" fmla="*/ 161 h 167"/>
                    <a:gd name="T6" fmla="*/ 661 w 699"/>
                    <a:gd name="T7" fmla="*/ 153 h 167"/>
                    <a:gd name="T8" fmla="*/ 673 w 699"/>
                    <a:gd name="T9" fmla="*/ 142 h 167"/>
                    <a:gd name="T10" fmla="*/ 684 w 699"/>
                    <a:gd name="T11" fmla="*/ 130 h 167"/>
                    <a:gd name="T12" fmla="*/ 692 w 699"/>
                    <a:gd name="T13" fmla="*/ 116 h 167"/>
                    <a:gd name="T14" fmla="*/ 696 w 699"/>
                    <a:gd name="T15" fmla="*/ 100 h 167"/>
                    <a:gd name="T16" fmla="*/ 699 w 699"/>
                    <a:gd name="T17" fmla="*/ 83 h 167"/>
                    <a:gd name="T18" fmla="*/ 696 w 699"/>
                    <a:gd name="T19" fmla="*/ 67 h 167"/>
                    <a:gd name="T20" fmla="*/ 692 w 699"/>
                    <a:gd name="T21" fmla="*/ 51 h 167"/>
                    <a:gd name="T22" fmla="*/ 684 w 699"/>
                    <a:gd name="T23" fmla="*/ 37 h 167"/>
                    <a:gd name="T24" fmla="*/ 673 w 699"/>
                    <a:gd name="T25" fmla="*/ 24 h 167"/>
                    <a:gd name="T26" fmla="*/ 661 w 699"/>
                    <a:gd name="T27" fmla="*/ 14 h 167"/>
                    <a:gd name="T28" fmla="*/ 647 w 699"/>
                    <a:gd name="T29" fmla="*/ 6 h 167"/>
                    <a:gd name="T30" fmla="*/ 632 w 699"/>
                    <a:gd name="T31" fmla="*/ 2 h 167"/>
                    <a:gd name="T32" fmla="*/ 614 w 699"/>
                    <a:gd name="T33" fmla="*/ 0 h 167"/>
                    <a:gd name="T34" fmla="*/ 75 w 699"/>
                    <a:gd name="T35" fmla="*/ 0 h 167"/>
                    <a:gd name="T36" fmla="*/ 59 w 699"/>
                    <a:gd name="T37" fmla="*/ 3 h 167"/>
                    <a:gd name="T38" fmla="*/ 44 w 699"/>
                    <a:gd name="T39" fmla="*/ 10 h 167"/>
                    <a:gd name="T40" fmla="*/ 30 w 699"/>
                    <a:gd name="T41" fmla="*/ 18 h 167"/>
                    <a:gd name="T42" fmla="*/ 18 w 699"/>
                    <a:gd name="T43" fmla="*/ 30 h 167"/>
                    <a:gd name="T44" fmla="*/ 9 w 699"/>
                    <a:gd name="T45" fmla="*/ 44 h 167"/>
                    <a:gd name="T46" fmla="*/ 3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3 w 699"/>
                    <a:gd name="T53" fmla="*/ 108 h 167"/>
                    <a:gd name="T54" fmla="*/ 9 w 699"/>
                    <a:gd name="T55" fmla="*/ 123 h 167"/>
                    <a:gd name="T56" fmla="*/ 18 w 699"/>
                    <a:gd name="T57" fmla="*/ 137 h 167"/>
                    <a:gd name="T58" fmla="*/ 30 w 699"/>
                    <a:gd name="T59" fmla="*/ 147 h 167"/>
                    <a:gd name="T60" fmla="*/ 44 w 699"/>
                    <a:gd name="T61" fmla="*/ 157 h 167"/>
                    <a:gd name="T62" fmla="*/ 59 w 699"/>
                    <a:gd name="T63" fmla="*/ 163 h 167"/>
                    <a:gd name="T64" fmla="*/ 75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3" y="167"/>
                      </a:moveTo>
                      <a:lnTo>
                        <a:pt x="614" y="167"/>
                      </a:lnTo>
                      <a:lnTo>
                        <a:pt x="623" y="166"/>
                      </a:lnTo>
                      <a:lnTo>
                        <a:pt x="632" y="165"/>
                      </a:lnTo>
                      <a:lnTo>
                        <a:pt x="639" y="163"/>
                      </a:lnTo>
                      <a:lnTo>
                        <a:pt x="647" y="161"/>
                      </a:lnTo>
                      <a:lnTo>
                        <a:pt x="655" y="157"/>
                      </a:lnTo>
                      <a:lnTo>
                        <a:pt x="661" y="153"/>
                      </a:lnTo>
                      <a:lnTo>
                        <a:pt x="668" y="147"/>
                      </a:lnTo>
                      <a:lnTo>
                        <a:pt x="673" y="142"/>
                      </a:lnTo>
                      <a:lnTo>
                        <a:pt x="679" y="137"/>
                      </a:lnTo>
                      <a:lnTo>
                        <a:pt x="684" y="130"/>
                      </a:lnTo>
                      <a:lnTo>
                        <a:pt x="688" y="123"/>
                      </a:lnTo>
                      <a:lnTo>
                        <a:pt x="692" y="116"/>
                      </a:lnTo>
                      <a:lnTo>
                        <a:pt x="694" y="108"/>
                      </a:lnTo>
                      <a:lnTo>
                        <a:pt x="696" y="100"/>
                      </a:lnTo>
                      <a:lnTo>
                        <a:pt x="697" y="92"/>
                      </a:lnTo>
                      <a:lnTo>
                        <a:pt x="699" y="83"/>
                      </a:lnTo>
                      <a:lnTo>
                        <a:pt x="697" y="75"/>
                      </a:lnTo>
                      <a:lnTo>
                        <a:pt x="696" y="67"/>
                      </a:lnTo>
                      <a:lnTo>
                        <a:pt x="694" y="59"/>
                      </a:lnTo>
                      <a:lnTo>
                        <a:pt x="692" y="51"/>
                      </a:lnTo>
                      <a:lnTo>
                        <a:pt x="688" y="44"/>
                      </a:lnTo>
                      <a:lnTo>
                        <a:pt x="684" y="37"/>
                      </a:lnTo>
                      <a:lnTo>
                        <a:pt x="679" y="30"/>
                      </a:lnTo>
                      <a:lnTo>
                        <a:pt x="673" y="24"/>
                      </a:lnTo>
                      <a:lnTo>
                        <a:pt x="668" y="18"/>
                      </a:lnTo>
                      <a:lnTo>
                        <a:pt x="661" y="14"/>
                      </a:lnTo>
                      <a:lnTo>
                        <a:pt x="655" y="10"/>
                      </a:lnTo>
                      <a:lnTo>
                        <a:pt x="647" y="6"/>
                      </a:lnTo>
                      <a:lnTo>
                        <a:pt x="639" y="3"/>
                      </a:lnTo>
                      <a:lnTo>
                        <a:pt x="632" y="2"/>
                      </a:lnTo>
                      <a:lnTo>
                        <a:pt x="623" y="0"/>
                      </a:lnTo>
                      <a:lnTo>
                        <a:pt x="614" y="0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7" y="2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8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9" y="44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9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39" name="Freeform 603"/>
                <p:cNvSpPr>
                  <a:spLocks/>
                </p:cNvSpPr>
                <p:nvPr/>
              </p:nvSpPr>
              <p:spPr bwMode="auto">
                <a:xfrm flipH="1">
                  <a:off x="5147" y="3681"/>
                  <a:ext cx="118" cy="29"/>
                </a:xfrm>
                <a:custGeom>
                  <a:avLst/>
                  <a:gdLst>
                    <a:gd name="T0" fmla="*/ 614 w 699"/>
                    <a:gd name="T1" fmla="*/ 167 h 167"/>
                    <a:gd name="T2" fmla="*/ 632 w 699"/>
                    <a:gd name="T3" fmla="*/ 165 h 167"/>
                    <a:gd name="T4" fmla="*/ 647 w 699"/>
                    <a:gd name="T5" fmla="*/ 161 h 167"/>
                    <a:gd name="T6" fmla="*/ 661 w 699"/>
                    <a:gd name="T7" fmla="*/ 153 h 167"/>
                    <a:gd name="T8" fmla="*/ 673 w 699"/>
                    <a:gd name="T9" fmla="*/ 142 h 167"/>
                    <a:gd name="T10" fmla="*/ 684 w 699"/>
                    <a:gd name="T11" fmla="*/ 130 h 167"/>
                    <a:gd name="T12" fmla="*/ 692 w 699"/>
                    <a:gd name="T13" fmla="*/ 116 h 167"/>
                    <a:gd name="T14" fmla="*/ 696 w 699"/>
                    <a:gd name="T15" fmla="*/ 100 h 167"/>
                    <a:gd name="T16" fmla="*/ 699 w 699"/>
                    <a:gd name="T17" fmla="*/ 83 h 167"/>
                    <a:gd name="T18" fmla="*/ 696 w 699"/>
                    <a:gd name="T19" fmla="*/ 67 h 167"/>
                    <a:gd name="T20" fmla="*/ 692 w 699"/>
                    <a:gd name="T21" fmla="*/ 51 h 167"/>
                    <a:gd name="T22" fmla="*/ 684 w 699"/>
                    <a:gd name="T23" fmla="*/ 37 h 167"/>
                    <a:gd name="T24" fmla="*/ 673 w 699"/>
                    <a:gd name="T25" fmla="*/ 24 h 167"/>
                    <a:gd name="T26" fmla="*/ 661 w 699"/>
                    <a:gd name="T27" fmla="*/ 14 h 167"/>
                    <a:gd name="T28" fmla="*/ 647 w 699"/>
                    <a:gd name="T29" fmla="*/ 6 h 167"/>
                    <a:gd name="T30" fmla="*/ 632 w 699"/>
                    <a:gd name="T31" fmla="*/ 2 h 167"/>
                    <a:gd name="T32" fmla="*/ 614 w 699"/>
                    <a:gd name="T33" fmla="*/ 0 h 167"/>
                    <a:gd name="T34" fmla="*/ 75 w 699"/>
                    <a:gd name="T35" fmla="*/ 0 h 167"/>
                    <a:gd name="T36" fmla="*/ 59 w 699"/>
                    <a:gd name="T37" fmla="*/ 3 h 167"/>
                    <a:gd name="T38" fmla="*/ 44 w 699"/>
                    <a:gd name="T39" fmla="*/ 10 h 167"/>
                    <a:gd name="T40" fmla="*/ 30 w 699"/>
                    <a:gd name="T41" fmla="*/ 18 h 167"/>
                    <a:gd name="T42" fmla="*/ 18 w 699"/>
                    <a:gd name="T43" fmla="*/ 30 h 167"/>
                    <a:gd name="T44" fmla="*/ 10 w 699"/>
                    <a:gd name="T45" fmla="*/ 44 h 167"/>
                    <a:gd name="T46" fmla="*/ 3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3 w 699"/>
                    <a:gd name="T53" fmla="*/ 108 h 167"/>
                    <a:gd name="T54" fmla="*/ 10 w 699"/>
                    <a:gd name="T55" fmla="*/ 123 h 167"/>
                    <a:gd name="T56" fmla="*/ 18 w 699"/>
                    <a:gd name="T57" fmla="*/ 137 h 167"/>
                    <a:gd name="T58" fmla="*/ 30 w 699"/>
                    <a:gd name="T59" fmla="*/ 147 h 167"/>
                    <a:gd name="T60" fmla="*/ 44 w 699"/>
                    <a:gd name="T61" fmla="*/ 157 h 167"/>
                    <a:gd name="T62" fmla="*/ 59 w 699"/>
                    <a:gd name="T63" fmla="*/ 163 h 167"/>
                    <a:gd name="T64" fmla="*/ 75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3" y="167"/>
                      </a:moveTo>
                      <a:lnTo>
                        <a:pt x="614" y="167"/>
                      </a:lnTo>
                      <a:lnTo>
                        <a:pt x="623" y="166"/>
                      </a:lnTo>
                      <a:lnTo>
                        <a:pt x="632" y="165"/>
                      </a:lnTo>
                      <a:lnTo>
                        <a:pt x="639" y="163"/>
                      </a:lnTo>
                      <a:lnTo>
                        <a:pt x="647" y="161"/>
                      </a:lnTo>
                      <a:lnTo>
                        <a:pt x="655" y="157"/>
                      </a:lnTo>
                      <a:lnTo>
                        <a:pt x="661" y="153"/>
                      </a:lnTo>
                      <a:lnTo>
                        <a:pt x="668" y="147"/>
                      </a:lnTo>
                      <a:lnTo>
                        <a:pt x="673" y="142"/>
                      </a:lnTo>
                      <a:lnTo>
                        <a:pt x="679" y="137"/>
                      </a:lnTo>
                      <a:lnTo>
                        <a:pt x="684" y="130"/>
                      </a:lnTo>
                      <a:lnTo>
                        <a:pt x="688" y="123"/>
                      </a:lnTo>
                      <a:lnTo>
                        <a:pt x="692" y="116"/>
                      </a:lnTo>
                      <a:lnTo>
                        <a:pt x="694" y="108"/>
                      </a:lnTo>
                      <a:lnTo>
                        <a:pt x="696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6" y="67"/>
                      </a:lnTo>
                      <a:lnTo>
                        <a:pt x="694" y="59"/>
                      </a:lnTo>
                      <a:lnTo>
                        <a:pt x="692" y="51"/>
                      </a:lnTo>
                      <a:lnTo>
                        <a:pt x="688" y="44"/>
                      </a:lnTo>
                      <a:lnTo>
                        <a:pt x="684" y="37"/>
                      </a:lnTo>
                      <a:lnTo>
                        <a:pt x="679" y="30"/>
                      </a:lnTo>
                      <a:lnTo>
                        <a:pt x="673" y="24"/>
                      </a:lnTo>
                      <a:lnTo>
                        <a:pt x="668" y="18"/>
                      </a:lnTo>
                      <a:lnTo>
                        <a:pt x="661" y="14"/>
                      </a:lnTo>
                      <a:lnTo>
                        <a:pt x="655" y="10"/>
                      </a:lnTo>
                      <a:lnTo>
                        <a:pt x="647" y="6"/>
                      </a:lnTo>
                      <a:lnTo>
                        <a:pt x="639" y="3"/>
                      </a:lnTo>
                      <a:lnTo>
                        <a:pt x="632" y="2"/>
                      </a:lnTo>
                      <a:lnTo>
                        <a:pt x="623" y="0"/>
                      </a:lnTo>
                      <a:lnTo>
                        <a:pt x="614" y="0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7" y="2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8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10" y="44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40" name="Freeform 604"/>
                <p:cNvSpPr>
                  <a:spLocks/>
                </p:cNvSpPr>
                <p:nvPr/>
              </p:nvSpPr>
              <p:spPr bwMode="auto">
                <a:xfrm flipH="1">
                  <a:off x="4998" y="3681"/>
                  <a:ext cx="117" cy="29"/>
                </a:xfrm>
                <a:custGeom>
                  <a:avLst/>
                  <a:gdLst>
                    <a:gd name="T0" fmla="*/ 614 w 699"/>
                    <a:gd name="T1" fmla="*/ 167 h 167"/>
                    <a:gd name="T2" fmla="*/ 632 w 699"/>
                    <a:gd name="T3" fmla="*/ 165 h 167"/>
                    <a:gd name="T4" fmla="*/ 647 w 699"/>
                    <a:gd name="T5" fmla="*/ 161 h 167"/>
                    <a:gd name="T6" fmla="*/ 661 w 699"/>
                    <a:gd name="T7" fmla="*/ 153 h 167"/>
                    <a:gd name="T8" fmla="*/ 673 w 699"/>
                    <a:gd name="T9" fmla="*/ 142 h 167"/>
                    <a:gd name="T10" fmla="*/ 684 w 699"/>
                    <a:gd name="T11" fmla="*/ 130 h 167"/>
                    <a:gd name="T12" fmla="*/ 692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2 w 699"/>
                    <a:gd name="T21" fmla="*/ 51 h 167"/>
                    <a:gd name="T22" fmla="*/ 684 w 699"/>
                    <a:gd name="T23" fmla="*/ 37 h 167"/>
                    <a:gd name="T24" fmla="*/ 673 w 699"/>
                    <a:gd name="T25" fmla="*/ 24 h 167"/>
                    <a:gd name="T26" fmla="*/ 661 w 699"/>
                    <a:gd name="T27" fmla="*/ 14 h 167"/>
                    <a:gd name="T28" fmla="*/ 647 w 699"/>
                    <a:gd name="T29" fmla="*/ 6 h 167"/>
                    <a:gd name="T30" fmla="*/ 632 w 699"/>
                    <a:gd name="T31" fmla="*/ 2 h 167"/>
                    <a:gd name="T32" fmla="*/ 614 w 699"/>
                    <a:gd name="T33" fmla="*/ 0 h 167"/>
                    <a:gd name="T34" fmla="*/ 75 w 699"/>
                    <a:gd name="T35" fmla="*/ 0 h 167"/>
                    <a:gd name="T36" fmla="*/ 59 w 699"/>
                    <a:gd name="T37" fmla="*/ 3 h 167"/>
                    <a:gd name="T38" fmla="*/ 44 w 699"/>
                    <a:gd name="T39" fmla="*/ 10 h 167"/>
                    <a:gd name="T40" fmla="*/ 30 w 699"/>
                    <a:gd name="T41" fmla="*/ 18 h 167"/>
                    <a:gd name="T42" fmla="*/ 18 w 699"/>
                    <a:gd name="T43" fmla="*/ 30 h 167"/>
                    <a:gd name="T44" fmla="*/ 10 w 699"/>
                    <a:gd name="T45" fmla="*/ 44 h 167"/>
                    <a:gd name="T46" fmla="*/ 3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3 w 699"/>
                    <a:gd name="T53" fmla="*/ 108 h 167"/>
                    <a:gd name="T54" fmla="*/ 10 w 699"/>
                    <a:gd name="T55" fmla="*/ 123 h 167"/>
                    <a:gd name="T56" fmla="*/ 18 w 699"/>
                    <a:gd name="T57" fmla="*/ 137 h 167"/>
                    <a:gd name="T58" fmla="*/ 30 w 699"/>
                    <a:gd name="T59" fmla="*/ 147 h 167"/>
                    <a:gd name="T60" fmla="*/ 44 w 699"/>
                    <a:gd name="T61" fmla="*/ 157 h 167"/>
                    <a:gd name="T62" fmla="*/ 59 w 699"/>
                    <a:gd name="T63" fmla="*/ 163 h 167"/>
                    <a:gd name="T64" fmla="*/ 75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3" y="167"/>
                      </a:moveTo>
                      <a:lnTo>
                        <a:pt x="614" y="167"/>
                      </a:lnTo>
                      <a:lnTo>
                        <a:pt x="623" y="166"/>
                      </a:lnTo>
                      <a:lnTo>
                        <a:pt x="632" y="165"/>
                      </a:lnTo>
                      <a:lnTo>
                        <a:pt x="639" y="163"/>
                      </a:lnTo>
                      <a:lnTo>
                        <a:pt x="647" y="161"/>
                      </a:lnTo>
                      <a:lnTo>
                        <a:pt x="655" y="157"/>
                      </a:lnTo>
                      <a:lnTo>
                        <a:pt x="661" y="153"/>
                      </a:lnTo>
                      <a:lnTo>
                        <a:pt x="668" y="147"/>
                      </a:lnTo>
                      <a:lnTo>
                        <a:pt x="673" y="142"/>
                      </a:lnTo>
                      <a:lnTo>
                        <a:pt x="679" y="137"/>
                      </a:lnTo>
                      <a:lnTo>
                        <a:pt x="684" y="130"/>
                      </a:lnTo>
                      <a:lnTo>
                        <a:pt x="688" y="123"/>
                      </a:lnTo>
                      <a:lnTo>
                        <a:pt x="692" y="116"/>
                      </a:lnTo>
                      <a:lnTo>
                        <a:pt x="694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4" y="59"/>
                      </a:lnTo>
                      <a:lnTo>
                        <a:pt x="692" y="51"/>
                      </a:lnTo>
                      <a:lnTo>
                        <a:pt x="688" y="44"/>
                      </a:lnTo>
                      <a:lnTo>
                        <a:pt x="684" y="37"/>
                      </a:lnTo>
                      <a:lnTo>
                        <a:pt x="679" y="30"/>
                      </a:lnTo>
                      <a:lnTo>
                        <a:pt x="673" y="24"/>
                      </a:lnTo>
                      <a:lnTo>
                        <a:pt x="668" y="18"/>
                      </a:lnTo>
                      <a:lnTo>
                        <a:pt x="661" y="14"/>
                      </a:lnTo>
                      <a:lnTo>
                        <a:pt x="655" y="10"/>
                      </a:lnTo>
                      <a:lnTo>
                        <a:pt x="647" y="6"/>
                      </a:lnTo>
                      <a:lnTo>
                        <a:pt x="639" y="3"/>
                      </a:lnTo>
                      <a:lnTo>
                        <a:pt x="632" y="2"/>
                      </a:lnTo>
                      <a:lnTo>
                        <a:pt x="623" y="0"/>
                      </a:lnTo>
                      <a:lnTo>
                        <a:pt x="614" y="0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7" y="2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8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10" y="44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41" name="Freeform 605"/>
                <p:cNvSpPr>
                  <a:spLocks/>
                </p:cNvSpPr>
                <p:nvPr/>
              </p:nvSpPr>
              <p:spPr bwMode="auto">
                <a:xfrm flipH="1">
                  <a:off x="4847" y="3681"/>
                  <a:ext cx="69" cy="29"/>
                </a:xfrm>
                <a:custGeom>
                  <a:avLst/>
                  <a:gdLst>
                    <a:gd name="T0" fmla="*/ 327 w 412"/>
                    <a:gd name="T1" fmla="*/ 166 h 166"/>
                    <a:gd name="T2" fmla="*/ 345 w 412"/>
                    <a:gd name="T3" fmla="*/ 165 h 166"/>
                    <a:gd name="T4" fmla="*/ 360 w 412"/>
                    <a:gd name="T5" fmla="*/ 160 h 166"/>
                    <a:gd name="T6" fmla="*/ 375 w 412"/>
                    <a:gd name="T7" fmla="*/ 152 h 166"/>
                    <a:gd name="T8" fmla="*/ 387 w 412"/>
                    <a:gd name="T9" fmla="*/ 142 h 166"/>
                    <a:gd name="T10" fmla="*/ 398 w 412"/>
                    <a:gd name="T11" fmla="*/ 130 h 166"/>
                    <a:gd name="T12" fmla="*/ 405 w 412"/>
                    <a:gd name="T13" fmla="*/ 116 h 166"/>
                    <a:gd name="T14" fmla="*/ 410 w 412"/>
                    <a:gd name="T15" fmla="*/ 99 h 166"/>
                    <a:gd name="T16" fmla="*/ 412 w 412"/>
                    <a:gd name="T17" fmla="*/ 83 h 166"/>
                    <a:gd name="T18" fmla="*/ 410 w 412"/>
                    <a:gd name="T19" fmla="*/ 67 h 166"/>
                    <a:gd name="T20" fmla="*/ 405 w 412"/>
                    <a:gd name="T21" fmla="*/ 50 h 166"/>
                    <a:gd name="T22" fmla="*/ 398 w 412"/>
                    <a:gd name="T23" fmla="*/ 36 h 166"/>
                    <a:gd name="T24" fmla="*/ 387 w 412"/>
                    <a:gd name="T25" fmla="*/ 24 h 166"/>
                    <a:gd name="T26" fmla="*/ 375 w 412"/>
                    <a:gd name="T27" fmla="*/ 14 h 166"/>
                    <a:gd name="T28" fmla="*/ 360 w 412"/>
                    <a:gd name="T29" fmla="*/ 6 h 166"/>
                    <a:gd name="T30" fmla="*/ 345 w 412"/>
                    <a:gd name="T31" fmla="*/ 1 h 166"/>
                    <a:gd name="T32" fmla="*/ 327 w 412"/>
                    <a:gd name="T33" fmla="*/ 0 h 166"/>
                    <a:gd name="T34" fmla="*/ 75 w 412"/>
                    <a:gd name="T35" fmla="*/ 0 h 166"/>
                    <a:gd name="T36" fmla="*/ 59 w 412"/>
                    <a:gd name="T37" fmla="*/ 3 h 166"/>
                    <a:gd name="T38" fmla="*/ 44 w 412"/>
                    <a:gd name="T39" fmla="*/ 10 h 166"/>
                    <a:gd name="T40" fmla="*/ 31 w 412"/>
                    <a:gd name="T41" fmla="*/ 18 h 166"/>
                    <a:gd name="T42" fmla="*/ 19 w 412"/>
                    <a:gd name="T43" fmla="*/ 29 h 166"/>
                    <a:gd name="T44" fmla="*/ 10 w 412"/>
                    <a:gd name="T45" fmla="*/ 44 h 166"/>
                    <a:gd name="T46" fmla="*/ 4 w 412"/>
                    <a:gd name="T47" fmla="*/ 58 h 166"/>
                    <a:gd name="T48" fmla="*/ 0 w 412"/>
                    <a:gd name="T49" fmla="*/ 74 h 166"/>
                    <a:gd name="T50" fmla="*/ 0 w 412"/>
                    <a:gd name="T51" fmla="*/ 92 h 166"/>
                    <a:gd name="T52" fmla="*/ 4 w 412"/>
                    <a:gd name="T53" fmla="*/ 108 h 166"/>
                    <a:gd name="T54" fmla="*/ 10 w 412"/>
                    <a:gd name="T55" fmla="*/ 122 h 166"/>
                    <a:gd name="T56" fmla="*/ 19 w 412"/>
                    <a:gd name="T57" fmla="*/ 137 h 166"/>
                    <a:gd name="T58" fmla="*/ 31 w 412"/>
                    <a:gd name="T59" fmla="*/ 148 h 166"/>
                    <a:gd name="T60" fmla="*/ 44 w 412"/>
                    <a:gd name="T61" fmla="*/ 156 h 166"/>
                    <a:gd name="T62" fmla="*/ 59 w 412"/>
                    <a:gd name="T63" fmla="*/ 163 h 166"/>
                    <a:gd name="T64" fmla="*/ 75 w 412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2" h="166">
                      <a:moveTo>
                        <a:pt x="84" y="166"/>
                      </a:moveTo>
                      <a:lnTo>
                        <a:pt x="327" y="166"/>
                      </a:lnTo>
                      <a:lnTo>
                        <a:pt x="336" y="166"/>
                      </a:lnTo>
                      <a:lnTo>
                        <a:pt x="345" y="165"/>
                      </a:lnTo>
                      <a:lnTo>
                        <a:pt x="353" y="163"/>
                      </a:lnTo>
                      <a:lnTo>
                        <a:pt x="360" y="160"/>
                      </a:lnTo>
                      <a:lnTo>
                        <a:pt x="368" y="156"/>
                      </a:lnTo>
                      <a:lnTo>
                        <a:pt x="375" y="152"/>
                      </a:lnTo>
                      <a:lnTo>
                        <a:pt x="381" y="148"/>
                      </a:lnTo>
                      <a:lnTo>
                        <a:pt x="387" y="142"/>
                      </a:lnTo>
                      <a:lnTo>
                        <a:pt x="392" y="137"/>
                      </a:lnTo>
                      <a:lnTo>
                        <a:pt x="398" y="130"/>
                      </a:lnTo>
                      <a:lnTo>
                        <a:pt x="402" y="122"/>
                      </a:lnTo>
                      <a:lnTo>
                        <a:pt x="405" y="116"/>
                      </a:lnTo>
                      <a:lnTo>
                        <a:pt x="407" y="108"/>
                      </a:lnTo>
                      <a:lnTo>
                        <a:pt x="410" y="99"/>
                      </a:lnTo>
                      <a:lnTo>
                        <a:pt x="411" y="92"/>
                      </a:lnTo>
                      <a:lnTo>
                        <a:pt x="412" y="83"/>
                      </a:lnTo>
                      <a:lnTo>
                        <a:pt x="411" y="74"/>
                      </a:lnTo>
                      <a:lnTo>
                        <a:pt x="410" y="67"/>
                      </a:lnTo>
                      <a:lnTo>
                        <a:pt x="407" y="58"/>
                      </a:lnTo>
                      <a:lnTo>
                        <a:pt x="405" y="50"/>
                      </a:lnTo>
                      <a:lnTo>
                        <a:pt x="402" y="44"/>
                      </a:lnTo>
                      <a:lnTo>
                        <a:pt x="398" y="36"/>
                      </a:lnTo>
                      <a:lnTo>
                        <a:pt x="392" y="29"/>
                      </a:lnTo>
                      <a:lnTo>
                        <a:pt x="387" y="24"/>
                      </a:lnTo>
                      <a:lnTo>
                        <a:pt x="381" y="18"/>
                      </a:lnTo>
                      <a:lnTo>
                        <a:pt x="375" y="14"/>
                      </a:lnTo>
                      <a:lnTo>
                        <a:pt x="368" y="10"/>
                      </a:lnTo>
                      <a:lnTo>
                        <a:pt x="360" y="6"/>
                      </a:lnTo>
                      <a:lnTo>
                        <a:pt x="353" y="3"/>
                      </a:lnTo>
                      <a:lnTo>
                        <a:pt x="345" y="1"/>
                      </a:lnTo>
                      <a:lnTo>
                        <a:pt x="336" y="0"/>
                      </a:lnTo>
                      <a:lnTo>
                        <a:pt x="327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8"/>
                      </a:lnTo>
                      <a:lnTo>
                        <a:pt x="25" y="24"/>
                      </a:lnTo>
                      <a:lnTo>
                        <a:pt x="19" y="29"/>
                      </a:lnTo>
                      <a:lnTo>
                        <a:pt x="15" y="36"/>
                      </a:lnTo>
                      <a:lnTo>
                        <a:pt x="10" y="44"/>
                      </a:lnTo>
                      <a:lnTo>
                        <a:pt x="7" y="50"/>
                      </a:lnTo>
                      <a:lnTo>
                        <a:pt x="4" y="58"/>
                      </a:lnTo>
                      <a:lnTo>
                        <a:pt x="1" y="67"/>
                      </a:lnTo>
                      <a:lnTo>
                        <a:pt x="0" y="74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99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2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1" y="148"/>
                      </a:lnTo>
                      <a:lnTo>
                        <a:pt x="37" y="152"/>
                      </a:lnTo>
                      <a:lnTo>
                        <a:pt x="44" y="156"/>
                      </a:lnTo>
                      <a:lnTo>
                        <a:pt x="51" y="160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4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42" name="Freeform 606"/>
                <p:cNvSpPr>
                  <a:spLocks/>
                </p:cNvSpPr>
                <p:nvPr/>
              </p:nvSpPr>
              <p:spPr bwMode="auto">
                <a:xfrm flipH="1">
                  <a:off x="6204" y="3740"/>
                  <a:ext cx="118" cy="29"/>
                </a:xfrm>
                <a:custGeom>
                  <a:avLst/>
                  <a:gdLst>
                    <a:gd name="T0" fmla="*/ 619 w 703"/>
                    <a:gd name="T1" fmla="*/ 166 h 166"/>
                    <a:gd name="T2" fmla="*/ 636 w 703"/>
                    <a:gd name="T3" fmla="*/ 165 h 166"/>
                    <a:gd name="T4" fmla="*/ 651 w 703"/>
                    <a:gd name="T5" fmla="*/ 160 h 166"/>
                    <a:gd name="T6" fmla="*/ 665 w 703"/>
                    <a:gd name="T7" fmla="*/ 152 h 166"/>
                    <a:gd name="T8" fmla="*/ 679 w 703"/>
                    <a:gd name="T9" fmla="*/ 142 h 166"/>
                    <a:gd name="T10" fmla="*/ 688 w 703"/>
                    <a:gd name="T11" fmla="*/ 130 h 166"/>
                    <a:gd name="T12" fmla="*/ 696 w 703"/>
                    <a:gd name="T13" fmla="*/ 116 h 166"/>
                    <a:gd name="T14" fmla="*/ 700 w 703"/>
                    <a:gd name="T15" fmla="*/ 100 h 166"/>
                    <a:gd name="T16" fmla="*/ 703 w 703"/>
                    <a:gd name="T17" fmla="*/ 83 h 166"/>
                    <a:gd name="T18" fmla="*/ 700 w 703"/>
                    <a:gd name="T19" fmla="*/ 67 h 166"/>
                    <a:gd name="T20" fmla="*/ 696 w 703"/>
                    <a:gd name="T21" fmla="*/ 50 h 166"/>
                    <a:gd name="T22" fmla="*/ 688 w 703"/>
                    <a:gd name="T23" fmla="*/ 36 h 166"/>
                    <a:gd name="T24" fmla="*/ 679 w 703"/>
                    <a:gd name="T25" fmla="*/ 24 h 166"/>
                    <a:gd name="T26" fmla="*/ 665 w 703"/>
                    <a:gd name="T27" fmla="*/ 14 h 166"/>
                    <a:gd name="T28" fmla="*/ 651 w 703"/>
                    <a:gd name="T29" fmla="*/ 7 h 166"/>
                    <a:gd name="T30" fmla="*/ 636 w 703"/>
                    <a:gd name="T31" fmla="*/ 1 h 166"/>
                    <a:gd name="T32" fmla="*/ 619 w 703"/>
                    <a:gd name="T33" fmla="*/ 0 h 166"/>
                    <a:gd name="T34" fmla="*/ 76 w 703"/>
                    <a:gd name="T35" fmla="*/ 0 h 166"/>
                    <a:gd name="T36" fmla="*/ 60 w 703"/>
                    <a:gd name="T37" fmla="*/ 3 h 166"/>
                    <a:gd name="T38" fmla="*/ 44 w 703"/>
                    <a:gd name="T39" fmla="*/ 10 h 166"/>
                    <a:gd name="T40" fmla="*/ 31 w 703"/>
                    <a:gd name="T41" fmla="*/ 19 h 166"/>
                    <a:gd name="T42" fmla="*/ 20 w 703"/>
                    <a:gd name="T43" fmla="*/ 30 h 166"/>
                    <a:gd name="T44" fmla="*/ 11 w 703"/>
                    <a:gd name="T45" fmla="*/ 44 h 166"/>
                    <a:gd name="T46" fmla="*/ 5 w 703"/>
                    <a:gd name="T47" fmla="*/ 58 h 166"/>
                    <a:gd name="T48" fmla="*/ 2 w 703"/>
                    <a:gd name="T49" fmla="*/ 75 h 166"/>
                    <a:gd name="T50" fmla="*/ 2 w 703"/>
                    <a:gd name="T51" fmla="*/ 92 h 166"/>
                    <a:gd name="T52" fmla="*/ 5 w 703"/>
                    <a:gd name="T53" fmla="*/ 108 h 166"/>
                    <a:gd name="T54" fmla="*/ 11 w 703"/>
                    <a:gd name="T55" fmla="*/ 123 h 166"/>
                    <a:gd name="T56" fmla="*/ 20 w 703"/>
                    <a:gd name="T57" fmla="*/ 137 h 166"/>
                    <a:gd name="T58" fmla="*/ 31 w 703"/>
                    <a:gd name="T59" fmla="*/ 148 h 166"/>
                    <a:gd name="T60" fmla="*/ 44 w 703"/>
                    <a:gd name="T61" fmla="*/ 157 h 166"/>
                    <a:gd name="T62" fmla="*/ 60 w 703"/>
                    <a:gd name="T63" fmla="*/ 163 h 166"/>
                    <a:gd name="T64" fmla="*/ 76 w 703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3" h="166">
                      <a:moveTo>
                        <a:pt x="85" y="166"/>
                      </a:moveTo>
                      <a:lnTo>
                        <a:pt x="619" y="166"/>
                      </a:lnTo>
                      <a:lnTo>
                        <a:pt x="627" y="166"/>
                      </a:lnTo>
                      <a:lnTo>
                        <a:pt x="636" y="165"/>
                      </a:lnTo>
                      <a:lnTo>
                        <a:pt x="643" y="163"/>
                      </a:lnTo>
                      <a:lnTo>
                        <a:pt x="651" y="160"/>
                      </a:lnTo>
                      <a:lnTo>
                        <a:pt x="659" y="157"/>
                      </a:lnTo>
                      <a:lnTo>
                        <a:pt x="665" y="152"/>
                      </a:lnTo>
                      <a:lnTo>
                        <a:pt x="672" y="148"/>
                      </a:lnTo>
                      <a:lnTo>
                        <a:pt x="679" y="142"/>
                      </a:lnTo>
                      <a:lnTo>
                        <a:pt x="683" y="137"/>
                      </a:lnTo>
                      <a:lnTo>
                        <a:pt x="688" y="130"/>
                      </a:lnTo>
                      <a:lnTo>
                        <a:pt x="693" y="123"/>
                      </a:lnTo>
                      <a:lnTo>
                        <a:pt x="696" y="116"/>
                      </a:lnTo>
                      <a:lnTo>
                        <a:pt x="698" y="108"/>
                      </a:lnTo>
                      <a:lnTo>
                        <a:pt x="700" y="100"/>
                      </a:lnTo>
                      <a:lnTo>
                        <a:pt x="702" y="92"/>
                      </a:lnTo>
                      <a:lnTo>
                        <a:pt x="703" y="83"/>
                      </a:lnTo>
                      <a:lnTo>
                        <a:pt x="702" y="75"/>
                      </a:lnTo>
                      <a:lnTo>
                        <a:pt x="700" y="67"/>
                      </a:lnTo>
                      <a:lnTo>
                        <a:pt x="698" y="58"/>
                      </a:lnTo>
                      <a:lnTo>
                        <a:pt x="696" y="50"/>
                      </a:lnTo>
                      <a:lnTo>
                        <a:pt x="693" y="44"/>
                      </a:lnTo>
                      <a:lnTo>
                        <a:pt x="688" y="36"/>
                      </a:lnTo>
                      <a:lnTo>
                        <a:pt x="683" y="30"/>
                      </a:lnTo>
                      <a:lnTo>
                        <a:pt x="679" y="24"/>
                      </a:lnTo>
                      <a:lnTo>
                        <a:pt x="672" y="19"/>
                      </a:lnTo>
                      <a:lnTo>
                        <a:pt x="665" y="14"/>
                      </a:lnTo>
                      <a:lnTo>
                        <a:pt x="659" y="10"/>
                      </a:lnTo>
                      <a:lnTo>
                        <a:pt x="651" y="7"/>
                      </a:lnTo>
                      <a:lnTo>
                        <a:pt x="643" y="3"/>
                      </a:lnTo>
                      <a:lnTo>
                        <a:pt x="636" y="1"/>
                      </a:lnTo>
                      <a:lnTo>
                        <a:pt x="627" y="0"/>
                      </a:lnTo>
                      <a:lnTo>
                        <a:pt x="619" y="0"/>
                      </a:lnTo>
                      <a:lnTo>
                        <a:pt x="85" y="0"/>
                      </a:lnTo>
                      <a:lnTo>
                        <a:pt x="76" y="0"/>
                      </a:lnTo>
                      <a:lnTo>
                        <a:pt x="67" y="1"/>
                      </a:lnTo>
                      <a:lnTo>
                        <a:pt x="60" y="3"/>
                      </a:lnTo>
                      <a:lnTo>
                        <a:pt x="52" y="7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9"/>
                      </a:lnTo>
                      <a:lnTo>
                        <a:pt x="26" y="24"/>
                      </a:lnTo>
                      <a:lnTo>
                        <a:pt x="20" y="30"/>
                      </a:lnTo>
                      <a:lnTo>
                        <a:pt x="15" y="36"/>
                      </a:lnTo>
                      <a:lnTo>
                        <a:pt x="11" y="44"/>
                      </a:lnTo>
                      <a:lnTo>
                        <a:pt x="7" y="50"/>
                      </a:lnTo>
                      <a:lnTo>
                        <a:pt x="5" y="58"/>
                      </a:lnTo>
                      <a:lnTo>
                        <a:pt x="3" y="67"/>
                      </a:lnTo>
                      <a:lnTo>
                        <a:pt x="2" y="75"/>
                      </a:lnTo>
                      <a:lnTo>
                        <a:pt x="0" y="83"/>
                      </a:lnTo>
                      <a:lnTo>
                        <a:pt x="2" y="92"/>
                      </a:lnTo>
                      <a:lnTo>
                        <a:pt x="3" y="100"/>
                      </a:lnTo>
                      <a:lnTo>
                        <a:pt x="5" y="108"/>
                      </a:lnTo>
                      <a:lnTo>
                        <a:pt x="7" y="116"/>
                      </a:lnTo>
                      <a:lnTo>
                        <a:pt x="11" y="123"/>
                      </a:lnTo>
                      <a:lnTo>
                        <a:pt x="15" y="130"/>
                      </a:lnTo>
                      <a:lnTo>
                        <a:pt x="20" y="137"/>
                      </a:lnTo>
                      <a:lnTo>
                        <a:pt x="26" y="142"/>
                      </a:lnTo>
                      <a:lnTo>
                        <a:pt x="31" y="148"/>
                      </a:lnTo>
                      <a:lnTo>
                        <a:pt x="38" y="152"/>
                      </a:lnTo>
                      <a:lnTo>
                        <a:pt x="44" y="157"/>
                      </a:lnTo>
                      <a:lnTo>
                        <a:pt x="52" y="160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5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43" name="Freeform 607"/>
                <p:cNvSpPr>
                  <a:spLocks/>
                </p:cNvSpPr>
                <p:nvPr/>
              </p:nvSpPr>
              <p:spPr bwMode="auto">
                <a:xfrm flipH="1">
                  <a:off x="6052" y="3740"/>
                  <a:ext cx="119" cy="29"/>
                </a:xfrm>
                <a:custGeom>
                  <a:avLst/>
                  <a:gdLst>
                    <a:gd name="T0" fmla="*/ 618 w 702"/>
                    <a:gd name="T1" fmla="*/ 166 h 166"/>
                    <a:gd name="T2" fmla="*/ 635 w 702"/>
                    <a:gd name="T3" fmla="*/ 165 h 166"/>
                    <a:gd name="T4" fmla="*/ 651 w 702"/>
                    <a:gd name="T5" fmla="*/ 160 h 166"/>
                    <a:gd name="T6" fmla="*/ 665 w 702"/>
                    <a:gd name="T7" fmla="*/ 152 h 166"/>
                    <a:gd name="T8" fmla="*/ 677 w 702"/>
                    <a:gd name="T9" fmla="*/ 142 h 166"/>
                    <a:gd name="T10" fmla="*/ 688 w 702"/>
                    <a:gd name="T11" fmla="*/ 130 h 166"/>
                    <a:gd name="T12" fmla="*/ 696 w 702"/>
                    <a:gd name="T13" fmla="*/ 116 h 166"/>
                    <a:gd name="T14" fmla="*/ 700 w 702"/>
                    <a:gd name="T15" fmla="*/ 100 h 166"/>
                    <a:gd name="T16" fmla="*/ 702 w 702"/>
                    <a:gd name="T17" fmla="*/ 83 h 166"/>
                    <a:gd name="T18" fmla="*/ 700 w 702"/>
                    <a:gd name="T19" fmla="*/ 67 h 166"/>
                    <a:gd name="T20" fmla="*/ 696 w 702"/>
                    <a:gd name="T21" fmla="*/ 50 h 166"/>
                    <a:gd name="T22" fmla="*/ 688 w 702"/>
                    <a:gd name="T23" fmla="*/ 36 h 166"/>
                    <a:gd name="T24" fmla="*/ 677 w 702"/>
                    <a:gd name="T25" fmla="*/ 24 h 166"/>
                    <a:gd name="T26" fmla="*/ 665 w 702"/>
                    <a:gd name="T27" fmla="*/ 14 h 166"/>
                    <a:gd name="T28" fmla="*/ 651 w 702"/>
                    <a:gd name="T29" fmla="*/ 7 h 166"/>
                    <a:gd name="T30" fmla="*/ 635 w 702"/>
                    <a:gd name="T31" fmla="*/ 1 h 166"/>
                    <a:gd name="T32" fmla="*/ 618 w 702"/>
                    <a:gd name="T33" fmla="*/ 0 h 166"/>
                    <a:gd name="T34" fmla="*/ 76 w 702"/>
                    <a:gd name="T35" fmla="*/ 0 h 166"/>
                    <a:gd name="T36" fmla="*/ 59 w 702"/>
                    <a:gd name="T37" fmla="*/ 3 h 166"/>
                    <a:gd name="T38" fmla="*/ 44 w 702"/>
                    <a:gd name="T39" fmla="*/ 10 h 166"/>
                    <a:gd name="T40" fmla="*/ 31 w 702"/>
                    <a:gd name="T41" fmla="*/ 19 h 166"/>
                    <a:gd name="T42" fmla="*/ 20 w 702"/>
                    <a:gd name="T43" fmla="*/ 30 h 166"/>
                    <a:gd name="T44" fmla="*/ 10 w 702"/>
                    <a:gd name="T45" fmla="*/ 44 h 166"/>
                    <a:gd name="T46" fmla="*/ 5 w 702"/>
                    <a:gd name="T47" fmla="*/ 58 h 166"/>
                    <a:gd name="T48" fmla="*/ 1 w 702"/>
                    <a:gd name="T49" fmla="*/ 75 h 166"/>
                    <a:gd name="T50" fmla="*/ 1 w 702"/>
                    <a:gd name="T51" fmla="*/ 92 h 166"/>
                    <a:gd name="T52" fmla="*/ 5 w 702"/>
                    <a:gd name="T53" fmla="*/ 108 h 166"/>
                    <a:gd name="T54" fmla="*/ 10 w 702"/>
                    <a:gd name="T55" fmla="*/ 123 h 166"/>
                    <a:gd name="T56" fmla="*/ 20 w 702"/>
                    <a:gd name="T57" fmla="*/ 137 h 166"/>
                    <a:gd name="T58" fmla="*/ 31 w 702"/>
                    <a:gd name="T59" fmla="*/ 148 h 166"/>
                    <a:gd name="T60" fmla="*/ 44 w 702"/>
                    <a:gd name="T61" fmla="*/ 157 h 166"/>
                    <a:gd name="T62" fmla="*/ 59 w 702"/>
                    <a:gd name="T63" fmla="*/ 163 h 166"/>
                    <a:gd name="T64" fmla="*/ 76 w 702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2" h="166">
                      <a:moveTo>
                        <a:pt x="85" y="166"/>
                      </a:moveTo>
                      <a:lnTo>
                        <a:pt x="618" y="166"/>
                      </a:lnTo>
                      <a:lnTo>
                        <a:pt x="627" y="166"/>
                      </a:lnTo>
                      <a:lnTo>
                        <a:pt x="635" y="165"/>
                      </a:lnTo>
                      <a:lnTo>
                        <a:pt x="643" y="163"/>
                      </a:lnTo>
                      <a:lnTo>
                        <a:pt x="651" y="160"/>
                      </a:lnTo>
                      <a:lnTo>
                        <a:pt x="659" y="157"/>
                      </a:lnTo>
                      <a:lnTo>
                        <a:pt x="665" y="152"/>
                      </a:lnTo>
                      <a:lnTo>
                        <a:pt x="672" y="148"/>
                      </a:lnTo>
                      <a:lnTo>
                        <a:pt x="677" y="142"/>
                      </a:lnTo>
                      <a:lnTo>
                        <a:pt x="683" y="137"/>
                      </a:lnTo>
                      <a:lnTo>
                        <a:pt x="688" y="130"/>
                      </a:lnTo>
                      <a:lnTo>
                        <a:pt x="691" y="123"/>
                      </a:lnTo>
                      <a:lnTo>
                        <a:pt x="696" y="116"/>
                      </a:lnTo>
                      <a:lnTo>
                        <a:pt x="698" y="108"/>
                      </a:lnTo>
                      <a:lnTo>
                        <a:pt x="700" y="100"/>
                      </a:lnTo>
                      <a:lnTo>
                        <a:pt x="701" y="92"/>
                      </a:lnTo>
                      <a:lnTo>
                        <a:pt x="702" y="83"/>
                      </a:lnTo>
                      <a:lnTo>
                        <a:pt x="701" y="75"/>
                      </a:lnTo>
                      <a:lnTo>
                        <a:pt x="700" y="67"/>
                      </a:lnTo>
                      <a:lnTo>
                        <a:pt x="698" y="58"/>
                      </a:lnTo>
                      <a:lnTo>
                        <a:pt x="696" y="50"/>
                      </a:lnTo>
                      <a:lnTo>
                        <a:pt x="691" y="44"/>
                      </a:lnTo>
                      <a:lnTo>
                        <a:pt x="688" y="36"/>
                      </a:lnTo>
                      <a:lnTo>
                        <a:pt x="683" y="30"/>
                      </a:lnTo>
                      <a:lnTo>
                        <a:pt x="677" y="24"/>
                      </a:lnTo>
                      <a:lnTo>
                        <a:pt x="672" y="19"/>
                      </a:lnTo>
                      <a:lnTo>
                        <a:pt x="665" y="14"/>
                      </a:lnTo>
                      <a:lnTo>
                        <a:pt x="659" y="10"/>
                      </a:lnTo>
                      <a:lnTo>
                        <a:pt x="651" y="7"/>
                      </a:lnTo>
                      <a:lnTo>
                        <a:pt x="643" y="3"/>
                      </a:lnTo>
                      <a:lnTo>
                        <a:pt x="635" y="1"/>
                      </a:lnTo>
                      <a:lnTo>
                        <a:pt x="627" y="0"/>
                      </a:lnTo>
                      <a:lnTo>
                        <a:pt x="618" y="0"/>
                      </a:lnTo>
                      <a:lnTo>
                        <a:pt x="85" y="0"/>
                      </a:lnTo>
                      <a:lnTo>
                        <a:pt x="76" y="0"/>
                      </a:lnTo>
                      <a:lnTo>
                        <a:pt x="67" y="1"/>
                      </a:lnTo>
                      <a:lnTo>
                        <a:pt x="59" y="3"/>
                      </a:lnTo>
                      <a:lnTo>
                        <a:pt x="52" y="7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9"/>
                      </a:lnTo>
                      <a:lnTo>
                        <a:pt x="25" y="24"/>
                      </a:lnTo>
                      <a:lnTo>
                        <a:pt x="20" y="30"/>
                      </a:lnTo>
                      <a:lnTo>
                        <a:pt x="14" y="36"/>
                      </a:lnTo>
                      <a:lnTo>
                        <a:pt x="10" y="44"/>
                      </a:lnTo>
                      <a:lnTo>
                        <a:pt x="7" y="50"/>
                      </a:lnTo>
                      <a:lnTo>
                        <a:pt x="5" y="58"/>
                      </a:lnTo>
                      <a:lnTo>
                        <a:pt x="2" y="67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5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20" y="137"/>
                      </a:lnTo>
                      <a:lnTo>
                        <a:pt x="25" y="142"/>
                      </a:lnTo>
                      <a:lnTo>
                        <a:pt x="31" y="148"/>
                      </a:lnTo>
                      <a:lnTo>
                        <a:pt x="37" y="152"/>
                      </a:lnTo>
                      <a:lnTo>
                        <a:pt x="44" y="157"/>
                      </a:lnTo>
                      <a:lnTo>
                        <a:pt x="52" y="160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5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44" name="Freeform 608"/>
                <p:cNvSpPr>
                  <a:spLocks/>
                </p:cNvSpPr>
                <p:nvPr/>
              </p:nvSpPr>
              <p:spPr bwMode="auto">
                <a:xfrm flipH="1">
                  <a:off x="5616" y="3740"/>
                  <a:ext cx="389" cy="29"/>
                </a:xfrm>
                <a:custGeom>
                  <a:avLst/>
                  <a:gdLst>
                    <a:gd name="T0" fmla="*/ 83 w 2316"/>
                    <a:gd name="T1" fmla="*/ 0 h 166"/>
                    <a:gd name="T2" fmla="*/ 66 w 2316"/>
                    <a:gd name="T3" fmla="*/ 1 h 166"/>
                    <a:gd name="T4" fmla="*/ 50 w 2316"/>
                    <a:gd name="T5" fmla="*/ 7 h 166"/>
                    <a:gd name="T6" fmla="*/ 36 w 2316"/>
                    <a:gd name="T7" fmla="*/ 14 h 166"/>
                    <a:gd name="T8" fmla="*/ 24 w 2316"/>
                    <a:gd name="T9" fmla="*/ 24 h 166"/>
                    <a:gd name="T10" fmla="*/ 14 w 2316"/>
                    <a:gd name="T11" fmla="*/ 36 h 166"/>
                    <a:gd name="T12" fmla="*/ 6 w 2316"/>
                    <a:gd name="T13" fmla="*/ 50 h 166"/>
                    <a:gd name="T14" fmla="*/ 1 w 2316"/>
                    <a:gd name="T15" fmla="*/ 67 h 166"/>
                    <a:gd name="T16" fmla="*/ 0 w 2316"/>
                    <a:gd name="T17" fmla="*/ 83 h 166"/>
                    <a:gd name="T18" fmla="*/ 1 w 2316"/>
                    <a:gd name="T19" fmla="*/ 100 h 166"/>
                    <a:gd name="T20" fmla="*/ 6 w 2316"/>
                    <a:gd name="T21" fmla="*/ 116 h 166"/>
                    <a:gd name="T22" fmla="*/ 14 w 2316"/>
                    <a:gd name="T23" fmla="*/ 130 h 166"/>
                    <a:gd name="T24" fmla="*/ 24 w 2316"/>
                    <a:gd name="T25" fmla="*/ 142 h 166"/>
                    <a:gd name="T26" fmla="*/ 36 w 2316"/>
                    <a:gd name="T27" fmla="*/ 152 h 166"/>
                    <a:gd name="T28" fmla="*/ 50 w 2316"/>
                    <a:gd name="T29" fmla="*/ 160 h 166"/>
                    <a:gd name="T30" fmla="*/ 66 w 2316"/>
                    <a:gd name="T31" fmla="*/ 165 h 166"/>
                    <a:gd name="T32" fmla="*/ 83 w 2316"/>
                    <a:gd name="T33" fmla="*/ 166 h 166"/>
                    <a:gd name="T34" fmla="*/ 2240 w 2316"/>
                    <a:gd name="T35" fmla="*/ 166 h 166"/>
                    <a:gd name="T36" fmla="*/ 2257 w 2316"/>
                    <a:gd name="T37" fmla="*/ 163 h 166"/>
                    <a:gd name="T38" fmla="*/ 2272 w 2316"/>
                    <a:gd name="T39" fmla="*/ 157 h 166"/>
                    <a:gd name="T40" fmla="*/ 2285 w 2316"/>
                    <a:gd name="T41" fmla="*/ 148 h 166"/>
                    <a:gd name="T42" fmla="*/ 2296 w 2316"/>
                    <a:gd name="T43" fmla="*/ 137 h 166"/>
                    <a:gd name="T44" fmla="*/ 2305 w 2316"/>
                    <a:gd name="T45" fmla="*/ 123 h 166"/>
                    <a:gd name="T46" fmla="*/ 2312 w 2316"/>
                    <a:gd name="T47" fmla="*/ 108 h 166"/>
                    <a:gd name="T48" fmla="*/ 2315 w 2316"/>
                    <a:gd name="T49" fmla="*/ 92 h 166"/>
                    <a:gd name="T50" fmla="*/ 2315 w 2316"/>
                    <a:gd name="T51" fmla="*/ 75 h 166"/>
                    <a:gd name="T52" fmla="*/ 2312 w 2316"/>
                    <a:gd name="T53" fmla="*/ 58 h 166"/>
                    <a:gd name="T54" fmla="*/ 2305 w 2316"/>
                    <a:gd name="T55" fmla="*/ 44 h 166"/>
                    <a:gd name="T56" fmla="*/ 2296 w 2316"/>
                    <a:gd name="T57" fmla="*/ 30 h 166"/>
                    <a:gd name="T58" fmla="*/ 2285 w 2316"/>
                    <a:gd name="T59" fmla="*/ 19 h 166"/>
                    <a:gd name="T60" fmla="*/ 2272 w 2316"/>
                    <a:gd name="T61" fmla="*/ 10 h 166"/>
                    <a:gd name="T62" fmla="*/ 2257 w 2316"/>
                    <a:gd name="T63" fmla="*/ 3 h 166"/>
                    <a:gd name="T64" fmla="*/ 2240 w 2316"/>
                    <a:gd name="T65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16" h="166">
                      <a:moveTo>
                        <a:pt x="2232" y="0"/>
                      </a:moveTo>
                      <a:lnTo>
                        <a:pt x="83" y="0"/>
                      </a:lnTo>
                      <a:lnTo>
                        <a:pt x="74" y="0"/>
                      </a:lnTo>
                      <a:lnTo>
                        <a:pt x="66" y="1"/>
                      </a:lnTo>
                      <a:lnTo>
                        <a:pt x="58" y="3"/>
                      </a:lnTo>
                      <a:lnTo>
                        <a:pt x="50" y="7"/>
                      </a:lnTo>
                      <a:lnTo>
                        <a:pt x="43" y="10"/>
                      </a:lnTo>
                      <a:lnTo>
                        <a:pt x="36" y="14"/>
                      </a:lnTo>
                      <a:lnTo>
                        <a:pt x="29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6"/>
                      </a:lnTo>
                      <a:lnTo>
                        <a:pt x="10" y="44"/>
                      </a:lnTo>
                      <a:lnTo>
                        <a:pt x="6" y="50"/>
                      </a:lnTo>
                      <a:lnTo>
                        <a:pt x="3" y="58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29" y="148"/>
                      </a:lnTo>
                      <a:lnTo>
                        <a:pt x="36" y="152"/>
                      </a:lnTo>
                      <a:lnTo>
                        <a:pt x="43" y="157"/>
                      </a:lnTo>
                      <a:lnTo>
                        <a:pt x="50" y="160"/>
                      </a:lnTo>
                      <a:lnTo>
                        <a:pt x="58" y="163"/>
                      </a:lnTo>
                      <a:lnTo>
                        <a:pt x="66" y="165"/>
                      </a:lnTo>
                      <a:lnTo>
                        <a:pt x="74" y="166"/>
                      </a:lnTo>
                      <a:lnTo>
                        <a:pt x="83" y="166"/>
                      </a:lnTo>
                      <a:lnTo>
                        <a:pt x="2232" y="166"/>
                      </a:lnTo>
                      <a:lnTo>
                        <a:pt x="2240" y="166"/>
                      </a:lnTo>
                      <a:lnTo>
                        <a:pt x="2249" y="165"/>
                      </a:lnTo>
                      <a:lnTo>
                        <a:pt x="2257" y="163"/>
                      </a:lnTo>
                      <a:lnTo>
                        <a:pt x="2264" y="160"/>
                      </a:lnTo>
                      <a:lnTo>
                        <a:pt x="2272" y="157"/>
                      </a:lnTo>
                      <a:lnTo>
                        <a:pt x="2279" y="152"/>
                      </a:lnTo>
                      <a:lnTo>
                        <a:pt x="2285" y="148"/>
                      </a:lnTo>
                      <a:lnTo>
                        <a:pt x="2291" y="142"/>
                      </a:lnTo>
                      <a:lnTo>
                        <a:pt x="2296" y="137"/>
                      </a:lnTo>
                      <a:lnTo>
                        <a:pt x="2302" y="130"/>
                      </a:lnTo>
                      <a:lnTo>
                        <a:pt x="2305" y="123"/>
                      </a:lnTo>
                      <a:lnTo>
                        <a:pt x="2309" y="116"/>
                      </a:lnTo>
                      <a:lnTo>
                        <a:pt x="2312" y="108"/>
                      </a:lnTo>
                      <a:lnTo>
                        <a:pt x="2314" y="100"/>
                      </a:lnTo>
                      <a:lnTo>
                        <a:pt x="2315" y="92"/>
                      </a:lnTo>
                      <a:lnTo>
                        <a:pt x="2316" y="83"/>
                      </a:lnTo>
                      <a:lnTo>
                        <a:pt x="2315" y="75"/>
                      </a:lnTo>
                      <a:lnTo>
                        <a:pt x="2314" y="67"/>
                      </a:lnTo>
                      <a:lnTo>
                        <a:pt x="2312" y="58"/>
                      </a:lnTo>
                      <a:lnTo>
                        <a:pt x="2309" y="50"/>
                      </a:lnTo>
                      <a:lnTo>
                        <a:pt x="2305" y="44"/>
                      </a:lnTo>
                      <a:lnTo>
                        <a:pt x="2302" y="36"/>
                      </a:lnTo>
                      <a:lnTo>
                        <a:pt x="2296" y="30"/>
                      </a:lnTo>
                      <a:lnTo>
                        <a:pt x="2291" y="24"/>
                      </a:lnTo>
                      <a:lnTo>
                        <a:pt x="2285" y="19"/>
                      </a:lnTo>
                      <a:lnTo>
                        <a:pt x="2279" y="14"/>
                      </a:lnTo>
                      <a:lnTo>
                        <a:pt x="2272" y="10"/>
                      </a:lnTo>
                      <a:lnTo>
                        <a:pt x="2264" y="7"/>
                      </a:lnTo>
                      <a:lnTo>
                        <a:pt x="2257" y="3"/>
                      </a:lnTo>
                      <a:lnTo>
                        <a:pt x="2249" y="1"/>
                      </a:lnTo>
                      <a:lnTo>
                        <a:pt x="2240" y="0"/>
                      </a:lnTo>
                      <a:lnTo>
                        <a:pt x="2232" y="0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45" name="Freeform 609"/>
                <p:cNvSpPr>
                  <a:spLocks/>
                </p:cNvSpPr>
                <p:nvPr/>
              </p:nvSpPr>
              <p:spPr bwMode="auto">
                <a:xfrm flipH="1">
                  <a:off x="5450" y="3740"/>
                  <a:ext cx="117" cy="29"/>
                </a:xfrm>
                <a:custGeom>
                  <a:avLst/>
                  <a:gdLst>
                    <a:gd name="T0" fmla="*/ 618 w 701"/>
                    <a:gd name="T1" fmla="*/ 166 h 166"/>
                    <a:gd name="T2" fmla="*/ 635 w 701"/>
                    <a:gd name="T3" fmla="*/ 165 h 166"/>
                    <a:gd name="T4" fmla="*/ 650 w 701"/>
                    <a:gd name="T5" fmla="*/ 160 h 166"/>
                    <a:gd name="T6" fmla="*/ 664 w 701"/>
                    <a:gd name="T7" fmla="*/ 152 h 166"/>
                    <a:gd name="T8" fmla="*/ 677 w 701"/>
                    <a:gd name="T9" fmla="*/ 142 h 166"/>
                    <a:gd name="T10" fmla="*/ 687 w 701"/>
                    <a:gd name="T11" fmla="*/ 130 h 166"/>
                    <a:gd name="T12" fmla="*/ 695 w 701"/>
                    <a:gd name="T13" fmla="*/ 116 h 166"/>
                    <a:gd name="T14" fmla="*/ 700 w 701"/>
                    <a:gd name="T15" fmla="*/ 100 h 166"/>
                    <a:gd name="T16" fmla="*/ 701 w 701"/>
                    <a:gd name="T17" fmla="*/ 83 h 166"/>
                    <a:gd name="T18" fmla="*/ 700 w 701"/>
                    <a:gd name="T19" fmla="*/ 67 h 166"/>
                    <a:gd name="T20" fmla="*/ 695 w 701"/>
                    <a:gd name="T21" fmla="*/ 50 h 166"/>
                    <a:gd name="T22" fmla="*/ 687 w 701"/>
                    <a:gd name="T23" fmla="*/ 36 h 166"/>
                    <a:gd name="T24" fmla="*/ 677 w 701"/>
                    <a:gd name="T25" fmla="*/ 24 h 166"/>
                    <a:gd name="T26" fmla="*/ 664 w 701"/>
                    <a:gd name="T27" fmla="*/ 14 h 166"/>
                    <a:gd name="T28" fmla="*/ 650 w 701"/>
                    <a:gd name="T29" fmla="*/ 7 h 166"/>
                    <a:gd name="T30" fmla="*/ 635 w 701"/>
                    <a:gd name="T31" fmla="*/ 1 h 166"/>
                    <a:gd name="T32" fmla="*/ 618 w 701"/>
                    <a:gd name="T33" fmla="*/ 0 h 166"/>
                    <a:gd name="T34" fmla="*/ 75 w 701"/>
                    <a:gd name="T35" fmla="*/ 0 h 166"/>
                    <a:gd name="T36" fmla="*/ 58 w 701"/>
                    <a:gd name="T37" fmla="*/ 3 h 166"/>
                    <a:gd name="T38" fmla="*/ 44 w 701"/>
                    <a:gd name="T39" fmla="*/ 10 h 166"/>
                    <a:gd name="T40" fmla="*/ 30 w 701"/>
                    <a:gd name="T41" fmla="*/ 19 h 166"/>
                    <a:gd name="T42" fmla="*/ 19 w 701"/>
                    <a:gd name="T43" fmla="*/ 30 h 166"/>
                    <a:gd name="T44" fmla="*/ 10 w 701"/>
                    <a:gd name="T45" fmla="*/ 44 h 166"/>
                    <a:gd name="T46" fmla="*/ 4 w 701"/>
                    <a:gd name="T47" fmla="*/ 58 h 166"/>
                    <a:gd name="T48" fmla="*/ 0 w 701"/>
                    <a:gd name="T49" fmla="*/ 75 h 166"/>
                    <a:gd name="T50" fmla="*/ 0 w 701"/>
                    <a:gd name="T51" fmla="*/ 92 h 166"/>
                    <a:gd name="T52" fmla="*/ 4 w 701"/>
                    <a:gd name="T53" fmla="*/ 108 h 166"/>
                    <a:gd name="T54" fmla="*/ 10 w 701"/>
                    <a:gd name="T55" fmla="*/ 123 h 166"/>
                    <a:gd name="T56" fmla="*/ 19 w 701"/>
                    <a:gd name="T57" fmla="*/ 137 h 166"/>
                    <a:gd name="T58" fmla="*/ 30 w 701"/>
                    <a:gd name="T59" fmla="*/ 148 h 166"/>
                    <a:gd name="T60" fmla="*/ 44 w 701"/>
                    <a:gd name="T61" fmla="*/ 157 h 166"/>
                    <a:gd name="T62" fmla="*/ 58 w 701"/>
                    <a:gd name="T63" fmla="*/ 163 h 166"/>
                    <a:gd name="T64" fmla="*/ 75 w 701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1" h="166">
                      <a:moveTo>
                        <a:pt x="84" y="166"/>
                      </a:moveTo>
                      <a:lnTo>
                        <a:pt x="618" y="166"/>
                      </a:lnTo>
                      <a:lnTo>
                        <a:pt x="627" y="166"/>
                      </a:lnTo>
                      <a:lnTo>
                        <a:pt x="635" y="165"/>
                      </a:lnTo>
                      <a:lnTo>
                        <a:pt x="642" y="163"/>
                      </a:lnTo>
                      <a:lnTo>
                        <a:pt x="650" y="160"/>
                      </a:lnTo>
                      <a:lnTo>
                        <a:pt x="658" y="157"/>
                      </a:lnTo>
                      <a:lnTo>
                        <a:pt x="664" y="152"/>
                      </a:lnTo>
                      <a:lnTo>
                        <a:pt x="671" y="148"/>
                      </a:lnTo>
                      <a:lnTo>
                        <a:pt x="677" y="142"/>
                      </a:lnTo>
                      <a:lnTo>
                        <a:pt x="683" y="137"/>
                      </a:lnTo>
                      <a:lnTo>
                        <a:pt x="687" y="130"/>
                      </a:lnTo>
                      <a:lnTo>
                        <a:pt x="692" y="123"/>
                      </a:lnTo>
                      <a:lnTo>
                        <a:pt x="695" y="116"/>
                      </a:lnTo>
                      <a:lnTo>
                        <a:pt x="698" y="108"/>
                      </a:lnTo>
                      <a:lnTo>
                        <a:pt x="700" y="100"/>
                      </a:lnTo>
                      <a:lnTo>
                        <a:pt x="701" y="92"/>
                      </a:lnTo>
                      <a:lnTo>
                        <a:pt x="701" y="83"/>
                      </a:lnTo>
                      <a:lnTo>
                        <a:pt x="701" y="75"/>
                      </a:lnTo>
                      <a:lnTo>
                        <a:pt x="700" y="67"/>
                      </a:lnTo>
                      <a:lnTo>
                        <a:pt x="698" y="58"/>
                      </a:lnTo>
                      <a:lnTo>
                        <a:pt x="695" y="50"/>
                      </a:lnTo>
                      <a:lnTo>
                        <a:pt x="692" y="44"/>
                      </a:lnTo>
                      <a:lnTo>
                        <a:pt x="687" y="36"/>
                      </a:lnTo>
                      <a:lnTo>
                        <a:pt x="683" y="30"/>
                      </a:lnTo>
                      <a:lnTo>
                        <a:pt x="677" y="24"/>
                      </a:lnTo>
                      <a:lnTo>
                        <a:pt x="671" y="19"/>
                      </a:lnTo>
                      <a:lnTo>
                        <a:pt x="664" y="14"/>
                      </a:lnTo>
                      <a:lnTo>
                        <a:pt x="658" y="10"/>
                      </a:lnTo>
                      <a:lnTo>
                        <a:pt x="650" y="7"/>
                      </a:lnTo>
                      <a:lnTo>
                        <a:pt x="642" y="3"/>
                      </a:lnTo>
                      <a:lnTo>
                        <a:pt x="635" y="1"/>
                      </a:lnTo>
                      <a:lnTo>
                        <a:pt x="627" y="0"/>
                      </a:lnTo>
                      <a:lnTo>
                        <a:pt x="618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58" y="3"/>
                      </a:lnTo>
                      <a:lnTo>
                        <a:pt x="51" y="7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5" y="36"/>
                      </a:lnTo>
                      <a:lnTo>
                        <a:pt x="10" y="44"/>
                      </a:lnTo>
                      <a:lnTo>
                        <a:pt x="7" y="50"/>
                      </a:lnTo>
                      <a:lnTo>
                        <a:pt x="4" y="58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0" y="148"/>
                      </a:lnTo>
                      <a:lnTo>
                        <a:pt x="37" y="152"/>
                      </a:lnTo>
                      <a:lnTo>
                        <a:pt x="44" y="157"/>
                      </a:lnTo>
                      <a:lnTo>
                        <a:pt x="51" y="160"/>
                      </a:lnTo>
                      <a:lnTo>
                        <a:pt x="58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4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46" name="Freeform 610"/>
                <p:cNvSpPr>
                  <a:spLocks/>
                </p:cNvSpPr>
                <p:nvPr/>
              </p:nvSpPr>
              <p:spPr bwMode="auto">
                <a:xfrm flipH="1">
                  <a:off x="5299" y="3740"/>
                  <a:ext cx="118" cy="29"/>
                </a:xfrm>
                <a:custGeom>
                  <a:avLst/>
                  <a:gdLst>
                    <a:gd name="T0" fmla="*/ 617 w 702"/>
                    <a:gd name="T1" fmla="*/ 166 h 166"/>
                    <a:gd name="T2" fmla="*/ 635 w 702"/>
                    <a:gd name="T3" fmla="*/ 165 h 166"/>
                    <a:gd name="T4" fmla="*/ 650 w 702"/>
                    <a:gd name="T5" fmla="*/ 160 h 166"/>
                    <a:gd name="T6" fmla="*/ 665 w 702"/>
                    <a:gd name="T7" fmla="*/ 152 h 166"/>
                    <a:gd name="T8" fmla="*/ 677 w 702"/>
                    <a:gd name="T9" fmla="*/ 142 h 166"/>
                    <a:gd name="T10" fmla="*/ 688 w 702"/>
                    <a:gd name="T11" fmla="*/ 130 h 166"/>
                    <a:gd name="T12" fmla="*/ 695 w 702"/>
                    <a:gd name="T13" fmla="*/ 116 h 166"/>
                    <a:gd name="T14" fmla="*/ 700 w 702"/>
                    <a:gd name="T15" fmla="*/ 100 h 166"/>
                    <a:gd name="T16" fmla="*/ 702 w 702"/>
                    <a:gd name="T17" fmla="*/ 83 h 166"/>
                    <a:gd name="T18" fmla="*/ 700 w 702"/>
                    <a:gd name="T19" fmla="*/ 67 h 166"/>
                    <a:gd name="T20" fmla="*/ 695 w 702"/>
                    <a:gd name="T21" fmla="*/ 50 h 166"/>
                    <a:gd name="T22" fmla="*/ 688 w 702"/>
                    <a:gd name="T23" fmla="*/ 36 h 166"/>
                    <a:gd name="T24" fmla="*/ 677 w 702"/>
                    <a:gd name="T25" fmla="*/ 24 h 166"/>
                    <a:gd name="T26" fmla="*/ 665 w 702"/>
                    <a:gd name="T27" fmla="*/ 14 h 166"/>
                    <a:gd name="T28" fmla="*/ 650 w 702"/>
                    <a:gd name="T29" fmla="*/ 7 h 166"/>
                    <a:gd name="T30" fmla="*/ 635 w 702"/>
                    <a:gd name="T31" fmla="*/ 1 h 166"/>
                    <a:gd name="T32" fmla="*/ 617 w 702"/>
                    <a:gd name="T33" fmla="*/ 0 h 166"/>
                    <a:gd name="T34" fmla="*/ 75 w 702"/>
                    <a:gd name="T35" fmla="*/ 0 h 166"/>
                    <a:gd name="T36" fmla="*/ 59 w 702"/>
                    <a:gd name="T37" fmla="*/ 3 h 166"/>
                    <a:gd name="T38" fmla="*/ 44 w 702"/>
                    <a:gd name="T39" fmla="*/ 10 h 166"/>
                    <a:gd name="T40" fmla="*/ 30 w 702"/>
                    <a:gd name="T41" fmla="*/ 19 h 166"/>
                    <a:gd name="T42" fmla="*/ 19 w 702"/>
                    <a:gd name="T43" fmla="*/ 30 h 166"/>
                    <a:gd name="T44" fmla="*/ 10 w 702"/>
                    <a:gd name="T45" fmla="*/ 44 h 166"/>
                    <a:gd name="T46" fmla="*/ 4 w 702"/>
                    <a:gd name="T47" fmla="*/ 58 h 166"/>
                    <a:gd name="T48" fmla="*/ 1 w 702"/>
                    <a:gd name="T49" fmla="*/ 75 h 166"/>
                    <a:gd name="T50" fmla="*/ 1 w 702"/>
                    <a:gd name="T51" fmla="*/ 92 h 166"/>
                    <a:gd name="T52" fmla="*/ 4 w 702"/>
                    <a:gd name="T53" fmla="*/ 108 h 166"/>
                    <a:gd name="T54" fmla="*/ 10 w 702"/>
                    <a:gd name="T55" fmla="*/ 123 h 166"/>
                    <a:gd name="T56" fmla="*/ 19 w 702"/>
                    <a:gd name="T57" fmla="*/ 137 h 166"/>
                    <a:gd name="T58" fmla="*/ 30 w 702"/>
                    <a:gd name="T59" fmla="*/ 148 h 166"/>
                    <a:gd name="T60" fmla="*/ 44 w 702"/>
                    <a:gd name="T61" fmla="*/ 157 h 166"/>
                    <a:gd name="T62" fmla="*/ 59 w 702"/>
                    <a:gd name="T63" fmla="*/ 163 h 166"/>
                    <a:gd name="T64" fmla="*/ 75 w 702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2" h="166">
                      <a:moveTo>
                        <a:pt x="84" y="166"/>
                      </a:moveTo>
                      <a:lnTo>
                        <a:pt x="617" y="166"/>
                      </a:lnTo>
                      <a:lnTo>
                        <a:pt x="626" y="166"/>
                      </a:lnTo>
                      <a:lnTo>
                        <a:pt x="635" y="165"/>
                      </a:lnTo>
                      <a:lnTo>
                        <a:pt x="643" y="163"/>
                      </a:lnTo>
                      <a:lnTo>
                        <a:pt x="650" y="160"/>
                      </a:lnTo>
                      <a:lnTo>
                        <a:pt x="658" y="157"/>
                      </a:lnTo>
                      <a:lnTo>
                        <a:pt x="665" y="152"/>
                      </a:lnTo>
                      <a:lnTo>
                        <a:pt x="671" y="148"/>
                      </a:lnTo>
                      <a:lnTo>
                        <a:pt x="677" y="142"/>
                      </a:lnTo>
                      <a:lnTo>
                        <a:pt x="682" y="137"/>
                      </a:lnTo>
                      <a:lnTo>
                        <a:pt x="688" y="130"/>
                      </a:lnTo>
                      <a:lnTo>
                        <a:pt x="691" y="123"/>
                      </a:lnTo>
                      <a:lnTo>
                        <a:pt x="695" y="116"/>
                      </a:lnTo>
                      <a:lnTo>
                        <a:pt x="698" y="108"/>
                      </a:lnTo>
                      <a:lnTo>
                        <a:pt x="700" y="100"/>
                      </a:lnTo>
                      <a:lnTo>
                        <a:pt x="701" y="92"/>
                      </a:lnTo>
                      <a:lnTo>
                        <a:pt x="702" y="83"/>
                      </a:lnTo>
                      <a:lnTo>
                        <a:pt x="701" y="75"/>
                      </a:lnTo>
                      <a:lnTo>
                        <a:pt x="700" y="67"/>
                      </a:lnTo>
                      <a:lnTo>
                        <a:pt x="698" y="58"/>
                      </a:lnTo>
                      <a:lnTo>
                        <a:pt x="695" y="50"/>
                      </a:lnTo>
                      <a:lnTo>
                        <a:pt x="691" y="44"/>
                      </a:lnTo>
                      <a:lnTo>
                        <a:pt x="688" y="36"/>
                      </a:lnTo>
                      <a:lnTo>
                        <a:pt x="682" y="30"/>
                      </a:lnTo>
                      <a:lnTo>
                        <a:pt x="677" y="24"/>
                      </a:lnTo>
                      <a:lnTo>
                        <a:pt x="671" y="19"/>
                      </a:lnTo>
                      <a:lnTo>
                        <a:pt x="665" y="14"/>
                      </a:lnTo>
                      <a:lnTo>
                        <a:pt x="658" y="10"/>
                      </a:lnTo>
                      <a:lnTo>
                        <a:pt x="650" y="7"/>
                      </a:lnTo>
                      <a:lnTo>
                        <a:pt x="643" y="3"/>
                      </a:lnTo>
                      <a:lnTo>
                        <a:pt x="635" y="1"/>
                      </a:lnTo>
                      <a:lnTo>
                        <a:pt x="626" y="0"/>
                      </a:lnTo>
                      <a:lnTo>
                        <a:pt x="617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59" y="3"/>
                      </a:lnTo>
                      <a:lnTo>
                        <a:pt x="51" y="7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9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4" y="36"/>
                      </a:lnTo>
                      <a:lnTo>
                        <a:pt x="10" y="44"/>
                      </a:lnTo>
                      <a:lnTo>
                        <a:pt x="6" y="50"/>
                      </a:lnTo>
                      <a:lnTo>
                        <a:pt x="4" y="58"/>
                      </a:lnTo>
                      <a:lnTo>
                        <a:pt x="2" y="67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0" y="148"/>
                      </a:lnTo>
                      <a:lnTo>
                        <a:pt x="37" y="152"/>
                      </a:lnTo>
                      <a:lnTo>
                        <a:pt x="44" y="157"/>
                      </a:lnTo>
                      <a:lnTo>
                        <a:pt x="51" y="160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4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47" name="Freeform 611"/>
                <p:cNvSpPr>
                  <a:spLocks/>
                </p:cNvSpPr>
                <p:nvPr/>
              </p:nvSpPr>
              <p:spPr bwMode="auto">
                <a:xfrm flipH="1">
                  <a:off x="5148" y="3740"/>
                  <a:ext cx="118" cy="29"/>
                </a:xfrm>
                <a:custGeom>
                  <a:avLst/>
                  <a:gdLst>
                    <a:gd name="T0" fmla="*/ 618 w 701"/>
                    <a:gd name="T1" fmla="*/ 166 h 166"/>
                    <a:gd name="T2" fmla="*/ 635 w 701"/>
                    <a:gd name="T3" fmla="*/ 165 h 166"/>
                    <a:gd name="T4" fmla="*/ 651 w 701"/>
                    <a:gd name="T5" fmla="*/ 160 h 166"/>
                    <a:gd name="T6" fmla="*/ 665 w 701"/>
                    <a:gd name="T7" fmla="*/ 152 h 166"/>
                    <a:gd name="T8" fmla="*/ 677 w 701"/>
                    <a:gd name="T9" fmla="*/ 142 h 166"/>
                    <a:gd name="T10" fmla="*/ 687 w 701"/>
                    <a:gd name="T11" fmla="*/ 130 h 166"/>
                    <a:gd name="T12" fmla="*/ 695 w 701"/>
                    <a:gd name="T13" fmla="*/ 116 h 166"/>
                    <a:gd name="T14" fmla="*/ 700 w 701"/>
                    <a:gd name="T15" fmla="*/ 100 h 166"/>
                    <a:gd name="T16" fmla="*/ 701 w 701"/>
                    <a:gd name="T17" fmla="*/ 83 h 166"/>
                    <a:gd name="T18" fmla="*/ 700 w 701"/>
                    <a:gd name="T19" fmla="*/ 67 h 166"/>
                    <a:gd name="T20" fmla="*/ 695 w 701"/>
                    <a:gd name="T21" fmla="*/ 50 h 166"/>
                    <a:gd name="T22" fmla="*/ 687 w 701"/>
                    <a:gd name="T23" fmla="*/ 36 h 166"/>
                    <a:gd name="T24" fmla="*/ 677 w 701"/>
                    <a:gd name="T25" fmla="*/ 24 h 166"/>
                    <a:gd name="T26" fmla="*/ 665 w 701"/>
                    <a:gd name="T27" fmla="*/ 14 h 166"/>
                    <a:gd name="T28" fmla="*/ 651 w 701"/>
                    <a:gd name="T29" fmla="*/ 7 h 166"/>
                    <a:gd name="T30" fmla="*/ 635 w 701"/>
                    <a:gd name="T31" fmla="*/ 1 h 166"/>
                    <a:gd name="T32" fmla="*/ 618 w 701"/>
                    <a:gd name="T33" fmla="*/ 0 h 166"/>
                    <a:gd name="T34" fmla="*/ 75 w 701"/>
                    <a:gd name="T35" fmla="*/ 0 h 166"/>
                    <a:gd name="T36" fmla="*/ 60 w 701"/>
                    <a:gd name="T37" fmla="*/ 3 h 166"/>
                    <a:gd name="T38" fmla="*/ 44 w 701"/>
                    <a:gd name="T39" fmla="*/ 10 h 166"/>
                    <a:gd name="T40" fmla="*/ 31 w 701"/>
                    <a:gd name="T41" fmla="*/ 19 h 166"/>
                    <a:gd name="T42" fmla="*/ 19 w 701"/>
                    <a:gd name="T43" fmla="*/ 30 h 166"/>
                    <a:gd name="T44" fmla="*/ 10 w 701"/>
                    <a:gd name="T45" fmla="*/ 44 h 166"/>
                    <a:gd name="T46" fmla="*/ 4 w 701"/>
                    <a:gd name="T47" fmla="*/ 58 h 166"/>
                    <a:gd name="T48" fmla="*/ 0 w 701"/>
                    <a:gd name="T49" fmla="*/ 75 h 166"/>
                    <a:gd name="T50" fmla="*/ 0 w 701"/>
                    <a:gd name="T51" fmla="*/ 92 h 166"/>
                    <a:gd name="T52" fmla="*/ 4 w 701"/>
                    <a:gd name="T53" fmla="*/ 108 h 166"/>
                    <a:gd name="T54" fmla="*/ 10 w 701"/>
                    <a:gd name="T55" fmla="*/ 123 h 166"/>
                    <a:gd name="T56" fmla="*/ 19 w 701"/>
                    <a:gd name="T57" fmla="*/ 137 h 166"/>
                    <a:gd name="T58" fmla="*/ 31 w 701"/>
                    <a:gd name="T59" fmla="*/ 148 h 166"/>
                    <a:gd name="T60" fmla="*/ 44 w 701"/>
                    <a:gd name="T61" fmla="*/ 157 h 166"/>
                    <a:gd name="T62" fmla="*/ 60 w 701"/>
                    <a:gd name="T63" fmla="*/ 163 h 166"/>
                    <a:gd name="T64" fmla="*/ 75 w 701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1" h="166">
                      <a:moveTo>
                        <a:pt x="84" y="166"/>
                      </a:moveTo>
                      <a:lnTo>
                        <a:pt x="618" y="166"/>
                      </a:lnTo>
                      <a:lnTo>
                        <a:pt x="627" y="166"/>
                      </a:lnTo>
                      <a:lnTo>
                        <a:pt x="635" y="165"/>
                      </a:lnTo>
                      <a:lnTo>
                        <a:pt x="643" y="163"/>
                      </a:lnTo>
                      <a:lnTo>
                        <a:pt x="651" y="160"/>
                      </a:lnTo>
                      <a:lnTo>
                        <a:pt x="658" y="157"/>
                      </a:lnTo>
                      <a:lnTo>
                        <a:pt x="665" y="152"/>
                      </a:lnTo>
                      <a:lnTo>
                        <a:pt x="672" y="148"/>
                      </a:lnTo>
                      <a:lnTo>
                        <a:pt x="677" y="142"/>
                      </a:lnTo>
                      <a:lnTo>
                        <a:pt x="683" y="137"/>
                      </a:lnTo>
                      <a:lnTo>
                        <a:pt x="687" y="130"/>
                      </a:lnTo>
                      <a:lnTo>
                        <a:pt x="692" y="123"/>
                      </a:lnTo>
                      <a:lnTo>
                        <a:pt x="695" y="116"/>
                      </a:lnTo>
                      <a:lnTo>
                        <a:pt x="698" y="108"/>
                      </a:lnTo>
                      <a:lnTo>
                        <a:pt x="700" y="100"/>
                      </a:lnTo>
                      <a:lnTo>
                        <a:pt x="701" y="92"/>
                      </a:lnTo>
                      <a:lnTo>
                        <a:pt x="701" y="83"/>
                      </a:lnTo>
                      <a:lnTo>
                        <a:pt x="701" y="75"/>
                      </a:lnTo>
                      <a:lnTo>
                        <a:pt x="700" y="67"/>
                      </a:lnTo>
                      <a:lnTo>
                        <a:pt x="698" y="58"/>
                      </a:lnTo>
                      <a:lnTo>
                        <a:pt x="695" y="50"/>
                      </a:lnTo>
                      <a:lnTo>
                        <a:pt x="692" y="44"/>
                      </a:lnTo>
                      <a:lnTo>
                        <a:pt x="687" y="36"/>
                      </a:lnTo>
                      <a:lnTo>
                        <a:pt x="683" y="30"/>
                      </a:lnTo>
                      <a:lnTo>
                        <a:pt x="677" y="24"/>
                      </a:lnTo>
                      <a:lnTo>
                        <a:pt x="672" y="19"/>
                      </a:lnTo>
                      <a:lnTo>
                        <a:pt x="665" y="14"/>
                      </a:lnTo>
                      <a:lnTo>
                        <a:pt x="658" y="10"/>
                      </a:lnTo>
                      <a:lnTo>
                        <a:pt x="651" y="7"/>
                      </a:lnTo>
                      <a:lnTo>
                        <a:pt x="643" y="3"/>
                      </a:lnTo>
                      <a:lnTo>
                        <a:pt x="635" y="1"/>
                      </a:lnTo>
                      <a:lnTo>
                        <a:pt x="627" y="0"/>
                      </a:lnTo>
                      <a:lnTo>
                        <a:pt x="618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60" y="3"/>
                      </a:lnTo>
                      <a:lnTo>
                        <a:pt x="52" y="7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9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5" y="36"/>
                      </a:lnTo>
                      <a:lnTo>
                        <a:pt x="10" y="44"/>
                      </a:lnTo>
                      <a:lnTo>
                        <a:pt x="7" y="50"/>
                      </a:lnTo>
                      <a:lnTo>
                        <a:pt x="4" y="58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1" y="148"/>
                      </a:lnTo>
                      <a:lnTo>
                        <a:pt x="38" y="152"/>
                      </a:lnTo>
                      <a:lnTo>
                        <a:pt x="44" y="157"/>
                      </a:lnTo>
                      <a:lnTo>
                        <a:pt x="52" y="160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4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48" name="Freeform 612"/>
                <p:cNvSpPr>
                  <a:spLocks/>
                </p:cNvSpPr>
                <p:nvPr/>
              </p:nvSpPr>
              <p:spPr bwMode="auto">
                <a:xfrm flipH="1">
                  <a:off x="4996" y="3740"/>
                  <a:ext cx="118" cy="29"/>
                </a:xfrm>
                <a:custGeom>
                  <a:avLst/>
                  <a:gdLst>
                    <a:gd name="T0" fmla="*/ 618 w 701"/>
                    <a:gd name="T1" fmla="*/ 166 h 166"/>
                    <a:gd name="T2" fmla="*/ 634 w 701"/>
                    <a:gd name="T3" fmla="*/ 165 h 166"/>
                    <a:gd name="T4" fmla="*/ 649 w 701"/>
                    <a:gd name="T5" fmla="*/ 160 h 166"/>
                    <a:gd name="T6" fmla="*/ 664 w 701"/>
                    <a:gd name="T7" fmla="*/ 152 h 166"/>
                    <a:gd name="T8" fmla="*/ 677 w 701"/>
                    <a:gd name="T9" fmla="*/ 142 h 166"/>
                    <a:gd name="T10" fmla="*/ 687 w 701"/>
                    <a:gd name="T11" fmla="*/ 130 h 166"/>
                    <a:gd name="T12" fmla="*/ 694 w 701"/>
                    <a:gd name="T13" fmla="*/ 116 h 166"/>
                    <a:gd name="T14" fmla="*/ 699 w 701"/>
                    <a:gd name="T15" fmla="*/ 100 h 166"/>
                    <a:gd name="T16" fmla="*/ 701 w 701"/>
                    <a:gd name="T17" fmla="*/ 83 h 166"/>
                    <a:gd name="T18" fmla="*/ 699 w 701"/>
                    <a:gd name="T19" fmla="*/ 67 h 166"/>
                    <a:gd name="T20" fmla="*/ 694 w 701"/>
                    <a:gd name="T21" fmla="*/ 50 h 166"/>
                    <a:gd name="T22" fmla="*/ 687 w 701"/>
                    <a:gd name="T23" fmla="*/ 36 h 166"/>
                    <a:gd name="T24" fmla="*/ 677 w 701"/>
                    <a:gd name="T25" fmla="*/ 24 h 166"/>
                    <a:gd name="T26" fmla="*/ 664 w 701"/>
                    <a:gd name="T27" fmla="*/ 14 h 166"/>
                    <a:gd name="T28" fmla="*/ 649 w 701"/>
                    <a:gd name="T29" fmla="*/ 7 h 166"/>
                    <a:gd name="T30" fmla="*/ 634 w 701"/>
                    <a:gd name="T31" fmla="*/ 1 h 166"/>
                    <a:gd name="T32" fmla="*/ 618 w 701"/>
                    <a:gd name="T33" fmla="*/ 0 h 166"/>
                    <a:gd name="T34" fmla="*/ 74 w 701"/>
                    <a:gd name="T35" fmla="*/ 0 h 166"/>
                    <a:gd name="T36" fmla="*/ 58 w 701"/>
                    <a:gd name="T37" fmla="*/ 3 h 166"/>
                    <a:gd name="T38" fmla="*/ 43 w 701"/>
                    <a:gd name="T39" fmla="*/ 10 h 166"/>
                    <a:gd name="T40" fmla="*/ 29 w 701"/>
                    <a:gd name="T41" fmla="*/ 19 h 166"/>
                    <a:gd name="T42" fmla="*/ 18 w 701"/>
                    <a:gd name="T43" fmla="*/ 30 h 166"/>
                    <a:gd name="T44" fmla="*/ 10 w 701"/>
                    <a:gd name="T45" fmla="*/ 44 h 166"/>
                    <a:gd name="T46" fmla="*/ 3 w 701"/>
                    <a:gd name="T47" fmla="*/ 58 h 166"/>
                    <a:gd name="T48" fmla="*/ 0 w 701"/>
                    <a:gd name="T49" fmla="*/ 75 h 166"/>
                    <a:gd name="T50" fmla="*/ 0 w 701"/>
                    <a:gd name="T51" fmla="*/ 92 h 166"/>
                    <a:gd name="T52" fmla="*/ 3 w 701"/>
                    <a:gd name="T53" fmla="*/ 108 h 166"/>
                    <a:gd name="T54" fmla="*/ 10 w 701"/>
                    <a:gd name="T55" fmla="*/ 123 h 166"/>
                    <a:gd name="T56" fmla="*/ 18 w 701"/>
                    <a:gd name="T57" fmla="*/ 137 h 166"/>
                    <a:gd name="T58" fmla="*/ 29 w 701"/>
                    <a:gd name="T59" fmla="*/ 148 h 166"/>
                    <a:gd name="T60" fmla="*/ 43 w 701"/>
                    <a:gd name="T61" fmla="*/ 157 h 166"/>
                    <a:gd name="T62" fmla="*/ 58 w 701"/>
                    <a:gd name="T63" fmla="*/ 163 h 166"/>
                    <a:gd name="T64" fmla="*/ 74 w 701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1" h="166">
                      <a:moveTo>
                        <a:pt x="83" y="166"/>
                      </a:moveTo>
                      <a:lnTo>
                        <a:pt x="618" y="166"/>
                      </a:lnTo>
                      <a:lnTo>
                        <a:pt x="625" y="166"/>
                      </a:lnTo>
                      <a:lnTo>
                        <a:pt x="634" y="165"/>
                      </a:lnTo>
                      <a:lnTo>
                        <a:pt x="642" y="163"/>
                      </a:lnTo>
                      <a:lnTo>
                        <a:pt x="649" y="160"/>
                      </a:lnTo>
                      <a:lnTo>
                        <a:pt x="657" y="157"/>
                      </a:lnTo>
                      <a:lnTo>
                        <a:pt x="664" y="152"/>
                      </a:lnTo>
                      <a:lnTo>
                        <a:pt x="670" y="148"/>
                      </a:lnTo>
                      <a:lnTo>
                        <a:pt x="677" y="142"/>
                      </a:lnTo>
                      <a:lnTo>
                        <a:pt x="681" y="137"/>
                      </a:lnTo>
                      <a:lnTo>
                        <a:pt x="687" y="130"/>
                      </a:lnTo>
                      <a:lnTo>
                        <a:pt x="691" y="123"/>
                      </a:lnTo>
                      <a:lnTo>
                        <a:pt x="694" y="116"/>
                      </a:lnTo>
                      <a:lnTo>
                        <a:pt x="697" y="108"/>
                      </a:lnTo>
                      <a:lnTo>
                        <a:pt x="699" y="100"/>
                      </a:lnTo>
                      <a:lnTo>
                        <a:pt x="701" y="92"/>
                      </a:lnTo>
                      <a:lnTo>
                        <a:pt x="701" y="83"/>
                      </a:lnTo>
                      <a:lnTo>
                        <a:pt x="701" y="75"/>
                      </a:lnTo>
                      <a:lnTo>
                        <a:pt x="699" y="67"/>
                      </a:lnTo>
                      <a:lnTo>
                        <a:pt x="697" y="58"/>
                      </a:lnTo>
                      <a:lnTo>
                        <a:pt x="694" y="50"/>
                      </a:lnTo>
                      <a:lnTo>
                        <a:pt x="691" y="44"/>
                      </a:lnTo>
                      <a:lnTo>
                        <a:pt x="687" y="36"/>
                      </a:lnTo>
                      <a:lnTo>
                        <a:pt x="681" y="30"/>
                      </a:lnTo>
                      <a:lnTo>
                        <a:pt x="677" y="24"/>
                      </a:lnTo>
                      <a:lnTo>
                        <a:pt x="670" y="19"/>
                      </a:lnTo>
                      <a:lnTo>
                        <a:pt x="664" y="14"/>
                      </a:lnTo>
                      <a:lnTo>
                        <a:pt x="657" y="10"/>
                      </a:lnTo>
                      <a:lnTo>
                        <a:pt x="649" y="7"/>
                      </a:lnTo>
                      <a:lnTo>
                        <a:pt x="642" y="3"/>
                      </a:lnTo>
                      <a:lnTo>
                        <a:pt x="634" y="1"/>
                      </a:lnTo>
                      <a:lnTo>
                        <a:pt x="625" y="0"/>
                      </a:lnTo>
                      <a:lnTo>
                        <a:pt x="618" y="0"/>
                      </a:lnTo>
                      <a:lnTo>
                        <a:pt x="83" y="0"/>
                      </a:lnTo>
                      <a:lnTo>
                        <a:pt x="74" y="0"/>
                      </a:lnTo>
                      <a:lnTo>
                        <a:pt x="66" y="1"/>
                      </a:lnTo>
                      <a:lnTo>
                        <a:pt x="58" y="3"/>
                      </a:lnTo>
                      <a:lnTo>
                        <a:pt x="50" y="7"/>
                      </a:lnTo>
                      <a:lnTo>
                        <a:pt x="43" y="10"/>
                      </a:lnTo>
                      <a:lnTo>
                        <a:pt x="36" y="14"/>
                      </a:lnTo>
                      <a:lnTo>
                        <a:pt x="29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6"/>
                      </a:lnTo>
                      <a:lnTo>
                        <a:pt x="10" y="44"/>
                      </a:lnTo>
                      <a:lnTo>
                        <a:pt x="6" y="50"/>
                      </a:lnTo>
                      <a:lnTo>
                        <a:pt x="3" y="58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29" y="148"/>
                      </a:lnTo>
                      <a:lnTo>
                        <a:pt x="36" y="152"/>
                      </a:lnTo>
                      <a:lnTo>
                        <a:pt x="43" y="157"/>
                      </a:lnTo>
                      <a:lnTo>
                        <a:pt x="50" y="160"/>
                      </a:lnTo>
                      <a:lnTo>
                        <a:pt x="58" y="163"/>
                      </a:lnTo>
                      <a:lnTo>
                        <a:pt x="66" y="165"/>
                      </a:lnTo>
                      <a:lnTo>
                        <a:pt x="74" y="166"/>
                      </a:lnTo>
                      <a:lnTo>
                        <a:pt x="83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49" name="Freeform 613"/>
                <p:cNvSpPr>
                  <a:spLocks/>
                </p:cNvSpPr>
                <p:nvPr/>
              </p:nvSpPr>
              <p:spPr bwMode="auto">
                <a:xfrm flipH="1">
                  <a:off x="4744" y="3740"/>
                  <a:ext cx="163" cy="29"/>
                </a:xfrm>
                <a:custGeom>
                  <a:avLst/>
                  <a:gdLst>
                    <a:gd name="T0" fmla="*/ 84 w 966"/>
                    <a:gd name="T1" fmla="*/ 0 h 168"/>
                    <a:gd name="T2" fmla="*/ 66 w 966"/>
                    <a:gd name="T3" fmla="*/ 2 h 168"/>
                    <a:gd name="T4" fmla="*/ 51 w 966"/>
                    <a:gd name="T5" fmla="*/ 7 h 168"/>
                    <a:gd name="T6" fmla="*/ 37 w 966"/>
                    <a:gd name="T7" fmla="*/ 14 h 168"/>
                    <a:gd name="T8" fmla="*/ 24 w 966"/>
                    <a:gd name="T9" fmla="*/ 25 h 168"/>
                    <a:gd name="T10" fmla="*/ 15 w 966"/>
                    <a:gd name="T11" fmla="*/ 37 h 168"/>
                    <a:gd name="T12" fmla="*/ 7 w 966"/>
                    <a:gd name="T13" fmla="*/ 52 h 168"/>
                    <a:gd name="T14" fmla="*/ 1 w 966"/>
                    <a:gd name="T15" fmla="*/ 67 h 168"/>
                    <a:gd name="T16" fmla="*/ 0 w 966"/>
                    <a:gd name="T17" fmla="*/ 84 h 168"/>
                    <a:gd name="T18" fmla="*/ 1 w 966"/>
                    <a:gd name="T19" fmla="*/ 101 h 168"/>
                    <a:gd name="T20" fmla="*/ 7 w 966"/>
                    <a:gd name="T21" fmla="*/ 116 h 168"/>
                    <a:gd name="T22" fmla="*/ 15 w 966"/>
                    <a:gd name="T23" fmla="*/ 130 h 168"/>
                    <a:gd name="T24" fmla="*/ 24 w 966"/>
                    <a:gd name="T25" fmla="*/ 144 h 168"/>
                    <a:gd name="T26" fmla="*/ 37 w 966"/>
                    <a:gd name="T27" fmla="*/ 153 h 168"/>
                    <a:gd name="T28" fmla="*/ 51 w 966"/>
                    <a:gd name="T29" fmla="*/ 161 h 168"/>
                    <a:gd name="T30" fmla="*/ 67 w 966"/>
                    <a:gd name="T31" fmla="*/ 165 h 168"/>
                    <a:gd name="T32" fmla="*/ 84 w 966"/>
                    <a:gd name="T33" fmla="*/ 168 h 168"/>
                    <a:gd name="T34" fmla="*/ 891 w 966"/>
                    <a:gd name="T35" fmla="*/ 166 h 168"/>
                    <a:gd name="T36" fmla="*/ 908 w 966"/>
                    <a:gd name="T37" fmla="*/ 163 h 168"/>
                    <a:gd name="T38" fmla="*/ 922 w 966"/>
                    <a:gd name="T39" fmla="*/ 157 h 168"/>
                    <a:gd name="T40" fmla="*/ 935 w 966"/>
                    <a:gd name="T41" fmla="*/ 148 h 168"/>
                    <a:gd name="T42" fmla="*/ 947 w 966"/>
                    <a:gd name="T43" fmla="*/ 137 h 168"/>
                    <a:gd name="T44" fmla="*/ 956 w 966"/>
                    <a:gd name="T45" fmla="*/ 123 h 168"/>
                    <a:gd name="T46" fmla="*/ 963 w 966"/>
                    <a:gd name="T47" fmla="*/ 108 h 168"/>
                    <a:gd name="T48" fmla="*/ 966 w 966"/>
                    <a:gd name="T49" fmla="*/ 92 h 168"/>
                    <a:gd name="T50" fmla="*/ 966 w 966"/>
                    <a:gd name="T51" fmla="*/ 75 h 168"/>
                    <a:gd name="T52" fmla="*/ 963 w 966"/>
                    <a:gd name="T53" fmla="*/ 58 h 168"/>
                    <a:gd name="T54" fmla="*/ 956 w 966"/>
                    <a:gd name="T55" fmla="*/ 44 h 168"/>
                    <a:gd name="T56" fmla="*/ 947 w 966"/>
                    <a:gd name="T57" fmla="*/ 30 h 168"/>
                    <a:gd name="T58" fmla="*/ 935 w 966"/>
                    <a:gd name="T59" fmla="*/ 19 h 168"/>
                    <a:gd name="T60" fmla="*/ 922 w 966"/>
                    <a:gd name="T61" fmla="*/ 10 h 168"/>
                    <a:gd name="T62" fmla="*/ 907 w 966"/>
                    <a:gd name="T63" fmla="*/ 3 h 168"/>
                    <a:gd name="T64" fmla="*/ 891 w 966"/>
                    <a:gd name="T65" fmla="*/ 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66" h="168">
                      <a:moveTo>
                        <a:pt x="883" y="0"/>
                      </a:moveTo>
                      <a:lnTo>
                        <a:pt x="84" y="0"/>
                      </a:lnTo>
                      <a:lnTo>
                        <a:pt x="75" y="1"/>
                      </a:lnTo>
                      <a:lnTo>
                        <a:pt x="66" y="2"/>
                      </a:lnTo>
                      <a:lnTo>
                        <a:pt x="59" y="5"/>
                      </a:lnTo>
                      <a:lnTo>
                        <a:pt x="51" y="7"/>
                      </a:lnTo>
                      <a:lnTo>
                        <a:pt x="43" y="11"/>
                      </a:lnTo>
                      <a:lnTo>
                        <a:pt x="37" y="14"/>
                      </a:lnTo>
                      <a:lnTo>
                        <a:pt x="30" y="20"/>
                      </a:lnTo>
                      <a:lnTo>
                        <a:pt x="24" y="25"/>
                      </a:lnTo>
                      <a:lnTo>
                        <a:pt x="19" y="31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2"/>
                      </a:lnTo>
                      <a:lnTo>
                        <a:pt x="4" y="59"/>
                      </a:lnTo>
                      <a:lnTo>
                        <a:pt x="1" y="67"/>
                      </a:lnTo>
                      <a:lnTo>
                        <a:pt x="0" y="76"/>
                      </a:lnTo>
                      <a:lnTo>
                        <a:pt x="0" y="84"/>
                      </a:lnTo>
                      <a:lnTo>
                        <a:pt x="0" y="92"/>
                      </a:lnTo>
                      <a:lnTo>
                        <a:pt x="1" y="101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4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4"/>
                      </a:lnTo>
                      <a:lnTo>
                        <a:pt x="30" y="149"/>
                      </a:lnTo>
                      <a:lnTo>
                        <a:pt x="37" y="153"/>
                      </a:lnTo>
                      <a:lnTo>
                        <a:pt x="44" y="158"/>
                      </a:lnTo>
                      <a:lnTo>
                        <a:pt x="51" y="161"/>
                      </a:lnTo>
                      <a:lnTo>
                        <a:pt x="59" y="164"/>
                      </a:lnTo>
                      <a:lnTo>
                        <a:pt x="67" y="165"/>
                      </a:lnTo>
                      <a:lnTo>
                        <a:pt x="75" y="168"/>
                      </a:lnTo>
                      <a:lnTo>
                        <a:pt x="84" y="168"/>
                      </a:lnTo>
                      <a:lnTo>
                        <a:pt x="883" y="166"/>
                      </a:lnTo>
                      <a:lnTo>
                        <a:pt x="891" y="166"/>
                      </a:lnTo>
                      <a:lnTo>
                        <a:pt x="899" y="165"/>
                      </a:lnTo>
                      <a:lnTo>
                        <a:pt x="908" y="163"/>
                      </a:lnTo>
                      <a:lnTo>
                        <a:pt x="915" y="160"/>
                      </a:lnTo>
                      <a:lnTo>
                        <a:pt x="922" y="157"/>
                      </a:lnTo>
                      <a:lnTo>
                        <a:pt x="929" y="152"/>
                      </a:lnTo>
                      <a:lnTo>
                        <a:pt x="935" y="148"/>
                      </a:lnTo>
                      <a:lnTo>
                        <a:pt x="942" y="142"/>
                      </a:lnTo>
                      <a:lnTo>
                        <a:pt x="947" y="137"/>
                      </a:lnTo>
                      <a:lnTo>
                        <a:pt x="952" y="130"/>
                      </a:lnTo>
                      <a:lnTo>
                        <a:pt x="956" y="123"/>
                      </a:lnTo>
                      <a:lnTo>
                        <a:pt x="959" y="116"/>
                      </a:lnTo>
                      <a:lnTo>
                        <a:pt x="963" y="108"/>
                      </a:lnTo>
                      <a:lnTo>
                        <a:pt x="965" y="100"/>
                      </a:lnTo>
                      <a:lnTo>
                        <a:pt x="966" y="92"/>
                      </a:lnTo>
                      <a:lnTo>
                        <a:pt x="966" y="83"/>
                      </a:lnTo>
                      <a:lnTo>
                        <a:pt x="966" y="75"/>
                      </a:lnTo>
                      <a:lnTo>
                        <a:pt x="965" y="67"/>
                      </a:lnTo>
                      <a:lnTo>
                        <a:pt x="963" y="58"/>
                      </a:lnTo>
                      <a:lnTo>
                        <a:pt x="959" y="50"/>
                      </a:lnTo>
                      <a:lnTo>
                        <a:pt x="956" y="44"/>
                      </a:lnTo>
                      <a:lnTo>
                        <a:pt x="952" y="36"/>
                      </a:lnTo>
                      <a:lnTo>
                        <a:pt x="947" y="30"/>
                      </a:lnTo>
                      <a:lnTo>
                        <a:pt x="942" y="24"/>
                      </a:lnTo>
                      <a:lnTo>
                        <a:pt x="935" y="19"/>
                      </a:lnTo>
                      <a:lnTo>
                        <a:pt x="929" y="14"/>
                      </a:lnTo>
                      <a:lnTo>
                        <a:pt x="922" y="10"/>
                      </a:lnTo>
                      <a:lnTo>
                        <a:pt x="914" y="7"/>
                      </a:lnTo>
                      <a:lnTo>
                        <a:pt x="907" y="3"/>
                      </a:lnTo>
                      <a:lnTo>
                        <a:pt x="899" y="1"/>
                      </a:lnTo>
                      <a:lnTo>
                        <a:pt x="891" y="0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50" name="Freeform 614"/>
                <p:cNvSpPr>
                  <a:spLocks/>
                </p:cNvSpPr>
                <p:nvPr/>
              </p:nvSpPr>
              <p:spPr bwMode="auto">
                <a:xfrm flipH="1">
                  <a:off x="4653" y="3621"/>
                  <a:ext cx="69" cy="29"/>
                </a:xfrm>
                <a:custGeom>
                  <a:avLst/>
                  <a:gdLst>
                    <a:gd name="T0" fmla="*/ 326 w 410"/>
                    <a:gd name="T1" fmla="*/ 167 h 167"/>
                    <a:gd name="T2" fmla="*/ 343 w 410"/>
                    <a:gd name="T3" fmla="*/ 165 h 167"/>
                    <a:gd name="T4" fmla="*/ 358 w 410"/>
                    <a:gd name="T5" fmla="*/ 161 h 167"/>
                    <a:gd name="T6" fmla="*/ 373 w 410"/>
                    <a:gd name="T7" fmla="*/ 153 h 167"/>
                    <a:gd name="T8" fmla="*/ 385 w 410"/>
                    <a:gd name="T9" fmla="*/ 142 h 167"/>
                    <a:gd name="T10" fmla="*/ 396 w 410"/>
                    <a:gd name="T11" fmla="*/ 130 h 167"/>
                    <a:gd name="T12" fmla="*/ 403 w 410"/>
                    <a:gd name="T13" fmla="*/ 116 h 167"/>
                    <a:gd name="T14" fmla="*/ 408 w 410"/>
                    <a:gd name="T15" fmla="*/ 100 h 167"/>
                    <a:gd name="T16" fmla="*/ 410 w 410"/>
                    <a:gd name="T17" fmla="*/ 83 h 167"/>
                    <a:gd name="T18" fmla="*/ 408 w 410"/>
                    <a:gd name="T19" fmla="*/ 66 h 167"/>
                    <a:gd name="T20" fmla="*/ 403 w 410"/>
                    <a:gd name="T21" fmla="*/ 51 h 167"/>
                    <a:gd name="T22" fmla="*/ 396 w 410"/>
                    <a:gd name="T23" fmla="*/ 37 h 167"/>
                    <a:gd name="T24" fmla="*/ 385 w 410"/>
                    <a:gd name="T25" fmla="*/ 24 h 167"/>
                    <a:gd name="T26" fmla="*/ 373 w 410"/>
                    <a:gd name="T27" fmla="*/ 14 h 167"/>
                    <a:gd name="T28" fmla="*/ 358 w 410"/>
                    <a:gd name="T29" fmla="*/ 6 h 167"/>
                    <a:gd name="T30" fmla="*/ 343 w 410"/>
                    <a:gd name="T31" fmla="*/ 2 h 167"/>
                    <a:gd name="T32" fmla="*/ 326 w 410"/>
                    <a:gd name="T33" fmla="*/ 0 h 167"/>
                    <a:gd name="T34" fmla="*/ 75 w 410"/>
                    <a:gd name="T35" fmla="*/ 1 h 167"/>
                    <a:gd name="T36" fmla="*/ 59 w 410"/>
                    <a:gd name="T37" fmla="*/ 4 h 167"/>
                    <a:gd name="T38" fmla="*/ 44 w 410"/>
                    <a:gd name="T39" fmla="*/ 10 h 167"/>
                    <a:gd name="T40" fmla="*/ 30 w 410"/>
                    <a:gd name="T41" fmla="*/ 19 h 167"/>
                    <a:gd name="T42" fmla="*/ 18 w 410"/>
                    <a:gd name="T43" fmla="*/ 30 h 167"/>
                    <a:gd name="T44" fmla="*/ 10 w 410"/>
                    <a:gd name="T45" fmla="*/ 43 h 167"/>
                    <a:gd name="T46" fmla="*/ 3 w 410"/>
                    <a:gd name="T47" fmla="*/ 59 h 167"/>
                    <a:gd name="T48" fmla="*/ 0 w 410"/>
                    <a:gd name="T49" fmla="*/ 75 h 167"/>
                    <a:gd name="T50" fmla="*/ 0 w 410"/>
                    <a:gd name="T51" fmla="*/ 92 h 167"/>
                    <a:gd name="T52" fmla="*/ 3 w 410"/>
                    <a:gd name="T53" fmla="*/ 108 h 167"/>
                    <a:gd name="T54" fmla="*/ 10 w 410"/>
                    <a:gd name="T55" fmla="*/ 123 h 167"/>
                    <a:gd name="T56" fmla="*/ 18 w 410"/>
                    <a:gd name="T57" fmla="*/ 137 h 167"/>
                    <a:gd name="T58" fmla="*/ 30 w 410"/>
                    <a:gd name="T59" fmla="*/ 147 h 167"/>
                    <a:gd name="T60" fmla="*/ 44 w 410"/>
                    <a:gd name="T61" fmla="*/ 157 h 167"/>
                    <a:gd name="T62" fmla="*/ 59 w 410"/>
                    <a:gd name="T63" fmla="*/ 163 h 167"/>
                    <a:gd name="T64" fmla="*/ 75 w 410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0" h="167">
                      <a:moveTo>
                        <a:pt x="83" y="167"/>
                      </a:moveTo>
                      <a:lnTo>
                        <a:pt x="326" y="167"/>
                      </a:lnTo>
                      <a:lnTo>
                        <a:pt x="334" y="166"/>
                      </a:lnTo>
                      <a:lnTo>
                        <a:pt x="343" y="165"/>
                      </a:lnTo>
                      <a:lnTo>
                        <a:pt x="351" y="163"/>
                      </a:lnTo>
                      <a:lnTo>
                        <a:pt x="358" y="161"/>
                      </a:lnTo>
                      <a:lnTo>
                        <a:pt x="366" y="157"/>
                      </a:lnTo>
                      <a:lnTo>
                        <a:pt x="373" y="153"/>
                      </a:lnTo>
                      <a:lnTo>
                        <a:pt x="379" y="147"/>
                      </a:lnTo>
                      <a:lnTo>
                        <a:pt x="385" y="142"/>
                      </a:lnTo>
                      <a:lnTo>
                        <a:pt x="390" y="137"/>
                      </a:lnTo>
                      <a:lnTo>
                        <a:pt x="396" y="130"/>
                      </a:lnTo>
                      <a:lnTo>
                        <a:pt x="399" y="123"/>
                      </a:lnTo>
                      <a:lnTo>
                        <a:pt x="403" y="116"/>
                      </a:lnTo>
                      <a:lnTo>
                        <a:pt x="406" y="108"/>
                      </a:lnTo>
                      <a:lnTo>
                        <a:pt x="408" y="100"/>
                      </a:lnTo>
                      <a:lnTo>
                        <a:pt x="409" y="92"/>
                      </a:lnTo>
                      <a:lnTo>
                        <a:pt x="410" y="83"/>
                      </a:lnTo>
                      <a:lnTo>
                        <a:pt x="409" y="75"/>
                      </a:lnTo>
                      <a:lnTo>
                        <a:pt x="408" y="66"/>
                      </a:lnTo>
                      <a:lnTo>
                        <a:pt x="406" y="59"/>
                      </a:lnTo>
                      <a:lnTo>
                        <a:pt x="403" y="51"/>
                      </a:lnTo>
                      <a:lnTo>
                        <a:pt x="399" y="43"/>
                      </a:lnTo>
                      <a:lnTo>
                        <a:pt x="396" y="37"/>
                      </a:lnTo>
                      <a:lnTo>
                        <a:pt x="390" y="30"/>
                      </a:lnTo>
                      <a:lnTo>
                        <a:pt x="385" y="24"/>
                      </a:lnTo>
                      <a:lnTo>
                        <a:pt x="379" y="19"/>
                      </a:lnTo>
                      <a:lnTo>
                        <a:pt x="373" y="14"/>
                      </a:lnTo>
                      <a:lnTo>
                        <a:pt x="366" y="10"/>
                      </a:lnTo>
                      <a:lnTo>
                        <a:pt x="358" y="6"/>
                      </a:lnTo>
                      <a:lnTo>
                        <a:pt x="351" y="4"/>
                      </a:lnTo>
                      <a:lnTo>
                        <a:pt x="343" y="2"/>
                      </a:lnTo>
                      <a:lnTo>
                        <a:pt x="334" y="1"/>
                      </a:lnTo>
                      <a:lnTo>
                        <a:pt x="326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51" name="Freeform 615"/>
                <p:cNvSpPr>
                  <a:spLocks/>
                </p:cNvSpPr>
                <p:nvPr/>
              </p:nvSpPr>
              <p:spPr bwMode="auto">
                <a:xfrm flipH="1">
                  <a:off x="4644" y="3681"/>
                  <a:ext cx="70" cy="29"/>
                </a:xfrm>
                <a:custGeom>
                  <a:avLst/>
                  <a:gdLst>
                    <a:gd name="T0" fmla="*/ 327 w 412"/>
                    <a:gd name="T1" fmla="*/ 167 h 167"/>
                    <a:gd name="T2" fmla="*/ 345 w 412"/>
                    <a:gd name="T3" fmla="*/ 165 h 167"/>
                    <a:gd name="T4" fmla="*/ 360 w 412"/>
                    <a:gd name="T5" fmla="*/ 161 h 167"/>
                    <a:gd name="T6" fmla="*/ 374 w 412"/>
                    <a:gd name="T7" fmla="*/ 153 h 167"/>
                    <a:gd name="T8" fmla="*/ 386 w 412"/>
                    <a:gd name="T9" fmla="*/ 142 h 167"/>
                    <a:gd name="T10" fmla="*/ 397 w 412"/>
                    <a:gd name="T11" fmla="*/ 130 h 167"/>
                    <a:gd name="T12" fmla="*/ 405 w 412"/>
                    <a:gd name="T13" fmla="*/ 116 h 167"/>
                    <a:gd name="T14" fmla="*/ 409 w 412"/>
                    <a:gd name="T15" fmla="*/ 100 h 167"/>
                    <a:gd name="T16" fmla="*/ 412 w 412"/>
                    <a:gd name="T17" fmla="*/ 83 h 167"/>
                    <a:gd name="T18" fmla="*/ 409 w 412"/>
                    <a:gd name="T19" fmla="*/ 67 h 167"/>
                    <a:gd name="T20" fmla="*/ 405 w 412"/>
                    <a:gd name="T21" fmla="*/ 51 h 167"/>
                    <a:gd name="T22" fmla="*/ 397 w 412"/>
                    <a:gd name="T23" fmla="*/ 37 h 167"/>
                    <a:gd name="T24" fmla="*/ 386 w 412"/>
                    <a:gd name="T25" fmla="*/ 24 h 167"/>
                    <a:gd name="T26" fmla="*/ 374 w 412"/>
                    <a:gd name="T27" fmla="*/ 14 h 167"/>
                    <a:gd name="T28" fmla="*/ 360 w 412"/>
                    <a:gd name="T29" fmla="*/ 6 h 167"/>
                    <a:gd name="T30" fmla="*/ 345 w 412"/>
                    <a:gd name="T31" fmla="*/ 2 h 167"/>
                    <a:gd name="T32" fmla="*/ 327 w 412"/>
                    <a:gd name="T33" fmla="*/ 0 h 167"/>
                    <a:gd name="T34" fmla="*/ 75 w 412"/>
                    <a:gd name="T35" fmla="*/ 0 h 167"/>
                    <a:gd name="T36" fmla="*/ 58 w 412"/>
                    <a:gd name="T37" fmla="*/ 3 h 167"/>
                    <a:gd name="T38" fmla="*/ 44 w 412"/>
                    <a:gd name="T39" fmla="*/ 10 h 167"/>
                    <a:gd name="T40" fmla="*/ 31 w 412"/>
                    <a:gd name="T41" fmla="*/ 18 h 167"/>
                    <a:gd name="T42" fmla="*/ 19 w 412"/>
                    <a:gd name="T43" fmla="*/ 30 h 167"/>
                    <a:gd name="T44" fmla="*/ 10 w 412"/>
                    <a:gd name="T45" fmla="*/ 44 h 167"/>
                    <a:gd name="T46" fmla="*/ 3 w 412"/>
                    <a:gd name="T47" fmla="*/ 59 h 167"/>
                    <a:gd name="T48" fmla="*/ 0 w 412"/>
                    <a:gd name="T49" fmla="*/ 75 h 167"/>
                    <a:gd name="T50" fmla="*/ 0 w 412"/>
                    <a:gd name="T51" fmla="*/ 92 h 167"/>
                    <a:gd name="T52" fmla="*/ 3 w 412"/>
                    <a:gd name="T53" fmla="*/ 108 h 167"/>
                    <a:gd name="T54" fmla="*/ 10 w 412"/>
                    <a:gd name="T55" fmla="*/ 123 h 167"/>
                    <a:gd name="T56" fmla="*/ 19 w 412"/>
                    <a:gd name="T57" fmla="*/ 137 h 167"/>
                    <a:gd name="T58" fmla="*/ 31 w 412"/>
                    <a:gd name="T59" fmla="*/ 147 h 167"/>
                    <a:gd name="T60" fmla="*/ 44 w 412"/>
                    <a:gd name="T61" fmla="*/ 157 h 167"/>
                    <a:gd name="T62" fmla="*/ 58 w 412"/>
                    <a:gd name="T63" fmla="*/ 163 h 167"/>
                    <a:gd name="T64" fmla="*/ 75 w 412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2" h="167">
                      <a:moveTo>
                        <a:pt x="83" y="167"/>
                      </a:moveTo>
                      <a:lnTo>
                        <a:pt x="327" y="167"/>
                      </a:lnTo>
                      <a:lnTo>
                        <a:pt x="336" y="166"/>
                      </a:lnTo>
                      <a:lnTo>
                        <a:pt x="345" y="165"/>
                      </a:lnTo>
                      <a:lnTo>
                        <a:pt x="352" y="163"/>
                      </a:lnTo>
                      <a:lnTo>
                        <a:pt x="360" y="161"/>
                      </a:lnTo>
                      <a:lnTo>
                        <a:pt x="368" y="157"/>
                      </a:lnTo>
                      <a:lnTo>
                        <a:pt x="374" y="153"/>
                      </a:lnTo>
                      <a:lnTo>
                        <a:pt x="381" y="147"/>
                      </a:lnTo>
                      <a:lnTo>
                        <a:pt x="386" y="142"/>
                      </a:lnTo>
                      <a:lnTo>
                        <a:pt x="392" y="137"/>
                      </a:lnTo>
                      <a:lnTo>
                        <a:pt x="397" y="130"/>
                      </a:lnTo>
                      <a:lnTo>
                        <a:pt x="401" y="123"/>
                      </a:lnTo>
                      <a:lnTo>
                        <a:pt x="405" y="116"/>
                      </a:lnTo>
                      <a:lnTo>
                        <a:pt x="407" y="108"/>
                      </a:lnTo>
                      <a:lnTo>
                        <a:pt x="409" y="100"/>
                      </a:lnTo>
                      <a:lnTo>
                        <a:pt x="410" y="92"/>
                      </a:lnTo>
                      <a:lnTo>
                        <a:pt x="412" y="83"/>
                      </a:lnTo>
                      <a:lnTo>
                        <a:pt x="410" y="75"/>
                      </a:lnTo>
                      <a:lnTo>
                        <a:pt x="409" y="67"/>
                      </a:lnTo>
                      <a:lnTo>
                        <a:pt x="407" y="59"/>
                      </a:lnTo>
                      <a:lnTo>
                        <a:pt x="405" y="51"/>
                      </a:lnTo>
                      <a:lnTo>
                        <a:pt x="401" y="44"/>
                      </a:lnTo>
                      <a:lnTo>
                        <a:pt x="397" y="37"/>
                      </a:lnTo>
                      <a:lnTo>
                        <a:pt x="392" y="30"/>
                      </a:lnTo>
                      <a:lnTo>
                        <a:pt x="386" y="24"/>
                      </a:lnTo>
                      <a:lnTo>
                        <a:pt x="381" y="18"/>
                      </a:lnTo>
                      <a:lnTo>
                        <a:pt x="374" y="14"/>
                      </a:lnTo>
                      <a:lnTo>
                        <a:pt x="368" y="10"/>
                      </a:lnTo>
                      <a:lnTo>
                        <a:pt x="360" y="6"/>
                      </a:lnTo>
                      <a:lnTo>
                        <a:pt x="352" y="3"/>
                      </a:lnTo>
                      <a:lnTo>
                        <a:pt x="345" y="2"/>
                      </a:lnTo>
                      <a:lnTo>
                        <a:pt x="336" y="0"/>
                      </a:lnTo>
                      <a:lnTo>
                        <a:pt x="327" y="0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7" y="2"/>
                      </a:lnTo>
                      <a:lnTo>
                        <a:pt x="58" y="3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1" y="18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4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3" y="59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1" y="147"/>
                      </a:lnTo>
                      <a:lnTo>
                        <a:pt x="36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8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52" name="Freeform 616"/>
                <p:cNvSpPr>
                  <a:spLocks/>
                </p:cNvSpPr>
                <p:nvPr/>
              </p:nvSpPr>
              <p:spPr bwMode="auto">
                <a:xfrm flipH="1">
                  <a:off x="4634" y="3740"/>
                  <a:ext cx="69" cy="29"/>
                </a:xfrm>
                <a:custGeom>
                  <a:avLst/>
                  <a:gdLst>
                    <a:gd name="T0" fmla="*/ 329 w 412"/>
                    <a:gd name="T1" fmla="*/ 166 h 166"/>
                    <a:gd name="T2" fmla="*/ 345 w 412"/>
                    <a:gd name="T3" fmla="*/ 165 h 166"/>
                    <a:gd name="T4" fmla="*/ 361 w 412"/>
                    <a:gd name="T5" fmla="*/ 160 h 166"/>
                    <a:gd name="T6" fmla="*/ 375 w 412"/>
                    <a:gd name="T7" fmla="*/ 152 h 166"/>
                    <a:gd name="T8" fmla="*/ 388 w 412"/>
                    <a:gd name="T9" fmla="*/ 142 h 166"/>
                    <a:gd name="T10" fmla="*/ 398 w 412"/>
                    <a:gd name="T11" fmla="*/ 130 h 166"/>
                    <a:gd name="T12" fmla="*/ 406 w 412"/>
                    <a:gd name="T13" fmla="*/ 116 h 166"/>
                    <a:gd name="T14" fmla="*/ 410 w 412"/>
                    <a:gd name="T15" fmla="*/ 100 h 166"/>
                    <a:gd name="T16" fmla="*/ 412 w 412"/>
                    <a:gd name="T17" fmla="*/ 83 h 166"/>
                    <a:gd name="T18" fmla="*/ 410 w 412"/>
                    <a:gd name="T19" fmla="*/ 67 h 166"/>
                    <a:gd name="T20" fmla="*/ 406 w 412"/>
                    <a:gd name="T21" fmla="*/ 50 h 166"/>
                    <a:gd name="T22" fmla="*/ 398 w 412"/>
                    <a:gd name="T23" fmla="*/ 36 h 166"/>
                    <a:gd name="T24" fmla="*/ 388 w 412"/>
                    <a:gd name="T25" fmla="*/ 24 h 166"/>
                    <a:gd name="T26" fmla="*/ 375 w 412"/>
                    <a:gd name="T27" fmla="*/ 14 h 166"/>
                    <a:gd name="T28" fmla="*/ 361 w 412"/>
                    <a:gd name="T29" fmla="*/ 7 h 166"/>
                    <a:gd name="T30" fmla="*/ 345 w 412"/>
                    <a:gd name="T31" fmla="*/ 1 h 166"/>
                    <a:gd name="T32" fmla="*/ 329 w 412"/>
                    <a:gd name="T33" fmla="*/ 0 h 166"/>
                    <a:gd name="T34" fmla="*/ 74 w 412"/>
                    <a:gd name="T35" fmla="*/ 0 h 166"/>
                    <a:gd name="T36" fmla="*/ 58 w 412"/>
                    <a:gd name="T37" fmla="*/ 3 h 166"/>
                    <a:gd name="T38" fmla="*/ 44 w 412"/>
                    <a:gd name="T39" fmla="*/ 10 h 166"/>
                    <a:gd name="T40" fmla="*/ 30 w 412"/>
                    <a:gd name="T41" fmla="*/ 19 h 166"/>
                    <a:gd name="T42" fmla="*/ 18 w 412"/>
                    <a:gd name="T43" fmla="*/ 30 h 166"/>
                    <a:gd name="T44" fmla="*/ 9 w 412"/>
                    <a:gd name="T45" fmla="*/ 44 h 166"/>
                    <a:gd name="T46" fmla="*/ 3 w 412"/>
                    <a:gd name="T47" fmla="*/ 58 h 166"/>
                    <a:gd name="T48" fmla="*/ 0 w 412"/>
                    <a:gd name="T49" fmla="*/ 75 h 166"/>
                    <a:gd name="T50" fmla="*/ 0 w 412"/>
                    <a:gd name="T51" fmla="*/ 92 h 166"/>
                    <a:gd name="T52" fmla="*/ 3 w 412"/>
                    <a:gd name="T53" fmla="*/ 108 h 166"/>
                    <a:gd name="T54" fmla="*/ 9 w 412"/>
                    <a:gd name="T55" fmla="*/ 123 h 166"/>
                    <a:gd name="T56" fmla="*/ 18 w 412"/>
                    <a:gd name="T57" fmla="*/ 137 h 166"/>
                    <a:gd name="T58" fmla="*/ 30 w 412"/>
                    <a:gd name="T59" fmla="*/ 148 h 166"/>
                    <a:gd name="T60" fmla="*/ 44 w 412"/>
                    <a:gd name="T61" fmla="*/ 157 h 166"/>
                    <a:gd name="T62" fmla="*/ 58 w 412"/>
                    <a:gd name="T63" fmla="*/ 163 h 166"/>
                    <a:gd name="T64" fmla="*/ 74 w 412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2" h="166">
                      <a:moveTo>
                        <a:pt x="83" y="166"/>
                      </a:moveTo>
                      <a:lnTo>
                        <a:pt x="329" y="166"/>
                      </a:lnTo>
                      <a:lnTo>
                        <a:pt x="336" y="166"/>
                      </a:lnTo>
                      <a:lnTo>
                        <a:pt x="345" y="165"/>
                      </a:lnTo>
                      <a:lnTo>
                        <a:pt x="353" y="163"/>
                      </a:lnTo>
                      <a:lnTo>
                        <a:pt x="361" y="160"/>
                      </a:lnTo>
                      <a:lnTo>
                        <a:pt x="368" y="157"/>
                      </a:lnTo>
                      <a:lnTo>
                        <a:pt x="375" y="152"/>
                      </a:lnTo>
                      <a:lnTo>
                        <a:pt x="381" y="148"/>
                      </a:lnTo>
                      <a:lnTo>
                        <a:pt x="388" y="142"/>
                      </a:lnTo>
                      <a:lnTo>
                        <a:pt x="392" y="137"/>
                      </a:lnTo>
                      <a:lnTo>
                        <a:pt x="398" y="130"/>
                      </a:lnTo>
                      <a:lnTo>
                        <a:pt x="402" y="123"/>
                      </a:lnTo>
                      <a:lnTo>
                        <a:pt x="406" y="116"/>
                      </a:lnTo>
                      <a:lnTo>
                        <a:pt x="408" y="108"/>
                      </a:lnTo>
                      <a:lnTo>
                        <a:pt x="410" y="100"/>
                      </a:lnTo>
                      <a:lnTo>
                        <a:pt x="412" y="92"/>
                      </a:lnTo>
                      <a:lnTo>
                        <a:pt x="412" y="83"/>
                      </a:lnTo>
                      <a:lnTo>
                        <a:pt x="412" y="75"/>
                      </a:lnTo>
                      <a:lnTo>
                        <a:pt x="410" y="67"/>
                      </a:lnTo>
                      <a:lnTo>
                        <a:pt x="408" y="58"/>
                      </a:lnTo>
                      <a:lnTo>
                        <a:pt x="406" y="50"/>
                      </a:lnTo>
                      <a:lnTo>
                        <a:pt x="402" y="44"/>
                      </a:lnTo>
                      <a:lnTo>
                        <a:pt x="398" y="36"/>
                      </a:lnTo>
                      <a:lnTo>
                        <a:pt x="392" y="30"/>
                      </a:lnTo>
                      <a:lnTo>
                        <a:pt x="388" y="24"/>
                      </a:lnTo>
                      <a:lnTo>
                        <a:pt x="381" y="19"/>
                      </a:lnTo>
                      <a:lnTo>
                        <a:pt x="375" y="14"/>
                      </a:lnTo>
                      <a:lnTo>
                        <a:pt x="368" y="10"/>
                      </a:lnTo>
                      <a:lnTo>
                        <a:pt x="361" y="7"/>
                      </a:lnTo>
                      <a:lnTo>
                        <a:pt x="353" y="3"/>
                      </a:lnTo>
                      <a:lnTo>
                        <a:pt x="345" y="1"/>
                      </a:lnTo>
                      <a:lnTo>
                        <a:pt x="336" y="0"/>
                      </a:lnTo>
                      <a:lnTo>
                        <a:pt x="329" y="0"/>
                      </a:lnTo>
                      <a:lnTo>
                        <a:pt x="83" y="0"/>
                      </a:lnTo>
                      <a:lnTo>
                        <a:pt x="74" y="0"/>
                      </a:lnTo>
                      <a:lnTo>
                        <a:pt x="67" y="1"/>
                      </a:lnTo>
                      <a:lnTo>
                        <a:pt x="58" y="3"/>
                      </a:lnTo>
                      <a:lnTo>
                        <a:pt x="50" y="7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6"/>
                      </a:lnTo>
                      <a:lnTo>
                        <a:pt x="9" y="44"/>
                      </a:lnTo>
                      <a:lnTo>
                        <a:pt x="6" y="50"/>
                      </a:lnTo>
                      <a:lnTo>
                        <a:pt x="3" y="58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9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8"/>
                      </a:lnTo>
                      <a:lnTo>
                        <a:pt x="36" y="152"/>
                      </a:lnTo>
                      <a:lnTo>
                        <a:pt x="44" y="157"/>
                      </a:lnTo>
                      <a:lnTo>
                        <a:pt x="50" y="160"/>
                      </a:lnTo>
                      <a:lnTo>
                        <a:pt x="58" y="163"/>
                      </a:lnTo>
                      <a:lnTo>
                        <a:pt x="67" y="165"/>
                      </a:lnTo>
                      <a:lnTo>
                        <a:pt x="74" y="166"/>
                      </a:lnTo>
                      <a:lnTo>
                        <a:pt x="83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53" name="Freeform 617"/>
                <p:cNvSpPr>
                  <a:spLocks/>
                </p:cNvSpPr>
                <p:nvPr/>
              </p:nvSpPr>
              <p:spPr bwMode="auto">
                <a:xfrm flipH="1">
                  <a:off x="4552" y="3621"/>
                  <a:ext cx="69" cy="29"/>
                </a:xfrm>
                <a:custGeom>
                  <a:avLst/>
                  <a:gdLst>
                    <a:gd name="T0" fmla="*/ 326 w 410"/>
                    <a:gd name="T1" fmla="*/ 168 h 168"/>
                    <a:gd name="T2" fmla="*/ 343 w 410"/>
                    <a:gd name="T3" fmla="*/ 167 h 168"/>
                    <a:gd name="T4" fmla="*/ 359 w 410"/>
                    <a:gd name="T5" fmla="*/ 161 h 168"/>
                    <a:gd name="T6" fmla="*/ 373 w 410"/>
                    <a:gd name="T7" fmla="*/ 154 h 168"/>
                    <a:gd name="T8" fmla="*/ 385 w 410"/>
                    <a:gd name="T9" fmla="*/ 144 h 168"/>
                    <a:gd name="T10" fmla="*/ 395 w 410"/>
                    <a:gd name="T11" fmla="*/ 131 h 168"/>
                    <a:gd name="T12" fmla="*/ 404 w 410"/>
                    <a:gd name="T13" fmla="*/ 118 h 168"/>
                    <a:gd name="T14" fmla="*/ 408 w 410"/>
                    <a:gd name="T15" fmla="*/ 101 h 168"/>
                    <a:gd name="T16" fmla="*/ 410 w 410"/>
                    <a:gd name="T17" fmla="*/ 85 h 168"/>
                    <a:gd name="T18" fmla="*/ 408 w 410"/>
                    <a:gd name="T19" fmla="*/ 67 h 168"/>
                    <a:gd name="T20" fmla="*/ 404 w 410"/>
                    <a:gd name="T21" fmla="*/ 52 h 168"/>
                    <a:gd name="T22" fmla="*/ 395 w 410"/>
                    <a:gd name="T23" fmla="*/ 38 h 168"/>
                    <a:gd name="T24" fmla="*/ 385 w 410"/>
                    <a:gd name="T25" fmla="*/ 26 h 168"/>
                    <a:gd name="T26" fmla="*/ 373 w 410"/>
                    <a:gd name="T27" fmla="*/ 15 h 168"/>
                    <a:gd name="T28" fmla="*/ 359 w 410"/>
                    <a:gd name="T29" fmla="*/ 7 h 168"/>
                    <a:gd name="T30" fmla="*/ 343 w 410"/>
                    <a:gd name="T31" fmla="*/ 3 h 168"/>
                    <a:gd name="T32" fmla="*/ 326 w 410"/>
                    <a:gd name="T33" fmla="*/ 0 h 168"/>
                    <a:gd name="T34" fmla="*/ 75 w 410"/>
                    <a:gd name="T35" fmla="*/ 2 h 168"/>
                    <a:gd name="T36" fmla="*/ 59 w 410"/>
                    <a:gd name="T37" fmla="*/ 5 h 168"/>
                    <a:gd name="T38" fmla="*/ 44 w 410"/>
                    <a:gd name="T39" fmla="*/ 11 h 168"/>
                    <a:gd name="T40" fmla="*/ 31 w 410"/>
                    <a:gd name="T41" fmla="*/ 20 h 168"/>
                    <a:gd name="T42" fmla="*/ 19 w 410"/>
                    <a:gd name="T43" fmla="*/ 31 h 168"/>
                    <a:gd name="T44" fmla="*/ 10 w 410"/>
                    <a:gd name="T45" fmla="*/ 44 h 168"/>
                    <a:gd name="T46" fmla="*/ 3 w 410"/>
                    <a:gd name="T47" fmla="*/ 60 h 168"/>
                    <a:gd name="T48" fmla="*/ 0 w 410"/>
                    <a:gd name="T49" fmla="*/ 76 h 168"/>
                    <a:gd name="T50" fmla="*/ 0 w 410"/>
                    <a:gd name="T51" fmla="*/ 93 h 168"/>
                    <a:gd name="T52" fmla="*/ 3 w 410"/>
                    <a:gd name="T53" fmla="*/ 110 h 168"/>
                    <a:gd name="T54" fmla="*/ 10 w 410"/>
                    <a:gd name="T55" fmla="*/ 124 h 168"/>
                    <a:gd name="T56" fmla="*/ 19 w 410"/>
                    <a:gd name="T57" fmla="*/ 137 h 168"/>
                    <a:gd name="T58" fmla="*/ 31 w 410"/>
                    <a:gd name="T59" fmla="*/ 149 h 168"/>
                    <a:gd name="T60" fmla="*/ 44 w 410"/>
                    <a:gd name="T61" fmla="*/ 158 h 168"/>
                    <a:gd name="T62" fmla="*/ 59 w 410"/>
                    <a:gd name="T63" fmla="*/ 165 h 168"/>
                    <a:gd name="T64" fmla="*/ 75 w 410"/>
                    <a:gd name="T65" fmla="*/ 16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0" h="168">
                      <a:moveTo>
                        <a:pt x="83" y="168"/>
                      </a:moveTo>
                      <a:lnTo>
                        <a:pt x="326" y="168"/>
                      </a:lnTo>
                      <a:lnTo>
                        <a:pt x="335" y="168"/>
                      </a:lnTo>
                      <a:lnTo>
                        <a:pt x="343" y="167"/>
                      </a:lnTo>
                      <a:lnTo>
                        <a:pt x="351" y="165"/>
                      </a:lnTo>
                      <a:lnTo>
                        <a:pt x="359" y="161"/>
                      </a:lnTo>
                      <a:lnTo>
                        <a:pt x="366" y="158"/>
                      </a:lnTo>
                      <a:lnTo>
                        <a:pt x="373" y="154"/>
                      </a:lnTo>
                      <a:lnTo>
                        <a:pt x="380" y="149"/>
                      </a:lnTo>
                      <a:lnTo>
                        <a:pt x="385" y="144"/>
                      </a:lnTo>
                      <a:lnTo>
                        <a:pt x="391" y="137"/>
                      </a:lnTo>
                      <a:lnTo>
                        <a:pt x="395" y="131"/>
                      </a:lnTo>
                      <a:lnTo>
                        <a:pt x="399" y="124"/>
                      </a:lnTo>
                      <a:lnTo>
                        <a:pt x="404" y="118"/>
                      </a:lnTo>
                      <a:lnTo>
                        <a:pt x="406" y="110"/>
                      </a:lnTo>
                      <a:lnTo>
                        <a:pt x="408" y="101"/>
                      </a:lnTo>
                      <a:lnTo>
                        <a:pt x="409" y="93"/>
                      </a:lnTo>
                      <a:lnTo>
                        <a:pt x="410" y="85"/>
                      </a:lnTo>
                      <a:lnTo>
                        <a:pt x="409" y="76"/>
                      </a:lnTo>
                      <a:lnTo>
                        <a:pt x="408" y="67"/>
                      </a:lnTo>
                      <a:lnTo>
                        <a:pt x="406" y="60"/>
                      </a:lnTo>
                      <a:lnTo>
                        <a:pt x="404" y="52"/>
                      </a:lnTo>
                      <a:lnTo>
                        <a:pt x="399" y="44"/>
                      </a:lnTo>
                      <a:lnTo>
                        <a:pt x="395" y="38"/>
                      </a:lnTo>
                      <a:lnTo>
                        <a:pt x="391" y="31"/>
                      </a:lnTo>
                      <a:lnTo>
                        <a:pt x="385" y="26"/>
                      </a:lnTo>
                      <a:lnTo>
                        <a:pt x="380" y="20"/>
                      </a:lnTo>
                      <a:lnTo>
                        <a:pt x="373" y="15"/>
                      </a:lnTo>
                      <a:lnTo>
                        <a:pt x="366" y="11"/>
                      </a:lnTo>
                      <a:lnTo>
                        <a:pt x="359" y="7"/>
                      </a:lnTo>
                      <a:lnTo>
                        <a:pt x="351" y="5"/>
                      </a:lnTo>
                      <a:lnTo>
                        <a:pt x="343" y="3"/>
                      </a:lnTo>
                      <a:lnTo>
                        <a:pt x="335" y="2"/>
                      </a:lnTo>
                      <a:lnTo>
                        <a:pt x="326" y="0"/>
                      </a:lnTo>
                      <a:lnTo>
                        <a:pt x="83" y="0"/>
                      </a:lnTo>
                      <a:lnTo>
                        <a:pt x="75" y="2"/>
                      </a:lnTo>
                      <a:lnTo>
                        <a:pt x="67" y="3"/>
                      </a:lnTo>
                      <a:lnTo>
                        <a:pt x="59" y="5"/>
                      </a:lnTo>
                      <a:lnTo>
                        <a:pt x="52" y="7"/>
                      </a:lnTo>
                      <a:lnTo>
                        <a:pt x="44" y="11"/>
                      </a:lnTo>
                      <a:lnTo>
                        <a:pt x="37" y="15"/>
                      </a:lnTo>
                      <a:lnTo>
                        <a:pt x="31" y="20"/>
                      </a:lnTo>
                      <a:lnTo>
                        <a:pt x="24" y="26"/>
                      </a:lnTo>
                      <a:lnTo>
                        <a:pt x="19" y="31"/>
                      </a:lnTo>
                      <a:lnTo>
                        <a:pt x="14" y="38"/>
                      </a:lnTo>
                      <a:lnTo>
                        <a:pt x="10" y="44"/>
                      </a:lnTo>
                      <a:lnTo>
                        <a:pt x="7" y="52"/>
                      </a:lnTo>
                      <a:lnTo>
                        <a:pt x="3" y="60"/>
                      </a:lnTo>
                      <a:lnTo>
                        <a:pt x="1" y="67"/>
                      </a:lnTo>
                      <a:lnTo>
                        <a:pt x="0" y="76"/>
                      </a:lnTo>
                      <a:lnTo>
                        <a:pt x="0" y="85"/>
                      </a:lnTo>
                      <a:lnTo>
                        <a:pt x="0" y="93"/>
                      </a:lnTo>
                      <a:lnTo>
                        <a:pt x="1" y="101"/>
                      </a:lnTo>
                      <a:lnTo>
                        <a:pt x="3" y="110"/>
                      </a:lnTo>
                      <a:lnTo>
                        <a:pt x="7" y="118"/>
                      </a:lnTo>
                      <a:lnTo>
                        <a:pt x="10" y="124"/>
                      </a:lnTo>
                      <a:lnTo>
                        <a:pt x="14" y="131"/>
                      </a:lnTo>
                      <a:lnTo>
                        <a:pt x="19" y="137"/>
                      </a:lnTo>
                      <a:lnTo>
                        <a:pt x="24" y="144"/>
                      </a:lnTo>
                      <a:lnTo>
                        <a:pt x="31" y="149"/>
                      </a:lnTo>
                      <a:lnTo>
                        <a:pt x="37" y="154"/>
                      </a:lnTo>
                      <a:lnTo>
                        <a:pt x="44" y="158"/>
                      </a:lnTo>
                      <a:lnTo>
                        <a:pt x="52" y="161"/>
                      </a:lnTo>
                      <a:lnTo>
                        <a:pt x="59" y="165"/>
                      </a:lnTo>
                      <a:lnTo>
                        <a:pt x="67" y="167"/>
                      </a:lnTo>
                      <a:lnTo>
                        <a:pt x="75" y="168"/>
                      </a:lnTo>
                      <a:lnTo>
                        <a:pt x="83" y="168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54" name="Freeform 618"/>
                <p:cNvSpPr>
                  <a:spLocks/>
                </p:cNvSpPr>
                <p:nvPr/>
              </p:nvSpPr>
              <p:spPr bwMode="auto">
                <a:xfrm flipH="1">
                  <a:off x="4543" y="3680"/>
                  <a:ext cx="70" cy="29"/>
                </a:xfrm>
                <a:custGeom>
                  <a:avLst/>
                  <a:gdLst>
                    <a:gd name="T0" fmla="*/ 327 w 411"/>
                    <a:gd name="T1" fmla="*/ 168 h 168"/>
                    <a:gd name="T2" fmla="*/ 344 w 411"/>
                    <a:gd name="T3" fmla="*/ 166 h 168"/>
                    <a:gd name="T4" fmla="*/ 360 w 411"/>
                    <a:gd name="T5" fmla="*/ 161 h 168"/>
                    <a:gd name="T6" fmla="*/ 374 w 411"/>
                    <a:gd name="T7" fmla="*/ 154 h 168"/>
                    <a:gd name="T8" fmla="*/ 386 w 411"/>
                    <a:gd name="T9" fmla="*/ 144 h 168"/>
                    <a:gd name="T10" fmla="*/ 397 w 411"/>
                    <a:gd name="T11" fmla="*/ 131 h 168"/>
                    <a:gd name="T12" fmla="*/ 405 w 411"/>
                    <a:gd name="T13" fmla="*/ 116 h 168"/>
                    <a:gd name="T14" fmla="*/ 409 w 411"/>
                    <a:gd name="T15" fmla="*/ 101 h 168"/>
                    <a:gd name="T16" fmla="*/ 411 w 411"/>
                    <a:gd name="T17" fmla="*/ 85 h 168"/>
                    <a:gd name="T18" fmla="*/ 409 w 411"/>
                    <a:gd name="T19" fmla="*/ 67 h 168"/>
                    <a:gd name="T20" fmla="*/ 405 w 411"/>
                    <a:gd name="T21" fmla="*/ 52 h 168"/>
                    <a:gd name="T22" fmla="*/ 397 w 411"/>
                    <a:gd name="T23" fmla="*/ 38 h 168"/>
                    <a:gd name="T24" fmla="*/ 386 w 411"/>
                    <a:gd name="T25" fmla="*/ 26 h 168"/>
                    <a:gd name="T26" fmla="*/ 374 w 411"/>
                    <a:gd name="T27" fmla="*/ 15 h 168"/>
                    <a:gd name="T28" fmla="*/ 360 w 411"/>
                    <a:gd name="T29" fmla="*/ 7 h 168"/>
                    <a:gd name="T30" fmla="*/ 344 w 411"/>
                    <a:gd name="T31" fmla="*/ 3 h 168"/>
                    <a:gd name="T32" fmla="*/ 327 w 411"/>
                    <a:gd name="T33" fmla="*/ 0 h 168"/>
                    <a:gd name="T34" fmla="*/ 74 w 411"/>
                    <a:gd name="T35" fmla="*/ 2 h 168"/>
                    <a:gd name="T36" fmla="*/ 59 w 411"/>
                    <a:gd name="T37" fmla="*/ 5 h 168"/>
                    <a:gd name="T38" fmla="*/ 44 w 411"/>
                    <a:gd name="T39" fmla="*/ 11 h 168"/>
                    <a:gd name="T40" fmla="*/ 30 w 411"/>
                    <a:gd name="T41" fmla="*/ 20 h 168"/>
                    <a:gd name="T42" fmla="*/ 18 w 411"/>
                    <a:gd name="T43" fmla="*/ 31 h 168"/>
                    <a:gd name="T44" fmla="*/ 10 w 411"/>
                    <a:gd name="T45" fmla="*/ 44 h 168"/>
                    <a:gd name="T46" fmla="*/ 3 w 411"/>
                    <a:gd name="T47" fmla="*/ 60 h 168"/>
                    <a:gd name="T48" fmla="*/ 0 w 411"/>
                    <a:gd name="T49" fmla="*/ 76 h 168"/>
                    <a:gd name="T50" fmla="*/ 0 w 411"/>
                    <a:gd name="T51" fmla="*/ 92 h 168"/>
                    <a:gd name="T52" fmla="*/ 3 w 411"/>
                    <a:gd name="T53" fmla="*/ 109 h 168"/>
                    <a:gd name="T54" fmla="*/ 10 w 411"/>
                    <a:gd name="T55" fmla="*/ 124 h 168"/>
                    <a:gd name="T56" fmla="*/ 18 w 411"/>
                    <a:gd name="T57" fmla="*/ 137 h 168"/>
                    <a:gd name="T58" fmla="*/ 30 w 411"/>
                    <a:gd name="T59" fmla="*/ 149 h 168"/>
                    <a:gd name="T60" fmla="*/ 44 w 411"/>
                    <a:gd name="T61" fmla="*/ 158 h 168"/>
                    <a:gd name="T62" fmla="*/ 59 w 411"/>
                    <a:gd name="T63" fmla="*/ 165 h 168"/>
                    <a:gd name="T64" fmla="*/ 74 w 411"/>
                    <a:gd name="T65" fmla="*/ 16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1" h="168">
                      <a:moveTo>
                        <a:pt x="83" y="168"/>
                      </a:moveTo>
                      <a:lnTo>
                        <a:pt x="327" y="168"/>
                      </a:lnTo>
                      <a:lnTo>
                        <a:pt x="335" y="168"/>
                      </a:lnTo>
                      <a:lnTo>
                        <a:pt x="344" y="166"/>
                      </a:lnTo>
                      <a:lnTo>
                        <a:pt x="352" y="165"/>
                      </a:lnTo>
                      <a:lnTo>
                        <a:pt x="360" y="161"/>
                      </a:lnTo>
                      <a:lnTo>
                        <a:pt x="367" y="158"/>
                      </a:lnTo>
                      <a:lnTo>
                        <a:pt x="374" y="154"/>
                      </a:lnTo>
                      <a:lnTo>
                        <a:pt x="380" y="149"/>
                      </a:lnTo>
                      <a:lnTo>
                        <a:pt x="386" y="144"/>
                      </a:lnTo>
                      <a:lnTo>
                        <a:pt x="391" y="137"/>
                      </a:lnTo>
                      <a:lnTo>
                        <a:pt x="397" y="131"/>
                      </a:lnTo>
                      <a:lnTo>
                        <a:pt x="401" y="124"/>
                      </a:lnTo>
                      <a:lnTo>
                        <a:pt x="405" y="116"/>
                      </a:lnTo>
                      <a:lnTo>
                        <a:pt x="407" y="109"/>
                      </a:lnTo>
                      <a:lnTo>
                        <a:pt x="409" y="101"/>
                      </a:lnTo>
                      <a:lnTo>
                        <a:pt x="410" y="92"/>
                      </a:lnTo>
                      <a:lnTo>
                        <a:pt x="411" y="85"/>
                      </a:lnTo>
                      <a:lnTo>
                        <a:pt x="410" y="76"/>
                      </a:lnTo>
                      <a:lnTo>
                        <a:pt x="409" y="67"/>
                      </a:lnTo>
                      <a:lnTo>
                        <a:pt x="407" y="60"/>
                      </a:lnTo>
                      <a:lnTo>
                        <a:pt x="405" y="52"/>
                      </a:lnTo>
                      <a:lnTo>
                        <a:pt x="401" y="44"/>
                      </a:lnTo>
                      <a:lnTo>
                        <a:pt x="397" y="38"/>
                      </a:lnTo>
                      <a:lnTo>
                        <a:pt x="391" y="31"/>
                      </a:lnTo>
                      <a:lnTo>
                        <a:pt x="386" y="26"/>
                      </a:lnTo>
                      <a:lnTo>
                        <a:pt x="380" y="20"/>
                      </a:lnTo>
                      <a:lnTo>
                        <a:pt x="374" y="15"/>
                      </a:lnTo>
                      <a:lnTo>
                        <a:pt x="367" y="11"/>
                      </a:lnTo>
                      <a:lnTo>
                        <a:pt x="360" y="7"/>
                      </a:lnTo>
                      <a:lnTo>
                        <a:pt x="352" y="5"/>
                      </a:lnTo>
                      <a:lnTo>
                        <a:pt x="344" y="3"/>
                      </a:lnTo>
                      <a:lnTo>
                        <a:pt x="335" y="2"/>
                      </a:lnTo>
                      <a:lnTo>
                        <a:pt x="327" y="0"/>
                      </a:lnTo>
                      <a:lnTo>
                        <a:pt x="83" y="0"/>
                      </a:lnTo>
                      <a:lnTo>
                        <a:pt x="74" y="2"/>
                      </a:lnTo>
                      <a:lnTo>
                        <a:pt x="67" y="3"/>
                      </a:lnTo>
                      <a:lnTo>
                        <a:pt x="59" y="5"/>
                      </a:lnTo>
                      <a:lnTo>
                        <a:pt x="51" y="7"/>
                      </a:lnTo>
                      <a:lnTo>
                        <a:pt x="44" y="11"/>
                      </a:lnTo>
                      <a:lnTo>
                        <a:pt x="37" y="15"/>
                      </a:lnTo>
                      <a:lnTo>
                        <a:pt x="30" y="20"/>
                      </a:lnTo>
                      <a:lnTo>
                        <a:pt x="24" y="26"/>
                      </a:lnTo>
                      <a:lnTo>
                        <a:pt x="18" y="31"/>
                      </a:lnTo>
                      <a:lnTo>
                        <a:pt x="14" y="38"/>
                      </a:lnTo>
                      <a:lnTo>
                        <a:pt x="10" y="44"/>
                      </a:lnTo>
                      <a:lnTo>
                        <a:pt x="6" y="52"/>
                      </a:lnTo>
                      <a:lnTo>
                        <a:pt x="3" y="60"/>
                      </a:lnTo>
                      <a:lnTo>
                        <a:pt x="1" y="67"/>
                      </a:lnTo>
                      <a:lnTo>
                        <a:pt x="0" y="76"/>
                      </a:lnTo>
                      <a:lnTo>
                        <a:pt x="0" y="85"/>
                      </a:lnTo>
                      <a:lnTo>
                        <a:pt x="0" y="92"/>
                      </a:lnTo>
                      <a:lnTo>
                        <a:pt x="1" y="101"/>
                      </a:lnTo>
                      <a:lnTo>
                        <a:pt x="3" y="109"/>
                      </a:lnTo>
                      <a:lnTo>
                        <a:pt x="6" y="116"/>
                      </a:lnTo>
                      <a:lnTo>
                        <a:pt x="10" y="124"/>
                      </a:lnTo>
                      <a:lnTo>
                        <a:pt x="14" y="131"/>
                      </a:lnTo>
                      <a:lnTo>
                        <a:pt x="18" y="137"/>
                      </a:lnTo>
                      <a:lnTo>
                        <a:pt x="24" y="144"/>
                      </a:lnTo>
                      <a:lnTo>
                        <a:pt x="30" y="149"/>
                      </a:lnTo>
                      <a:lnTo>
                        <a:pt x="37" y="154"/>
                      </a:lnTo>
                      <a:lnTo>
                        <a:pt x="44" y="158"/>
                      </a:lnTo>
                      <a:lnTo>
                        <a:pt x="51" y="161"/>
                      </a:lnTo>
                      <a:lnTo>
                        <a:pt x="59" y="165"/>
                      </a:lnTo>
                      <a:lnTo>
                        <a:pt x="67" y="166"/>
                      </a:lnTo>
                      <a:lnTo>
                        <a:pt x="74" y="168"/>
                      </a:lnTo>
                      <a:lnTo>
                        <a:pt x="83" y="168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55" name="Freeform 619"/>
                <p:cNvSpPr>
                  <a:spLocks/>
                </p:cNvSpPr>
                <p:nvPr/>
              </p:nvSpPr>
              <p:spPr bwMode="auto">
                <a:xfrm flipH="1">
                  <a:off x="4531" y="3740"/>
                  <a:ext cx="70" cy="29"/>
                </a:xfrm>
                <a:custGeom>
                  <a:avLst/>
                  <a:gdLst>
                    <a:gd name="T0" fmla="*/ 330 w 413"/>
                    <a:gd name="T1" fmla="*/ 167 h 167"/>
                    <a:gd name="T2" fmla="*/ 346 w 413"/>
                    <a:gd name="T3" fmla="*/ 165 h 167"/>
                    <a:gd name="T4" fmla="*/ 363 w 413"/>
                    <a:gd name="T5" fmla="*/ 161 h 167"/>
                    <a:gd name="T6" fmla="*/ 377 w 413"/>
                    <a:gd name="T7" fmla="*/ 153 h 167"/>
                    <a:gd name="T8" fmla="*/ 389 w 413"/>
                    <a:gd name="T9" fmla="*/ 142 h 167"/>
                    <a:gd name="T10" fmla="*/ 399 w 413"/>
                    <a:gd name="T11" fmla="*/ 130 h 167"/>
                    <a:gd name="T12" fmla="*/ 406 w 413"/>
                    <a:gd name="T13" fmla="*/ 116 h 167"/>
                    <a:gd name="T14" fmla="*/ 412 w 413"/>
                    <a:gd name="T15" fmla="*/ 101 h 167"/>
                    <a:gd name="T16" fmla="*/ 413 w 413"/>
                    <a:gd name="T17" fmla="*/ 83 h 167"/>
                    <a:gd name="T18" fmla="*/ 412 w 413"/>
                    <a:gd name="T19" fmla="*/ 67 h 167"/>
                    <a:gd name="T20" fmla="*/ 406 w 413"/>
                    <a:gd name="T21" fmla="*/ 51 h 167"/>
                    <a:gd name="T22" fmla="*/ 399 w 413"/>
                    <a:gd name="T23" fmla="*/ 37 h 167"/>
                    <a:gd name="T24" fmla="*/ 389 w 413"/>
                    <a:gd name="T25" fmla="*/ 24 h 167"/>
                    <a:gd name="T26" fmla="*/ 377 w 413"/>
                    <a:gd name="T27" fmla="*/ 14 h 167"/>
                    <a:gd name="T28" fmla="*/ 363 w 413"/>
                    <a:gd name="T29" fmla="*/ 6 h 167"/>
                    <a:gd name="T30" fmla="*/ 346 w 413"/>
                    <a:gd name="T31" fmla="*/ 2 h 167"/>
                    <a:gd name="T32" fmla="*/ 330 w 413"/>
                    <a:gd name="T33" fmla="*/ 0 h 167"/>
                    <a:gd name="T34" fmla="*/ 76 w 413"/>
                    <a:gd name="T35" fmla="*/ 0 h 167"/>
                    <a:gd name="T36" fmla="*/ 60 w 413"/>
                    <a:gd name="T37" fmla="*/ 3 h 167"/>
                    <a:gd name="T38" fmla="*/ 44 w 413"/>
                    <a:gd name="T39" fmla="*/ 10 h 167"/>
                    <a:gd name="T40" fmla="*/ 31 w 413"/>
                    <a:gd name="T41" fmla="*/ 18 h 167"/>
                    <a:gd name="T42" fmla="*/ 19 w 413"/>
                    <a:gd name="T43" fmla="*/ 30 h 167"/>
                    <a:gd name="T44" fmla="*/ 10 w 413"/>
                    <a:gd name="T45" fmla="*/ 44 h 167"/>
                    <a:gd name="T46" fmla="*/ 4 w 413"/>
                    <a:gd name="T47" fmla="*/ 59 h 167"/>
                    <a:gd name="T48" fmla="*/ 0 w 413"/>
                    <a:gd name="T49" fmla="*/ 74 h 167"/>
                    <a:gd name="T50" fmla="*/ 0 w 413"/>
                    <a:gd name="T51" fmla="*/ 92 h 167"/>
                    <a:gd name="T52" fmla="*/ 4 w 413"/>
                    <a:gd name="T53" fmla="*/ 108 h 167"/>
                    <a:gd name="T54" fmla="*/ 10 w 413"/>
                    <a:gd name="T55" fmla="*/ 124 h 167"/>
                    <a:gd name="T56" fmla="*/ 19 w 413"/>
                    <a:gd name="T57" fmla="*/ 137 h 167"/>
                    <a:gd name="T58" fmla="*/ 31 w 413"/>
                    <a:gd name="T59" fmla="*/ 148 h 167"/>
                    <a:gd name="T60" fmla="*/ 44 w 413"/>
                    <a:gd name="T61" fmla="*/ 156 h 167"/>
                    <a:gd name="T62" fmla="*/ 60 w 413"/>
                    <a:gd name="T63" fmla="*/ 163 h 167"/>
                    <a:gd name="T64" fmla="*/ 76 w 413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3" h="167">
                      <a:moveTo>
                        <a:pt x="84" y="167"/>
                      </a:moveTo>
                      <a:lnTo>
                        <a:pt x="330" y="167"/>
                      </a:lnTo>
                      <a:lnTo>
                        <a:pt x="338" y="166"/>
                      </a:lnTo>
                      <a:lnTo>
                        <a:pt x="346" y="165"/>
                      </a:lnTo>
                      <a:lnTo>
                        <a:pt x="355" y="163"/>
                      </a:lnTo>
                      <a:lnTo>
                        <a:pt x="363" y="161"/>
                      </a:lnTo>
                      <a:lnTo>
                        <a:pt x="369" y="156"/>
                      </a:lnTo>
                      <a:lnTo>
                        <a:pt x="377" y="153"/>
                      </a:lnTo>
                      <a:lnTo>
                        <a:pt x="382" y="148"/>
                      </a:lnTo>
                      <a:lnTo>
                        <a:pt x="389" y="142"/>
                      </a:lnTo>
                      <a:lnTo>
                        <a:pt x="394" y="137"/>
                      </a:lnTo>
                      <a:lnTo>
                        <a:pt x="399" y="130"/>
                      </a:lnTo>
                      <a:lnTo>
                        <a:pt x="403" y="124"/>
                      </a:lnTo>
                      <a:lnTo>
                        <a:pt x="406" y="116"/>
                      </a:lnTo>
                      <a:lnTo>
                        <a:pt x="410" y="108"/>
                      </a:lnTo>
                      <a:lnTo>
                        <a:pt x="412" y="101"/>
                      </a:lnTo>
                      <a:lnTo>
                        <a:pt x="413" y="92"/>
                      </a:lnTo>
                      <a:lnTo>
                        <a:pt x="413" y="83"/>
                      </a:lnTo>
                      <a:lnTo>
                        <a:pt x="413" y="74"/>
                      </a:lnTo>
                      <a:lnTo>
                        <a:pt x="412" y="67"/>
                      </a:lnTo>
                      <a:lnTo>
                        <a:pt x="410" y="59"/>
                      </a:lnTo>
                      <a:lnTo>
                        <a:pt x="406" y="51"/>
                      </a:lnTo>
                      <a:lnTo>
                        <a:pt x="403" y="44"/>
                      </a:lnTo>
                      <a:lnTo>
                        <a:pt x="399" y="37"/>
                      </a:lnTo>
                      <a:lnTo>
                        <a:pt x="394" y="30"/>
                      </a:lnTo>
                      <a:lnTo>
                        <a:pt x="389" y="24"/>
                      </a:lnTo>
                      <a:lnTo>
                        <a:pt x="382" y="18"/>
                      </a:lnTo>
                      <a:lnTo>
                        <a:pt x="377" y="14"/>
                      </a:lnTo>
                      <a:lnTo>
                        <a:pt x="369" y="10"/>
                      </a:lnTo>
                      <a:lnTo>
                        <a:pt x="363" y="6"/>
                      </a:lnTo>
                      <a:lnTo>
                        <a:pt x="355" y="3"/>
                      </a:lnTo>
                      <a:lnTo>
                        <a:pt x="346" y="2"/>
                      </a:lnTo>
                      <a:lnTo>
                        <a:pt x="338" y="0"/>
                      </a:lnTo>
                      <a:lnTo>
                        <a:pt x="330" y="0"/>
                      </a:lnTo>
                      <a:lnTo>
                        <a:pt x="84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60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8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3" y="67"/>
                      </a:lnTo>
                      <a:lnTo>
                        <a:pt x="0" y="74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3" y="101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4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1" y="148"/>
                      </a:lnTo>
                      <a:lnTo>
                        <a:pt x="38" y="153"/>
                      </a:lnTo>
                      <a:lnTo>
                        <a:pt x="44" y="156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59756" name="Group 620"/>
              <p:cNvGrpSpPr>
                <a:grpSpLocks/>
              </p:cNvGrpSpPr>
              <p:nvPr/>
            </p:nvGrpSpPr>
            <p:grpSpPr bwMode="auto">
              <a:xfrm flipH="1">
                <a:off x="1101" y="3677"/>
                <a:ext cx="191" cy="207"/>
                <a:chOff x="3627" y="3611"/>
                <a:chExt cx="783" cy="603"/>
              </a:xfrm>
            </p:grpSpPr>
            <p:sp>
              <p:nvSpPr>
                <p:cNvPr id="859757" name="Freeform 621"/>
                <p:cNvSpPr>
                  <a:spLocks/>
                </p:cNvSpPr>
                <p:nvPr/>
              </p:nvSpPr>
              <p:spPr bwMode="auto">
                <a:xfrm flipH="1">
                  <a:off x="4047" y="3611"/>
                  <a:ext cx="363" cy="284"/>
                </a:xfrm>
                <a:custGeom>
                  <a:avLst/>
                  <a:gdLst>
                    <a:gd name="T0" fmla="*/ 269 w 2159"/>
                    <a:gd name="T1" fmla="*/ 216 h 1638"/>
                    <a:gd name="T2" fmla="*/ 730 w 2159"/>
                    <a:gd name="T3" fmla="*/ 170 h 1638"/>
                    <a:gd name="T4" fmla="*/ 1076 w 2159"/>
                    <a:gd name="T5" fmla="*/ 171 h 1638"/>
                    <a:gd name="T6" fmla="*/ 1253 w 2159"/>
                    <a:gd name="T7" fmla="*/ 190 h 1638"/>
                    <a:gd name="T8" fmla="*/ 1378 w 2159"/>
                    <a:gd name="T9" fmla="*/ 222 h 1638"/>
                    <a:gd name="T10" fmla="*/ 1487 w 2159"/>
                    <a:gd name="T11" fmla="*/ 288 h 1638"/>
                    <a:gd name="T12" fmla="*/ 1566 w 2159"/>
                    <a:gd name="T13" fmla="*/ 380 h 1638"/>
                    <a:gd name="T14" fmla="*/ 1605 w 2159"/>
                    <a:gd name="T15" fmla="*/ 487 h 1638"/>
                    <a:gd name="T16" fmla="*/ 1604 w 2159"/>
                    <a:gd name="T17" fmla="*/ 572 h 1638"/>
                    <a:gd name="T18" fmla="*/ 1575 w 2159"/>
                    <a:gd name="T19" fmla="*/ 642 h 1638"/>
                    <a:gd name="T20" fmla="*/ 1520 w 2159"/>
                    <a:gd name="T21" fmla="*/ 701 h 1638"/>
                    <a:gd name="T22" fmla="*/ 1440 w 2159"/>
                    <a:gd name="T23" fmla="*/ 751 h 1638"/>
                    <a:gd name="T24" fmla="*/ 1347 w 2159"/>
                    <a:gd name="T25" fmla="*/ 803 h 1638"/>
                    <a:gd name="T26" fmla="*/ 1085 w 2159"/>
                    <a:gd name="T27" fmla="*/ 960 h 1638"/>
                    <a:gd name="T28" fmla="*/ 967 w 2159"/>
                    <a:gd name="T29" fmla="*/ 1061 h 1638"/>
                    <a:gd name="T30" fmla="*/ 914 w 2159"/>
                    <a:gd name="T31" fmla="*/ 1129 h 1638"/>
                    <a:gd name="T32" fmla="*/ 883 w 2159"/>
                    <a:gd name="T33" fmla="*/ 1203 h 1638"/>
                    <a:gd name="T34" fmla="*/ 878 w 2159"/>
                    <a:gd name="T35" fmla="*/ 1264 h 1638"/>
                    <a:gd name="T36" fmla="*/ 888 w 2159"/>
                    <a:gd name="T37" fmla="*/ 1325 h 1638"/>
                    <a:gd name="T38" fmla="*/ 915 w 2159"/>
                    <a:gd name="T39" fmla="*/ 1384 h 1638"/>
                    <a:gd name="T40" fmla="*/ 1021 w 2159"/>
                    <a:gd name="T41" fmla="*/ 1488 h 1638"/>
                    <a:gd name="T42" fmla="*/ 1208 w 2159"/>
                    <a:gd name="T43" fmla="*/ 1567 h 1638"/>
                    <a:gd name="T44" fmla="*/ 1435 w 2159"/>
                    <a:gd name="T45" fmla="*/ 1613 h 1638"/>
                    <a:gd name="T46" fmla="*/ 1669 w 2159"/>
                    <a:gd name="T47" fmla="*/ 1635 h 1638"/>
                    <a:gd name="T48" fmla="*/ 2009 w 2159"/>
                    <a:gd name="T49" fmla="*/ 1635 h 1638"/>
                    <a:gd name="T50" fmla="*/ 2110 w 2159"/>
                    <a:gd name="T51" fmla="*/ 1622 h 1638"/>
                    <a:gd name="T52" fmla="*/ 2142 w 2159"/>
                    <a:gd name="T53" fmla="*/ 1596 h 1638"/>
                    <a:gd name="T54" fmla="*/ 2158 w 2159"/>
                    <a:gd name="T55" fmla="*/ 1560 h 1638"/>
                    <a:gd name="T56" fmla="*/ 2155 w 2159"/>
                    <a:gd name="T57" fmla="*/ 1519 h 1638"/>
                    <a:gd name="T58" fmla="*/ 2133 w 2159"/>
                    <a:gd name="T59" fmla="*/ 1485 h 1638"/>
                    <a:gd name="T60" fmla="*/ 2098 w 2159"/>
                    <a:gd name="T61" fmla="*/ 1465 h 1638"/>
                    <a:gd name="T62" fmla="*/ 2015 w 2159"/>
                    <a:gd name="T63" fmla="*/ 1467 h 1638"/>
                    <a:gd name="T64" fmla="*/ 1668 w 2159"/>
                    <a:gd name="T65" fmla="*/ 1468 h 1638"/>
                    <a:gd name="T66" fmla="*/ 1398 w 2159"/>
                    <a:gd name="T67" fmla="*/ 1439 h 1638"/>
                    <a:gd name="T68" fmla="*/ 1229 w 2159"/>
                    <a:gd name="T69" fmla="*/ 1400 h 1638"/>
                    <a:gd name="T70" fmla="*/ 1105 w 2159"/>
                    <a:gd name="T71" fmla="*/ 1345 h 1638"/>
                    <a:gd name="T72" fmla="*/ 1050 w 2159"/>
                    <a:gd name="T73" fmla="*/ 1283 h 1638"/>
                    <a:gd name="T74" fmla="*/ 1046 w 2159"/>
                    <a:gd name="T75" fmla="*/ 1247 h 1638"/>
                    <a:gd name="T76" fmla="*/ 1063 w 2159"/>
                    <a:gd name="T77" fmla="*/ 1207 h 1638"/>
                    <a:gd name="T78" fmla="*/ 1160 w 2159"/>
                    <a:gd name="T79" fmla="*/ 1113 h 1638"/>
                    <a:gd name="T80" fmla="*/ 1305 w 2159"/>
                    <a:gd name="T81" fmla="*/ 1020 h 1638"/>
                    <a:gd name="T82" fmla="*/ 1486 w 2159"/>
                    <a:gd name="T83" fmla="*/ 917 h 1638"/>
                    <a:gd name="T84" fmla="*/ 1577 w 2159"/>
                    <a:gd name="T85" fmla="*/ 864 h 1638"/>
                    <a:gd name="T86" fmla="*/ 1685 w 2159"/>
                    <a:gd name="T87" fmla="*/ 773 h 1638"/>
                    <a:gd name="T88" fmla="*/ 1753 w 2159"/>
                    <a:gd name="T89" fmla="*/ 657 h 1638"/>
                    <a:gd name="T90" fmla="*/ 1776 w 2159"/>
                    <a:gd name="T91" fmla="*/ 524 h 1638"/>
                    <a:gd name="T92" fmla="*/ 1764 w 2159"/>
                    <a:gd name="T93" fmla="*/ 429 h 1638"/>
                    <a:gd name="T94" fmla="*/ 1695 w 2159"/>
                    <a:gd name="T95" fmla="*/ 272 h 1638"/>
                    <a:gd name="T96" fmla="*/ 1572 w 2159"/>
                    <a:gd name="T97" fmla="*/ 142 h 1638"/>
                    <a:gd name="T98" fmla="*/ 1417 w 2159"/>
                    <a:gd name="T99" fmla="*/ 59 h 1638"/>
                    <a:gd name="T100" fmla="*/ 1255 w 2159"/>
                    <a:gd name="T101" fmla="*/ 21 h 1638"/>
                    <a:gd name="T102" fmla="*/ 1048 w 2159"/>
                    <a:gd name="T103" fmla="*/ 3 h 1638"/>
                    <a:gd name="T104" fmla="*/ 812 w 2159"/>
                    <a:gd name="T105" fmla="*/ 1 h 1638"/>
                    <a:gd name="T106" fmla="*/ 323 w 2159"/>
                    <a:gd name="T107" fmla="*/ 40 h 1638"/>
                    <a:gd name="T108" fmla="*/ 65 w 2159"/>
                    <a:gd name="T109" fmla="*/ 86 h 1638"/>
                    <a:gd name="T110" fmla="*/ 27 w 2159"/>
                    <a:gd name="T111" fmla="*/ 105 h 1638"/>
                    <a:gd name="T112" fmla="*/ 5 w 2159"/>
                    <a:gd name="T113" fmla="*/ 137 h 1638"/>
                    <a:gd name="T114" fmla="*/ 0 w 2159"/>
                    <a:gd name="T115" fmla="*/ 178 h 1638"/>
                    <a:gd name="T116" fmla="*/ 15 w 2159"/>
                    <a:gd name="T117" fmla="*/ 216 h 1638"/>
                    <a:gd name="T118" fmla="*/ 46 w 2159"/>
                    <a:gd name="T119" fmla="*/ 242 h 1638"/>
                    <a:gd name="T120" fmla="*/ 86 w 2159"/>
                    <a:gd name="T121" fmla="*/ 251 h 1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159" h="1638">
                      <a:moveTo>
                        <a:pt x="102" y="249"/>
                      </a:moveTo>
                      <a:lnTo>
                        <a:pt x="143" y="240"/>
                      </a:lnTo>
                      <a:lnTo>
                        <a:pt x="183" y="232"/>
                      </a:lnTo>
                      <a:lnTo>
                        <a:pt x="225" y="224"/>
                      </a:lnTo>
                      <a:lnTo>
                        <a:pt x="269" y="216"/>
                      </a:lnTo>
                      <a:lnTo>
                        <a:pt x="358" y="203"/>
                      </a:lnTo>
                      <a:lnTo>
                        <a:pt x="450" y="192"/>
                      </a:lnTo>
                      <a:lnTo>
                        <a:pt x="542" y="182"/>
                      </a:lnTo>
                      <a:lnTo>
                        <a:pt x="636" y="176"/>
                      </a:lnTo>
                      <a:lnTo>
                        <a:pt x="730" y="170"/>
                      </a:lnTo>
                      <a:lnTo>
                        <a:pt x="821" y="168"/>
                      </a:lnTo>
                      <a:lnTo>
                        <a:pt x="910" y="167"/>
                      </a:lnTo>
                      <a:lnTo>
                        <a:pt x="995" y="168"/>
                      </a:lnTo>
                      <a:lnTo>
                        <a:pt x="1037" y="169"/>
                      </a:lnTo>
                      <a:lnTo>
                        <a:pt x="1076" y="171"/>
                      </a:lnTo>
                      <a:lnTo>
                        <a:pt x="1115" y="175"/>
                      </a:lnTo>
                      <a:lnTo>
                        <a:pt x="1152" y="177"/>
                      </a:lnTo>
                      <a:lnTo>
                        <a:pt x="1187" y="181"/>
                      </a:lnTo>
                      <a:lnTo>
                        <a:pt x="1221" y="186"/>
                      </a:lnTo>
                      <a:lnTo>
                        <a:pt x="1253" y="190"/>
                      </a:lnTo>
                      <a:lnTo>
                        <a:pt x="1283" y="195"/>
                      </a:lnTo>
                      <a:lnTo>
                        <a:pt x="1310" y="201"/>
                      </a:lnTo>
                      <a:lnTo>
                        <a:pt x="1335" y="207"/>
                      </a:lnTo>
                      <a:lnTo>
                        <a:pt x="1358" y="214"/>
                      </a:lnTo>
                      <a:lnTo>
                        <a:pt x="1378" y="222"/>
                      </a:lnTo>
                      <a:lnTo>
                        <a:pt x="1402" y="233"/>
                      </a:lnTo>
                      <a:lnTo>
                        <a:pt x="1424" y="245"/>
                      </a:lnTo>
                      <a:lnTo>
                        <a:pt x="1446" y="258"/>
                      </a:lnTo>
                      <a:lnTo>
                        <a:pt x="1467" y="273"/>
                      </a:lnTo>
                      <a:lnTo>
                        <a:pt x="1487" y="288"/>
                      </a:lnTo>
                      <a:lnTo>
                        <a:pt x="1505" y="305"/>
                      </a:lnTo>
                      <a:lnTo>
                        <a:pt x="1522" y="322"/>
                      </a:lnTo>
                      <a:lnTo>
                        <a:pt x="1538" y="341"/>
                      </a:lnTo>
                      <a:lnTo>
                        <a:pt x="1553" y="361"/>
                      </a:lnTo>
                      <a:lnTo>
                        <a:pt x="1566" y="380"/>
                      </a:lnTo>
                      <a:lnTo>
                        <a:pt x="1577" y="400"/>
                      </a:lnTo>
                      <a:lnTo>
                        <a:pt x="1587" y="421"/>
                      </a:lnTo>
                      <a:lnTo>
                        <a:pt x="1594" y="443"/>
                      </a:lnTo>
                      <a:lnTo>
                        <a:pt x="1601" y="465"/>
                      </a:lnTo>
                      <a:lnTo>
                        <a:pt x="1605" y="487"/>
                      </a:lnTo>
                      <a:lnTo>
                        <a:pt x="1609" y="508"/>
                      </a:lnTo>
                      <a:lnTo>
                        <a:pt x="1609" y="525"/>
                      </a:lnTo>
                      <a:lnTo>
                        <a:pt x="1609" y="540"/>
                      </a:lnTo>
                      <a:lnTo>
                        <a:pt x="1606" y="557"/>
                      </a:lnTo>
                      <a:lnTo>
                        <a:pt x="1604" y="572"/>
                      </a:lnTo>
                      <a:lnTo>
                        <a:pt x="1600" y="586"/>
                      </a:lnTo>
                      <a:lnTo>
                        <a:pt x="1595" y="601"/>
                      </a:lnTo>
                      <a:lnTo>
                        <a:pt x="1590" y="616"/>
                      </a:lnTo>
                      <a:lnTo>
                        <a:pt x="1582" y="629"/>
                      </a:lnTo>
                      <a:lnTo>
                        <a:pt x="1575" y="642"/>
                      </a:lnTo>
                      <a:lnTo>
                        <a:pt x="1566" y="655"/>
                      </a:lnTo>
                      <a:lnTo>
                        <a:pt x="1556" y="667"/>
                      </a:lnTo>
                      <a:lnTo>
                        <a:pt x="1545" y="679"/>
                      </a:lnTo>
                      <a:lnTo>
                        <a:pt x="1532" y="691"/>
                      </a:lnTo>
                      <a:lnTo>
                        <a:pt x="1520" y="701"/>
                      </a:lnTo>
                      <a:lnTo>
                        <a:pt x="1505" y="712"/>
                      </a:lnTo>
                      <a:lnTo>
                        <a:pt x="1490" y="721"/>
                      </a:lnTo>
                      <a:lnTo>
                        <a:pt x="1474" y="732"/>
                      </a:lnTo>
                      <a:lnTo>
                        <a:pt x="1456" y="742"/>
                      </a:lnTo>
                      <a:lnTo>
                        <a:pt x="1440" y="751"/>
                      </a:lnTo>
                      <a:lnTo>
                        <a:pt x="1421" y="761"/>
                      </a:lnTo>
                      <a:lnTo>
                        <a:pt x="1403" y="771"/>
                      </a:lnTo>
                      <a:lnTo>
                        <a:pt x="1385" y="782"/>
                      </a:lnTo>
                      <a:lnTo>
                        <a:pt x="1366" y="792"/>
                      </a:lnTo>
                      <a:lnTo>
                        <a:pt x="1347" y="803"/>
                      </a:lnTo>
                      <a:lnTo>
                        <a:pt x="1269" y="847"/>
                      </a:lnTo>
                      <a:lnTo>
                        <a:pt x="1193" y="892"/>
                      </a:lnTo>
                      <a:lnTo>
                        <a:pt x="1155" y="914"/>
                      </a:lnTo>
                      <a:lnTo>
                        <a:pt x="1119" y="937"/>
                      </a:lnTo>
                      <a:lnTo>
                        <a:pt x="1085" y="960"/>
                      </a:lnTo>
                      <a:lnTo>
                        <a:pt x="1052" y="985"/>
                      </a:lnTo>
                      <a:lnTo>
                        <a:pt x="1021" y="1010"/>
                      </a:lnTo>
                      <a:lnTo>
                        <a:pt x="993" y="1035"/>
                      </a:lnTo>
                      <a:lnTo>
                        <a:pt x="980" y="1048"/>
                      </a:lnTo>
                      <a:lnTo>
                        <a:pt x="967" y="1061"/>
                      </a:lnTo>
                      <a:lnTo>
                        <a:pt x="955" y="1074"/>
                      </a:lnTo>
                      <a:lnTo>
                        <a:pt x="944" y="1087"/>
                      </a:lnTo>
                      <a:lnTo>
                        <a:pt x="933" y="1102"/>
                      </a:lnTo>
                      <a:lnTo>
                        <a:pt x="923" y="1115"/>
                      </a:lnTo>
                      <a:lnTo>
                        <a:pt x="914" y="1129"/>
                      </a:lnTo>
                      <a:lnTo>
                        <a:pt x="906" y="1143"/>
                      </a:lnTo>
                      <a:lnTo>
                        <a:pt x="900" y="1159"/>
                      </a:lnTo>
                      <a:lnTo>
                        <a:pt x="893" y="1173"/>
                      </a:lnTo>
                      <a:lnTo>
                        <a:pt x="888" y="1188"/>
                      </a:lnTo>
                      <a:lnTo>
                        <a:pt x="883" y="1203"/>
                      </a:lnTo>
                      <a:lnTo>
                        <a:pt x="881" y="1215"/>
                      </a:lnTo>
                      <a:lnTo>
                        <a:pt x="879" y="1228"/>
                      </a:lnTo>
                      <a:lnTo>
                        <a:pt x="878" y="1240"/>
                      </a:lnTo>
                      <a:lnTo>
                        <a:pt x="878" y="1252"/>
                      </a:lnTo>
                      <a:lnTo>
                        <a:pt x="878" y="1264"/>
                      </a:lnTo>
                      <a:lnTo>
                        <a:pt x="878" y="1277"/>
                      </a:lnTo>
                      <a:lnTo>
                        <a:pt x="880" y="1289"/>
                      </a:lnTo>
                      <a:lnTo>
                        <a:pt x="882" y="1301"/>
                      </a:lnTo>
                      <a:lnTo>
                        <a:pt x="884" y="1313"/>
                      </a:lnTo>
                      <a:lnTo>
                        <a:pt x="888" y="1325"/>
                      </a:lnTo>
                      <a:lnTo>
                        <a:pt x="892" y="1337"/>
                      </a:lnTo>
                      <a:lnTo>
                        <a:pt x="896" y="1349"/>
                      </a:lnTo>
                      <a:lnTo>
                        <a:pt x="902" y="1361"/>
                      </a:lnTo>
                      <a:lnTo>
                        <a:pt x="907" y="1372"/>
                      </a:lnTo>
                      <a:lnTo>
                        <a:pt x="915" y="1384"/>
                      </a:lnTo>
                      <a:lnTo>
                        <a:pt x="922" y="1395"/>
                      </a:lnTo>
                      <a:lnTo>
                        <a:pt x="941" y="1421"/>
                      </a:lnTo>
                      <a:lnTo>
                        <a:pt x="964" y="1445"/>
                      </a:lnTo>
                      <a:lnTo>
                        <a:pt x="992" y="1467"/>
                      </a:lnTo>
                      <a:lnTo>
                        <a:pt x="1021" y="1488"/>
                      </a:lnTo>
                      <a:lnTo>
                        <a:pt x="1054" y="1507"/>
                      </a:lnTo>
                      <a:lnTo>
                        <a:pt x="1090" y="1524"/>
                      </a:lnTo>
                      <a:lnTo>
                        <a:pt x="1127" y="1539"/>
                      </a:lnTo>
                      <a:lnTo>
                        <a:pt x="1166" y="1554"/>
                      </a:lnTo>
                      <a:lnTo>
                        <a:pt x="1208" y="1567"/>
                      </a:lnTo>
                      <a:lnTo>
                        <a:pt x="1252" y="1579"/>
                      </a:lnTo>
                      <a:lnTo>
                        <a:pt x="1296" y="1589"/>
                      </a:lnTo>
                      <a:lnTo>
                        <a:pt x="1342" y="1599"/>
                      </a:lnTo>
                      <a:lnTo>
                        <a:pt x="1388" y="1606"/>
                      </a:lnTo>
                      <a:lnTo>
                        <a:pt x="1435" y="1613"/>
                      </a:lnTo>
                      <a:lnTo>
                        <a:pt x="1482" y="1619"/>
                      </a:lnTo>
                      <a:lnTo>
                        <a:pt x="1530" y="1624"/>
                      </a:lnTo>
                      <a:lnTo>
                        <a:pt x="1577" y="1628"/>
                      </a:lnTo>
                      <a:lnTo>
                        <a:pt x="1623" y="1631"/>
                      </a:lnTo>
                      <a:lnTo>
                        <a:pt x="1669" y="1635"/>
                      </a:lnTo>
                      <a:lnTo>
                        <a:pt x="1714" y="1637"/>
                      </a:lnTo>
                      <a:lnTo>
                        <a:pt x="1801" y="1638"/>
                      </a:lnTo>
                      <a:lnTo>
                        <a:pt x="1880" y="1638"/>
                      </a:lnTo>
                      <a:lnTo>
                        <a:pt x="1950" y="1637"/>
                      </a:lnTo>
                      <a:lnTo>
                        <a:pt x="2009" y="1635"/>
                      </a:lnTo>
                      <a:lnTo>
                        <a:pt x="2055" y="1631"/>
                      </a:lnTo>
                      <a:lnTo>
                        <a:pt x="2086" y="1628"/>
                      </a:lnTo>
                      <a:lnTo>
                        <a:pt x="2095" y="1627"/>
                      </a:lnTo>
                      <a:lnTo>
                        <a:pt x="2102" y="1625"/>
                      </a:lnTo>
                      <a:lnTo>
                        <a:pt x="2110" y="1622"/>
                      </a:lnTo>
                      <a:lnTo>
                        <a:pt x="2118" y="1618"/>
                      </a:lnTo>
                      <a:lnTo>
                        <a:pt x="2124" y="1614"/>
                      </a:lnTo>
                      <a:lnTo>
                        <a:pt x="2131" y="1608"/>
                      </a:lnTo>
                      <a:lnTo>
                        <a:pt x="2136" y="1603"/>
                      </a:lnTo>
                      <a:lnTo>
                        <a:pt x="2142" y="1596"/>
                      </a:lnTo>
                      <a:lnTo>
                        <a:pt x="2146" y="1591"/>
                      </a:lnTo>
                      <a:lnTo>
                        <a:pt x="2151" y="1583"/>
                      </a:lnTo>
                      <a:lnTo>
                        <a:pt x="2154" y="1576"/>
                      </a:lnTo>
                      <a:lnTo>
                        <a:pt x="2156" y="1568"/>
                      </a:lnTo>
                      <a:lnTo>
                        <a:pt x="2158" y="1560"/>
                      </a:lnTo>
                      <a:lnTo>
                        <a:pt x="2159" y="1553"/>
                      </a:lnTo>
                      <a:lnTo>
                        <a:pt x="2159" y="1544"/>
                      </a:lnTo>
                      <a:lnTo>
                        <a:pt x="2158" y="1535"/>
                      </a:lnTo>
                      <a:lnTo>
                        <a:pt x="2157" y="1526"/>
                      </a:lnTo>
                      <a:lnTo>
                        <a:pt x="2155" y="1519"/>
                      </a:lnTo>
                      <a:lnTo>
                        <a:pt x="2152" y="1511"/>
                      </a:lnTo>
                      <a:lnTo>
                        <a:pt x="2148" y="1503"/>
                      </a:lnTo>
                      <a:lnTo>
                        <a:pt x="2144" y="1497"/>
                      </a:lnTo>
                      <a:lnTo>
                        <a:pt x="2138" y="1490"/>
                      </a:lnTo>
                      <a:lnTo>
                        <a:pt x="2133" y="1485"/>
                      </a:lnTo>
                      <a:lnTo>
                        <a:pt x="2126" y="1479"/>
                      </a:lnTo>
                      <a:lnTo>
                        <a:pt x="2120" y="1475"/>
                      </a:lnTo>
                      <a:lnTo>
                        <a:pt x="2113" y="1472"/>
                      </a:lnTo>
                      <a:lnTo>
                        <a:pt x="2106" y="1468"/>
                      </a:lnTo>
                      <a:lnTo>
                        <a:pt x="2098" y="1465"/>
                      </a:lnTo>
                      <a:lnTo>
                        <a:pt x="2090" y="1464"/>
                      </a:lnTo>
                      <a:lnTo>
                        <a:pt x="2083" y="1463"/>
                      </a:lnTo>
                      <a:lnTo>
                        <a:pt x="2074" y="1462"/>
                      </a:lnTo>
                      <a:lnTo>
                        <a:pt x="2065" y="1463"/>
                      </a:lnTo>
                      <a:lnTo>
                        <a:pt x="2015" y="1467"/>
                      </a:lnTo>
                      <a:lnTo>
                        <a:pt x="1956" y="1472"/>
                      </a:lnTo>
                      <a:lnTo>
                        <a:pt x="1891" y="1473"/>
                      </a:lnTo>
                      <a:lnTo>
                        <a:pt x="1819" y="1474"/>
                      </a:lnTo>
                      <a:lnTo>
                        <a:pt x="1745" y="1472"/>
                      </a:lnTo>
                      <a:lnTo>
                        <a:pt x="1668" y="1468"/>
                      </a:lnTo>
                      <a:lnTo>
                        <a:pt x="1590" y="1463"/>
                      </a:lnTo>
                      <a:lnTo>
                        <a:pt x="1512" y="1454"/>
                      </a:lnTo>
                      <a:lnTo>
                        <a:pt x="1472" y="1450"/>
                      </a:lnTo>
                      <a:lnTo>
                        <a:pt x="1435" y="1444"/>
                      </a:lnTo>
                      <a:lnTo>
                        <a:pt x="1398" y="1439"/>
                      </a:lnTo>
                      <a:lnTo>
                        <a:pt x="1362" y="1432"/>
                      </a:lnTo>
                      <a:lnTo>
                        <a:pt x="1327" y="1426"/>
                      </a:lnTo>
                      <a:lnTo>
                        <a:pt x="1293" y="1417"/>
                      </a:lnTo>
                      <a:lnTo>
                        <a:pt x="1260" y="1409"/>
                      </a:lnTo>
                      <a:lnTo>
                        <a:pt x="1229" y="1400"/>
                      </a:lnTo>
                      <a:lnTo>
                        <a:pt x="1200" y="1391"/>
                      </a:lnTo>
                      <a:lnTo>
                        <a:pt x="1173" y="1380"/>
                      </a:lnTo>
                      <a:lnTo>
                        <a:pt x="1148" y="1369"/>
                      </a:lnTo>
                      <a:lnTo>
                        <a:pt x="1126" y="1357"/>
                      </a:lnTo>
                      <a:lnTo>
                        <a:pt x="1105" y="1345"/>
                      </a:lnTo>
                      <a:lnTo>
                        <a:pt x="1087" y="1331"/>
                      </a:lnTo>
                      <a:lnTo>
                        <a:pt x="1073" y="1317"/>
                      </a:lnTo>
                      <a:lnTo>
                        <a:pt x="1061" y="1303"/>
                      </a:lnTo>
                      <a:lnTo>
                        <a:pt x="1056" y="1292"/>
                      </a:lnTo>
                      <a:lnTo>
                        <a:pt x="1050" y="1283"/>
                      </a:lnTo>
                      <a:lnTo>
                        <a:pt x="1048" y="1275"/>
                      </a:lnTo>
                      <a:lnTo>
                        <a:pt x="1046" y="1267"/>
                      </a:lnTo>
                      <a:lnTo>
                        <a:pt x="1045" y="1259"/>
                      </a:lnTo>
                      <a:lnTo>
                        <a:pt x="1045" y="1253"/>
                      </a:lnTo>
                      <a:lnTo>
                        <a:pt x="1046" y="1247"/>
                      </a:lnTo>
                      <a:lnTo>
                        <a:pt x="1047" y="1242"/>
                      </a:lnTo>
                      <a:lnTo>
                        <a:pt x="1049" y="1233"/>
                      </a:lnTo>
                      <a:lnTo>
                        <a:pt x="1052" y="1224"/>
                      </a:lnTo>
                      <a:lnTo>
                        <a:pt x="1058" y="1215"/>
                      </a:lnTo>
                      <a:lnTo>
                        <a:pt x="1063" y="1207"/>
                      </a:lnTo>
                      <a:lnTo>
                        <a:pt x="1076" y="1188"/>
                      </a:lnTo>
                      <a:lnTo>
                        <a:pt x="1093" y="1169"/>
                      </a:lnTo>
                      <a:lnTo>
                        <a:pt x="1113" y="1151"/>
                      </a:lnTo>
                      <a:lnTo>
                        <a:pt x="1136" y="1132"/>
                      </a:lnTo>
                      <a:lnTo>
                        <a:pt x="1160" y="1113"/>
                      </a:lnTo>
                      <a:lnTo>
                        <a:pt x="1186" y="1094"/>
                      </a:lnTo>
                      <a:lnTo>
                        <a:pt x="1214" y="1075"/>
                      </a:lnTo>
                      <a:lnTo>
                        <a:pt x="1243" y="1057"/>
                      </a:lnTo>
                      <a:lnTo>
                        <a:pt x="1274" y="1037"/>
                      </a:lnTo>
                      <a:lnTo>
                        <a:pt x="1305" y="1020"/>
                      </a:lnTo>
                      <a:lnTo>
                        <a:pt x="1367" y="983"/>
                      </a:lnTo>
                      <a:lnTo>
                        <a:pt x="1429" y="948"/>
                      </a:lnTo>
                      <a:lnTo>
                        <a:pt x="1447" y="939"/>
                      </a:lnTo>
                      <a:lnTo>
                        <a:pt x="1467" y="928"/>
                      </a:lnTo>
                      <a:lnTo>
                        <a:pt x="1486" y="917"/>
                      </a:lnTo>
                      <a:lnTo>
                        <a:pt x="1504" y="907"/>
                      </a:lnTo>
                      <a:lnTo>
                        <a:pt x="1523" y="896"/>
                      </a:lnTo>
                      <a:lnTo>
                        <a:pt x="1542" y="885"/>
                      </a:lnTo>
                      <a:lnTo>
                        <a:pt x="1559" y="875"/>
                      </a:lnTo>
                      <a:lnTo>
                        <a:pt x="1577" y="864"/>
                      </a:lnTo>
                      <a:lnTo>
                        <a:pt x="1602" y="848"/>
                      </a:lnTo>
                      <a:lnTo>
                        <a:pt x="1625" y="831"/>
                      </a:lnTo>
                      <a:lnTo>
                        <a:pt x="1647" y="813"/>
                      </a:lnTo>
                      <a:lnTo>
                        <a:pt x="1668" y="793"/>
                      </a:lnTo>
                      <a:lnTo>
                        <a:pt x="1685" y="773"/>
                      </a:lnTo>
                      <a:lnTo>
                        <a:pt x="1703" y="751"/>
                      </a:lnTo>
                      <a:lnTo>
                        <a:pt x="1718" y="730"/>
                      </a:lnTo>
                      <a:lnTo>
                        <a:pt x="1731" y="705"/>
                      </a:lnTo>
                      <a:lnTo>
                        <a:pt x="1743" y="682"/>
                      </a:lnTo>
                      <a:lnTo>
                        <a:pt x="1753" y="657"/>
                      </a:lnTo>
                      <a:lnTo>
                        <a:pt x="1762" y="632"/>
                      </a:lnTo>
                      <a:lnTo>
                        <a:pt x="1768" y="606"/>
                      </a:lnTo>
                      <a:lnTo>
                        <a:pt x="1773" y="578"/>
                      </a:lnTo>
                      <a:lnTo>
                        <a:pt x="1775" y="552"/>
                      </a:lnTo>
                      <a:lnTo>
                        <a:pt x="1776" y="524"/>
                      </a:lnTo>
                      <a:lnTo>
                        <a:pt x="1775" y="495"/>
                      </a:lnTo>
                      <a:lnTo>
                        <a:pt x="1773" y="479"/>
                      </a:lnTo>
                      <a:lnTo>
                        <a:pt x="1771" y="461"/>
                      </a:lnTo>
                      <a:lnTo>
                        <a:pt x="1768" y="445"/>
                      </a:lnTo>
                      <a:lnTo>
                        <a:pt x="1764" y="429"/>
                      </a:lnTo>
                      <a:lnTo>
                        <a:pt x="1756" y="396"/>
                      </a:lnTo>
                      <a:lnTo>
                        <a:pt x="1743" y="363"/>
                      </a:lnTo>
                      <a:lnTo>
                        <a:pt x="1730" y="332"/>
                      </a:lnTo>
                      <a:lnTo>
                        <a:pt x="1714" y="302"/>
                      </a:lnTo>
                      <a:lnTo>
                        <a:pt x="1695" y="272"/>
                      </a:lnTo>
                      <a:lnTo>
                        <a:pt x="1674" y="244"/>
                      </a:lnTo>
                      <a:lnTo>
                        <a:pt x="1651" y="216"/>
                      </a:lnTo>
                      <a:lnTo>
                        <a:pt x="1627" y="190"/>
                      </a:lnTo>
                      <a:lnTo>
                        <a:pt x="1601" y="165"/>
                      </a:lnTo>
                      <a:lnTo>
                        <a:pt x="1572" y="142"/>
                      </a:lnTo>
                      <a:lnTo>
                        <a:pt x="1542" y="121"/>
                      </a:lnTo>
                      <a:lnTo>
                        <a:pt x="1511" y="101"/>
                      </a:lnTo>
                      <a:lnTo>
                        <a:pt x="1477" y="84"/>
                      </a:lnTo>
                      <a:lnTo>
                        <a:pt x="1443" y="67"/>
                      </a:lnTo>
                      <a:lnTo>
                        <a:pt x="1417" y="59"/>
                      </a:lnTo>
                      <a:lnTo>
                        <a:pt x="1389" y="50"/>
                      </a:lnTo>
                      <a:lnTo>
                        <a:pt x="1358" y="41"/>
                      </a:lnTo>
                      <a:lnTo>
                        <a:pt x="1327" y="33"/>
                      </a:lnTo>
                      <a:lnTo>
                        <a:pt x="1291" y="27"/>
                      </a:lnTo>
                      <a:lnTo>
                        <a:pt x="1255" y="21"/>
                      </a:lnTo>
                      <a:lnTo>
                        <a:pt x="1217" y="16"/>
                      </a:lnTo>
                      <a:lnTo>
                        <a:pt x="1176" y="12"/>
                      </a:lnTo>
                      <a:lnTo>
                        <a:pt x="1135" y="8"/>
                      </a:lnTo>
                      <a:lnTo>
                        <a:pt x="1092" y="5"/>
                      </a:lnTo>
                      <a:lnTo>
                        <a:pt x="1048" y="3"/>
                      </a:lnTo>
                      <a:lnTo>
                        <a:pt x="1002" y="2"/>
                      </a:lnTo>
                      <a:lnTo>
                        <a:pt x="956" y="1"/>
                      </a:lnTo>
                      <a:lnTo>
                        <a:pt x="908" y="0"/>
                      </a:lnTo>
                      <a:lnTo>
                        <a:pt x="860" y="0"/>
                      </a:lnTo>
                      <a:lnTo>
                        <a:pt x="812" y="1"/>
                      </a:lnTo>
                      <a:lnTo>
                        <a:pt x="713" y="4"/>
                      </a:lnTo>
                      <a:lnTo>
                        <a:pt x="613" y="9"/>
                      </a:lnTo>
                      <a:lnTo>
                        <a:pt x="515" y="18"/>
                      </a:lnTo>
                      <a:lnTo>
                        <a:pt x="418" y="28"/>
                      </a:lnTo>
                      <a:lnTo>
                        <a:pt x="323" y="40"/>
                      </a:lnTo>
                      <a:lnTo>
                        <a:pt x="231" y="53"/>
                      </a:lnTo>
                      <a:lnTo>
                        <a:pt x="188" y="61"/>
                      </a:lnTo>
                      <a:lnTo>
                        <a:pt x="145" y="68"/>
                      </a:lnTo>
                      <a:lnTo>
                        <a:pt x="104" y="77"/>
                      </a:lnTo>
                      <a:lnTo>
                        <a:pt x="65" y="86"/>
                      </a:lnTo>
                      <a:lnTo>
                        <a:pt x="56" y="88"/>
                      </a:lnTo>
                      <a:lnTo>
                        <a:pt x="48" y="91"/>
                      </a:lnTo>
                      <a:lnTo>
                        <a:pt x="41" y="96"/>
                      </a:lnTo>
                      <a:lnTo>
                        <a:pt x="34" y="100"/>
                      </a:lnTo>
                      <a:lnTo>
                        <a:pt x="27" y="105"/>
                      </a:lnTo>
                      <a:lnTo>
                        <a:pt x="22" y="111"/>
                      </a:lnTo>
                      <a:lnTo>
                        <a:pt x="16" y="117"/>
                      </a:lnTo>
                      <a:lnTo>
                        <a:pt x="12" y="123"/>
                      </a:lnTo>
                      <a:lnTo>
                        <a:pt x="8" y="131"/>
                      </a:lnTo>
                      <a:lnTo>
                        <a:pt x="5" y="137"/>
                      </a:lnTo>
                      <a:lnTo>
                        <a:pt x="2" y="145"/>
                      </a:lnTo>
                      <a:lnTo>
                        <a:pt x="1" y="153"/>
                      </a:lnTo>
                      <a:lnTo>
                        <a:pt x="0" y="161"/>
                      </a:lnTo>
                      <a:lnTo>
                        <a:pt x="0" y="169"/>
                      </a:lnTo>
                      <a:lnTo>
                        <a:pt x="0" y="178"/>
                      </a:lnTo>
                      <a:lnTo>
                        <a:pt x="2" y="187"/>
                      </a:lnTo>
                      <a:lnTo>
                        <a:pt x="4" y="194"/>
                      </a:lnTo>
                      <a:lnTo>
                        <a:pt x="8" y="202"/>
                      </a:lnTo>
                      <a:lnTo>
                        <a:pt x="11" y="210"/>
                      </a:lnTo>
                      <a:lnTo>
                        <a:pt x="15" y="216"/>
                      </a:lnTo>
                      <a:lnTo>
                        <a:pt x="21" y="223"/>
                      </a:lnTo>
                      <a:lnTo>
                        <a:pt x="26" y="228"/>
                      </a:lnTo>
                      <a:lnTo>
                        <a:pt x="33" y="234"/>
                      </a:lnTo>
                      <a:lnTo>
                        <a:pt x="39" y="238"/>
                      </a:lnTo>
                      <a:lnTo>
                        <a:pt x="46" y="242"/>
                      </a:lnTo>
                      <a:lnTo>
                        <a:pt x="54" y="246"/>
                      </a:lnTo>
                      <a:lnTo>
                        <a:pt x="61" y="248"/>
                      </a:lnTo>
                      <a:lnTo>
                        <a:pt x="69" y="250"/>
                      </a:lnTo>
                      <a:lnTo>
                        <a:pt x="77" y="251"/>
                      </a:lnTo>
                      <a:lnTo>
                        <a:pt x="86" y="251"/>
                      </a:lnTo>
                      <a:lnTo>
                        <a:pt x="94" y="250"/>
                      </a:lnTo>
                      <a:lnTo>
                        <a:pt x="102" y="249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58" name="Freeform 622"/>
                <p:cNvSpPr>
                  <a:spLocks/>
                </p:cNvSpPr>
                <p:nvPr/>
              </p:nvSpPr>
              <p:spPr bwMode="auto">
                <a:xfrm flipH="1">
                  <a:off x="3627" y="3848"/>
                  <a:ext cx="465" cy="366"/>
                </a:xfrm>
                <a:custGeom>
                  <a:avLst/>
                  <a:gdLst>
                    <a:gd name="T0" fmla="*/ 196 w 2766"/>
                    <a:gd name="T1" fmla="*/ 377 h 2111"/>
                    <a:gd name="T2" fmla="*/ 99 w 2766"/>
                    <a:gd name="T3" fmla="*/ 501 h 2111"/>
                    <a:gd name="T4" fmla="*/ 33 w 2766"/>
                    <a:gd name="T5" fmla="*/ 635 h 2111"/>
                    <a:gd name="T6" fmla="*/ 1 w 2766"/>
                    <a:gd name="T7" fmla="*/ 787 h 2111"/>
                    <a:gd name="T8" fmla="*/ 15 w 2766"/>
                    <a:gd name="T9" fmla="*/ 970 h 2111"/>
                    <a:gd name="T10" fmla="*/ 68 w 2766"/>
                    <a:gd name="T11" fmla="*/ 1122 h 2111"/>
                    <a:gd name="T12" fmla="*/ 170 w 2766"/>
                    <a:gd name="T13" fmla="*/ 1291 h 2111"/>
                    <a:gd name="T14" fmla="*/ 359 w 2766"/>
                    <a:gd name="T15" fmla="*/ 1496 h 2111"/>
                    <a:gd name="T16" fmla="*/ 795 w 2766"/>
                    <a:gd name="T17" fmla="*/ 1802 h 2111"/>
                    <a:gd name="T18" fmla="*/ 1313 w 2766"/>
                    <a:gd name="T19" fmla="*/ 2018 h 2111"/>
                    <a:gd name="T20" fmla="*/ 1843 w 2766"/>
                    <a:gd name="T21" fmla="*/ 2110 h 2111"/>
                    <a:gd name="T22" fmla="*/ 2316 w 2766"/>
                    <a:gd name="T23" fmla="*/ 2044 h 2111"/>
                    <a:gd name="T24" fmla="*/ 2601 w 2766"/>
                    <a:gd name="T25" fmla="*/ 1862 h 2111"/>
                    <a:gd name="T26" fmla="*/ 2732 w 2766"/>
                    <a:gd name="T27" fmla="*/ 1640 h 2111"/>
                    <a:gd name="T28" fmla="*/ 2765 w 2766"/>
                    <a:gd name="T29" fmla="*/ 1381 h 2111"/>
                    <a:gd name="T30" fmla="*/ 2718 w 2766"/>
                    <a:gd name="T31" fmla="*/ 1128 h 2111"/>
                    <a:gd name="T32" fmla="*/ 2605 w 2766"/>
                    <a:gd name="T33" fmla="*/ 871 h 2111"/>
                    <a:gd name="T34" fmla="*/ 2436 w 2766"/>
                    <a:gd name="T35" fmla="*/ 624 h 2111"/>
                    <a:gd name="T36" fmla="*/ 2217 w 2766"/>
                    <a:gd name="T37" fmla="*/ 400 h 2111"/>
                    <a:gd name="T38" fmla="*/ 1935 w 2766"/>
                    <a:gd name="T39" fmla="*/ 202 h 2111"/>
                    <a:gd name="T40" fmla="*/ 1616 w 2766"/>
                    <a:gd name="T41" fmla="*/ 67 h 2111"/>
                    <a:gd name="T42" fmla="*/ 1284 w 2766"/>
                    <a:gd name="T43" fmla="*/ 3 h 2111"/>
                    <a:gd name="T44" fmla="*/ 946 w 2766"/>
                    <a:gd name="T45" fmla="*/ 16 h 2111"/>
                    <a:gd name="T46" fmla="*/ 655 w 2766"/>
                    <a:gd name="T47" fmla="*/ 91 h 2111"/>
                    <a:gd name="T48" fmla="*/ 615 w 2766"/>
                    <a:gd name="T49" fmla="*/ 131 h 2111"/>
                    <a:gd name="T50" fmla="*/ 610 w 2766"/>
                    <a:gd name="T51" fmla="*/ 187 h 2111"/>
                    <a:gd name="T52" fmla="*/ 642 w 2766"/>
                    <a:gd name="T53" fmla="*/ 234 h 2111"/>
                    <a:gd name="T54" fmla="*/ 695 w 2766"/>
                    <a:gd name="T55" fmla="*/ 249 h 2111"/>
                    <a:gd name="T56" fmla="*/ 887 w 2766"/>
                    <a:gd name="T57" fmla="*/ 197 h 2111"/>
                    <a:gd name="T58" fmla="*/ 1186 w 2766"/>
                    <a:gd name="T59" fmla="*/ 166 h 2111"/>
                    <a:gd name="T60" fmla="*/ 1485 w 2766"/>
                    <a:gd name="T61" fmla="*/ 203 h 2111"/>
                    <a:gd name="T62" fmla="*/ 1775 w 2766"/>
                    <a:gd name="T63" fmla="*/ 307 h 2111"/>
                    <a:gd name="T64" fmla="*/ 2044 w 2766"/>
                    <a:gd name="T65" fmla="*/ 474 h 2111"/>
                    <a:gd name="T66" fmla="*/ 2250 w 2766"/>
                    <a:gd name="T67" fmla="*/ 665 h 2111"/>
                    <a:gd name="T68" fmla="*/ 2416 w 2766"/>
                    <a:gd name="T69" fmla="*/ 879 h 2111"/>
                    <a:gd name="T70" fmla="*/ 2531 w 2766"/>
                    <a:gd name="T71" fmla="*/ 1102 h 2111"/>
                    <a:gd name="T72" fmla="*/ 2592 w 2766"/>
                    <a:gd name="T73" fmla="*/ 1323 h 2111"/>
                    <a:gd name="T74" fmla="*/ 2588 w 2766"/>
                    <a:gd name="T75" fmla="*/ 1532 h 2111"/>
                    <a:gd name="T76" fmla="*/ 2513 w 2766"/>
                    <a:gd name="T77" fmla="*/ 1706 h 2111"/>
                    <a:gd name="T78" fmla="*/ 2345 w 2766"/>
                    <a:gd name="T79" fmla="*/ 1848 h 2111"/>
                    <a:gd name="T80" fmla="*/ 1953 w 2766"/>
                    <a:gd name="T81" fmla="*/ 1945 h 2111"/>
                    <a:gd name="T82" fmla="*/ 1483 w 2766"/>
                    <a:gd name="T83" fmla="*/ 1892 h 2111"/>
                    <a:gd name="T84" fmla="*/ 1003 w 2766"/>
                    <a:gd name="T85" fmla="*/ 1720 h 2111"/>
                    <a:gd name="T86" fmla="*/ 575 w 2766"/>
                    <a:gd name="T87" fmla="*/ 1460 h 2111"/>
                    <a:gd name="T88" fmla="*/ 302 w 2766"/>
                    <a:gd name="T89" fmla="*/ 1187 h 2111"/>
                    <a:gd name="T90" fmla="*/ 181 w 2766"/>
                    <a:gd name="T91" fmla="*/ 944 h 2111"/>
                    <a:gd name="T92" fmla="*/ 168 w 2766"/>
                    <a:gd name="T93" fmla="*/ 810 h 2111"/>
                    <a:gd name="T94" fmla="*/ 193 w 2766"/>
                    <a:gd name="T95" fmla="*/ 683 h 2111"/>
                    <a:gd name="T96" fmla="*/ 254 w 2766"/>
                    <a:gd name="T97" fmla="*/ 567 h 2111"/>
                    <a:gd name="T98" fmla="*/ 435 w 2766"/>
                    <a:gd name="T99" fmla="*/ 392 h 2111"/>
                    <a:gd name="T100" fmla="*/ 543 w 2766"/>
                    <a:gd name="T101" fmla="*/ 316 h 2111"/>
                    <a:gd name="T102" fmla="*/ 559 w 2766"/>
                    <a:gd name="T103" fmla="*/ 264 h 2111"/>
                    <a:gd name="T104" fmla="*/ 539 w 2766"/>
                    <a:gd name="T105" fmla="*/ 210 h 2111"/>
                    <a:gd name="T106" fmla="*/ 490 w 2766"/>
                    <a:gd name="T107" fmla="*/ 184 h 2111"/>
                    <a:gd name="T108" fmla="*/ 434 w 2766"/>
                    <a:gd name="T109" fmla="*/ 194 h 2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766" h="2111">
                      <a:moveTo>
                        <a:pt x="434" y="194"/>
                      </a:moveTo>
                      <a:lnTo>
                        <a:pt x="388" y="221"/>
                      </a:lnTo>
                      <a:lnTo>
                        <a:pt x="345" y="251"/>
                      </a:lnTo>
                      <a:lnTo>
                        <a:pt x="305" y="280"/>
                      </a:lnTo>
                      <a:lnTo>
                        <a:pt x="265" y="312"/>
                      </a:lnTo>
                      <a:lnTo>
                        <a:pt x="230" y="344"/>
                      </a:lnTo>
                      <a:lnTo>
                        <a:pt x="196" y="377"/>
                      </a:lnTo>
                      <a:lnTo>
                        <a:pt x="180" y="394"/>
                      </a:lnTo>
                      <a:lnTo>
                        <a:pt x="164" y="411"/>
                      </a:lnTo>
                      <a:lnTo>
                        <a:pt x="150" y="429"/>
                      </a:lnTo>
                      <a:lnTo>
                        <a:pt x="136" y="446"/>
                      </a:lnTo>
                      <a:lnTo>
                        <a:pt x="123" y="465"/>
                      </a:lnTo>
                      <a:lnTo>
                        <a:pt x="111" y="483"/>
                      </a:lnTo>
                      <a:lnTo>
                        <a:pt x="99" y="501"/>
                      </a:lnTo>
                      <a:lnTo>
                        <a:pt x="86" y="520"/>
                      </a:lnTo>
                      <a:lnTo>
                        <a:pt x="77" y="538"/>
                      </a:lnTo>
                      <a:lnTo>
                        <a:pt x="67" y="558"/>
                      </a:lnTo>
                      <a:lnTo>
                        <a:pt x="57" y="577"/>
                      </a:lnTo>
                      <a:lnTo>
                        <a:pt x="48" y="596"/>
                      </a:lnTo>
                      <a:lnTo>
                        <a:pt x="40" y="615"/>
                      </a:lnTo>
                      <a:lnTo>
                        <a:pt x="33" y="635"/>
                      </a:lnTo>
                      <a:lnTo>
                        <a:pt x="26" y="654"/>
                      </a:lnTo>
                      <a:lnTo>
                        <a:pt x="21" y="675"/>
                      </a:lnTo>
                      <a:lnTo>
                        <a:pt x="15" y="695"/>
                      </a:lnTo>
                      <a:lnTo>
                        <a:pt x="11" y="715"/>
                      </a:lnTo>
                      <a:lnTo>
                        <a:pt x="7" y="735"/>
                      </a:lnTo>
                      <a:lnTo>
                        <a:pt x="4" y="755"/>
                      </a:lnTo>
                      <a:lnTo>
                        <a:pt x="1" y="787"/>
                      </a:lnTo>
                      <a:lnTo>
                        <a:pt x="0" y="820"/>
                      </a:lnTo>
                      <a:lnTo>
                        <a:pt x="0" y="854"/>
                      </a:lnTo>
                      <a:lnTo>
                        <a:pt x="2" y="891"/>
                      </a:lnTo>
                      <a:lnTo>
                        <a:pt x="4" y="909"/>
                      </a:lnTo>
                      <a:lnTo>
                        <a:pt x="7" y="929"/>
                      </a:lnTo>
                      <a:lnTo>
                        <a:pt x="11" y="949"/>
                      </a:lnTo>
                      <a:lnTo>
                        <a:pt x="15" y="970"/>
                      </a:lnTo>
                      <a:lnTo>
                        <a:pt x="21" y="990"/>
                      </a:lnTo>
                      <a:lnTo>
                        <a:pt x="26" y="1011"/>
                      </a:lnTo>
                      <a:lnTo>
                        <a:pt x="33" y="1033"/>
                      </a:lnTo>
                      <a:lnTo>
                        <a:pt x="40" y="1054"/>
                      </a:lnTo>
                      <a:lnTo>
                        <a:pt x="48" y="1077"/>
                      </a:lnTo>
                      <a:lnTo>
                        <a:pt x="58" y="1099"/>
                      </a:lnTo>
                      <a:lnTo>
                        <a:pt x="68" y="1122"/>
                      </a:lnTo>
                      <a:lnTo>
                        <a:pt x="80" y="1146"/>
                      </a:lnTo>
                      <a:lnTo>
                        <a:pt x="92" y="1169"/>
                      </a:lnTo>
                      <a:lnTo>
                        <a:pt x="105" y="1193"/>
                      </a:lnTo>
                      <a:lnTo>
                        <a:pt x="119" y="1217"/>
                      </a:lnTo>
                      <a:lnTo>
                        <a:pt x="136" y="1241"/>
                      </a:lnTo>
                      <a:lnTo>
                        <a:pt x="152" y="1266"/>
                      </a:lnTo>
                      <a:lnTo>
                        <a:pt x="170" y="1291"/>
                      </a:lnTo>
                      <a:lnTo>
                        <a:pt x="190" y="1317"/>
                      </a:lnTo>
                      <a:lnTo>
                        <a:pt x="210" y="1343"/>
                      </a:lnTo>
                      <a:lnTo>
                        <a:pt x="232" y="1368"/>
                      </a:lnTo>
                      <a:lnTo>
                        <a:pt x="255" y="1394"/>
                      </a:lnTo>
                      <a:lnTo>
                        <a:pt x="281" y="1421"/>
                      </a:lnTo>
                      <a:lnTo>
                        <a:pt x="307" y="1447"/>
                      </a:lnTo>
                      <a:lnTo>
                        <a:pt x="359" y="1496"/>
                      </a:lnTo>
                      <a:lnTo>
                        <a:pt x="413" y="1544"/>
                      </a:lnTo>
                      <a:lnTo>
                        <a:pt x="472" y="1591"/>
                      </a:lnTo>
                      <a:lnTo>
                        <a:pt x="532" y="1636"/>
                      </a:lnTo>
                      <a:lnTo>
                        <a:pt x="595" y="1680"/>
                      </a:lnTo>
                      <a:lnTo>
                        <a:pt x="659" y="1723"/>
                      </a:lnTo>
                      <a:lnTo>
                        <a:pt x="726" y="1763"/>
                      </a:lnTo>
                      <a:lnTo>
                        <a:pt x="795" y="1802"/>
                      </a:lnTo>
                      <a:lnTo>
                        <a:pt x="867" y="1840"/>
                      </a:lnTo>
                      <a:lnTo>
                        <a:pt x="939" y="1875"/>
                      </a:lnTo>
                      <a:lnTo>
                        <a:pt x="1011" y="1908"/>
                      </a:lnTo>
                      <a:lnTo>
                        <a:pt x="1086" y="1939"/>
                      </a:lnTo>
                      <a:lnTo>
                        <a:pt x="1162" y="1968"/>
                      </a:lnTo>
                      <a:lnTo>
                        <a:pt x="1238" y="1994"/>
                      </a:lnTo>
                      <a:lnTo>
                        <a:pt x="1313" y="2018"/>
                      </a:lnTo>
                      <a:lnTo>
                        <a:pt x="1390" y="2039"/>
                      </a:lnTo>
                      <a:lnTo>
                        <a:pt x="1467" y="2059"/>
                      </a:lnTo>
                      <a:lnTo>
                        <a:pt x="1544" y="2074"/>
                      </a:lnTo>
                      <a:lnTo>
                        <a:pt x="1619" y="2088"/>
                      </a:lnTo>
                      <a:lnTo>
                        <a:pt x="1695" y="2098"/>
                      </a:lnTo>
                      <a:lnTo>
                        <a:pt x="1770" y="2106"/>
                      </a:lnTo>
                      <a:lnTo>
                        <a:pt x="1843" y="2110"/>
                      </a:lnTo>
                      <a:lnTo>
                        <a:pt x="1916" y="2111"/>
                      </a:lnTo>
                      <a:lnTo>
                        <a:pt x="1987" y="2109"/>
                      </a:lnTo>
                      <a:lnTo>
                        <a:pt x="2057" y="2102"/>
                      </a:lnTo>
                      <a:lnTo>
                        <a:pt x="2125" y="2094"/>
                      </a:lnTo>
                      <a:lnTo>
                        <a:pt x="2191" y="2080"/>
                      </a:lnTo>
                      <a:lnTo>
                        <a:pt x="2255" y="2064"/>
                      </a:lnTo>
                      <a:lnTo>
                        <a:pt x="2316" y="2044"/>
                      </a:lnTo>
                      <a:lnTo>
                        <a:pt x="2374" y="2020"/>
                      </a:lnTo>
                      <a:lnTo>
                        <a:pt x="2430" y="1992"/>
                      </a:lnTo>
                      <a:lnTo>
                        <a:pt x="2484" y="1960"/>
                      </a:lnTo>
                      <a:lnTo>
                        <a:pt x="2516" y="1937"/>
                      </a:lnTo>
                      <a:lnTo>
                        <a:pt x="2547" y="1913"/>
                      </a:lnTo>
                      <a:lnTo>
                        <a:pt x="2575" y="1888"/>
                      </a:lnTo>
                      <a:lnTo>
                        <a:pt x="2601" y="1862"/>
                      </a:lnTo>
                      <a:lnTo>
                        <a:pt x="2626" y="1833"/>
                      </a:lnTo>
                      <a:lnTo>
                        <a:pt x="2649" y="1805"/>
                      </a:lnTo>
                      <a:lnTo>
                        <a:pt x="2669" y="1774"/>
                      </a:lnTo>
                      <a:lnTo>
                        <a:pt x="2688" y="1742"/>
                      </a:lnTo>
                      <a:lnTo>
                        <a:pt x="2705" y="1709"/>
                      </a:lnTo>
                      <a:lnTo>
                        <a:pt x="2719" y="1676"/>
                      </a:lnTo>
                      <a:lnTo>
                        <a:pt x="2732" y="1640"/>
                      </a:lnTo>
                      <a:lnTo>
                        <a:pt x="2743" y="1604"/>
                      </a:lnTo>
                      <a:lnTo>
                        <a:pt x="2752" y="1567"/>
                      </a:lnTo>
                      <a:lnTo>
                        <a:pt x="2758" y="1530"/>
                      </a:lnTo>
                      <a:lnTo>
                        <a:pt x="2763" y="1491"/>
                      </a:lnTo>
                      <a:lnTo>
                        <a:pt x="2766" y="1450"/>
                      </a:lnTo>
                      <a:lnTo>
                        <a:pt x="2766" y="1416"/>
                      </a:lnTo>
                      <a:lnTo>
                        <a:pt x="2765" y="1381"/>
                      </a:lnTo>
                      <a:lnTo>
                        <a:pt x="2763" y="1346"/>
                      </a:lnTo>
                      <a:lnTo>
                        <a:pt x="2758" y="1310"/>
                      </a:lnTo>
                      <a:lnTo>
                        <a:pt x="2753" y="1274"/>
                      </a:lnTo>
                      <a:lnTo>
                        <a:pt x="2746" y="1238"/>
                      </a:lnTo>
                      <a:lnTo>
                        <a:pt x="2739" y="1202"/>
                      </a:lnTo>
                      <a:lnTo>
                        <a:pt x="2729" y="1165"/>
                      </a:lnTo>
                      <a:lnTo>
                        <a:pt x="2718" y="1128"/>
                      </a:lnTo>
                      <a:lnTo>
                        <a:pt x="2706" y="1092"/>
                      </a:lnTo>
                      <a:lnTo>
                        <a:pt x="2691" y="1055"/>
                      </a:lnTo>
                      <a:lnTo>
                        <a:pt x="2677" y="1018"/>
                      </a:lnTo>
                      <a:lnTo>
                        <a:pt x="2661" y="982"/>
                      </a:lnTo>
                      <a:lnTo>
                        <a:pt x="2643" y="944"/>
                      </a:lnTo>
                      <a:lnTo>
                        <a:pt x="2624" y="908"/>
                      </a:lnTo>
                      <a:lnTo>
                        <a:pt x="2605" y="871"/>
                      </a:lnTo>
                      <a:lnTo>
                        <a:pt x="2584" y="835"/>
                      </a:lnTo>
                      <a:lnTo>
                        <a:pt x="2562" y="799"/>
                      </a:lnTo>
                      <a:lnTo>
                        <a:pt x="2539" y="764"/>
                      </a:lnTo>
                      <a:lnTo>
                        <a:pt x="2515" y="728"/>
                      </a:lnTo>
                      <a:lnTo>
                        <a:pt x="2489" y="693"/>
                      </a:lnTo>
                      <a:lnTo>
                        <a:pt x="2463" y="659"/>
                      </a:lnTo>
                      <a:lnTo>
                        <a:pt x="2436" y="624"/>
                      </a:lnTo>
                      <a:lnTo>
                        <a:pt x="2407" y="590"/>
                      </a:lnTo>
                      <a:lnTo>
                        <a:pt x="2378" y="557"/>
                      </a:lnTo>
                      <a:lnTo>
                        <a:pt x="2348" y="524"/>
                      </a:lnTo>
                      <a:lnTo>
                        <a:pt x="2316" y="492"/>
                      </a:lnTo>
                      <a:lnTo>
                        <a:pt x="2284" y="461"/>
                      </a:lnTo>
                      <a:lnTo>
                        <a:pt x="2251" y="430"/>
                      </a:lnTo>
                      <a:lnTo>
                        <a:pt x="2217" y="400"/>
                      </a:lnTo>
                      <a:lnTo>
                        <a:pt x="2182" y="371"/>
                      </a:lnTo>
                      <a:lnTo>
                        <a:pt x="2147" y="342"/>
                      </a:lnTo>
                      <a:lnTo>
                        <a:pt x="2105" y="312"/>
                      </a:lnTo>
                      <a:lnTo>
                        <a:pt x="2064" y="282"/>
                      </a:lnTo>
                      <a:lnTo>
                        <a:pt x="2022" y="254"/>
                      </a:lnTo>
                      <a:lnTo>
                        <a:pt x="1978" y="228"/>
                      </a:lnTo>
                      <a:lnTo>
                        <a:pt x="1935" y="202"/>
                      </a:lnTo>
                      <a:lnTo>
                        <a:pt x="1890" y="178"/>
                      </a:lnTo>
                      <a:lnTo>
                        <a:pt x="1846" y="155"/>
                      </a:lnTo>
                      <a:lnTo>
                        <a:pt x="1801" y="134"/>
                      </a:lnTo>
                      <a:lnTo>
                        <a:pt x="1755" y="116"/>
                      </a:lnTo>
                      <a:lnTo>
                        <a:pt x="1709" y="97"/>
                      </a:lnTo>
                      <a:lnTo>
                        <a:pt x="1663" y="81"/>
                      </a:lnTo>
                      <a:lnTo>
                        <a:pt x="1616" y="67"/>
                      </a:lnTo>
                      <a:lnTo>
                        <a:pt x="1570" y="52"/>
                      </a:lnTo>
                      <a:lnTo>
                        <a:pt x="1523" y="40"/>
                      </a:lnTo>
                      <a:lnTo>
                        <a:pt x="1475" y="31"/>
                      </a:lnTo>
                      <a:lnTo>
                        <a:pt x="1427" y="21"/>
                      </a:lnTo>
                      <a:lnTo>
                        <a:pt x="1379" y="14"/>
                      </a:lnTo>
                      <a:lnTo>
                        <a:pt x="1331" y="8"/>
                      </a:lnTo>
                      <a:lnTo>
                        <a:pt x="1284" y="3"/>
                      </a:lnTo>
                      <a:lnTo>
                        <a:pt x="1235" y="1"/>
                      </a:lnTo>
                      <a:lnTo>
                        <a:pt x="1187" y="0"/>
                      </a:lnTo>
                      <a:lnTo>
                        <a:pt x="1139" y="0"/>
                      </a:lnTo>
                      <a:lnTo>
                        <a:pt x="1090" y="1"/>
                      </a:lnTo>
                      <a:lnTo>
                        <a:pt x="1042" y="4"/>
                      </a:lnTo>
                      <a:lnTo>
                        <a:pt x="994" y="10"/>
                      </a:lnTo>
                      <a:lnTo>
                        <a:pt x="946" y="16"/>
                      </a:lnTo>
                      <a:lnTo>
                        <a:pt x="898" y="24"/>
                      </a:lnTo>
                      <a:lnTo>
                        <a:pt x="850" y="34"/>
                      </a:lnTo>
                      <a:lnTo>
                        <a:pt x="803" y="45"/>
                      </a:lnTo>
                      <a:lnTo>
                        <a:pt x="756" y="58"/>
                      </a:lnTo>
                      <a:lnTo>
                        <a:pt x="709" y="72"/>
                      </a:lnTo>
                      <a:lnTo>
                        <a:pt x="663" y="87"/>
                      </a:lnTo>
                      <a:lnTo>
                        <a:pt x="655" y="91"/>
                      </a:lnTo>
                      <a:lnTo>
                        <a:pt x="647" y="95"/>
                      </a:lnTo>
                      <a:lnTo>
                        <a:pt x="641" y="99"/>
                      </a:lnTo>
                      <a:lnTo>
                        <a:pt x="634" y="105"/>
                      </a:lnTo>
                      <a:lnTo>
                        <a:pt x="629" y="110"/>
                      </a:lnTo>
                      <a:lnTo>
                        <a:pt x="623" y="117"/>
                      </a:lnTo>
                      <a:lnTo>
                        <a:pt x="619" y="124"/>
                      </a:lnTo>
                      <a:lnTo>
                        <a:pt x="615" y="131"/>
                      </a:lnTo>
                      <a:lnTo>
                        <a:pt x="612" y="139"/>
                      </a:lnTo>
                      <a:lnTo>
                        <a:pt x="610" y="145"/>
                      </a:lnTo>
                      <a:lnTo>
                        <a:pt x="609" y="154"/>
                      </a:lnTo>
                      <a:lnTo>
                        <a:pt x="608" y="162"/>
                      </a:lnTo>
                      <a:lnTo>
                        <a:pt x="608" y="171"/>
                      </a:lnTo>
                      <a:lnTo>
                        <a:pt x="609" y="178"/>
                      </a:lnTo>
                      <a:lnTo>
                        <a:pt x="610" y="187"/>
                      </a:lnTo>
                      <a:lnTo>
                        <a:pt x="612" y="195"/>
                      </a:lnTo>
                      <a:lnTo>
                        <a:pt x="615" y="202"/>
                      </a:lnTo>
                      <a:lnTo>
                        <a:pt x="620" y="210"/>
                      </a:lnTo>
                      <a:lnTo>
                        <a:pt x="624" y="217"/>
                      </a:lnTo>
                      <a:lnTo>
                        <a:pt x="630" y="223"/>
                      </a:lnTo>
                      <a:lnTo>
                        <a:pt x="635" y="229"/>
                      </a:lnTo>
                      <a:lnTo>
                        <a:pt x="642" y="234"/>
                      </a:lnTo>
                      <a:lnTo>
                        <a:pt x="648" y="238"/>
                      </a:lnTo>
                      <a:lnTo>
                        <a:pt x="656" y="242"/>
                      </a:lnTo>
                      <a:lnTo>
                        <a:pt x="663" y="245"/>
                      </a:lnTo>
                      <a:lnTo>
                        <a:pt x="671" y="247"/>
                      </a:lnTo>
                      <a:lnTo>
                        <a:pt x="679" y="249"/>
                      </a:lnTo>
                      <a:lnTo>
                        <a:pt x="687" y="249"/>
                      </a:lnTo>
                      <a:lnTo>
                        <a:pt x="695" y="249"/>
                      </a:lnTo>
                      <a:lnTo>
                        <a:pt x="703" y="249"/>
                      </a:lnTo>
                      <a:lnTo>
                        <a:pt x="712" y="247"/>
                      </a:lnTo>
                      <a:lnTo>
                        <a:pt x="720" y="245"/>
                      </a:lnTo>
                      <a:lnTo>
                        <a:pt x="761" y="231"/>
                      </a:lnTo>
                      <a:lnTo>
                        <a:pt x="803" y="218"/>
                      </a:lnTo>
                      <a:lnTo>
                        <a:pt x="845" y="207"/>
                      </a:lnTo>
                      <a:lnTo>
                        <a:pt x="887" y="197"/>
                      </a:lnTo>
                      <a:lnTo>
                        <a:pt x="929" y="188"/>
                      </a:lnTo>
                      <a:lnTo>
                        <a:pt x="972" y="182"/>
                      </a:lnTo>
                      <a:lnTo>
                        <a:pt x="1015" y="175"/>
                      </a:lnTo>
                      <a:lnTo>
                        <a:pt x="1058" y="171"/>
                      </a:lnTo>
                      <a:lnTo>
                        <a:pt x="1100" y="168"/>
                      </a:lnTo>
                      <a:lnTo>
                        <a:pt x="1143" y="166"/>
                      </a:lnTo>
                      <a:lnTo>
                        <a:pt x="1186" y="166"/>
                      </a:lnTo>
                      <a:lnTo>
                        <a:pt x="1230" y="167"/>
                      </a:lnTo>
                      <a:lnTo>
                        <a:pt x="1273" y="171"/>
                      </a:lnTo>
                      <a:lnTo>
                        <a:pt x="1315" y="174"/>
                      </a:lnTo>
                      <a:lnTo>
                        <a:pt x="1358" y="179"/>
                      </a:lnTo>
                      <a:lnTo>
                        <a:pt x="1401" y="186"/>
                      </a:lnTo>
                      <a:lnTo>
                        <a:pt x="1444" y="195"/>
                      </a:lnTo>
                      <a:lnTo>
                        <a:pt x="1485" y="203"/>
                      </a:lnTo>
                      <a:lnTo>
                        <a:pt x="1528" y="214"/>
                      </a:lnTo>
                      <a:lnTo>
                        <a:pt x="1570" y="226"/>
                      </a:lnTo>
                      <a:lnTo>
                        <a:pt x="1612" y="241"/>
                      </a:lnTo>
                      <a:lnTo>
                        <a:pt x="1653" y="255"/>
                      </a:lnTo>
                      <a:lnTo>
                        <a:pt x="1694" y="271"/>
                      </a:lnTo>
                      <a:lnTo>
                        <a:pt x="1735" y="289"/>
                      </a:lnTo>
                      <a:lnTo>
                        <a:pt x="1775" y="307"/>
                      </a:lnTo>
                      <a:lnTo>
                        <a:pt x="1815" y="327"/>
                      </a:lnTo>
                      <a:lnTo>
                        <a:pt x="1854" y="348"/>
                      </a:lnTo>
                      <a:lnTo>
                        <a:pt x="1894" y="371"/>
                      </a:lnTo>
                      <a:lnTo>
                        <a:pt x="1932" y="395"/>
                      </a:lnTo>
                      <a:lnTo>
                        <a:pt x="1969" y="420"/>
                      </a:lnTo>
                      <a:lnTo>
                        <a:pt x="2007" y="446"/>
                      </a:lnTo>
                      <a:lnTo>
                        <a:pt x="2044" y="474"/>
                      </a:lnTo>
                      <a:lnTo>
                        <a:pt x="2076" y="500"/>
                      </a:lnTo>
                      <a:lnTo>
                        <a:pt x="2107" y="525"/>
                      </a:lnTo>
                      <a:lnTo>
                        <a:pt x="2137" y="553"/>
                      </a:lnTo>
                      <a:lnTo>
                        <a:pt x="2167" y="580"/>
                      </a:lnTo>
                      <a:lnTo>
                        <a:pt x="2195" y="607"/>
                      </a:lnTo>
                      <a:lnTo>
                        <a:pt x="2224" y="636"/>
                      </a:lnTo>
                      <a:lnTo>
                        <a:pt x="2250" y="665"/>
                      </a:lnTo>
                      <a:lnTo>
                        <a:pt x="2277" y="694"/>
                      </a:lnTo>
                      <a:lnTo>
                        <a:pt x="2302" y="724"/>
                      </a:lnTo>
                      <a:lnTo>
                        <a:pt x="2327" y="754"/>
                      </a:lnTo>
                      <a:lnTo>
                        <a:pt x="2350" y="785"/>
                      </a:lnTo>
                      <a:lnTo>
                        <a:pt x="2373" y="815"/>
                      </a:lnTo>
                      <a:lnTo>
                        <a:pt x="2395" y="847"/>
                      </a:lnTo>
                      <a:lnTo>
                        <a:pt x="2416" y="879"/>
                      </a:lnTo>
                      <a:lnTo>
                        <a:pt x="2436" y="910"/>
                      </a:lnTo>
                      <a:lnTo>
                        <a:pt x="2454" y="942"/>
                      </a:lnTo>
                      <a:lnTo>
                        <a:pt x="2472" y="974"/>
                      </a:lnTo>
                      <a:lnTo>
                        <a:pt x="2488" y="1006"/>
                      </a:lnTo>
                      <a:lnTo>
                        <a:pt x="2504" y="1037"/>
                      </a:lnTo>
                      <a:lnTo>
                        <a:pt x="2518" y="1070"/>
                      </a:lnTo>
                      <a:lnTo>
                        <a:pt x="2531" y="1102"/>
                      </a:lnTo>
                      <a:lnTo>
                        <a:pt x="2544" y="1134"/>
                      </a:lnTo>
                      <a:lnTo>
                        <a:pt x="2555" y="1165"/>
                      </a:lnTo>
                      <a:lnTo>
                        <a:pt x="2565" y="1198"/>
                      </a:lnTo>
                      <a:lnTo>
                        <a:pt x="2573" y="1230"/>
                      </a:lnTo>
                      <a:lnTo>
                        <a:pt x="2581" y="1261"/>
                      </a:lnTo>
                      <a:lnTo>
                        <a:pt x="2587" y="1292"/>
                      </a:lnTo>
                      <a:lnTo>
                        <a:pt x="2592" y="1323"/>
                      </a:lnTo>
                      <a:lnTo>
                        <a:pt x="2595" y="1354"/>
                      </a:lnTo>
                      <a:lnTo>
                        <a:pt x="2598" y="1384"/>
                      </a:lnTo>
                      <a:lnTo>
                        <a:pt x="2598" y="1414"/>
                      </a:lnTo>
                      <a:lnTo>
                        <a:pt x="2598" y="1443"/>
                      </a:lnTo>
                      <a:lnTo>
                        <a:pt x="2596" y="1474"/>
                      </a:lnTo>
                      <a:lnTo>
                        <a:pt x="2593" y="1504"/>
                      </a:lnTo>
                      <a:lnTo>
                        <a:pt x="2588" y="1532"/>
                      </a:lnTo>
                      <a:lnTo>
                        <a:pt x="2582" y="1559"/>
                      </a:lnTo>
                      <a:lnTo>
                        <a:pt x="2574" y="1586"/>
                      </a:lnTo>
                      <a:lnTo>
                        <a:pt x="2564" y="1612"/>
                      </a:lnTo>
                      <a:lnTo>
                        <a:pt x="2553" y="1637"/>
                      </a:lnTo>
                      <a:lnTo>
                        <a:pt x="2541" y="1661"/>
                      </a:lnTo>
                      <a:lnTo>
                        <a:pt x="2528" y="1684"/>
                      </a:lnTo>
                      <a:lnTo>
                        <a:pt x="2513" y="1706"/>
                      </a:lnTo>
                      <a:lnTo>
                        <a:pt x="2496" y="1728"/>
                      </a:lnTo>
                      <a:lnTo>
                        <a:pt x="2477" y="1748"/>
                      </a:lnTo>
                      <a:lnTo>
                        <a:pt x="2459" y="1767"/>
                      </a:lnTo>
                      <a:lnTo>
                        <a:pt x="2438" y="1786"/>
                      </a:lnTo>
                      <a:lnTo>
                        <a:pt x="2415" y="1804"/>
                      </a:lnTo>
                      <a:lnTo>
                        <a:pt x="2391" y="1821"/>
                      </a:lnTo>
                      <a:lnTo>
                        <a:pt x="2345" y="1848"/>
                      </a:lnTo>
                      <a:lnTo>
                        <a:pt x="2296" y="1873"/>
                      </a:lnTo>
                      <a:lnTo>
                        <a:pt x="2245" y="1893"/>
                      </a:lnTo>
                      <a:lnTo>
                        <a:pt x="2191" y="1910"/>
                      </a:lnTo>
                      <a:lnTo>
                        <a:pt x="2134" y="1923"/>
                      </a:lnTo>
                      <a:lnTo>
                        <a:pt x="2076" y="1934"/>
                      </a:lnTo>
                      <a:lnTo>
                        <a:pt x="2015" y="1940"/>
                      </a:lnTo>
                      <a:lnTo>
                        <a:pt x="1953" y="1945"/>
                      </a:lnTo>
                      <a:lnTo>
                        <a:pt x="1889" y="1946"/>
                      </a:lnTo>
                      <a:lnTo>
                        <a:pt x="1823" y="1944"/>
                      </a:lnTo>
                      <a:lnTo>
                        <a:pt x="1758" y="1938"/>
                      </a:lnTo>
                      <a:lnTo>
                        <a:pt x="1690" y="1931"/>
                      </a:lnTo>
                      <a:lnTo>
                        <a:pt x="1622" y="1921"/>
                      </a:lnTo>
                      <a:lnTo>
                        <a:pt x="1552" y="1908"/>
                      </a:lnTo>
                      <a:lnTo>
                        <a:pt x="1483" y="1892"/>
                      </a:lnTo>
                      <a:lnTo>
                        <a:pt x="1414" y="1874"/>
                      </a:lnTo>
                      <a:lnTo>
                        <a:pt x="1344" y="1854"/>
                      </a:lnTo>
                      <a:lnTo>
                        <a:pt x="1275" y="1831"/>
                      </a:lnTo>
                      <a:lnTo>
                        <a:pt x="1206" y="1807"/>
                      </a:lnTo>
                      <a:lnTo>
                        <a:pt x="1137" y="1779"/>
                      </a:lnTo>
                      <a:lnTo>
                        <a:pt x="1070" y="1751"/>
                      </a:lnTo>
                      <a:lnTo>
                        <a:pt x="1003" y="1720"/>
                      </a:lnTo>
                      <a:lnTo>
                        <a:pt x="936" y="1688"/>
                      </a:lnTo>
                      <a:lnTo>
                        <a:pt x="872" y="1654"/>
                      </a:lnTo>
                      <a:lnTo>
                        <a:pt x="808" y="1618"/>
                      </a:lnTo>
                      <a:lnTo>
                        <a:pt x="747" y="1580"/>
                      </a:lnTo>
                      <a:lnTo>
                        <a:pt x="688" y="1542"/>
                      </a:lnTo>
                      <a:lnTo>
                        <a:pt x="630" y="1501"/>
                      </a:lnTo>
                      <a:lnTo>
                        <a:pt x="575" y="1460"/>
                      </a:lnTo>
                      <a:lnTo>
                        <a:pt x="522" y="1417"/>
                      </a:lnTo>
                      <a:lnTo>
                        <a:pt x="472" y="1373"/>
                      </a:lnTo>
                      <a:lnTo>
                        <a:pt x="424" y="1329"/>
                      </a:lnTo>
                      <a:lnTo>
                        <a:pt x="390" y="1294"/>
                      </a:lnTo>
                      <a:lnTo>
                        <a:pt x="359" y="1259"/>
                      </a:lnTo>
                      <a:lnTo>
                        <a:pt x="329" y="1223"/>
                      </a:lnTo>
                      <a:lnTo>
                        <a:pt x="302" y="1187"/>
                      </a:lnTo>
                      <a:lnTo>
                        <a:pt x="277" y="1152"/>
                      </a:lnTo>
                      <a:lnTo>
                        <a:pt x="255" y="1117"/>
                      </a:lnTo>
                      <a:lnTo>
                        <a:pt x="236" y="1082"/>
                      </a:lnTo>
                      <a:lnTo>
                        <a:pt x="218" y="1048"/>
                      </a:lnTo>
                      <a:lnTo>
                        <a:pt x="204" y="1013"/>
                      </a:lnTo>
                      <a:lnTo>
                        <a:pt x="191" y="978"/>
                      </a:lnTo>
                      <a:lnTo>
                        <a:pt x="181" y="944"/>
                      </a:lnTo>
                      <a:lnTo>
                        <a:pt x="174" y="910"/>
                      </a:lnTo>
                      <a:lnTo>
                        <a:pt x="171" y="893"/>
                      </a:lnTo>
                      <a:lnTo>
                        <a:pt x="169" y="877"/>
                      </a:lnTo>
                      <a:lnTo>
                        <a:pt x="168" y="860"/>
                      </a:lnTo>
                      <a:lnTo>
                        <a:pt x="167" y="843"/>
                      </a:lnTo>
                      <a:lnTo>
                        <a:pt x="167" y="826"/>
                      </a:lnTo>
                      <a:lnTo>
                        <a:pt x="168" y="810"/>
                      </a:lnTo>
                      <a:lnTo>
                        <a:pt x="169" y="793"/>
                      </a:lnTo>
                      <a:lnTo>
                        <a:pt x="171" y="777"/>
                      </a:lnTo>
                      <a:lnTo>
                        <a:pt x="173" y="757"/>
                      </a:lnTo>
                      <a:lnTo>
                        <a:pt x="178" y="738"/>
                      </a:lnTo>
                      <a:lnTo>
                        <a:pt x="182" y="719"/>
                      </a:lnTo>
                      <a:lnTo>
                        <a:pt x="187" y="700"/>
                      </a:lnTo>
                      <a:lnTo>
                        <a:pt x="193" y="683"/>
                      </a:lnTo>
                      <a:lnTo>
                        <a:pt x="201" y="665"/>
                      </a:lnTo>
                      <a:lnTo>
                        <a:pt x="208" y="648"/>
                      </a:lnTo>
                      <a:lnTo>
                        <a:pt x="216" y="630"/>
                      </a:lnTo>
                      <a:lnTo>
                        <a:pt x="225" y="614"/>
                      </a:lnTo>
                      <a:lnTo>
                        <a:pt x="235" y="597"/>
                      </a:lnTo>
                      <a:lnTo>
                        <a:pt x="244" y="582"/>
                      </a:lnTo>
                      <a:lnTo>
                        <a:pt x="254" y="567"/>
                      </a:lnTo>
                      <a:lnTo>
                        <a:pt x="276" y="537"/>
                      </a:lnTo>
                      <a:lnTo>
                        <a:pt x="300" y="509"/>
                      </a:lnTo>
                      <a:lnTo>
                        <a:pt x="326" y="483"/>
                      </a:lnTo>
                      <a:lnTo>
                        <a:pt x="352" y="457"/>
                      </a:lnTo>
                      <a:lnTo>
                        <a:pt x="379" y="434"/>
                      </a:lnTo>
                      <a:lnTo>
                        <a:pt x="407" y="412"/>
                      </a:lnTo>
                      <a:lnTo>
                        <a:pt x="435" y="392"/>
                      </a:lnTo>
                      <a:lnTo>
                        <a:pt x="463" y="372"/>
                      </a:lnTo>
                      <a:lnTo>
                        <a:pt x="491" y="354"/>
                      </a:lnTo>
                      <a:lnTo>
                        <a:pt x="518" y="338"/>
                      </a:lnTo>
                      <a:lnTo>
                        <a:pt x="525" y="334"/>
                      </a:lnTo>
                      <a:lnTo>
                        <a:pt x="532" y="328"/>
                      </a:lnTo>
                      <a:lnTo>
                        <a:pt x="537" y="323"/>
                      </a:lnTo>
                      <a:lnTo>
                        <a:pt x="543" y="316"/>
                      </a:lnTo>
                      <a:lnTo>
                        <a:pt x="547" y="310"/>
                      </a:lnTo>
                      <a:lnTo>
                        <a:pt x="552" y="303"/>
                      </a:lnTo>
                      <a:lnTo>
                        <a:pt x="555" y="295"/>
                      </a:lnTo>
                      <a:lnTo>
                        <a:pt x="557" y="288"/>
                      </a:lnTo>
                      <a:lnTo>
                        <a:pt x="558" y="280"/>
                      </a:lnTo>
                      <a:lnTo>
                        <a:pt x="559" y="271"/>
                      </a:lnTo>
                      <a:lnTo>
                        <a:pt x="559" y="264"/>
                      </a:lnTo>
                      <a:lnTo>
                        <a:pt x="559" y="256"/>
                      </a:lnTo>
                      <a:lnTo>
                        <a:pt x="558" y="247"/>
                      </a:lnTo>
                      <a:lnTo>
                        <a:pt x="556" y="240"/>
                      </a:lnTo>
                      <a:lnTo>
                        <a:pt x="553" y="232"/>
                      </a:lnTo>
                      <a:lnTo>
                        <a:pt x="548" y="224"/>
                      </a:lnTo>
                      <a:lnTo>
                        <a:pt x="544" y="217"/>
                      </a:lnTo>
                      <a:lnTo>
                        <a:pt x="539" y="210"/>
                      </a:lnTo>
                      <a:lnTo>
                        <a:pt x="533" y="205"/>
                      </a:lnTo>
                      <a:lnTo>
                        <a:pt x="526" y="199"/>
                      </a:lnTo>
                      <a:lnTo>
                        <a:pt x="520" y="195"/>
                      </a:lnTo>
                      <a:lnTo>
                        <a:pt x="512" y="191"/>
                      </a:lnTo>
                      <a:lnTo>
                        <a:pt x="506" y="188"/>
                      </a:lnTo>
                      <a:lnTo>
                        <a:pt x="498" y="185"/>
                      </a:lnTo>
                      <a:lnTo>
                        <a:pt x="490" y="184"/>
                      </a:lnTo>
                      <a:lnTo>
                        <a:pt x="481" y="183"/>
                      </a:lnTo>
                      <a:lnTo>
                        <a:pt x="474" y="183"/>
                      </a:lnTo>
                      <a:lnTo>
                        <a:pt x="466" y="183"/>
                      </a:lnTo>
                      <a:lnTo>
                        <a:pt x="457" y="185"/>
                      </a:lnTo>
                      <a:lnTo>
                        <a:pt x="450" y="187"/>
                      </a:lnTo>
                      <a:lnTo>
                        <a:pt x="442" y="190"/>
                      </a:lnTo>
                      <a:lnTo>
                        <a:pt x="434" y="19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759" name="Freeform 623"/>
                <p:cNvSpPr>
                  <a:spLocks/>
                </p:cNvSpPr>
                <p:nvPr/>
              </p:nvSpPr>
              <p:spPr bwMode="auto">
                <a:xfrm flipH="1">
                  <a:off x="3781" y="3890"/>
                  <a:ext cx="257" cy="171"/>
                </a:xfrm>
                <a:custGeom>
                  <a:avLst/>
                  <a:gdLst>
                    <a:gd name="T0" fmla="*/ 1467 w 1529"/>
                    <a:gd name="T1" fmla="*/ 231 h 986"/>
                    <a:gd name="T2" fmla="*/ 1368 w 1529"/>
                    <a:gd name="T3" fmla="*/ 154 h 986"/>
                    <a:gd name="T4" fmla="*/ 1215 w 1529"/>
                    <a:gd name="T5" fmla="*/ 48 h 986"/>
                    <a:gd name="T6" fmla="*/ 1153 w 1529"/>
                    <a:gd name="T7" fmla="*/ 9 h 986"/>
                    <a:gd name="T8" fmla="*/ 1130 w 1529"/>
                    <a:gd name="T9" fmla="*/ 1 h 986"/>
                    <a:gd name="T10" fmla="*/ 1106 w 1529"/>
                    <a:gd name="T11" fmla="*/ 0 h 986"/>
                    <a:gd name="T12" fmla="*/ 1082 w 1529"/>
                    <a:gd name="T13" fmla="*/ 7 h 986"/>
                    <a:gd name="T14" fmla="*/ 1061 w 1529"/>
                    <a:gd name="T15" fmla="*/ 19 h 986"/>
                    <a:gd name="T16" fmla="*/ 1045 w 1529"/>
                    <a:gd name="T17" fmla="*/ 37 h 986"/>
                    <a:gd name="T18" fmla="*/ 1035 w 1529"/>
                    <a:gd name="T19" fmla="*/ 60 h 986"/>
                    <a:gd name="T20" fmla="*/ 1032 w 1529"/>
                    <a:gd name="T21" fmla="*/ 84 h 986"/>
                    <a:gd name="T22" fmla="*/ 1035 w 1529"/>
                    <a:gd name="T23" fmla="*/ 108 h 986"/>
                    <a:gd name="T24" fmla="*/ 1046 w 1529"/>
                    <a:gd name="T25" fmla="*/ 130 h 986"/>
                    <a:gd name="T26" fmla="*/ 1062 w 1529"/>
                    <a:gd name="T27" fmla="*/ 148 h 986"/>
                    <a:gd name="T28" fmla="*/ 1109 w 1529"/>
                    <a:gd name="T29" fmla="*/ 180 h 986"/>
                    <a:gd name="T30" fmla="*/ 1190 w 1529"/>
                    <a:gd name="T31" fmla="*/ 234 h 986"/>
                    <a:gd name="T32" fmla="*/ 1277 w 1529"/>
                    <a:gd name="T33" fmla="*/ 296 h 986"/>
                    <a:gd name="T34" fmla="*/ 1134 w 1529"/>
                    <a:gd name="T35" fmla="*/ 367 h 986"/>
                    <a:gd name="T36" fmla="*/ 973 w 1529"/>
                    <a:gd name="T37" fmla="*/ 456 h 986"/>
                    <a:gd name="T38" fmla="*/ 809 w 1529"/>
                    <a:gd name="T39" fmla="*/ 559 h 986"/>
                    <a:gd name="T40" fmla="*/ 652 w 1529"/>
                    <a:gd name="T41" fmla="*/ 665 h 986"/>
                    <a:gd name="T42" fmla="*/ 517 w 1529"/>
                    <a:gd name="T43" fmla="*/ 769 h 986"/>
                    <a:gd name="T44" fmla="*/ 409 w 1529"/>
                    <a:gd name="T45" fmla="*/ 761 h 986"/>
                    <a:gd name="T46" fmla="*/ 277 w 1529"/>
                    <a:gd name="T47" fmla="*/ 672 h 986"/>
                    <a:gd name="T48" fmla="*/ 134 w 1529"/>
                    <a:gd name="T49" fmla="*/ 571 h 986"/>
                    <a:gd name="T50" fmla="*/ 111 w 1529"/>
                    <a:gd name="T51" fmla="*/ 559 h 986"/>
                    <a:gd name="T52" fmla="*/ 87 w 1529"/>
                    <a:gd name="T53" fmla="*/ 556 h 986"/>
                    <a:gd name="T54" fmla="*/ 64 w 1529"/>
                    <a:gd name="T55" fmla="*/ 558 h 986"/>
                    <a:gd name="T56" fmla="*/ 41 w 1529"/>
                    <a:gd name="T57" fmla="*/ 567 h 986"/>
                    <a:gd name="T58" fmla="*/ 22 w 1529"/>
                    <a:gd name="T59" fmla="*/ 583 h 986"/>
                    <a:gd name="T60" fmla="*/ 8 w 1529"/>
                    <a:gd name="T61" fmla="*/ 604 h 986"/>
                    <a:gd name="T62" fmla="*/ 1 w 1529"/>
                    <a:gd name="T63" fmla="*/ 628 h 986"/>
                    <a:gd name="T64" fmla="*/ 1 w 1529"/>
                    <a:gd name="T65" fmla="*/ 652 h 986"/>
                    <a:gd name="T66" fmla="*/ 9 w 1529"/>
                    <a:gd name="T67" fmla="*/ 675 h 986"/>
                    <a:gd name="T68" fmla="*/ 22 w 1529"/>
                    <a:gd name="T69" fmla="*/ 695 h 986"/>
                    <a:gd name="T70" fmla="*/ 73 w 1529"/>
                    <a:gd name="T71" fmla="*/ 733 h 986"/>
                    <a:gd name="T72" fmla="*/ 248 w 1529"/>
                    <a:gd name="T73" fmla="*/ 855 h 986"/>
                    <a:gd name="T74" fmla="*/ 402 w 1529"/>
                    <a:gd name="T75" fmla="*/ 951 h 986"/>
                    <a:gd name="T76" fmla="*/ 468 w 1529"/>
                    <a:gd name="T77" fmla="*/ 982 h 986"/>
                    <a:gd name="T78" fmla="*/ 502 w 1529"/>
                    <a:gd name="T79" fmla="*/ 986 h 986"/>
                    <a:gd name="T80" fmla="*/ 534 w 1529"/>
                    <a:gd name="T81" fmla="*/ 975 h 986"/>
                    <a:gd name="T82" fmla="*/ 573 w 1529"/>
                    <a:gd name="T83" fmla="*/ 942 h 986"/>
                    <a:gd name="T84" fmla="*/ 644 w 1529"/>
                    <a:gd name="T85" fmla="*/ 881 h 986"/>
                    <a:gd name="T86" fmla="*/ 825 w 1529"/>
                    <a:gd name="T87" fmla="*/ 749 h 986"/>
                    <a:gd name="T88" fmla="*/ 1032 w 1529"/>
                    <a:gd name="T89" fmla="*/ 617 h 986"/>
                    <a:gd name="T90" fmla="*/ 1230 w 1529"/>
                    <a:gd name="T91" fmla="*/ 505 h 986"/>
                    <a:gd name="T92" fmla="*/ 1390 w 1529"/>
                    <a:gd name="T93" fmla="*/ 428 h 986"/>
                    <a:gd name="T94" fmla="*/ 1446 w 1529"/>
                    <a:gd name="T95" fmla="*/ 407 h 986"/>
                    <a:gd name="T96" fmla="*/ 1482 w 1529"/>
                    <a:gd name="T97" fmla="*/ 396 h 986"/>
                    <a:gd name="T98" fmla="*/ 1509 w 1529"/>
                    <a:gd name="T99" fmla="*/ 377 h 986"/>
                    <a:gd name="T100" fmla="*/ 1524 w 1529"/>
                    <a:gd name="T101" fmla="*/ 346 h 986"/>
                    <a:gd name="T102" fmla="*/ 1527 w 1529"/>
                    <a:gd name="T103" fmla="*/ 313 h 986"/>
                    <a:gd name="T104" fmla="*/ 1518 w 1529"/>
                    <a:gd name="T105" fmla="*/ 281 h 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29" h="986">
                      <a:moveTo>
                        <a:pt x="1503" y="263"/>
                      </a:moveTo>
                      <a:lnTo>
                        <a:pt x="1487" y="247"/>
                      </a:lnTo>
                      <a:lnTo>
                        <a:pt x="1467" y="231"/>
                      </a:lnTo>
                      <a:lnTo>
                        <a:pt x="1445" y="212"/>
                      </a:lnTo>
                      <a:lnTo>
                        <a:pt x="1421" y="194"/>
                      </a:lnTo>
                      <a:lnTo>
                        <a:pt x="1368" y="154"/>
                      </a:lnTo>
                      <a:lnTo>
                        <a:pt x="1314" y="115"/>
                      </a:lnTo>
                      <a:lnTo>
                        <a:pt x="1261" y="80"/>
                      </a:lnTo>
                      <a:lnTo>
                        <a:pt x="1215" y="48"/>
                      </a:lnTo>
                      <a:lnTo>
                        <a:pt x="1180" y="25"/>
                      </a:lnTo>
                      <a:lnTo>
                        <a:pt x="1161" y="13"/>
                      </a:lnTo>
                      <a:lnTo>
                        <a:pt x="1153" y="9"/>
                      </a:lnTo>
                      <a:lnTo>
                        <a:pt x="1146" y="6"/>
                      </a:lnTo>
                      <a:lnTo>
                        <a:pt x="1138" y="2"/>
                      </a:lnTo>
                      <a:lnTo>
                        <a:pt x="1130" y="1"/>
                      </a:lnTo>
                      <a:lnTo>
                        <a:pt x="1121" y="0"/>
                      </a:lnTo>
                      <a:lnTo>
                        <a:pt x="1114" y="0"/>
                      </a:lnTo>
                      <a:lnTo>
                        <a:pt x="1106" y="0"/>
                      </a:lnTo>
                      <a:lnTo>
                        <a:pt x="1097" y="1"/>
                      </a:lnTo>
                      <a:lnTo>
                        <a:pt x="1090" y="3"/>
                      </a:lnTo>
                      <a:lnTo>
                        <a:pt x="1082" y="7"/>
                      </a:lnTo>
                      <a:lnTo>
                        <a:pt x="1075" y="10"/>
                      </a:lnTo>
                      <a:lnTo>
                        <a:pt x="1068" y="14"/>
                      </a:lnTo>
                      <a:lnTo>
                        <a:pt x="1061" y="19"/>
                      </a:lnTo>
                      <a:lnTo>
                        <a:pt x="1056" y="24"/>
                      </a:lnTo>
                      <a:lnTo>
                        <a:pt x="1050" y="31"/>
                      </a:lnTo>
                      <a:lnTo>
                        <a:pt x="1045" y="37"/>
                      </a:lnTo>
                      <a:lnTo>
                        <a:pt x="1040" y="45"/>
                      </a:lnTo>
                      <a:lnTo>
                        <a:pt x="1037" y="53"/>
                      </a:lnTo>
                      <a:lnTo>
                        <a:pt x="1035" y="60"/>
                      </a:lnTo>
                      <a:lnTo>
                        <a:pt x="1033" y="69"/>
                      </a:lnTo>
                      <a:lnTo>
                        <a:pt x="1032" y="77"/>
                      </a:lnTo>
                      <a:lnTo>
                        <a:pt x="1032" y="84"/>
                      </a:lnTo>
                      <a:lnTo>
                        <a:pt x="1032" y="93"/>
                      </a:lnTo>
                      <a:lnTo>
                        <a:pt x="1034" y="101"/>
                      </a:lnTo>
                      <a:lnTo>
                        <a:pt x="1035" y="108"/>
                      </a:lnTo>
                      <a:lnTo>
                        <a:pt x="1038" y="116"/>
                      </a:lnTo>
                      <a:lnTo>
                        <a:pt x="1041" y="123"/>
                      </a:lnTo>
                      <a:lnTo>
                        <a:pt x="1046" y="130"/>
                      </a:lnTo>
                      <a:lnTo>
                        <a:pt x="1050" y="137"/>
                      </a:lnTo>
                      <a:lnTo>
                        <a:pt x="1057" y="142"/>
                      </a:lnTo>
                      <a:lnTo>
                        <a:pt x="1062" y="148"/>
                      </a:lnTo>
                      <a:lnTo>
                        <a:pt x="1070" y="153"/>
                      </a:lnTo>
                      <a:lnTo>
                        <a:pt x="1087" y="165"/>
                      </a:lnTo>
                      <a:lnTo>
                        <a:pt x="1109" y="180"/>
                      </a:lnTo>
                      <a:lnTo>
                        <a:pt x="1135" y="196"/>
                      </a:lnTo>
                      <a:lnTo>
                        <a:pt x="1161" y="215"/>
                      </a:lnTo>
                      <a:lnTo>
                        <a:pt x="1190" y="234"/>
                      </a:lnTo>
                      <a:lnTo>
                        <a:pt x="1219" y="254"/>
                      </a:lnTo>
                      <a:lnTo>
                        <a:pt x="1249" y="275"/>
                      </a:lnTo>
                      <a:lnTo>
                        <a:pt x="1277" y="296"/>
                      </a:lnTo>
                      <a:lnTo>
                        <a:pt x="1232" y="316"/>
                      </a:lnTo>
                      <a:lnTo>
                        <a:pt x="1184" y="340"/>
                      </a:lnTo>
                      <a:lnTo>
                        <a:pt x="1134" y="367"/>
                      </a:lnTo>
                      <a:lnTo>
                        <a:pt x="1082" y="395"/>
                      </a:lnTo>
                      <a:lnTo>
                        <a:pt x="1028" y="425"/>
                      </a:lnTo>
                      <a:lnTo>
                        <a:pt x="973" y="456"/>
                      </a:lnTo>
                      <a:lnTo>
                        <a:pt x="919" y="490"/>
                      </a:lnTo>
                      <a:lnTo>
                        <a:pt x="864" y="524"/>
                      </a:lnTo>
                      <a:lnTo>
                        <a:pt x="809" y="559"/>
                      </a:lnTo>
                      <a:lnTo>
                        <a:pt x="755" y="594"/>
                      </a:lnTo>
                      <a:lnTo>
                        <a:pt x="702" y="629"/>
                      </a:lnTo>
                      <a:lnTo>
                        <a:pt x="652" y="665"/>
                      </a:lnTo>
                      <a:lnTo>
                        <a:pt x="604" y="701"/>
                      </a:lnTo>
                      <a:lnTo>
                        <a:pt x="559" y="736"/>
                      </a:lnTo>
                      <a:lnTo>
                        <a:pt x="517" y="769"/>
                      </a:lnTo>
                      <a:lnTo>
                        <a:pt x="479" y="802"/>
                      </a:lnTo>
                      <a:lnTo>
                        <a:pt x="447" y="784"/>
                      </a:lnTo>
                      <a:lnTo>
                        <a:pt x="409" y="761"/>
                      </a:lnTo>
                      <a:lnTo>
                        <a:pt x="369" y="734"/>
                      </a:lnTo>
                      <a:lnTo>
                        <a:pt x="324" y="704"/>
                      </a:lnTo>
                      <a:lnTo>
                        <a:pt x="277" y="672"/>
                      </a:lnTo>
                      <a:lnTo>
                        <a:pt x="228" y="639"/>
                      </a:lnTo>
                      <a:lnTo>
                        <a:pt x="180" y="605"/>
                      </a:lnTo>
                      <a:lnTo>
                        <a:pt x="134" y="571"/>
                      </a:lnTo>
                      <a:lnTo>
                        <a:pt x="126" y="567"/>
                      </a:lnTo>
                      <a:lnTo>
                        <a:pt x="119" y="563"/>
                      </a:lnTo>
                      <a:lnTo>
                        <a:pt x="111" y="559"/>
                      </a:lnTo>
                      <a:lnTo>
                        <a:pt x="103" y="557"/>
                      </a:lnTo>
                      <a:lnTo>
                        <a:pt x="96" y="556"/>
                      </a:lnTo>
                      <a:lnTo>
                        <a:pt x="87" y="556"/>
                      </a:lnTo>
                      <a:lnTo>
                        <a:pt x="79" y="556"/>
                      </a:lnTo>
                      <a:lnTo>
                        <a:pt x="71" y="556"/>
                      </a:lnTo>
                      <a:lnTo>
                        <a:pt x="64" y="558"/>
                      </a:lnTo>
                      <a:lnTo>
                        <a:pt x="56" y="560"/>
                      </a:lnTo>
                      <a:lnTo>
                        <a:pt x="48" y="564"/>
                      </a:lnTo>
                      <a:lnTo>
                        <a:pt x="41" y="567"/>
                      </a:lnTo>
                      <a:lnTo>
                        <a:pt x="34" y="572"/>
                      </a:lnTo>
                      <a:lnTo>
                        <a:pt x="28" y="577"/>
                      </a:lnTo>
                      <a:lnTo>
                        <a:pt x="22" y="583"/>
                      </a:lnTo>
                      <a:lnTo>
                        <a:pt x="17" y="590"/>
                      </a:lnTo>
                      <a:lnTo>
                        <a:pt x="12" y="597"/>
                      </a:lnTo>
                      <a:lnTo>
                        <a:pt x="8" y="604"/>
                      </a:lnTo>
                      <a:lnTo>
                        <a:pt x="4" y="612"/>
                      </a:lnTo>
                      <a:lnTo>
                        <a:pt x="2" y="620"/>
                      </a:lnTo>
                      <a:lnTo>
                        <a:pt x="1" y="628"/>
                      </a:lnTo>
                      <a:lnTo>
                        <a:pt x="0" y="636"/>
                      </a:lnTo>
                      <a:lnTo>
                        <a:pt x="0" y="644"/>
                      </a:lnTo>
                      <a:lnTo>
                        <a:pt x="1" y="652"/>
                      </a:lnTo>
                      <a:lnTo>
                        <a:pt x="3" y="660"/>
                      </a:lnTo>
                      <a:lnTo>
                        <a:pt x="6" y="668"/>
                      </a:lnTo>
                      <a:lnTo>
                        <a:pt x="9" y="675"/>
                      </a:lnTo>
                      <a:lnTo>
                        <a:pt x="12" y="682"/>
                      </a:lnTo>
                      <a:lnTo>
                        <a:pt x="17" y="688"/>
                      </a:lnTo>
                      <a:lnTo>
                        <a:pt x="22" y="695"/>
                      </a:lnTo>
                      <a:lnTo>
                        <a:pt x="29" y="702"/>
                      </a:lnTo>
                      <a:lnTo>
                        <a:pt x="35" y="706"/>
                      </a:lnTo>
                      <a:lnTo>
                        <a:pt x="73" y="733"/>
                      </a:lnTo>
                      <a:lnTo>
                        <a:pt x="123" y="769"/>
                      </a:lnTo>
                      <a:lnTo>
                        <a:pt x="183" y="811"/>
                      </a:lnTo>
                      <a:lnTo>
                        <a:pt x="248" y="855"/>
                      </a:lnTo>
                      <a:lnTo>
                        <a:pt x="313" y="898"/>
                      </a:lnTo>
                      <a:lnTo>
                        <a:pt x="373" y="935"/>
                      </a:lnTo>
                      <a:lnTo>
                        <a:pt x="402" y="951"/>
                      </a:lnTo>
                      <a:lnTo>
                        <a:pt x="427" y="964"/>
                      </a:lnTo>
                      <a:lnTo>
                        <a:pt x="449" y="975"/>
                      </a:lnTo>
                      <a:lnTo>
                        <a:pt x="468" y="982"/>
                      </a:lnTo>
                      <a:lnTo>
                        <a:pt x="479" y="985"/>
                      </a:lnTo>
                      <a:lnTo>
                        <a:pt x="491" y="986"/>
                      </a:lnTo>
                      <a:lnTo>
                        <a:pt x="502" y="986"/>
                      </a:lnTo>
                      <a:lnTo>
                        <a:pt x="513" y="984"/>
                      </a:lnTo>
                      <a:lnTo>
                        <a:pt x="523" y="981"/>
                      </a:lnTo>
                      <a:lnTo>
                        <a:pt x="534" y="975"/>
                      </a:lnTo>
                      <a:lnTo>
                        <a:pt x="544" y="970"/>
                      </a:lnTo>
                      <a:lnTo>
                        <a:pt x="553" y="962"/>
                      </a:lnTo>
                      <a:lnTo>
                        <a:pt x="573" y="942"/>
                      </a:lnTo>
                      <a:lnTo>
                        <a:pt x="595" y="923"/>
                      </a:lnTo>
                      <a:lnTo>
                        <a:pt x="619" y="902"/>
                      </a:lnTo>
                      <a:lnTo>
                        <a:pt x="644" y="881"/>
                      </a:lnTo>
                      <a:lnTo>
                        <a:pt x="700" y="837"/>
                      </a:lnTo>
                      <a:lnTo>
                        <a:pt x="761" y="794"/>
                      </a:lnTo>
                      <a:lnTo>
                        <a:pt x="825" y="749"/>
                      </a:lnTo>
                      <a:lnTo>
                        <a:pt x="892" y="704"/>
                      </a:lnTo>
                      <a:lnTo>
                        <a:pt x="961" y="660"/>
                      </a:lnTo>
                      <a:lnTo>
                        <a:pt x="1032" y="617"/>
                      </a:lnTo>
                      <a:lnTo>
                        <a:pt x="1100" y="577"/>
                      </a:lnTo>
                      <a:lnTo>
                        <a:pt x="1166" y="540"/>
                      </a:lnTo>
                      <a:lnTo>
                        <a:pt x="1230" y="505"/>
                      </a:lnTo>
                      <a:lnTo>
                        <a:pt x="1289" y="474"/>
                      </a:lnTo>
                      <a:lnTo>
                        <a:pt x="1343" y="449"/>
                      </a:lnTo>
                      <a:lnTo>
                        <a:pt x="1390" y="428"/>
                      </a:lnTo>
                      <a:lnTo>
                        <a:pt x="1411" y="419"/>
                      </a:lnTo>
                      <a:lnTo>
                        <a:pt x="1430" y="413"/>
                      </a:lnTo>
                      <a:lnTo>
                        <a:pt x="1446" y="407"/>
                      </a:lnTo>
                      <a:lnTo>
                        <a:pt x="1461" y="404"/>
                      </a:lnTo>
                      <a:lnTo>
                        <a:pt x="1472" y="401"/>
                      </a:lnTo>
                      <a:lnTo>
                        <a:pt x="1482" y="396"/>
                      </a:lnTo>
                      <a:lnTo>
                        <a:pt x="1492" y="391"/>
                      </a:lnTo>
                      <a:lnTo>
                        <a:pt x="1501" y="384"/>
                      </a:lnTo>
                      <a:lnTo>
                        <a:pt x="1509" y="377"/>
                      </a:lnTo>
                      <a:lnTo>
                        <a:pt x="1515" y="367"/>
                      </a:lnTo>
                      <a:lnTo>
                        <a:pt x="1521" y="357"/>
                      </a:lnTo>
                      <a:lnTo>
                        <a:pt x="1524" y="346"/>
                      </a:lnTo>
                      <a:lnTo>
                        <a:pt x="1527" y="335"/>
                      </a:lnTo>
                      <a:lnTo>
                        <a:pt x="1529" y="324"/>
                      </a:lnTo>
                      <a:lnTo>
                        <a:pt x="1527" y="313"/>
                      </a:lnTo>
                      <a:lnTo>
                        <a:pt x="1525" y="302"/>
                      </a:lnTo>
                      <a:lnTo>
                        <a:pt x="1522" y="291"/>
                      </a:lnTo>
                      <a:lnTo>
                        <a:pt x="1518" y="281"/>
                      </a:lnTo>
                      <a:lnTo>
                        <a:pt x="1511" y="271"/>
                      </a:lnTo>
                      <a:lnTo>
                        <a:pt x="1503" y="26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59769" name="Group 633"/>
              <p:cNvGrpSpPr>
                <a:grpSpLocks/>
              </p:cNvGrpSpPr>
              <p:nvPr/>
            </p:nvGrpSpPr>
            <p:grpSpPr bwMode="auto">
              <a:xfrm>
                <a:off x="1111" y="3045"/>
                <a:ext cx="237" cy="599"/>
                <a:chOff x="249" y="3090"/>
                <a:chExt cx="237" cy="599"/>
              </a:xfrm>
            </p:grpSpPr>
            <p:sp>
              <p:nvSpPr>
                <p:cNvPr id="859707" name="AutoShape 571"/>
                <p:cNvSpPr>
                  <a:spLocks noChangeArrowheads="1"/>
                </p:cNvSpPr>
                <p:nvPr/>
              </p:nvSpPr>
              <p:spPr bwMode="auto">
                <a:xfrm>
                  <a:off x="258" y="3101"/>
                  <a:ext cx="214" cy="541"/>
                </a:xfrm>
                <a:prstGeom prst="roundRect">
                  <a:avLst>
                    <a:gd name="adj" fmla="val 12759"/>
                  </a:avLst>
                </a:prstGeom>
                <a:solidFill>
                  <a:srgbClr val="FFCCFF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859760" name="Group 624"/>
                <p:cNvGrpSpPr>
                  <a:grpSpLocks/>
                </p:cNvGrpSpPr>
                <p:nvPr/>
              </p:nvGrpSpPr>
              <p:grpSpPr bwMode="auto">
                <a:xfrm>
                  <a:off x="249" y="3090"/>
                  <a:ext cx="237" cy="599"/>
                  <a:chOff x="3587" y="1820"/>
                  <a:chExt cx="777" cy="1746"/>
                </a:xfrm>
              </p:grpSpPr>
              <p:sp>
                <p:nvSpPr>
                  <p:cNvPr id="859761" name="Freeform 625"/>
                  <p:cNvSpPr>
                    <a:spLocks/>
                  </p:cNvSpPr>
                  <p:nvPr/>
                </p:nvSpPr>
                <p:spPr bwMode="auto">
                  <a:xfrm flipH="1">
                    <a:off x="3587" y="1820"/>
                    <a:ext cx="777" cy="1651"/>
                  </a:xfrm>
                  <a:custGeom>
                    <a:avLst/>
                    <a:gdLst>
                      <a:gd name="T0" fmla="*/ 4615 w 4619"/>
                      <a:gd name="T1" fmla="*/ 546 h 9524"/>
                      <a:gd name="T2" fmla="*/ 4592 w 4619"/>
                      <a:gd name="T3" fmla="*/ 429 h 9524"/>
                      <a:gd name="T4" fmla="*/ 4547 w 4619"/>
                      <a:gd name="T5" fmla="*/ 321 h 9524"/>
                      <a:gd name="T6" fmla="*/ 4482 w 4619"/>
                      <a:gd name="T7" fmla="*/ 222 h 9524"/>
                      <a:gd name="T8" fmla="*/ 4396 w 4619"/>
                      <a:gd name="T9" fmla="*/ 137 h 9524"/>
                      <a:gd name="T10" fmla="*/ 4297 w 4619"/>
                      <a:gd name="T11" fmla="*/ 71 h 9524"/>
                      <a:gd name="T12" fmla="*/ 4187 w 4619"/>
                      <a:gd name="T13" fmla="*/ 26 h 9524"/>
                      <a:gd name="T14" fmla="*/ 4071 w 4619"/>
                      <a:gd name="T15" fmla="*/ 3 h 9524"/>
                      <a:gd name="T16" fmla="*/ 578 w 4619"/>
                      <a:gd name="T17" fmla="*/ 1 h 9524"/>
                      <a:gd name="T18" fmla="*/ 457 w 4619"/>
                      <a:gd name="T19" fmla="*/ 20 h 9524"/>
                      <a:gd name="T20" fmla="*/ 345 w 4619"/>
                      <a:gd name="T21" fmla="*/ 60 h 9524"/>
                      <a:gd name="T22" fmla="*/ 245 w 4619"/>
                      <a:gd name="T23" fmla="*/ 120 h 9524"/>
                      <a:gd name="T24" fmla="*/ 158 w 4619"/>
                      <a:gd name="T25" fmla="*/ 199 h 9524"/>
                      <a:gd name="T26" fmla="*/ 89 w 4619"/>
                      <a:gd name="T27" fmla="*/ 292 h 9524"/>
                      <a:gd name="T28" fmla="*/ 38 w 4619"/>
                      <a:gd name="T29" fmla="*/ 398 h 9524"/>
                      <a:gd name="T30" fmla="*/ 8 w 4619"/>
                      <a:gd name="T31" fmla="*/ 513 h 9524"/>
                      <a:gd name="T32" fmla="*/ 0 w 4619"/>
                      <a:gd name="T33" fmla="*/ 8918 h 9524"/>
                      <a:gd name="T34" fmla="*/ 12 w 4619"/>
                      <a:gd name="T35" fmla="*/ 9037 h 9524"/>
                      <a:gd name="T36" fmla="*/ 46 w 4619"/>
                      <a:gd name="T37" fmla="*/ 9150 h 9524"/>
                      <a:gd name="T38" fmla="*/ 102 w 4619"/>
                      <a:gd name="T39" fmla="*/ 9254 h 9524"/>
                      <a:gd name="T40" fmla="*/ 179 w 4619"/>
                      <a:gd name="T41" fmla="*/ 9346 h 9524"/>
                      <a:gd name="T42" fmla="*/ 271 w 4619"/>
                      <a:gd name="T43" fmla="*/ 9422 h 9524"/>
                      <a:gd name="T44" fmla="*/ 376 w 4619"/>
                      <a:gd name="T45" fmla="*/ 9478 h 9524"/>
                      <a:gd name="T46" fmla="*/ 489 w 4619"/>
                      <a:gd name="T47" fmla="*/ 9512 h 9524"/>
                      <a:gd name="T48" fmla="*/ 608 w 4619"/>
                      <a:gd name="T49" fmla="*/ 9524 h 9524"/>
                      <a:gd name="T50" fmla="*/ 3899 w 4619"/>
                      <a:gd name="T51" fmla="*/ 9514 h 9524"/>
                      <a:gd name="T52" fmla="*/ 3969 w 4619"/>
                      <a:gd name="T53" fmla="*/ 9476 h 9524"/>
                      <a:gd name="T54" fmla="*/ 4021 w 4619"/>
                      <a:gd name="T55" fmla="*/ 9414 h 9524"/>
                      <a:gd name="T56" fmla="*/ 4045 w 4619"/>
                      <a:gd name="T57" fmla="*/ 9336 h 9524"/>
                      <a:gd name="T58" fmla="*/ 4036 w 4619"/>
                      <a:gd name="T59" fmla="*/ 9252 h 9524"/>
                      <a:gd name="T60" fmla="*/ 3998 w 4619"/>
                      <a:gd name="T61" fmla="*/ 9180 h 9524"/>
                      <a:gd name="T62" fmla="*/ 3936 w 4619"/>
                      <a:gd name="T63" fmla="*/ 9130 h 9524"/>
                      <a:gd name="T64" fmla="*/ 3857 w 4619"/>
                      <a:gd name="T65" fmla="*/ 9106 h 9524"/>
                      <a:gd name="T66" fmla="*/ 572 w 4619"/>
                      <a:gd name="T67" fmla="*/ 9101 h 9524"/>
                      <a:gd name="T68" fmla="*/ 505 w 4619"/>
                      <a:gd name="T69" fmla="*/ 9073 h 9524"/>
                      <a:gd name="T70" fmla="*/ 452 w 4619"/>
                      <a:gd name="T71" fmla="*/ 9022 h 9524"/>
                      <a:gd name="T72" fmla="*/ 425 w 4619"/>
                      <a:gd name="T73" fmla="*/ 8955 h 9524"/>
                      <a:gd name="T74" fmla="*/ 422 w 4619"/>
                      <a:gd name="T75" fmla="*/ 588 h 9524"/>
                      <a:gd name="T76" fmla="*/ 444 w 4619"/>
                      <a:gd name="T77" fmla="*/ 518 h 9524"/>
                      <a:gd name="T78" fmla="*/ 490 w 4619"/>
                      <a:gd name="T79" fmla="*/ 462 h 9524"/>
                      <a:gd name="T80" fmla="*/ 553 w 4619"/>
                      <a:gd name="T81" fmla="*/ 428 h 9524"/>
                      <a:gd name="T82" fmla="*/ 4011 w 4619"/>
                      <a:gd name="T83" fmla="*/ 419 h 9524"/>
                      <a:gd name="T84" fmla="*/ 4082 w 4619"/>
                      <a:gd name="T85" fmla="*/ 433 h 9524"/>
                      <a:gd name="T86" fmla="*/ 4144 w 4619"/>
                      <a:gd name="T87" fmla="*/ 474 h 9524"/>
                      <a:gd name="T88" fmla="*/ 4184 w 4619"/>
                      <a:gd name="T89" fmla="*/ 534 h 9524"/>
                      <a:gd name="T90" fmla="*/ 4198 w 4619"/>
                      <a:gd name="T91" fmla="*/ 606 h 9524"/>
                      <a:gd name="T92" fmla="*/ 4207 w 4619"/>
                      <a:gd name="T93" fmla="*/ 8904 h 9524"/>
                      <a:gd name="T94" fmla="*/ 4246 w 4619"/>
                      <a:gd name="T95" fmla="*/ 8975 h 9524"/>
                      <a:gd name="T96" fmla="*/ 4308 w 4619"/>
                      <a:gd name="T97" fmla="*/ 9025 h 9524"/>
                      <a:gd name="T98" fmla="*/ 4387 w 4619"/>
                      <a:gd name="T99" fmla="*/ 9049 h 9524"/>
                      <a:gd name="T100" fmla="*/ 4471 w 4619"/>
                      <a:gd name="T101" fmla="*/ 9041 h 9524"/>
                      <a:gd name="T102" fmla="*/ 4542 w 4619"/>
                      <a:gd name="T103" fmla="*/ 9003 h 9524"/>
                      <a:gd name="T104" fmla="*/ 4593 w 4619"/>
                      <a:gd name="T105" fmla="*/ 8941 h 9524"/>
                      <a:gd name="T106" fmla="*/ 4618 w 4619"/>
                      <a:gd name="T107" fmla="*/ 8863 h 95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4619" h="9524">
                        <a:moveTo>
                          <a:pt x="4619" y="8841"/>
                        </a:moveTo>
                        <a:lnTo>
                          <a:pt x="4619" y="606"/>
                        </a:lnTo>
                        <a:lnTo>
                          <a:pt x="4618" y="576"/>
                        </a:lnTo>
                        <a:lnTo>
                          <a:pt x="4615" y="546"/>
                        </a:lnTo>
                        <a:lnTo>
                          <a:pt x="4612" y="517"/>
                        </a:lnTo>
                        <a:lnTo>
                          <a:pt x="4607" y="487"/>
                        </a:lnTo>
                        <a:lnTo>
                          <a:pt x="4600" y="457"/>
                        </a:lnTo>
                        <a:lnTo>
                          <a:pt x="4592" y="429"/>
                        </a:lnTo>
                        <a:lnTo>
                          <a:pt x="4584" y="402"/>
                        </a:lnTo>
                        <a:lnTo>
                          <a:pt x="4573" y="374"/>
                        </a:lnTo>
                        <a:lnTo>
                          <a:pt x="4561" y="347"/>
                        </a:lnTo>
                        <a:lnTo>
                          <a:pt x="4547" y="321"/>
                        </a:lnTo>
                        <a:lnTo>
                          <a:pt x="4533" y="296"/>
                        </a:lnTo>
                        <a:lnTo>
                          <a:pt x="4517" y="270"/>
                        </a:lnTo>
                        <a:lnTo>
                          <a:pt x="4499" y="245"/>
                        </a:lnTo>
                        <a:lnTo>
                          <a:pt x="4482" y="222"/>
                        </a:lnTo>
                        <a:lnTo>
                          <a:pt x="4462" y="199"/>
                        </a:lnTo>
                        <a:lnTo>
                          <a:pt x="4441" y="177"/>
                        </a:lnTo>
                        <a:lnTo>
                          <a:pt x="4419" y="157"/>
                        </a:lnTo>
                        <a:lnTo>
                          <a:pt x="4396" y="137"/>
                        </a:lnTo>
                        <a:lnTo>
                          <a:pt x="4372" y="118"/>
                        </a:lnTo>
                        <a:lnTo>
                          <a:pt x="4348" y="102"/>
                        </a:lnTo>
                        <a:lnTo>
                          <a:pt x="4322" y="85"/>
                        </a:lnTo>
                        <a:lnTo>
                          <a:pt x="4297" y="71"/>
                        </a:lnTo>
                        <a:lnTo>
                          <a:pt x="4271" y="58"/>
                        </a:lnTo>
                        <a:lnTo>
                          <a:pt x="4243" y="46"/>
                        </a:lnTo>
                        <a:lnTo>
                          <a:pt x="4216" y="35"/>
                        </a:lnTo>
                        <a:lnTo>
                          <a:pt x="4187" y="26"/>
                        </a:lnTo>
                        <a:lnTo>
                          <a:pt x="4159" y="19"/>
                        </a:lnTo>
                        <a:lnTo>
                          <a:pt x="4130" y="12"/>
                        </a:lnTo>
                        <a:lnTo>
                          <a:pt x="4101" y="7"/>
                        </a:lnTo>
                        <a:lnTo>
                          <a:pt x="4071" y="3"/>
                        </a:lnTo>
                        <a:lnTo>
                          <a:pt x="4042" y="1"/>
                        </a:lnTo>
                        <a:lnTo>
                          <a:pt x="4011" y="0"/>
                        </a:lnTo>
                        <a:lnTo>
                          <a:pt x="608" y="0"/>
                        </a:lnTo>
                        <a:lnTo>
                          <a:pt x="578" y="1"/>
                        </a:lnTo>
                        <a:lnTo>
                          <a:pt x="547" y="3"/>
                        </a:lnTo>
                        <a:lnTo>
                          <a:pt x="516" y="7"/>
                        </a:lnTo>
                        <a:lnTo>
                          <a:pt x="486" y="12"/>
                        </a:lnTo>
                        <a:lnTo>
                          <a:pt x="457" y="20"/>
                        </a:lnTo>
                        <a:lnTo>
                          <a:pt x="428" y="27"/>
                        </a:lnTo>
                        <a:lnTo>
                          <a:pt x="400" y="37"/>
                        </a:lnTo>
                        <a:lnTo>
                          <a:pt x="372" y="48"/>
                        </a:lnTo>
                        <a:lnTo>
                          <a:pt x="345" y="60"/>
                        </a:lnTo>
                        <a:lnTo>
                          <a:pt x="319" y="73"/>
                        </a:lnTo>
                        <a:lnTo>
                          <a:pt x="293" y="88"/>
                        </a:lnTo>
                        <a:lnTo>
                          <a:pt x="269" y="104"/>
                        </a:lnTo>
                        <a:lnTo>
                          <a:pt x="245" y="120"/>
                        </a:lnTo>
                        <a:lnTo>
                          <a:pt x="222" y="139"/>
                        </a:lnTo>
                        <a:lnTo>
                          <a:pt x="200" y="158"/>
                        </a:lnTo>
                        <a:lnTo>
                          <a:pt x="179" y="177"/>
                        </a:lnTo>
                        <a:lnTo>
                          <a:pt x="158" y="199"/>
                        </a:lnTo>
                        <a:lnTo>
                          <a:pt x="140" y="221"/>
                        </a:lnTo>
                        <a:lnTo>
                          <a:pt x="122" y="244"/>
                        </a:lnTo>
                        <a:lnTo>
                          <a:pt x="105" y="267"/>
                        </a:lnTo>
                        <a:lnTo>
                          <a:pt x="89" y="292"/>
                        </a:lnTo>
                        <a:lnTo>
                          <a:pt x="74" y="317"/>
                        </a:lnTo>
                        <a:lnTo>
                          <a:pt x="61" y="344"/>
                        </a:lnTo>
                        <a:lnTo>
                          <a:pt x="49" y="370"/>
                        </a:lnTo>
                        <a:lnTo>
                          <a:pt x="38" y="398"/>
                        </a:lnTo>
                        <a:lnTo>
                          <a:pt x="28" y="426"/>
                        </a:lnTo>
                        <a:lnTo>
                          <a:pt x="20" y="455"/>
                        </a:lnTo>
                        <a:lnTo>
                          <a:pt x="14" y="484"/>
                        </a:lnTo>
                        <a:lnTo>
                          <a:pt x="8" y="513"/>
                        </a:lnTo>
                        <a:lnTo>
                          <a:pt x="4" y="544"/>
                        </a:lnTo>
                        <a:lnTo>
                          <a:pt x="1" y="575"/>
                        </a:lnTo>
                        <a:lnTo>
                          <a:pt x="0" y="606"/>
                        </a:lnTo>
                        <a:lnTo>
                          <a:pt x="0" y="8918"/>
                        </a:lnTo>
                        <a:lnTo>
                          <a:pt x="1" y="8948"/>
                        </a:lnTo>
                        <a:lnTo>
                          <a:pt x="4" y="8978"/>
                        </a:lnTo>
                        <a:lnTo>
                          <a:pt x="7" y="9007"/>
                        </a:lnTo>
                        <a:lnTo>
                          <a:pt x="12" y="9037"/>
                        </a:lnTo>
                        <a:lnTo>
                          <a:pt x="19" y="9065"/>
                        </a:lnTo>
                        <a:lnTo>
                          <a:pt x="27" y="9094"/>
                        </a:lnTo>
                        <a:lnTo>
                          <a:pt x="37" y="9122"/>
                        </a:lnTo>
                        <a:lnTo>
                          <a:pt x="46" y="9150"/>
                        </a:lnTo>
                        <a:lnTo>
                          <a:pt x="59" y="9177"/>
                        </a:lnTo>
                        <a:lnTo>
                          <a:pt x="72" y="9203"/>
                        </a:lnTo>
                        <a:lnTo>
                          <a:pt x="87" y="9229"/>
                        </a:lnTo>
                        <a:lnTo>
                          <a:pt x="102" y="9254"/>
                        </a:lnTo>
                        <a:lnTo>
                          <a:pt x="120" y="9278"/>
                        </a:lnTo>
                        <a:lnTo>
                          <a:pt x="139" y="9302"/>
                        </a:lnTo>
                        <a:lnTo>
                          <a:pt x="158" y="9325"/>
                        </a:lnTo>
                        <a:lnTo>
                          <a:pt x="179" y="9346"/>
                        </a:lnTo>
                        <a:lnTo>
                          <a:pt x="201" y="9368"/>
                        </a:lnTo>
                        <a:lnTo>
                          <a:pt x="223" y="9386"/>
                        </a:lnTo>
                        <a:lnTo>
                          <a:pt x="247" y="9405"/>
                        </a:lnTo>
                        <a:lnTo>
                          <a:pt x="271" y="9422"/>
                        </a:lnTo>
                        <a:lnTo>
                          <a:pt x="297" y="9438"/>
                        </a:lnTo>
                        <a:lnTo>
                          <a:pt x="322" y="9453"/>
                        </a:lnTo>
                        <a:lnTo>
                          <a:pt x="348" y="9466"/>
                        </a:lnTo>
                        <a:lnTo>
                          <a:pt x="376" y="9478"/>
                        </a:lnTo>
                        <a:lnTo>
                          <a:pt x="403" y="9489"/>
                        </a:lnTo>
                        <a:lnTo>
                          <a:pt x="432" y="9498"/>
                        </a:lnTo>
                        <a:lnTo>
                          <a:pt x="460" y="9505"/>
                        </a:lnTo>
                        <a:lnTo>
                          <a:pt x="489" y="9512"/>
                        </a:lnTo>
                        <a:lnTo>
                          <a:pt x="518" y="9518"/>
                        </a:lnTo>
                        <a:lnTo>
                          <a:pt x="548" y="9521"/>
                        </a:lnTo>
                        <a:lnTo>
                          <a:pt x="578" y="9523"/>
                        </a:lnTo>
                        <a:lnTo>
                          <a:pt x="608" y="9524"/>
                        </a:lnTo>
                        <a:lnTo>
                          <a:pt x="3836" y="9524"/>
                        </a:lnTo>
                        <a:lnTo>
                          <a:pt x="3857" y="9523"/>
                        </a:lnTo>
                        <a:lnTo>
                          <a:pt x="3878" y="9520"/>
                        </a:lnTo>
                        <a:lnTo>
                          <a:pt x="3899" y="9514"/>
                        </a:lnTo>
                        <a:lnTo>
                          <a:pt x="3918" y="9508"/>
                        </a:lnTo>
                        <a:lnTo>
                          <a:pt x="3936" y="9499"/>
                        </a:lnTo>
                        <a:lnTo>
                          <a:pt x="3954" y="9488"/>
                        </a:lnTo>
                        <a:lnTo>
                          <a:pt x="3969" y="9476"/>
                        </a:lnTo>
                        <a:lnTo>
                          <a:pt x="3984" y="9463"/>
                        </a:lnTo>
                        <a:lnTo>
                          <a:pt x="3998" y="9447"/>
                        </a:lnTo>
                        <a:lnTo>
                          <a:pt x="4010" y="9431"/>
                        </a:lnTo>
                        <a:lnTo>
                          <a:pt x="4021" y="9414"/>
                        </a:lnTo>
                        <a:lnTo>
                          <a:pt x="4029" y="9396"/>
                        </a:lnTo>
                        <a:lnTo>
                          <a:pt x="4036" y="9376"/>
                        </a:lnTo>
                        <a:lnTo>
                          <a:pt x="4042" y="9357"/>
                        </a:lnTo>
                        <a:lnTo>
                          <a:pt x="4045" y="9336"/>
                        </a:lnTo>
                        <a:lnTo>
                          <a:pt x="4046" y="9314"/>
                        </a:lnTo>
                        <a:lnTo>
                          <a:pt x="4045" y="9292"/>
                        </a:lnTo>
                        <a:lnTo>
                          <a:pt x="4042" y="9271"/>
                        </a:lnTo>
                        <a:lnTo>
                          <a:pt x="4036" y="9252"/>
                        </a:lnTo>
                        <a:lnTo>
                          <a:pt x="4029" y="9233"/>
                        </a:lnTo>
                        <a:lnTo>
                          <a:pt x="4021" y="9214"/>
                        </a:lnTo>
                        <a:lnTo>
                          <a:pt x="4010" y="9197"/>
                        </a:lnTo>
                        <a:lnTo>
                          <a:pt x="3998" y="9180"/>
                        </a:lnTo>
                        <a:lnTo>
                          <a:pt x="3984" y="9166"/>
                        </a:lnTo>
                        <a:lnTo>
                          <a:pt x="3969" y="9152"/>
                        </a:lnTo>
                        <a:lnTo>
                          <a:pt x="3954" y="9140"/>
                        </a:lnTo>
                        <a:lnTo>
                          <a:pt x="3936" y="9130"/>
                        </a:lnTo>
                        <a:lnTo>
                          <a:pt x="3918" y="9121"/>
                        </a:lnTo>
                        <a:lnTo>
                          <a:pt x="3899" y="9114"/>
                        </a:lnTo>
                        <a:lnTo>
                          <a:pt x="3878" y="9108"/>
                        </a:lnTo>
                        <a:lnTo>
                          <a:pt x="3857" y="9106"/>
                        </a:lnTo>
                        <a:lnTo>
                          <a:pt x="3836" y="9104"/>
                        </a:lnTo>
                        <a:lnTo>
                          <a:pt x="608" y="9104"/>
                        </a:lnTo>
                        <a:lnTo>
                          <a:pt x="590" y="9104"/>
                        </a:lnTo>
                        <a:lnTo>
                          <a:pt x="572" y="9101"/>
                        </a:lnTo>
                        <a:lnTo>
                          <a:pt x="553" y="9096"/>
                        </a:lnTo>
                        <a:lnTo>
                          <a:pt x="537" y="9091"/>
                        </a:lnTo>
                        <a:lnTo>
                          <a:pt x="520" y="9083"/>
                        </a:lnTo>
                        <a:lnTo>
                          <a:pt x="505" y="9073"/>
                        </a:lnTo>
                        <a:lnTo>
                          <a:pt x="490" y="9062"/>
                        </a:lnTo>
                        <a:lnTo>
                          <a:pt x="477" y="9050"/>
                        </a:lnTo>
                        <a:lnTo>
                          <a:pt x="463" y="9036"/>
                        </a:lnTo>
                        <a:lnTo>
                          <a:pt x="452" y="9022"/>
                        </a:lnTo>
                        <a:lnTo>
                          <a:pt x="444" y="9005"/>
                        </a:lnTo>
                        <a:lnTo>
                          <a:pt x="436" y="8989"/>
                        </a:lnTo>
                        <a:lnTo>
                          <a:pt x="429" y="8972"/>
                        </a:lnTo>
                        <a:lnTo>
                          <a:pt x="425" y="8955"/>
                        </a:lnTo>
                        <a:lnTo>
                          <a:pt x="422" y="8936"/>
                        </a:lnTo>
                        <a:lnTo>
                          <a:pt x="422" y="8918"/>
                        </a:lnTo>
                        <a:lnTo>
                          <a:pt x="422" y="606"/>
                        </a:lnTo>
                        <a:lnTo>
                          <a:pt x="422" y="588"/>
                        </a:lnTo>
                        <a:lnTo>
                          <a:pt x="425" y="569"/>
                        </a:lnTo>
                        <a:lnTo>
                          <a:pt x="429" y="552"/>
                        </a:lnTo>
                        <a:lnTo>
                          <a:pt x="436" y="534"/>
                        </a:lnTo>
                        <a:lnTo>
                          <a:pt x="444" y="518"/>
                        </a:lnTo>
                        <a:lnTo>
                          <a:pt x="452" y="502"/>
                        </a:lnTo>
                        <a:lnTo>
                          <a:pt x="463" y="488"/>
                        </a:lnTo>
                        <a:lnTo>
                          <a:pt x="477" y="474"/>
                        </a:lnTo>
                        <a:lnTo>
                          <a:pt x="490" y="462"/>
                        </a:lnTo>
                        <a:lnTo>
                          <a:pt x="505" y="451"/>
                        </a:lnTo>
                        <a:lnTo>
                          <a:pt x="520" y="441"/>
                        </a:lnTo>
                        <a:lnTo>
                          <a:pt x="537" y="433"/>
                        </a:lnTo>
                        <a:lnTo>
                          <a:pt x="553" y="428"/>
                        </a:lnTo>
                        <a:lnTo>
                          <a:pt x="572" y="422"/>
                        </a:lnTo>
                        <a:lnTo>
                          <a:pt x="590" y="420"/>
                        </a:lnTo>
                        <a:lnTo>
                          <a:pt x="608" y="419"/>
                        </a:lnTo>
                        <a:lnTo>
                          <a:pt x="4011" y="419"/>
                        </a:lnTo>
                        <a:lnTo>
                          <a:pt x="4029" y="420"/>
                        </a:lnTo>
                        <a:lnTo>
                          <a:pt x="4048" y="422"/>
                        </a:lnTo>
                        <a:lnTo>
                          <a:pt x="4066" y="428"/>
                        </a:lnTo>
                        <a:lnTo>
                          <a:pt x="4082" y="433"/>
                        </a:lnTo>
                        <a:lnTo>
                          <a:pt x="4099" y="441"/>
                        </a:lnTo>
                        <a:lnTo>
                          <a:pt x="4115" y="451"/>
                        </a:lnTo>
                        <a:lnTo>
                          <a:pt x="4129" y="462"/>
                        </a:lnTo>
                        <a:lnTo>
                          <a:pt x="4144" y="474"/>
                        </a:lnTo>
                        <a:lnTo>
                          <a:pt x="4156" y="488"/>
                        </a:lnTo>
                        <a:lnTo>
                          <a:pt x="4167" y="502"/>
                        </a:lnTo>
                        <a:lnTo>
                          <a:pt x="4176" y="518"/>
                        </a:lnTo>
                        <a:lnTo>
                          <a:pt x="4184" y="534"/>
                        </a:lnTo>
                        <a:lnTo>
                          <a:pt x="4190" y="552"/>
                        </a:lnTo>
                        <a:lnTo>
                          <a:pt x="4194" y="569"/>
                        </a:lnTo>
                        <a:lnTo>
                          <a:pt x="4197" y="588"/>
                        </a:lnTo>
                        <a:lnTo>
                          <a:pt x="4198" y="606"/>
                        </a:lnTo>
                        <a:lnTo>
                          <a:pt x="4198" y="8841"/>
                        </a:lnTo>
                        <a:lnTo>
                          <a:pt x="4200" y="8863"/>
                        </a:lnTo>
                        <a:lnTo>
                          <a:pt x="4203" y="8884"/>
                        </a:lnTo>
                        <a:lnTo>
                          <a:pt x="4207" y="8904"/>
                        </a:lnTo>
                        <a:lnTo>
                          <a:pt x="4215" y="8922"/>
                        </a:lnTo>
                        <a:lnTo>
                          <a:pt x="4224" y="8941"/>
                        </a:lnTo>
                        <a:lnTo>
                          <a:pt x="4234" y="8958"/>
                        </a:lnTo>
                        <a:lnTo>
                          <a:pt x="4246" y="8975"/>
                        </a:lnTo>
                        <a:lnTo>
                          <a:pt x="4260" y="8989"/>
                        </a:lnTo>
                        <a:lnTo>
                          <a:pt x="4274" y="9003"/>
                        </a:lnTo>
                        <a:lnTo>
                          <a:pt x="4291" y="9015"/>
                        </a:lnTo>
                        <a:lnTo>
                          <a:pt x="4308" y="9025"/>
                        </a:lnTo>
                        <a:lnTo>
                          <a:pt x="4327" y="9034"/>
                        </a:lnTo>
                        <a:lnTo>
                          <a:pt x="4345" y="9041"/>
                        </a:lnTo>
                        <a:lnTo>
                          <a:pt x="4366" y="9047"/>
                        </a:lnTo>
                        <a:lnTo>
                          <a:pt x="4387" y="9049"/>
                        </a:lnTo>
                        <a:lnTo>
                          <a:pt x="4408" y="9050"/>
                        </a:lnTo>
                        <a:lnTo>
                          <a:pt x="4430" y="9049"/>
                        </a:lnTo>
                        <a:lnTo>
                          <a:pt x="4451" y="9047"/>
                        </a:lnTo>
                        <a:lnTo>
                          <a:pt x="4471" y="9041"/>
                        </a:lnTo>
                        <a:lnTo>
                          <a:pt x="4490" y="9034"/>
                        </a:lnTo>
                        <a:lnTo>
                          <a:pt x="4509" y="9025"/>
                        </a:lnTo>
                        <a:lnTo>
                          <a:pt x="4525" y="9015"/>
                        </a:lnTo>
                        <a:lnTo>
                          <a:pt x="4542" y="9003"/>
                        </a:lnTo>
                        <a:lnTo>
                          <a:pt x="4557" y="8989"/>
                        </a:lnTo>
                        <a:lnTo>
                          <a:pt x="4570" y="8975"/>
                        </a:lnTo>
                        <a:lnTo>
                          <a:pt x="4582" y="8958"/>
                        </a:lnTo>
                        <a:lnTo>
                          <a:pt x="4593" y="8941"/>
                        </a:lnTo>
                        <a:lnTo>
                          <a:pt x="4602" y="8922"/>
                        </a:lnTo>
                        <a:lnTo>
                          <a:pt x="4609" y="8904"/>
                        </a:lnTo>
                        <a:lnTo>
                          <a:pt x="4614" y="8884"/>
                        </a:lnTo>
                        <a:lnTo>
                          <a:pt x="4618" y="8863"/>
                        </a:lnTo>
                        <a:lnTo>
                          <a:pt x="4619" y="884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FF9933"/>
                    </a:outerShdw>
                  </a:effec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59762" name="Freeform 626"/>
                  <p:cNvSpPr>
                    <a:spLocks/>
                  </p:cNvSpPr>
                  <p:nvPr/>
                </p:nvSpPr>
                <p:spPr bwMode="auto">
                  <a:xfrm flipH="1">
                    <a:off x="3759" y="2024"/>
                    <a:ext cx="440" cy="61"/>
                  </a:xfrm>
                  <a:custGeom>
                    <a:avLst/>
                    <a:gdLst>
                      <a:gd name="T0" fmla="*/ 2443 w 2618"/>
                      <a:gd name="T1" fmla="*/ 349 h 349"/>
                      <a:gd name="T2" fmla="*/ 2479 w 2618"/>
                      <a:gd name="T3" fmla="*/ 345 h 349"/>
                      <a:gd name="T4" fmla="*/ 2512 w 2618"/>
                      <a:gd name="T5" fmla="*/ 336 h 349"/>
                      <a:gd name="T6" fmla="*/ 2541 w 2618"/>
                      <a:gd name="T7" fmla="*/ 319 h 349"/>
                      <a:gd name="T8" fmla="*/ 2567 w 2618"/>
                      <a:gd name="T9" fmla="*/ 298 h 349"/>
                      <a:gd name="T10" fmla="*/ 2588 w 2618"/>
                      <a:gd name="T11" fmla="*/ 272 h 349"/>
                      <a:gd name="T12" fmla="*/ 2605 w 2618"/>
                      <a:gd name="T13" fmla="*/ 243 h 349"/>
                      <a:gd name="T14" fmla="*/ 2615 w 2618"/>
                      <a:gd name="T15" fmla="*/ 210 h 349"/>
                      <a:gd name="T16" fmla="*/ 2618 w 2618"/>
                      <a:gd name="T17" fmla="*/ 175 h 349"/>
                      <a:gd name="T18" fmla="*/ 2615 w 2618"/>
                      <a:gd name="T19" fmla="*/ 140 h 349"/>
                      <a:gd name="T20" fmla="*/ 2605 w 2618"/>
                      <a:gd name="T21" fmla="*/ 107 h 349"/>
                      <a:gd name="T22" fmla="*/ 2588 w 2618"/>
                      <a:gd name="T23" fmla="*/ 77 h 349"/>
                      <a:gd name="T24" fmla="*/ 2567 w 2618"/>
                      <a:gd name="T25" fmla="*/ 51 h 349"/>
                      <a:gd name="T26" fmla="*/ 2541 w 2618"/>
                      <a:gd name="T27" fmla="*/ 29 h 349"/>
                      <a:gd name="T28" fmla="*/ 2512 w 2618"/>
                      <a:gd name="T29" fmla="*/ 14 h 349"/>
                      <a:gd name="T30" fmla="*/ 2479 w 2618"/>
                      <a:gd name="T31" fmla="*/ 3 h 349"/>
                      <a:gd name="T32" fmla="*/ 2443 w 2618"/>
                      <a:gd name="T33" fmla="*/ 0 h 349"/>
                      <a:gd name="T34" fmla="*/ 157 w 2618"/>
                      <a:gd name="T35" fmla="*/ 1 h 349"/>
                      <a:gd name="T36" fmla="*/ 123 w 2618"/>
                      <a:gd name="T37" fmla="*/ 7 h 349"/>
                      <a:gd name="T38" fmla="*/ 92 w 2618"/>
                      <a:gd name="T39" fmla="*/ 20 h 349"/>
                      <a:gd name="T40" fmla="*/ 64 w 2618"/>
                      <a:gd name="T41" fmla="*/ 40 h 349"/>
                      <a:gd name="T42" fmla="*/ 41 w 2618"/>
                      <a:gd name="T43" fmla="*/ 63 h 349"/>
                      <a:gd name="T44" fmla="*/ 21 w 2618"/>
                      <a:gd name="T45" fmla="*/ 91 h 349"/>
                      <a:gd name="T46" fmla="*/ 8 w 2618"/>
                      <a:gd name="T47" fmla="*/ 122 h 349"/>
                      <a:gd name="T48" fmla="*/ 1 w 2618"/>
                      <a:gd name="T49" fmla="*/ 156 h 349"/>
                      <a:gd name="T50" fmla="*/ 1 w 2618"/>
                      <a:gd name="T51" fmla="*/ 192 h 349"/>
                      <a:gd name="T52" fmla="*/ 8 w 2618"/>
                      <a:gd name="T53" fmla="*/ 226 h 349"/>
                      <a:gd name="T54" fmla="*/ 21 w 2618"/>
                      <a:gd name="T55" fmla="*/ 258 h 349"/>
                      <a:gd name="T56" fmla="*/ 41 w 2618"/>
                      <a:gd name="T57" fmla="*/ 285 h 349"/>
                      <a:gd name="T58" fmla="*/ 64 w 2618"/>
                      <a:gd name="T59" fmla="*/ 309 h 349"/>
                      <a:gd name="T60" fmla="*/ 92 w 2618"/>
                      <a:gd name="T61" fmla="*/ 328 h 349"/>
                      <a:gd name="T62" fmla="*/ 123 w 2618"/>
                      <a:gd name="T63" fmla="*/ 341 h 349"/>
                      <a:gd name="T64" fmla="*/ 157 w 2618"/>
                      <a:gd name="T65" fmla="*/ 349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618" h="349">
                        <a:moveTo>
                          <a:pt x="175" y="349"/>
                        </a:moveTo>
                        <a:lnTo>
                          <a:pt x="2443" y="349"/>
                        </a:lnTo>
                        <a:lnTo>
                          <a:pt x="2461" y="349"/>
                        </a:lnTo>
                        <a:lnTo>
                          <a:pt x="2479" y="345"/>
                        </a:lnTo>
                        <a:lnTo>
                          <a:pt x="2495" y="341"/>
                        </a:lnTo>
                        <a:lnTo>
                          <a:pt x="2512" y="336"/>
                        </a:lnTo>
                        <a:lnTo>
                          <a:pt x="2527" y="328"/>
                        </a:lnTo>
                        <a:lnTo>
                          <a:pt x="2541" y="319"/>
                        </a:lnTo>
                        <a:lnTo>
                          <a:pt x="2554" y="309"/>
                        </a:lnTo>
                        <a:lnTo>
                          <a:pt x="2567" y="298"/>
                        </a:lnTo>
                        <a:lnTo>
                          <a:pt x="2578" y="285"/>
                        </a:lnTo>
                        <a:lnTo>
                          <a:pt x="2588" y="272"/>
                        </a:lnTo>
                        <a:lnTo>
                          <a:pt x="2597" y="258"/>
                        </a:lnTo>
                        <a:lnTo>
                          <a:pt x="2605" y="243"/>
                        </a:lnTo>
                        <a:lnTo>
                          <a:pt x="2610" y="226"/>
                        </a:lnTo>
                        <a:lnTo>
                          <a:pt x="2615" y="210"/>
                        </a:lnTo>
                        <a:lnTo>
                          <a:pt x="2617" y="192"/>
                        </a:lnTo>
                        <a:lnTo>
                          <a:pt x="2618" y="175"/>
                        </a:lnTo>
                        <a:lnTo>
                          <a:pt x="2617" y="156"/>
                        </a:lnTo>
                        <a:lnTo>
                          <a:pt x="2615" y="140"/>
                        </a:lnTo>
                        <a:lnTo>
                          <a:pt x="2610" y="122"/>
                        </a:lnTo>
                        <a:lnTo>
                          <a:pt x="2605" y="107"/>
                        </a:lnTo>
                        <a:lnTo>
                          <a:pt x="2597" y="91"/>
                        </a:lnTo>
                        <a:lnTo>
                          <a:pt x="2588" y="77"/>
                        </a:lnTo>
                        <a:lnTo>
                          <a:pt x="2578" y="63"/>
                        </a:lnTo>
                        <a:lnTo>
                          <a:pt x="2567" y="51"/>
                        </a:lnTo>
                        <a:lnTo>
                          <a:pt x="2554" y="40"/>
                        </a:lnTo>
                        <a:lnTo>
                          <a:pt x="2541" y="29"/>
                        </a:lnTo>
                        <a:lnTo>
                          <a:pt x="2527" y="20"/>
                        </a:lnTo>
                        <a:lnTo>
                          <a:pt x="2512" y="14"/>
                        </a:lnTo>
                        <a:lnTo>
                          <a:pt x="2495" y="7"/>
                        </a:lnTo>
                        <a:lnTo>
                          <a:pt x="2479" y="3"/>
                        </a:lnTo>
                        <a:lnTo>
                          <a:pt x="2461" y="1"/>
                        </a:lnTo>
                        <a:lnTo>
                          <a:pt x="2443" y="0"/>
                        </a:lnTo>
                        <a:lnTo>
                          <a:pt x="175" y="0"/>
                        </a:lnTo>
                        <a:lnTo>
                          <a:pt x="157" y="1"/>
                        </a:lnTo>
                        <a:lnTo>
                          <a:pt x="140" y="3"/>
                        </a:lnTo>
                        <a:lnTo>
                          <a:pt x="123" y="7"/>
                        </a:lnTo>
                        <a:lnTo>
                          <a:pt x="107" y="14"/>
                        </a:lnTo>
                        <a:lnTo>
                          <a:pt x="92" y="20"/>
                        </a:lnTo>
                        <a:lnTo>
                          <a:pt x="78" y="29"/>
                        </a:lnTo>
                        <a:lnTo>
                          <a:pt x="64" y="40"/>
                        </a:lnTo>
                        <a:lnTo>
                          <a:pt x="51" y="51"/>
                        </a:lnTo>
                        <a:lnTo>
                          <a:pt x="41" y="63"/>
                        </a:lnTo>
                        <a:lnTo>
                          <a:pt x="30" y="77"/>
                        </a:lnTo>
                        <a:lnTo>
                          <a:pt x="21" y="91"/>
                        </a:lnTo>
                        <a:lnTo>
                          <a:pt x="14" y="107"/>
                        </a:lnTo>
                        <a:lnTo>
                          <a:pt x="8" y="122"/>
                        </a:lnTo>
                        <a:lnTo>
                          <a:pt x="3" y="140"/>
                        </a:lnTo>
                        <a:lnTo>
                          <a:pt x="1" y="156"/>
                        </a:lnTo>
                        <a:lnTo>
                          <a:pt x="0" y="175"/>
                        </a:lnTo>
                        <a:lnTo>
                          <a:pt x="1" y="192"/>
                        </a:lnTo>
                        <a:lnTo>
                          <a:pt x="3" y="210"/>
                        </a:lnTo>
                        <a:lnTo>
                          <a:pt x="8" y="226"/>
                        </a:lnTo>
                        <a:lnTo>
                          <a:pt x="14" y="243"/>
                        </a:lnTo>
                        <a:lnTo>
                          <a:pt x="21" y="258"/>
                        </a:lnTo>
                        <a:lnTo>
                          <a:pt x="30" y="272"/>
                        </a:lnTo>
                        <a:lnTo>
                          <a:pt x="41" y="285"/>
                        </a:lnTo>
                        <a:lnTo>
                          <a:pt x="51" y="298"/>
                        </a:lnTo>
                        <a:lnTo>
                          <a:pt x="64" y="309"/>
                        </a:lnTo>
                        <a:lnTo>
                          <a:pt x="78" y="319"/>
                        </a:lnTo>
                        <a:lnTo>
                          <a:pt x="92" y="328"/>
                        </a:lnTo>
                        <a:lnTo>
                          <a:pt x="107" y="336"/>
                        </a:lnTo>
                        <a:lnTo>
                          <a:pt x="123" y="341"/>
                        </a:lnTo>
                        <a:lnTo>
                          <a:pt x="140" y="345"/>
                        </a:lnTo>
                        <a:lnTo>
                          <a:pt x="157" y="349"/>
                        </a:lnTo>
                        <a:lnTo>
                          <a:pt x="175" y="349"/>
                        </a:lnTo>
                        <a:close/>
                      </a:path>
                    </a:pathLst>
                  </a:custGeom>
                  <a:solidFill>
                    <a:srgbClr val="FFCC66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FF9933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59763" name="Freeform 627"/>
                  <p:cNvSpPr>
                    <a:spLocks/>
                  </p:cNvSpPr>
                  <p:nvPr/>
                </p:nvSpPr>
                <p:spPr bwMode="auto">
                  <a:xfrm flipH="1">
                    <a:off x="3826" y="2339"/>
                    <a:ext cx="307" cy="61"/>
                  </a:xfrm>
                  <a:custGeom>
                    <a:avLst/>
                    <a:gdLst>
                      <a:gd name="T0" fmla="*/ 1649 w 1824"/>
                      <a:gd name="T1" fmla="*/ 350 h 350"/>
                      <a:gd name="T2" fmla="*/ 1684 w 1824"/>
                      <a:gd name="T3" fmla="*/ 346 h 350"/>
                      <a:gd name="T4" fmla="*/ 1717 w 1824"/>
                      <a:gd name="T5" fmla="*/ 336 h 350"/>
                      <a:gd name="T6" fmla="*/ 1747 w 1824"/>
                      <a:gd name="T7" fmla="*/ 320 h 350"/>
                      <a:gd name="T8" fmla="*/ 1773 w 1824"/>
                      <a:gd name="T9" fmla="*/ 298 h 350"/>
                      <a:gd name="T10" fmla="*/ 1794 w 1824"/>
                      <a:gd name="T11" fmla="*/ 273 h 350"/>
                      <a:gd name="T12" fmla="*/ 1811 w 1824"/>
                      <a:gd name="T13" fmla="*/ 243 h 350"/>
                      <a:gd name="T14" fmla="*/ 1820 w 1824"/>
                      <a:gd name="T15" fmla="*/ 211 h 350"/>
                      <a:gd name="T16" fmla="*/ 1824 w 1824"/>
                      <a:gd name="T17" fmla="*/ 176 h 350"/>
                      <a:gd name="T18" fmla="*/ 1820 w 1824"/>
                      <a:gd name="T19" fmla="*/ 139 h 350"/>
                      <a:gd name="T20" fmla="*/ 1811 w 1824"/>
                      <a:gd name="T21" fmla="*/ 107 h 350"/>
                      <a:gd name="T22" fmla="*/ 1794 w 1824"/>
                      <a:gd name="T23" fmla="*/ 77 h 350"/>
                      <a:gd name="T24" fmla="*/ 1773 w 1824"/>
                      <a:gd name="T25" fmla="*/ 52 h 350"/>
                      <a:gd name="T26" fmla="*/ 1747 w 1824"/>
                      <a:gd name="T27" fmla="*/ 30 h 350"/>
                      <a:gd name="T28" fmla="*/ 1717 w 1824"/>
                      <a:gd name="T29" fmla="*/ 14 h 350"/>
                      <a:gd name="T30" fmla="*/ 1684 w 1824"/>
                      <a:gd name="T31" fmla="*/ 4 h 350"/>
                      <a:gd name="T32" fmla="*/ 1649 w 1824"/>
                      <a:gd name="T33" fmla="*/ 0 h 350"/>
                      <a:gd name="T34" fmla="*/ 158 w 1824"/>
                      <a:gd name="T35" fmla="*/ 2 h 350"/>
                      <a:gd name="T36" fmla="*/ 123 w 1824"/>
                      <a:gd name="T37" fmla="*/ 8 h 350"/>
                      <a:gd name="T38" fmla="*/ 92 w 1824"/>
                      <a:gd name="T39" fmla="*/ 21 h 350"/>
                      <a:gd name="T40" fmla="*/ 64 w 1824"/>
                      <a:gd name="T41" fmla="*/ 40 h 350"/>
                      <a:gd name="T42" fmla="*/ 41 w 1824"/>
                      <a:gd name="T43" fmla="*/ 64 h 350"/>
                      <a:gd name="T44" fmla="*/ 21 w 1824"/>
                      <a:gd name="T45" fmla="*/ 91 h 350"/>
                      <a:gd name="T46" fmla="*/ 8 w 1824"/>
                      <a:gd name="T47" fmla="*/ 123 h 350"/>
                      <a:gd name="T48" fmla="*/ 1 w 1824"/>
                      <a:gd name="T49" fmla="*/ 157 h 350"/>
                      <a:gd name="T50" fmla="*/ 1 w 1824"/>
                      <a:gd name="T51" fmla="*/ 193 h 350"/>
                      <a:gd name="T52" fmla="*/ 8 w 1824"/>
                      <a:gd name="T53" fmla="*/ 227 h 350"/>
                      <a:gd name="T54" fmla="*/ 21 w 1824"/>
                      <a:gd name="T55" fmla="*/ 259 h 350"/>
                      <a:gd name="T56" fmla="*/ 41 w 1824"/>
                      <a:gd name="T57" fmla="*/ 286 h 350"/>
                      <a:gd name="T58" fmla="*/ 64 w 1824"/>
                      <a:gd name="T59" fmla="*/ 310 h 350"/>
                      <a:gd name="T60" fmla="*/ 92 w 1824"/>
                      <a:gd name="T61" fmla="*/ 329 h 350"/>
                      <a:gd name="T62" fmla="*/ 123 w 1824"/>
                      <a:gd name="T63" fmla="*/ 342 h 350"/>
                      <a:gd name="T64" fmla="*/ 158 w 1824"/>
                      <a:gd name="T65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824" h="350">
                        <a:moveTo>
                          <a:pt x="176" y="350"/>
                        </a:moveTo>
                        <a:lnTo>
                          <a:pt x="1649" y="350"/>
                        </a:lnTo>
                        <a:lnTo>
                          <a:pt x="1667" y="349"/>
                        </a:lnTo>
                        <a:lnTo>
                          <a:pt x="1684" y="346"/>
                        </a:lnTo>
                        <a:lnTo>
                          <a:pt x="1701" y="342"/>
                        </a:lnTo>
                        <a:lnTo>
                          <a:pt x="1717" y="336"/>
                        </a:lnTo>
                        <a:lnTo>
                          <a:pt x="1733" y="329"/>
                        </a:lnTo>
                        <a:lnTo>
                          <a:pt x="1747" y="320"/>
                        </a:lnTo>
                        <a:lnTo>
                          <a:pt x="1760" y="310"/>
                        </a:lnTo>
                        <a:lnTo>
                          <a:pt x="1773" y="298"/>
                        </a:lnTo>
                        <a:lnTo>
                          <a:pt x="1784" y="286"/>
                        </a:lnTo>
                        <a:lnTo>
                          <a:pt x="1794" y="273"/>
                        </a:lnTo>
                        <a:lnTo>
                          <a:pt x="1803" y="259"/>
                        </a:lnTo>
                        <a:lnTo>
                          <a:pt x="1811" y="243"/>
                        </a:lnTo>
                        <a:lnTo>
                          <a:pt x="1816" y="227"/>
                        </a:lnTo>
                        <a:lnTo>
                          <a:pt x="1820" y="211"/>
                        </a:lnTo>
                        <a:lnTo>
                          <a:pt x="1823" y="193"/>
                        </a:lnTo>
                        <a:lnTo>
                          <a:pt x="1824" y="176"/>
                        </a:lnTo>
                        <a:lnTo>
                          <a:pt x="1823" y="157"/>
                        </a:lnTo>
                        <a:lnTo>
                          <a:pt x="1820" y="139"/>
                        </a:lnTo>
                        <a:lnTo>
                          <a:pt x="1816" y="123"/>
                        </a:lnTo>
                        <a:lnTo>
                          <a:pt x="1811" y="107"/>
                        </a:lnTo>
                        <a:lnTo>
                          <a:pt x="1803" y="91"/>
                        </a:lnTo>
                        <a:lnTo>
                          <a:pt x="1794" y="77"/>
                        </a:lnTo>
                        <a:lnTo>
                          <a:pt x="1784" y="64"/>
                        </a:lnTo>
                        <a:lnTo>
                          <a:pt x="1773" y="52"/>
                        </a:lnTo>
                        <a:lnTo>
                          <a:pt x="1760" y="40"/>
                        </a:lnTo>
                        <a:lnTo>
                          <a:pt x="1747" y="30"/>
                        </a:lnTo>
                        <a:lnTo>
                          <a:pt x="1733" y="21"/>
                        </a:lnTo>
                        <a:lnTo>
                          <a:pt x="1717" y="14"/>
                        </a:lnTo>
                        <a:lnTo>
                          <a:pt x="1701" y="8"/>
                        </a:lnTo>
                        <a:lnTo>
                          <a:pt x="1684" y="4"/>
                        </a:lnTo>
                        <a:lnTo>
                          <a:pt x="1667" y="2"/>
                        </a:lnTo>
                        <a:lnTo>
                          <a:pt x="1649" y="0"/>
                        </a:lnTo>
                        <a:lnTo>
                          <a:pt x="176" y="0"/>
                        </a:lnTo>
                        <a:lnTo>
                          <a:pt x="158" y="2"/>
                        </a:lnTo>
                        <a:lnTo>
                          <a:pt x="141" y="4"/>
                        </a:lnTo>
                        <a:lnTo>
                          <a:pt x="123" y="8"/>
                        </a:lnTo>
                        <a:lnTo>
                          <a:pt x="108" y="14"/>
                        </a:lnTo>
                        <a:lnTo>
                          <a:pt x="92" y="21"/>
                        </a:lnTo>
                        <a:lnTo>
                          <a:pt x="78" y="30"/>
                        </a:lnTo>
                        <a:lnTo>
                          <a:pt x="64" y="40"/>
                        </a:lnTo>
                        <a:lnTo>
                          <a:pt x="52" y="52"/>
                        </a:lnTo>
                        <a:lnTo>
                          <a:pt x="41" y="64"/>
                        </a:lnTo>
                        <a:lnTo>
                          <a:pt x="30" y="77"/>
                        </a:lnTo>
                        <a:lnTo>
                          <a:pt x="21" y="91"/>
                        </a:lnTo>
                        <a:lnTo>
                          <a:pt x="14" y="107"/>
                        </a:lnTo>
                        <a:lnTo>
                          <a:pt x="8" y="123"/>
                        </a:lnTo>
                        <a:lnTo>
                          <a:pt x="3" y="139"/>
                        </a:lnTo>
                        <a:lnTo>
                          <a:pt x="1" y="157"/>
                        </a:lnTo>
                        <a:lnTo>
                          <a:pt x="0" y="176"/>
                        </a:lnTo>
                        <a:lnTo>
                          <a:pt x="1" y="193"/>
                        </a:lnTo>
                        <a:lnTo>
                          <a:pt x="3" y="211"/>
                        </a:lnTo>
                        <a:lnTo>
                          <a:pt x="8" y="227"/>
                        </a:lnTo>
                        <a:lnTo>
                          <a:pt x="14" y="243"/>
                        </a:lnTo>
                        <a:lnTo>
                          <a:pt x="21" y="259"/>
                        </a:lnTo>
                        <a:lnTo>
                          <a:pt x="30" y="273"/>
                        </a:lnTo>
                        <a:lnTo>
                          <a:pt x="41" y="286"/>
                        </a:lnTo>
                        <a:lnTo>
                          <a:pt x="52" y="298"/>
                        </a:lnTo>
                        <a:lnTo>
                          <a:pt x="64" y="310"/>
                        </a:lnTo>
                        <a:lnTo>
                          <a:pt x="78" y="320"/>
                        </a:lnTo>
                        <a:lnTo>
                          <a:pt x="92" y="329"/>
                        </a:lnTo>
                        <a:lnTo>
                          <a:pt x="108" y="336"/>
                        </a:lnTo>
                        <a:lnTo>
                          <a:pt x="123" y="342"/>
                        </a:lnTo>
                        <a:lnTo>
                          <a:pt x="141" y="346"/>
                        </a:lnTo>
                        <a:lnTo>
                          <a:pt x="158" y="349"/>
                        </a:lnTo>
                        <a:lnTo>
                          <a:pt x="176" y="350"/>
                        </a:lnTo>
                        <a:close/>
                      </a:path>
                    </a:pathLst>
                  </a:custGeom>
                  <a:solidFill>
                    <a:srgbClr val="FFCC66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FF9933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59764" name="Freeform 628"/>
                  <p:cNvSpPr>
                    <a:spLocks/>
                  </p:cNvSpPr>
                  <p:nvPr/>
                </p:nvSpPr>
                <p:spPr bwMode="auto">
                  <a:xfrm flipH="1">
                    <a:off x="3727" y="2202"/>
                    <a:ext cx="505" cy="32"/>
                  </a:xfrm>
                  <a:custGeom>
                    <a:avLst/>
                    <a:gdLst>
                      <a:gd name="T0" fmla="*/ 2915 w 3006"/>
                      <a:gd name="T1" fmla="*/ 182 h 182"/>
                      <a:gd name="T2" fmla="*/ 2934 w 3006"/>
                      <a:gd name="T3" fmla="*/ 180 h 182"/>
                      <a:gd name="T4" fmla="*/ 2950 w 3006"/>
                      <a:gd name="T5" fmla="*/ 174 h 182"/>
                      <a:gd name="T6" fmla="*/ 2966 w 3006"/>
                      <a:gd name="T7" fmla="*/ 167 h 182"/>
                      <a:gd name="T8" fmla="*/ 2980 w 3006"/>
                      <a:gd name="T9" fmla="*/ 156 h 182"/>
                      <a:gd name="T10" fmla="*/ 2991 w 3006"/>
                      <a:gd name="T11" fmla="*/ 142 h 182"/>
                      <a:gd name="T12" fmla="*/ 3000 w 3006"/>
                      <a:gd name="T13" fmla="*/ 126 h 182"/>
                      <a:gd name="T14" fmla="*/ 3004 w 3006"/>
                      <a:gd name="T15" fmla="*/ 110 h 182"/>
                      <a:gd name="T16" fmla="*/ 3006 w 3006"/>
                      <a:gd name="T17" fmla="*/ 91 h 182"/>
                      <a:gd name="T18" fmla="*/ 3004 w 3006"/>
                      <a:gd name="T19" fmla="*/ 73 h 182"/>
                      <a:gd name="T20" fmla="*/ 3000 w 3006"/>
                      <a:gd name="T21" fmla="*/ 56 h 182"/>
                      <a:gd name="T22" fmla="*/ 2991 w 3006"/>
                      <a:gd name="T23" fmla="*/ 40 h 182"/>
                      <a:gd name="T24" fmla="*/ 2980 w 3006"/>
                      <a:gd name="T25" fmla="*/ 27 h 182"/>
                      <a:gd name="T26" fmla="*/ 2966 w 3006"/>
                      <a:gd name="T27" fmla="*/ 16 h 182"/>
                      <a:gd name="T28" fmla="*/ 2950 w 3006"/>
                      <a:gd name="T29" fmla="*/ 7 h 182"/>
                      <a:gd name="T30" fmla="*/ 2934 w 3006"/>
                      <a:gd name="T31" fmla="*/ 3 h 182"/>
                      <a:gd name="T32" fmla="*/ 2915 w 3006"/>
                      <a:gd name="T33" fmla="*/ 0 h 182"/>
                      <a:gd name="T34" fmla="*/ 82 w 3006"/>
                      <a:gd name="T35" fmla="*/ 0 h 182"/>
                      <a:gd name="T36" fmla="*/ 64 w 3006"/>
                      <a:gd name="T37" fmla="*/ 5 h 182"/>
                      <a:gd name="T38" fmla="*/ 48 w 3006"/>
                      <a:gd name="T39" fmla="*/ 11 h 182"/>
                      <a:gd name="T40" fmla="*/ 34 w 3006"/>
                      <a:gd name="T41" fmla="*/ 21 h 182"/>
                      <a:gd name="T42" fmla="*/ 21 w 3006"/>
                      <a:gd name="T43" fmla="*/ 33 h 182"/>
                      <a:gd name="T44" fmla="*/ 11 w 3006"/>
                      <a:gd name="T45" fmla="*/ 47 h 182"/>
                      <a:gd name="T46" fmla="*/ 4 w 3006"/>
                      <a:gd name="T47" fmla="*/ 64 h 182"/>
                      <a:gd name="T48" fmla="*/ 1 w 3006"/>
                      <a:gd name="T49" fmla="*/ 81 h 182"/>
                      <a:gd name="T50" fmla="*/ 1 w 3006"/>
                      <a:gd name="T51" fmla="*/ 100 h 182"/>
                      <a:gd name="T52" fmla="*/ 4 w 3006"/>
                      <a:gd name="T53" fmla="*/ 119 h 182"/>
                      <a:gd name="T54" fmla="*/ 11 w 3006"/>
                      <a:gd name="T55" fmla="*/ 134 h 182"/>
                      <a:gd name="T56" fmla="*/ 21 w 3006"/>
                      <a:gd name="T57" fmla="*/ 149 h 182"/>
                      <a:gd name="T58" fmla="*/ 34 w 3006"/>
                      <a:gd name="T59" fmla="*/ 161 h 182"/>
                      <a:gd name="T60" fmla="*/ 48 w 3006"/>
                      <a:gd name="T61" fmla="*/ 171 h 182"/>
                      <a:gd name="T62" fmla="*/ 64 w 3006"/>
                      <a:gd name="T63" fmla="*/ 178 h 182"/>
                      <a:gd name="T64" fmla="*/ 82 w 3006"/>
                      <a:gd name="T65" fmla="*/ 181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006" h="182">
                        <a:moveTo>
                          <a:pt x="91" y="182"/>
                        </a:moveTo>
                        <a:lnTo>
                          <a:pt x="2915" y="182"/>
                        </a:lnTo>
                        <a:lnTo>
                          <a:pt x="2925" y="181"/>
                        </a:lnTo>
                        <a:lnTo>
                          <a:pt x="2934" y="180"/>
                        </a:lnTo>
                        <a:lnTo>
                          <a:pt x="2943" y="178"/>
                        </a:lnTo>
                        <a:lnTo>
                          <a:pt x="2950" y="174"/>
                        </a:lnTo>
                        <a:lnTo>
                          <a:pt x="2959" y="171"/>
                        </a:lnTo>
                        <a:lnTo>
                          <a:pt x="2966" y="167"/>
                        </a:lnTo>
                        <a:lnTo>
                          <a:pt x="2973" y="161"/>
                        </a:lnTo>
                        <a:lnTo>
                          <a:pt x="2980" y="156"/>
                        </a:lnTo>
                        <a:lnTo>
                          <a:pt x="2985" y="149"/>
                        </a:lnTo>
                        <a:lnTo>
                          <a:pt x="2991" y="142"/>
                        </a:lnTo>
                        <a:lnTo>
                          <a:pt x="2995" y="134"/>
                        </a:lnTo>
                        <a:lnTo>
                          <a:pt x="3000" y="126"/>
                        </a:lnTo>
                        <a:lnTo>
                          <a:pt x="3002" y="119"/>
                        </a:lnTo>
                        <a:lnTo>
                          <a:pt x="3004" y="110"/>
                        </a:lnTo>
                        <a:lnTo>
                          <a:pt x="3006" y="100"/>
                        </a:lnTo>
                        <a:lnTo>
                          <a:pt x="3006" y="91"/>
                        </a:lnTo>
                        <a:lnTo>
                          <a:pt x="3006" y="81"/>
                        </a:lnTo>
                        <a:lnTo>
                          <a:pt x="3004" y="73"/>
                        </a:lnTo>
                        <a:lnTo>
                          <a:pt x="3002" y="64"/>
                        </a:lnTo>
                        <a:lnTo>
                          <a:pt x="3000" y="56"/>
                        </a:lnTo>
                        <a:lnTo>
                          <a:pt x="2995" y="47"/>
                        </a:lnTo>
                        <a:lnTo>
                          <a:pt x="2991" y="40"/>
                        </a:lnTo>
                        <a:lnTo>
                          <a:pt x="2985" y="33"/>
                        </a:lnTo>
                        <a:lnTo>
                          <a:pt x="2980" y="27"/>
                        </a:lnTo>
                        <a:lnTo>
                          <a:pt x="2973" y="21"/>
                        </a:lnTo>
                        <a:lnTo>
                          <a:pt x="2966" y="16"/>
                        </a:lnTo>
                        <a:lnTo>
                          <a:pt x="2959" y="11"/>
                        </a:lnTo>
                        <a:lnTo>
                          <a:pt x="2950" y="7"/>
                        </a:lnTo>
                        <a:lnTo>
                          <a:pt x="2943" y="5"/>
                        </a:lnTo>
                        <a:lnTo>
                          <a:pt x="2934" y="3"/>
                        </a:lnTo>
                        <a:lnTo>
                          <a:pt x="2925" y="0"/>
                        </a:lnTo>
                        <a:lnTo>
                          <a:pt x="2915" y="0"/>
                        </a:lnTo>
                        <a:lnTo>
                          <a:pt x="91" y="0"/>
                        </a:lnTo>
                        <a:lnTo>
                          <a:pt x="82" y="0"/>
                        </a:lnTo>
                        <a:lnTo>
                          <a:pt x="73" y="3"/>
                        </a:lnTo>
                        <a:lnTo>
                          <a:pt x="64" y="5"/>
                        </a:lnTo>
                        <a:lnTo>
                          <a:pt x="56" y="7"/>
                        </a:lnTo>
                        <a:lnTo>
                          <a:pt x="48" y="11"/>
                        </a:lnTo>
                        <a:lnTo>
                          <a:pt x="40" y="16"/>
                        </a:lnTo>
                        <a:lnTo>
                          <a:pt x="34" y="21"/>
                        </a:lnTo>
                        <a:lnTo>
                          <a:pt x="27" y="27"/>
                        </a:lnTo>
                        <a:lnTo>
                          <a:pt x="21" y="33"/>
                        </a:lnTo>
                        <a:lnTo>
                          <a:pt x="16" y="40"/>
                        </a:lnTo>
                        <a:lnTo>
                          <a:pt x="11" y="47"/>
                        </a:lnTo>
                        <a:lnTo>
                          <a:pt x="7" y="56"/>
                        </a:lnTo>
                        <a:lnTo>
                          <a:pt x="4" y="64"/>
                        </a:lnTo>
                        <a:lnTo>
                          <a:pt x="2" y="73"/>
                        </a:lnTo>
                        <a:lnTo>
                          <a:pt x="1" y="81"/>
                        </a:lnTo>
                        <a:lnTo>
                          <a:pt x="0" y="91"/>
                        </a:lnTo>
                        <a:lnTo>
                          <a:pt x="1" y="100"/>
                        </a:lnTo>
                        <a:lnTo>
                          <a:pt x="2" y="110"/>
                        </a:lnTo>
                        <a:lnTo>
                          <a:pt x="4" y="119"/>
                        </a:lnTo>
                        <a:lnTo>
                          <a:pt x="7" y="126"/>
                        </a:lnTo>
                        <a:lnTo>
                          <a:pt x="11" y="134"/>
                        </a:lnTo>
                        <a:lnTo>
                          <a:pt x="16" y="142"/>
                        </a:lnTo>
                        <a:lnTo>
                          <a:pt x="21" y="149"/>
                        </a:lnTo>
                        <a:lnTo>
                          <a:pt x="27" y="156"/>
                        </a:lnTo>
                        <a:lnTo>
                          <a:pt x="34" y="161"/>
                        </a:lnTo>
                        <a:lnTo>
                          <a:pt x="40" y="167"/>
                        </a:lnTo>
                        <a:lnTo>
                          <a:pt x="48" y="171"/>
                        </a:lnTo>
                        <a:lnTo>
                          <a:pt x="56" y="174"/>
                        </a:lnTo>
                        <a:lnTo>
                          <a:pt x="64" y="178"/>
                        </a:lnTo>
                        <a:lnTo>
                          <a:pt x="73" y="180"/>
                        </a:lnTo>
                        <a:lnTo>
                          <a:pt x="82" y="181"/>
                        </a:lnTo>
                        <a:lnTo>
                          <a:pt x="91" y="182"/>
                        </a:lnTo>
                        <a:close/>
                      </a:path>
                    </a:pathLst>
                  </a:custGeom>
                  <a:solidFill>
                    <a:srgbClr val="FFCCCC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FF9933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59765" name="Freeform 629"/>
                  <p:cNvSpPr>
                    <a:spLocks/>
                  </p:cNvSpPr>
                  <p:nvPr/>
                </p:nvSpPr>
                <p:spPr bwMode="auto">
                  <a:xfrm flipH="1">
                    <a:off x="3727" y="2512"/>
                    <a:ext cx="505" cy="31"/>
                  </a:xfrm>
                  <a:custGeom>
                    <a:avLst/>
                    <a:gdLst>
                      <a:gd name="T0" fmla="*/ 2915 w 3006"/>
                      <a:gd name="T1" fmla="*/ 182 h 182"/>
                      <a:gd name="T2" fmla="*/ 2934 w 3006"/>
                      <a:gd name="T3" fmla="*/ 180 h 182"/>
                      <a:gd name="T4" fmla="*/ 2950 w 3006"/>
                      <a:gd name="T5" fmla="*/ 174 h 182"/>
                      <a:gd name="T6" fmla="*/ 2966 w 3006"/>
                      <a:gd name="T7" fmla="*/ 167 h 182"/>
                      <a:gd name="T8" fmla="*/ 2980 w 3006"/>
                      <a:gd name="T9" fmla="*/ 155 h 182"/>
                      <a:gd name="T10" fmla="*/ 2991 w 3006"/>
                      <a:gd name="T11" fmla="*/ 141 h 182"/>
                      <a:gd name="T12" fmla="*/ 3000 w 3006"/>
                      <a:gd name="T13" fmla="*/ 126 h 182"/>
                      <a:gd name="T14" fmla="*/ 3004 w 3006"/>
                      <a:gd name="T15" fmla="*/ 110 h 182"/>
                      <a:gd name="T16" fmla="*/ 3006 w 3006"/>
                      <a:gd name="T17" fmla="*/ 91 h 182"/>
                      <a:gd name="T18" fmla="*/ 3004 w 3006"/>
                      <a:gd name="T19" fmla="*/ 72 h 182"/>
                      <a:gd name="T20" fmla="*/ 3000 w 3006"/>
                      <a:gd name="T21" fmla="*/ 55 h 182"/>
                      <a:gd name="T22" fmla="*/ 2991 w 3006"/>
                      <a:gd name="T23" fmla="*/ 40 h 182"/>
                      <a:gd name="T24" fmla="*/ 2980 w 3006"/>
                      <a:gd name="T25" fmla="*/ 27 h 182"/>
                      <a:gd name="T26" fmla="*/ 2966 w 3006"/>
                      <a:gd name="T27" fmla="*/ 16 h 182"/>
                      <a:gd name="T28" fmla="*/ 2950 w 3006"/>
                      <a:gd name="T29" fmla="*/ 7 h 182"/>
                      <a:gd name="T30" fmla="*/ 2934 w 3006"/>
                      <a:gd name="T31" fmla="*/ 1 h 182"/>
                      <a:gd name="T32" fmla="*/ 2915 w 3006"/>
                      <a:gd name="T33" fmla="*/ 0 h 182"/>
                      <a:gd name="T34" fmla="*/ 82 w 3006"/>
                      <a:gd name="T35" fmla="*/ 0 h 182"/>
                      <a:gd name="T36" fmla="*/ 64 w 3006"/>
                      <a:gd name="T37" fmla="*/ 5 h 182"/>
                      <a:gd name="T38" fmla="*/ 48 w 3006"/>
                      <a:gd name="T39" fmla="*/ 11 h 182"/>
                      <a:gd name="T40" fmla="*/ 34 w 3006"/>
                      <a:gd name="T41" fmla="*/ 21 h 182"/>
                      <a:gd name="T42" fmla="*/ 21 w 3006"/>
                      <a:gd name="T43" fmla="*/ 33 h 182"/>
                      <a:gd name="T44" fmla="*/ 11 w 3006"/>
                      <a:gd name="T45" fmla="*/ 47 h 182"/>
                      <a:gd name="T46" fmla="*/ 4 w 3006"/>
                      <a:gd name="T47" fmla="*/ 64 h 182"/>
                      <a:gd name="T48" fmla="*/ 1 w 3006"/>
                      <a:gd name="T49" fmla="*/ 81 h 182"/>
                      <a:gd name="T50" fmla="*/ 1 w 3006"/>
                      <a:gd name="T51" fmla="*/ 100 h 182"/>
                      <a:gd name="T52" fmla="*/ 4 w 3006"/>
                      <a:gd name="T53" fmla="*/ 117 h 182"/>
                      <a:gd name="T54" fmla="*/ 11 w 3006"/>
                      <a:gd name="T55" fmla="*/ 134 h 182"/>
                      <a:gd name="T56" fmla="*/ 21 w 3006"/>
                      <a:gd name="T57" fmla="*/ 149 h 182"/>
                      <a:gd name="T58" fmla="*/ 34 w 3006"/>
                      <a:gd name="T59" fmla="*/ 161 h 182"/>
                      <a:gd name="T60" fmla="*/ 48 w 3006"/>
                      <a:gd name="T61" fmla="*/ 171 h 182"/>
                      <a:gd name="T62" fmla="*/ 64 w 3006"/>
                      <a:gd name="T63" fmla="*/ 178 h 182"/>
                      <a:gd name="T64" fmla="*/ 82 w 3006"/>
                      <a:gd name="T65" fmla="*/ 181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006" h="182">
                        <a:moveTo>
                          <a:pt x="91" y="182"/>
                        </a:moveTo>
                        <a:lnTo>
                          <a:pt x="2915" y="182"/>
                        </a:lnTo>
                        <a:lnTo>
                          <a:pt x="2925" y="181"/>
                        </a:lnTo>
                        <a:lnTo>
                          <a:pt x="2934" y="180"/>
                        </a:lnTo>
                        <a:lnTo>
                          <a:pt x="2943" y="178"/>
                        </a:lnTo>
                        <a:lnTo>
                          <a:pt x="2950" y="174"/>
                        </a:lnTo>
                        <a:lnTo>
                          <a:pt x="2959" y="171"/>
                        </a:lnTo>
                        <a:lnTo>
                          <a:pt x="2966" y="167"/>
                        </a:lnTo>
                        <a:lnTo>
                          <a:pt x="2973" y="161"/>
                        </a:lnTo>
                        <a:lnTo>
                          <a:pt x="2980" y="155"/>
                        </a:lnTo>
                        <a:lnTo>
                          <a:pt x="2985" y="149"/>
                        </a:lnTo>
                        <a:lnTo>
                          <a:pt x="2991" y="141"/>
                        </a:lnTo>
                        <a:lnTo>
                          <a:pt x="2995" y="134"/>
                        </a:lnTo>
                        <a:lnTo>
                          <a:pt x="3000" y="126"/>
                        </a:lnTo>
                        <a:lnTo>
                          <a:pt x="3002" y="117"/>
                        </a:lnTo>
                        <a:lnTo>
                          <a:pt x="3004" y="110"/>
                        </a:lnTo>
                        <a:lnTo>
                          <a:pt x="3006" y="100"/>
                        </a:lnTo>
                        <a:lnTo>
                          <a:pt x="3006" y="91"/>
                        </a:lnTo>
                        <a:lnTo>
                          <a:pt x="3006" y="81"/>
                        </a:lnTo>
                        <a:lnTo>
                          <a:pt x="3004" y="72"/>
                        </a:lnTo>
                        <a:lnTo>
                          <a:pt x="3002" y="64"/>
                        </a:lnTo>
                        <a:lnTo>
                          <a:pt x="3000" y="55"/>
                        </a:lnTo>
                        <a:lnTo>
                          <a:pt x="2995" y="47"/>
                        </a:lnTo>
                        <a:lnTo>
                          <a:pt x="2991" y="40"/>
                        </a:lnTo>
                        <a:lnTo>
                          <a:pt x="2985" y="33"/>
                        </a:lnTo>
                        <a:lnTo>
                          <a:pt x="2980" y="27"/>
                        </a:lnTo>
                        <a:lnTo>
                          <a:pt x="2973" y="21"/>
                        </a:lnTo>
                        <a:lnTo>
                          <a:pt x="2966" y="16"/>
                        </a:lnTo>
                        <a:lnTo>
                          <a:pt x="2959" y="11"/>
                        </a:lnTo>
                        <a:lnTo>
                          <a:pt x="2950" y="7"/>
                        </a:lnTo>
                        <a:lnTo>
                          <a:pt x="2943" y="5"/>
                        </a:lnTo>
                        <a:lnTo>
                          <a:pt x="2934" y="1"/>
                        </a:lnTo>
                        <a:lnTo>
                          <a:pt x="2925" y="0"/>
                        </a:lnTo>
                        <a:lnTo>
                          <a:pt x="2915" y="0"/>
                        </a:lnTo>
                        <a:lnTo>
                          <a:pt x="91" y="0"/>
                        </a:lnTo>
                        <a:lnTo>
                          <a:pt x="82" y="0"/>
                        </a:lnTo>
                        <a:lnTo>
                          <a:pt x="73" y="1"/>
                        </a:lnTo>
                        <a:lnTo>
                          <a:pt x="64" y="5"/>
                        </a:lnTo>
                        <a:lnTo>
                          <a:pt x="56" y="7"/>
                        </a:lnTo>
                        <a:lnTo>
                          <a:pt x="48" y="11"/>
                        </a:lnTo>
                        <a:lnTo>
                          <a:pt x="40" y="16"/>
                        </a:lnTo>
                        <a:lnTo>
                          <a:pt x="34" y="21"/>
                        </a:lnTo>
                        <a:lnTo>
                          <a:pt x="27" y="27"/>
                        </a:lnTo>
                        <a:lnTo>
                          <a:pt x="21" y="33"/>
                        </a:lnTo>
                        <a:lnTo>
                          <a:pt x="16" y="40"/>
                        </a:lnTo>
                        <a:lnTo>
                          <a:pt x="11" y="47"/>
                        </a:lnTo>
                        <a:lnTo>
                          <a:pt x="7" y="55"/>
                        </a:lnTo>
                        <a:lnTo>
                          <a:pt x="4" y="64"/>
                        </a:lnTo>
                        <a:lnTo>
                          <a:pt x="2" y="72"/>
                        </a:lnTo>
                        <a:lnTo>
                          <a:pt x="1" y="81"/>
                        </a:lnTo>
                        <a:lnTo>
                          <a:pt x="0" y="91"/>
                        </a:lnTo>
                        <a:lnTo>
                          <a:pt x="1" y="100"/>
                        </a:lnTo>
                        <a:lnTo>
                          <a:pt x="2" y="110"/>
                        </a:lnTo>
                        <a:lnTo>
                          <a:pt x="4" y="117"/>
                        </a:lnTo>
                        <a:lnTo>
                          <a:pt x="7" y="126"/>
                        </a:lnTo>
                        <a:lnTo>
                          <a:pt x="11" y="134"/>
                        </a:lnTo>
                        <a:lnTo>
                          <a:pt x="16" y="141"/>
                        </a:lnTo>
                        <a:lnTo>
                          <a:pt x="21" y="149"/>
                        </a:lnTo>
                        <a:lnTo>
                          <a:pt x="27" y="155"/>
                        </a:lnTo>
                        <a:lnTo>
                          <a:pt x="34" y="161"/>
                        </a:lnTo>
                        <a:lnTo>
                          <a:pt x="40" y="167"/>
                        </a:lnTo>
                        <a:lnTo>
                          <a:pt x="48" y="171"/>
                        </a:lnTo>
                        <a:lnTo>
                          <a:pt x="56" y="174"/>
                        </a:lnTo>
                        <a:lnTo>
                          <a:pt x="64" y="178"/>
                        </a:lnTo>
                        <a:lnTo>
                          <a:pt x="73" y="180"/>
                        </a:lnTo>
                        <a:lnTo>
                          <a:pt x="82" y="181"/>
                        </a:lnTo>
                        <a:lnTo>
                          <a:pt x="91" y="182"/>
                        </a:lnTo>
                        <a:close/>
                      </a:path>
                    </a:pathLst>
                  </a:custGeom>
                  <a:solidFill>
                    <a:srgbClr val="FFCCCC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FF9933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59766" name="Freeform 630"/>
                  <p:cNvSpPr>
                    <a:spLocks/>
                  </p:cNvSpPr>
                  <p:nvPr/>
                </p:nvSpPr>
                <p:spPr bwMode="auto">
                  <a:xfrm flipH="1">
                    <a:off x="3725" y="2128"/>
                    <a:ext cx="83" cy="37"/>
                  </a:xfrm>
                  <a:custGeom>
                    <a:avLst/>
                    <a:gdLst>
                      <a:gd name="T0" fmla="*/ 389 w 494"/>
                      <a:gd name="T1" fmla="*/ 210 h 210"/>
                      <a:gd name="T2" fmla="*/ 410 w 494"/>
                      <a:gd name="T3" fmla="*/ 208 h 210"/>
                      <a:gd name="T4" fmla="*/ 429 w 494"/>
                      <a:gd name="T5" fmla="*/ 202 h 210"/>
                      <a:gd name="T6" fmla="*/ 447 w 494"/>
                      <a:gd name="T7" fmla="*/ 192 h 210"/>
                      <a:gd name="T8" fmla="*/ 463 w 494"/>
                      <a:gd name="T9" fmla="*/ 179 h 210"/>
                      <a:gd name="T10" fmla="*/ 475 w 494"/>
                      <a:gd name="T11" fmla="*/ 164 h 210"/>
                      <a:gd name="T12" fmla="*/ 485 w 494"/>
                      <a:gd name="T13" fmla="*/ 146 h 210"/>
                      <a:gd name="T14" fmla="*/ 492 w 494"/>
                      <a:gd name="T15" fmla="*/ 127 h 210"/>
                      <a:gd name="T16" fmla="*/ 494 w 494"/>
                      <a:gd name="T17" fmla="*/ 105 h 210"/>
                      <a:gd name="T18" fmla="*/ 492 w 494"/>
                      <a:gd name="T19" fmla="*/ 84 h 210"/>
                      <a:gd name="T20" fmla="*/ 485 w 494"/>
                      <a:gd name="T21" fmla="*/ 64 h 210"/>
                      <a:gd name="T22" fmla="*/ 475 w 494"/>
                      <a:gd name="T23" fmla="*/ 47 h 210"/>
                      <a:gd name="T24" fmla="*/ 463 w 494"/>
                      <a:gd name="T25" fmla="*/ 31 h 210"/>
                      <a:gd name="T26" fmla="*/ 447 w 494"/>
                      <a:gd name="T27" fmla="*/ 18 h 210"/>
                      <a:gd name="T28" fmla="*/ 429 w 494"/>
                      <a:gd name="T29" fmla="*/ 8 h 210"/>
                      <a:gd name="T30" fmla="*/ 410 w 494"/>
                      <a:gd name="T31" fmla="*/ 2 h 210"/>
                      <a:gd name="T32" fmla="*/ 389 w 494"/>
                      <a:gd name="T33" fmla="*/ 0 h 210"/>
                      <a:gd name="T34" fmla="*/ 95 w 494"/>
                      <a:gd name="T35" fmla="*/ 1 h 210"/>
                      <a:gd name="T36" fmla="*/ 75 w 494"/>
                      <a:gd name="T37" fmla="*/ 5 h 210"/>
                      <a:gd name="T38" fmla="*/ 55 w 494"/>
                      <a:gd name="T39" fmla="*/ 13 h 210"/>
                      <a:gd name="T40" fmla="*/ 39 w 494"/>
                      <a:gd name="T41" fmla="*/ 24 h 210"/>
                      <a:gd name="T42" fmla="*/ 24 w 494"/>
                      <a:gd name="T43" fmla="*/ 38 h 210"/>
                      <a:gd name="T44" fmla="*/ 13 w 494"/>
                      <a:gd name="T45" fmla="*/ 55 h 210"/>
                      <a:gd name="T46" fmla="*/ 6 w 494"/>
                      <a:gd name="T47" fmla="*/ 74 h 210"/>
                      <a:gd name="T48" fmla="*/ 1 w 494"/>
                      <a:gd name="T49" fmla="*/ 94 h 210"/>
                      <a:gd name="T50" fmla="*/ 1 w 494"/>
                      <a:gd name="T51" fmla="*/ 116 h 210"/>
                      <a:gd name="T52" fmla="*/ 6 w 494"/>
                      <a:gd name="T53" fmla="*/ 136 h 210"/>
                      <a:gd name="T54" fmla="*/ 13 w 494"/>
                      <a:gd name="T55" fmla="*/ 155 h 210"/>
                      <a:gd name="T56" fmla="*/ 24 w 494"/>
                      <a:gd name="T57" fmla="*/ 171 h 210"/>
                      <a:gd name="T58" fmla="*/ 39 w 494"/>
                      <a:gd name="T59" fmla="*/ 186 h 210"/>
                      <a:gd name="T60" fmla="*/ 55 w 494"/>
                      <a:gd name="T61" fmla="*/ 197 h 210"/>
                      <a:gd name="T62" fmla="*/ 75 w 494"/>
                      <a:gd name="T63" fmla="*/ 205 h 210"/>
                      <a:gd name="T64" fmla="*/ 95 w 494"/>
                      <a:gd name="T65" fmla="*/ 210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94" h="210">
                        <a:moveTo>
                          <a:pt x="106" y="210"/>
                        </a:moveTo>
                        <a:lnTo>
                          <a:pt x="389" y="210"/>
                        </a:lnTo>
                        <a:lnTo>
                          <a:pt x="400" y="210"/>
                        </a:lnTo>
                        <a:lnTo>
                          <a:pt x="410" y="208"/>
                        </a:lnTo>
                        <a:lnTo>
                          <a:pt x="419" y="205"/>
                        </a:lnTo>
                        <a:lnTo>
                          <a:pt x="429" y="202"/>
                        </a:lnTo>
                        <a:lnTo>
                          <a:pt x="438" y="197"/>
                        </a:lnTo>
                        <a:lnTo>
                          <a:pt x="447" y="192"/>
                        </a:lnTo>
                        <a:lnTo>
                          <a:pt x="456" y="186"/>
                        </a:lnTo>
                        <a:lnTo>
                          <a:pt x="463" y="179"/>
                        </a:lnTo>
                        <a:lnTo>
                          <a:pt x="470" y="171"/>
                        </a:lnTo>
                        <a:lnTo>
                          <a:pt x="475" y="164"/>
                        </a:lnTo>
                        <a:lnTo>
                          <a:pt x="481" y="155"/>
                        </a:lnTo>
                        <a:lnTo>
                          <a:pt x="485" y="146"/>
                        </a:lnTo>
                        <a:lnTo>
                          <a:pt x="489" y="136"/>
                        </a:lnTo>
                        <a:lnTo>
                          <a:pt x="492" y="127"/>
                        </a:lnTo>
                        <a:lnTo>
                          <a:pt x="493" y="116"/>
                        </a:lnTo>
                        <a:lnTo>
                          <a:pt x="494" y="105"/>
                        </a:lnTo>
                        <a:lnTo>
                          <a:pt x="493" y="94"/>
                        </a:lnTo>
                        <a:lnTo>
                          <a:pt x="492" y="84"/>
                        </a:lnTo>
                        <a:lnTo>
                          <a:pt x="489" y="74"/>
                        </a:lnTo>
                        <a:lnTo>
                          <a:pt x="485" y="64"/>
                        </a:lnTo>
                        <a:lnTo>
                          <a:pt x="481" y="55"/>
                        </a:lnTo>
                        <a:lnTo>
                          <a:pt x="475" y="47"/>
                        </a:lnTo>
                        <a:lnTo>
                          <a:pt x="470" y="38"/>
                        </a:lnTo>
                        <a:lnTo>
                          <a:pt x="463" y="31"/>
                        </a:lnTo>
                        <a:lnTo>
                          <a:pt x="456" y="24"/>
                        </a:lnTo>
                        <a:lnTo>
                          <a:pt x="447" y="18"/>
                        </a:lnTo>
                        <a:lnTo>
                          <a:pt x="438" y="13"/>
                        </a:lnTo>
                        <a:lnTo>
                          <a:pt x="429" y="8"/>
                        </a:lnTo>
                        <a:lnTo>
                          <a:pt x="419" y="5"/>
                        </a:lnTo>
                        <a:lnTo>
                          <a:pt x="410" y="2"/>
                        </a:lnTo>
                        <a:lnTo>
                          <a:pt x="400" y="1"/>
                        </a:lnTo>
                        <a:lnTo>
                          <a:pt x="389" y="0"/>
                        </a:lnTo>
                        <a:lnTo>
                          <a:pt x="106" y="0"/>
                        </a:lnTo>
                        <a:lnTo>
                          <a:pt x="95" y="1"/>
                        </a:lnTo>
                        <a:lnTo>
                          <a:pt x="85" y="2"/>
                        </a:lnTo>
                        <a:lnTo>
                          <a:pt x="75" y="5"/>
                        </a:lnTo>
                        <a:lnTo>
                          <a:pt x="65" y="8"/>
                        </a:lnTo>
                        <a:lnTo>
                          <a:pt x="55" y="13"/>
                        </a:lnTo>
                        <a:lnTo>
                          <a:pt x="47" y="18"/>
                        </a:lnTo>
                        <a:lnTo>
                          <a:pt x="39" y="24"/>
                        </a:lnTo>
                        <a:lnTo>
                          <a:pt x="31" y="31"/>
                        </a:lnTo>
                        <a:lnTo>
                          <a:pt x="24" y="38"/>
                        </a:lnTo>
                        <a:lnTo>
                          <a:pt x="19" y="47"/>
                        </a:lnTo>
                        <a:lnTo>
                          <a:pt x="13" y="55"/>
                        </a:lnTo>
                        <a:lnTo>
                          <a:pt x="9" y="64"/>
                        </a:lnTo>
                        <a:lnTo>
                          <a:pt x="6" y="74"/>
                        </a:lnTo>
                        <a:lnTo>
                          <a:pt x="2" y="84"/>
                        </a:lnTo>
                        <a:lnTo>
                          <a:pt x="1" y="94"/>
                        </a:lnTo>
                        <a:lnTo>
                          <a:pt x="0" y="105"/>
                        </a:lnTo>
                        <a:lnTo>
                          <a:pt x="1" y="116"/>
                        </a:lnTo>
                        <a:lnTo>
                          <a:pt x="2" y="127"/>
                        </a:lnTo>
                        <a:lnTo>
                          <a:pt x="6" y="136"/>
                        </a:lnTo>
                        <a:lnTo>
                          <a:pt x="9" y="146"/>
                        </a:lnTo>
                        <a:lnTo>
                          <a:pt x="13" y="155"/>
                        </a:lnTo>
                        <a:lnTo>
                          <a:pt x="19" y="164"/>
                        </a:lnTo>
                        <a:lnTo>
                          <a:pt x="24" y="171"/>
                        </a:lnTo>
                        <a:lnTo>
                          <a:pt x="31" y="179"/>
                        </a:lnTo>
                        <a:lnTo>
                          <a:pt x="39" y="186"/>
                        </a:lnTo>
                        <a:lnTo>
                          <a:pt x="47" y="192"/>
                        </a:lnTo>
                        <a:lnTo>
                          <a:pt x="55" y="197"/>
                        </a:lnTo>
                        <a:lnTo>
                          <a:pt x="65" y="202"/>
                        </a:lnTo>
                        <a:lnTo>
                          <a:pt x="75" y="205"/>
                        </a:lnTo>
                        <a:lnTo>
                          <a:pt x="85" y="208"/>
                        </a:lnTo>
                        <a:lnTo>
                          <a:pt x="95" y="210"/>
                        </a:lnTo>
                        <a:lnTo>
                          <a:pt x="106" y="210"/>
                        </a:lnTo>
                        <a:close/>
                      </a:path>
                    </a:pathLst>
                  </a:custGeom>
                  <a:solidFill>
                    <a:srgbClr val="CC3300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FF9933"/>
                    </a:outerShdw>
                  </a:effec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59767" name="Freeform 631"/>
                  <p:cNvSpPr>
                    <a:spLocks/>
                  </p:cNvSpPr>
                  <p:nvPr/>
                </p:nvSpPr>
                <p:spPr bwMode="auto">
                  <a:xfrm flipH="1">
                    <a:off x="3751" y="3241"/>
                    <a:ext cx="57" cy="59"/>
                  </a:xfrm>
                  <a:custGeom>
                    <a:avLst/>
                    <a:gdLst>
                      <a:gd name="T0" fmla="*/ 156 w 347"/>
                      <a:gd name="T1" fmla="*/ 1 h 345"/>
                      <a:gd name="T2" fmla="*/ 122 w 347"/>
                      <a:gd name="T3" fmla="*/ 7 h 345"/>
                      <a:gd name="T4" fmla="*/ 90 w 347"/>
                      <a:gd name="T5" fmla="*/ 20 h 345"/>
                      <a:gd name="T6" fmla="*/ 63 w 347"/>
                      <a:gd name="T7" fmla="*/ 39 h 345"/>
                      <a:gd name="T8" fmla="*/ 39 w 347"/>
                      <a:gd name="T9" fmla="*/ 63 h 345"/>
                      <a:gd name="T10" fmla="*/ 21 w 347"/>
                      <a:gd name="T11" fmla="*/ 90 h 345"/>
                      <a:gd name="T12" fmla="*/ 8 w 347"/>
                      <a:gd name="T13" fmla="*/ 121 h 345"/>
                      <a:gd name="T14" fmla="*/ 0 w 347"/>
                      <a:gd name="T15" fmla="*/ 155 h 345"/>
                      <a:gd name="T16" fmla="*/ 0 w 347"/>
                      <a:gd name="T17" fmla="*/ 190 h 345"/>
                      <a:gd name="T18" fmla="*/ 8 w 347"/>
                      <a:gd name="T19" fmla="*/ 224 h 345"/>
                      <a:gd name="T20" fmla="*/ 21 w 347"/>
                      <a:gd name="T21" fmla="*/ 255 h 345"/>
                      <a:gd name="T22" fmla="*/ 39 w 347"/>
                      <a:gd name="T23" fmla="*/ 283 h 345"/>
                      <a:gd name="T24" fmla="*/ 63 w 347"/>
                      <a:gd name="T25" fmla="*/ 306 h 345"/>
                      <a:gd name="T26" fmla="*/ 90 w 347"/>
                      <a:gd name="T27" fmla="*/ 325 h 345"/>
                      <a:gd name="T28" fmla="*/ 122 w 347"/>
                      <a:gd name="T29" fmla="*/ 338 h 345"/>
                      <a:gd name="T30" fmla="*/ 156 w 347"/>
                      <a:gd name="T31" fmla="*/ 344 h 345"/>
                      <a:gd name="T32" fmla="*/ 191 w 347"/>
                      <a:gd name="T33" fmla="*/ 344 h 345"/>
                      <a:gd name="T34" fmla="*/ 225 w 347"/>
                      <a:gd name="T35" fmla="*/ 338 h 345"/>
                      <a:gd name="T36" fmla="*/ 256 w 347"/>
                      <a:gd name="T37" fmla="*/ 325 h 345"/>
                      <a:gd name="T38" fmla="*/ 283 w 347"/>
                      <a:gd name="T39" fmla="*/ 306 h 345"/>
                      <a:gd name="T40" fmla="*/ 307 w 347"/>
                      <a:gd name="T41" fmla="*/ 283 h 345"/>
                      <a:gd name="T42" fmla="*/ 326 w 347"/>
                      <a:gd name="T43" fmla="*/ 255 h 345"/>
                      <a:gd name="T44" fmla="*/ 339 w 347"/>
                      <a:gd name="T45" fmla="*/ 224 h 345"/>
                      <a:gd name="T46" fmla="*/ 346 w 347"/>
                      <a:gd name="T47" fmla="*/ 190 h 345"/>
                      <a:gd name="T48" fmla="*/ 346 w 347"/>
                      <a:gd name="T49" fmla="*/ 155 h 345"/>
                      <a:gd name="T50" fmla="*/ 339 w 347"/>
                      <a:gd name="T51" fmla="*/ 121 h 345"/>
                      <a:gd name="T52" fmla="*/ 326 w 347"/>
                      <a:gd name="T53" fmla="*/ 90 h 345"/>
                      <a:gd name="T54" fmla="*/ 307 w 347"/>
                      <a:gd name="T55" fmla="*/ 63 h 345"/>
                      <a:gd name="T56" fmla="*/ 283 w 347"/>
                      <a:gd name="T57" fmla="*/ 39 h 345"/>
                      <a:gd name="T58" fmla="*/ 256 w 347"/>
                      <a:gd name="T59" fmla="*/ 20 h 345"/>
                      <a:gd name="T60" fmla="*/ 225 w 347"/>
                      <a:gd name="T61" fmla="*/ 7 h 345"/>
                      <a:gd name="T62" fmla="*/ 191 w 347"/>
                      <a:gd name="T63" fmla="*/ 1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7" h="345">
                        <a:moveTo>
                          <a:pt x="173" y="0"/>
                        </a:moveTo>
                        <a:lnTo>
                          <a:pt x="156" y="1"/>
                        </a:lnTo>
                        <a:lnTo>
                          <a:pt x="138" y="3"/>
                        </a:lnTo>
                        <a:lnTo>
                          <a:pt x="122" y="7"/>
                        </a:lnTo>
                        <a:lnTo>
                          <a:pt x="105" y="13"/>
                        </a:lnTo>
                        <a:lnTo>
                          <a:pt x="90" y="20"/>
                        </a:lnTo>
                        <a:lnTo>
                          <a:pt x="76" y="29"/>
                        </a:lnTo>
                        <a:lnTo>
                          <a:pt x="63" y="39"/>
                        </a:lnTo>
                        <a:lnTo>
                          <a:pt x="50" y="50"/>
                        </a:lnTo>
                        <a:lnTo>
                          <a:pt x="39" y="63"/>
                        </a:lnTo>
                        <a:lnTo>
                          <a:pt x="30" y="76"/>
                        </a:lnTo>
                        <a:lnTo>
                          <a:pt x="21" y="90"/>
                        </a:lnTo>
                        <a:lnTo>
                          <a:pt x="13" y="105"/>
                        </a:lnTo>
                        <a:lnTo>
                          <a:pt x="8" y="121"/>
                        </a:lnTo>
                        <a:lnTo>
                          <a:pt x="3" y="137"/>
                        </a:lnTo>
                        <a:lnTo>
                          <a:pt x="0" y="155"/>
                        </a:lnTo>
                        <a:lnTo>
                          <a:pt x="0" y="173"/>
                        </a:lnTo>
                        <a:lnTo>
                          <a:pt x="0" y="190"/>
                        </a:lnTo>
                        <a:lnTo>
                          <a:pt x="3" y="208"/>
                        </a:lnTo>
                        <a:lnTo>
                          <a:pt x="8" y="224"/>
                        </a:lnTo>
                        <a:lnTo>
                          <a:pt x="13" y="240"/>
                        </a:lnTo>
                        <a:lnTo>
                          <a:pt x="21" y="255"/>
                        </a:lnTo>
                        <a:lnTo>
                          <a:pt x="30" y="269"/>
                        </a:lnTo>
                        <a:lnTo>
                          <a:pt x="39" y="283"/>
                        </a:lnTo>
                        <a:lnTo>
                          <a:pt x="50" y="295"/>
                        </a:lnTo>
                        <a:lnTo>
                          <a:pt x="63" y="306"/>
                        </a:lnTo>
                        <a:lnTo>
                          <a:pt x="76" y="316"/>
                        </a:lnTo>
                        <a:lnTo>
                          <a:pt x="90" y="325"/>
                        </a:lnTo>
                        <a:lnTo>
                          <a:pt x="105" y="332"/>
                        </a:lnTo>
                        <a:lnTo>
                          <a:pt x="122" y="338"/>
                        </a:lnTo>
                        <a:lnTo>
                          <a:pt x="138" y="342"/>
                        </a:lnTo>
                        <a:lnTo>
                          <a:pt x="156" y="344"/>
                        </a:lnTo>
                        <a:lnTo>
                          <a:pt x="173" y="345"/>
                        </a:lnTo>
                        <a:lnTo>
                          <a:pt x="191" y="344"/>
                        </a:lnTo>
                        <a:lnTo>
                          <a:pt x="208" y="342"/>
                        </a:lnTo>
                        <a:lnTo>
                          <a:pt x="225" y="338"/>
                        </a:lnTo>
                        <a:lnTo>
                          <a:pt x="240" y="332"/>
                        </a:lnTo>
                        <a:lnTo>
                          <a:pt x="256" y="325"/>
                        </a:lnTo>
                        <a:lnTo>
                          <a:pt x="270" y="316"/>
                        </a:lnTo>
                        <a:lnTo>
                          <a:pt x="283" y="306"/>
                        </a:lnTo>
                        <a:lnTo>
                          <a:pt x="295" y="295"/>
                        </a:lnTo>
                        <a:lnTo>
                          <a:pt x="307" y="283"/>
                        </a:lnTo>
                        <a:lnTo>
                          <a:pt x="317" y="269"/>
                        </a:lnTo>
                        <a:lnTo>
                          <a:pt x="326" y="255"/>
                        </a:lnTo>
                        <a:lnTo>
                          <a:pt x="332" y="240"/>
                        </a:lnTo>
                        <a:lnTo>
                          <a:pt x="339" y="224"/>
                        </a:lnTo>
                        <a:lnTo>
                          <a:pt x="342" y="208"/>
                        </a:lnTo>
                        <a:lnTo>
                          <a:pt x="346" y="190"/>
                        </a:lnTo>
                        <a:lnTo>
                          <a:pt x="347" y="173"/>
                        </a:lnTo>
                        <a:lnTo>
                          <a:pt x="346" y="155"/>
                        </a:lnTo>
                        <a:lnTo>
                          <a:pt x="342" y="137"/>
                        </a:lnTo>
                        <a:lnTo>
                          <a:pt x="339" y="121"/>
                        </a:lnTo>
                        <a:lnTo>
                          <a:pt x="332" y="105"/>
                        </a:lnTo>
                        <a:lnTo>
                          <a:pt x="326" y="90"/>
                        </a:lnTo>
                        <a:lnTo>
                          <a:pt x="317" y="76"/>
                        </a:lnTo>
                        <a:lnTo>
                          <a:pt x="307" y="63"/>
                        </a:lnTo>
                        <a:lnTo>
                          <a:pt x="295" y="50"/>
                        </a:lnTo>
                        <a:lnTo>
                          <a:pt x="283" y="39"/>
                        </a:lnTo>
                        <a:lnTo>
                          <a:pt x="270" y="29"/>
                        </a:lnTo>
                        <a:lnTo>
                          <a:pt x="256" y="20"/>
                        </a:lnTo>
                        <a:lnTo>
                          <a:pt x="240" y="13"/>
                        </a:lnTo>
                        <a:lnTo>
                          <a:pt x="225" y="7"/>
                        </a:lnTo>
                        <a:lnTo>
                          <a:pt x="208" y="3"/>
                        </a:lnTo>
                        <a:lnTo>
                          <a:pt x="191" y="1"/>
                        </a:lnTo>
                        <a:lnTo>
                          <a:pt x="173" y="0"/>
                        </a:lnTo>
                        <a:close/>
                      </a:path>
                    </a:pathLst>
                  </a:custGeom>
                  <a:solidFill>
                    <a:srgbClr val="CC3300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FF9933"/>
                    </a:outerShdw>
                  </a:effec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59768" name="Freeform 632"/>
                  <p:cNvSpPr>
                    <a:spLocks/>
                  </p:cNvSpPr>
                  <p:nvPr/>
                </p:nvSpPr>
                <p:spPr bwMode="auto">
                  <a:xfrm flipH="1">
                    <a:off x="3687" y="3505"/>
                    <a:ext cx="577" cy="61"/>
                  </a:xfrm>
                  <a:custGeom>
                    <a:avLst/>
                    <a:gdLst>
                      <a:gd name="T0" fmla="*/ 3254 w 3429"/>
                      <a:gd name="T1" fmla="*/ 349 h 349"/>
                      <a:gd name="T2" fmla="*/ 3290 w 3429"/>
                      <a:gd name="T3" fmla="*/ 346 h 349"/>
                      <a:gd name="T4" fmla="*/ 3323 w 3429"/>
                      <a:gd name="T5" fmla="*/ 336 h 349"/>
                      <a:gd name="T6" fmla="*/ 3352 w 3429"/>
                      <a:gd name="T7" fmla="*/ 320 h 349"/>
                      <a:gd name="T8" fmla="*/ 3378 w 3429"/>
                      <a:gd name="T9" fmla="*/ 299 h 349"/>
                      <a:gd name="T10" fmla="*/ 3399 w 3429"/>
                      <a:gd name="T11" fmla="*/ 273 h 349"/>
                      <a:gd name="T12" fmla="*/ 3416 w 3429"/>
                      <a:gd name="T13" fmla="*/ 243 h 349"/>
                      <a:gd name="T14" fmla="*/ 3426 w 3429"/>
                      <a:gd name="T15" fmla="*/ 210 h 349"/>
                      <a:gd name="T16" fmla="*/ 3429 w 3429"/>
                      <a:gd name="T17" fmla="*/ 175 h 349"/>
                      <a:gd name="T18" fmla="*/ 3426 w 3429"/>
                      <a:gd name="T19" fmla="*/ 139 h 349"/>
                      <a:gd name="T20" fmla="*/ 3416 w 3429"/>
                      <a:gd name="T21" fmla="*/ 107 h 349"/>
                      <a:gd name="T22" fmla="*/ 3399 w 3429"/>
                      <a:gd name="T23" fmla="*/ 77 h 349"/>
                      <a:gd name="T24" fmla="*/ 3378 w 3429"/>
                      <a:gd name="T25" fmla="*/ 52 h 349"/>
                      <a:gd name="T26" fmla="*/ 3352 w 3429"/>
                      <a:gd name="T27" fmla="*/ 30 h 349"/>
                      <a:gd name="T28" fmla="*/ 3323 w 3429"/>
                      <a:gd name="T29" fmla="*/ 13 h 349"/>
                      <a:gd name="T30" fmla="*/ 3290 w 3429"/>
                      <a:gd name="T31" fmla="*/ 4 h 349"/>
                      <a:gd name="T32" fmla="*/ 3254 w 3429"/>
                      <a:gd name="T33" fmla="*/ 0 h 349"/>
                      <a:gd name="T34" fmla="*/ 158 w 3429"/>
                      <a:gd name="T35" fmla="*/ 1 h 349"/>
                      <a:gd name="T36" fmla="*/ 123 w 3429"/>
                      <a:gd name="T37" fmla="*/ 8 h 349"/>
                      <a:gd name="T38" fmla="*/ 92 w 3429"/>
                      <a:gd name="T39" fmla="*/ 21 h 349"/>
                      <a:gd name="T40" fmla="*/ 64 w 3429"/>
                      <a:gd name="T41" fmla="*/ 40 h 349"/>
                      <a:gd name="T42" fmla="*/ 41 w 3429"/>
                      <a:gd name="T43" fmla="*/ 64 h 349"/>
                      <a:gd name="T44" fmla="*/ 21 w 3429"/>
                      <a:gd name="T45" fmla="*/ 92 h 349"/>
                      <a:gd name="T46" fmla="*/ 8 w 3429"/>
                      <a:gd name="T47" fmla="*/ 123 h 349"/>
                      <a:gd name="T48" fmla="*/ 1 w 3429"/>
                      <a:gd name="T49" fmla="*/ 157 h 349"/>
                      <a:gd name="T50" fmla="*/ 1 w 3429"/>
                      <a:gd name="T51" fmla="*/ 193 h 349"/>
                      <a:gd name="T52" fmla="*/ 8 w 3429"/>
                      <a:gd name="T53" fmla="*/ 227 h 349"/>
                      <a:gd name="T54" fmla="*/ 21 w 3429"/>
                      <a:gd name="T55" fmla="*/ 259 h 349"/>
                      <a:gd name="T56" fmla="*/ 41 w 3429"/>
                      <a:gd name="T57" fmla="*/ 286 h 349"/>
                      <a:gd name="T58" fmla="*/ 64 w 3429"/>
                      <a:gd name="T59" fmla="*/ 310 h 349"/>
                      <a:gd name="T60" fmla="*/ 92 w 3429"/>
                      <a:gd name="T61" fmla="*/ 329 h 349"/>
                      <a:gd name="T62" fmla="*/ 123 w 3429"/>
                      <a:gd name="T63" fmla="*/ 342 h 349"/>
                      <a:gd name="T64" fmla="*/ 158 w 3429"/>
                      <a:gd name="T65" fmla="*/ 348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429" h="349">
                        <a:moveTo>
                          <a:pt x="176" y="349"/>
                        </a:moveTo>
                        <a:lnTo>
                          <a:pt x="3254" y="349"/>
                        </a:lnTo>
                        <a:lnTo>
                          <a:pt x="3272" y="348"/>
                        </a:lnTo>
                        <a:lnTo>
                          <a:pt x="3290" y="346"/>
                        </a:lnTo>
                        <a:lnTo>
                          <a:pt x="3306" y="342"/>
                        </a:lnTo>
                        <a:lnTo>
                          <a:pt x="3323" y="336"/>
                        </a:lnTo>
                        <a:lnTo>
                          <a:pt x="3337" y="329"/>
                        </a:lnTo>
                        <a:lnTo>
                          <a:pt x="3352" y="320"/>
                        </a:lnTo>
                        <a:lnTo>
                          <a:pt x="3365" y="310"/>
                        </a:lnTo>
                        <a:lnTo>
                          <a:pt x="3378" y="299"/>
                        </a:lnTo>
                        <a:lnTo>
                          <a:pt x="3390" y="286"/>
                        </a:lnTo>
                        <a:lnTo>
                          <a:pt x="3399" y="273"/>
                        </a:lnTo>
                        <a:lnTo>
                          <a:pt x="3408" y="259"/>
                        </a:lnTo>
                        <a:lnTo>
                          <a:pt x="3416" y="243"/>
                        </a:lnTo>
                        <a:lnTo>
                          <a:pt x="3421" y="227"/>
                        </a:lnTo>
                        <a:lnTo>
                          <a:pt x="3426" y="210"/>
                        </a:lnTo>
                        <a:lnTo>
                          <a:pt x="3428" y="193"/>
                        </a:lnTo>
                        <a:lnTo>
                          <a:pt x="3429" y="175"/>
                        </a:lnTo>
                        <a:lnTo>
                          <a:pt x="3428" y="157"/>
                        </a:lnTo>
                        <a:lnTo>
                          <a:pt x="3426" y="139"/>
                        </a:lnTo>
                        <a:lnTo>
                          <a:pt x="3421" y="123"/>
                        </a:lnTo>
                        <a:lnTo>
                          <a:pt x="3416" y="107"/>
                        </a:lnTo>
                        <a:lnTo>
                          <a:pt x="3408" y="92"/>
                        </a:lnTo>
                        <a:lnTo>
                          <a:pt x="3399" y="77"/>
                        </a:lnTo>
                        <a:lnTo>
                          <a:pt x="3390" y="64"/>
                        </a:lnTo>
                        <a:lnTo>
                          <a:pt x="3378" y="52"/>
                        </a:lnTo>
                        <a:lnTo>
                          <a:pt x="3365" y="40"/>
                        </a:lnTo>
                        <a:lnTo>
                          <a:pt x="3352" y="30"/>
                        </a:lnTo>
                        <a:lnTo>
                          <a:pt x="3337" y="21"/>
                        </a:lnTo>
                        <a:lnTo>
                          <a:pt x="3323" y="13"/>
                        </a:lnTo>
                        <a:lnTo>
                          <a:pt x="3306" y="8"/>
                        </a:lnTo>
                        <a:lnTo>
                          <a:pt x="3290" y="4"/>
                        </a:lnTo>
                        <a:lnTo>
                          <a:pt x="3272" y="1"/>
                        </a:lnTo>
                        <a:lnTo>
                          <a:pt x="3254" y="0"/>
                        </a:lnTo>
                        <a:lnTo>
                          <a:pt x="176" y="0"/>
                        </a:lnTo>
                        <a:lnTo>
                          <a:pt x="158" y="1"/>
                        </a:lnTo>
                        <a:lnTo>
                          <a:pt x="141" y="4"/>
                        </a:lnTo>
                        <a:lnTo>
                          <a:pt x="123" y="8"/>
                        </a:lnTo>
                        <a:lnTo>
                          <a:pt x="108" y="13"/>
                        </a:lnTo>
                        <a:lnTo>
                          <a:pt x="92" y="21"/>
                        </a:lnTo>
                        <a:lnTo>
                          <a:pt x="78" y="30"/>
                        </a:lnTo>
                        <a:lnTo>
                          <a:pt x="64" y="40"/>
                        </a:lnTo>
                        <a:lnTo>
                          <a:pt x="52" y="52"/>
                        </a:lnTo>
                        <a:lnTo>
                          <a:pt x="41" y="64"/>
                        </a:lnTo>
                        <a:lnTo>
                          <a:pt x="30" y="77"/>
                        </a:lnTo>
                        <a:lnTo>
                          <a:pt x="21" y="92"/>
                        </a:lnTo>
                        <a:lnTo>
                          <a:pt x="14" y="107"/>
                        </a:lnTo>
                        <a:lnTo>
                          <a:pt x="8" y="123"/>
                        </a:lnTo>
                        <a:lnTo>
                          <a:pt x="3" y="139"/>
                        </a:lnTo>
                        <a:lnTo>
                          <a:pt x="1" y="157"/>
                        </a:lnTo>
                        <a:lnTo>
                          <a:pt x="0" y="175"/>
                        </a:lnTo>
                        <a:lnTo>
                          <a:pt x="1" y="193"/>
                        </a:lnTo>
                        <a:lnTo>
                          <a:pt x="3" y="210"/>
                        </a:lnTo>
                        <a:lnTo>
                          <a:pt x="8" y="227"/>
                        </a:lnTo>
                        <a:lnTo>
                          <a:pt x="14" y="243"/>
                        </a:lnTo>
                        <a:lnTo>
                          <a:pt x="21" y="259"/>
                        </a:lnTo>
                        <a:lnTo>
                          <a:pt x="30" y="273"/>
                        </a:lnTo>
                        <a:lnTo>
                          <a:pt x="41" y="286"/>
                        </a:lnTo>
                        <a:lnTo>
                          <a:pt x="52" y="299"/>
                        </a:lnTo>
                        <a:lnTo>
                          <a:pt x="64" y="310"/>
                        </a:lnTo>
                        <a:lnTo>
                          <a:pt x="78" y="320"/>
                        </a:lnTo>
                        <a:lnTo>
                          <a:pt x="92" y="329"/>
                        </a:lnTo>
                        <a:lnTo>
                          <a:pt x="108" y="336"/>
                        </a:lnTo>
                        <a:lnTo>
                          <a:pt x="123" y="342"/>
                        </a:lnTo>
                        <a:lnTo>
                          <a:pt x="141" y="346"/>
                        </a:lnTo>
                        <a:lnTo>
                          <a:pt x="158" y="348"/>
                        </a:lnTo>
                        <a:lnTo>
                          <a:pt x="176" y="349"/>
                        </a:lnTo>
                        <a:close/>
                      </a:path>
                    </a:pathLst>
                  </a:custGeom>
                  <a:solidFill>
                    <a:srgbClr val="FFCCCC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FF9933"/>
                    </a:outerShdw>
                  </a:effec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</p:grpSp>
        <p:grpSp>
          <p:nvGrpSpPr>
            <p:cNvPr id="859771" name="Group 635"/>
            <p:cNvGrpSpPr>
              <a:grpSpLocks/>
            </p:cNvGrpSpPr>
            <p:nvPr/>
          </p:nvGrpSpPr>
          <p:grpSpPr bwMode="auto">
            <a:xfrm>
              <a:off x="4037" y="2115"/>
              <a:ext cx="749" cy="499"/>
              <a:chOff x="1037" y="336"/>
              <a:chExt cx="1140" cy="855"/>
            </a:xfrm>
          </p:grpSpPr>
          <p:sp>
            <p:nvSpPr>
              <p:cNvPr id="859772" name="AutoShape 636"/>
              <p:cNvSpPr>
                <a:spLocks noChangeArrowheads="1"/>
              </p:cNvSpPr>
              <p:nvPr/>
            </p:nvSpPr>
            <p:spPr bwMode="auto">
              <a:xfrm>
                <a:off x="1047" y="348"/>
                <a:ext cx="234" cy="582"/>
              </a:xfrm>
              <a:prstGeom prst="roundRect">
                <a:avLst>
                  <a:gd name="adj" fmla="val 12759"/>
                </a:avLst>
              </a:prstGeom>
              <a:solidFill>
                <a:srgbClr val="FFCC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859773" name="Group 637"/>
              <p:cNvGrpSpPr>
                <a:grpSpLocks/>
              </p:cNvGrpSpPr>
              <p:nvPr/>
            </p:nvGrpSpPr>
            <p:grpSpPr bwMode="auto">
              <a:xfrm>
                <a:off x="1037" y="336"/>
                <a:ext cx="1140" cy="855"/>
                <a:chOff x="1037" y="336"/>
                <a:chExt cx="1140" cy="855"/>
              </a:xfrm>
            </p:grpSpPr>
            <p:sp>
              <p:nvSpPr>
                <p:cNvPr id="859774" name="AutoShape 638"/>
                <p:cNvSpPr>
                  <a:spLocks noChangeArrowheads="1"/>
                </p:cNvSpPr>
                <p:nvPr/>
              </p:nvSpPr>
              <p:spPr bwMode="auto">
                <a:xfrm>
                  <a:off x="1364" y="348"/>
                  <a:ext cx="570" cy="510"/>
                </a:xfrm>
                <a:prstGeom prst="roundRect">
                  <a:avLst>
                    <a:gd name="adj" fmla="val 9162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859775" name="Group 639"/>
                <p:cNvGrpSpPr>
                  <a:grpSpLocks/>
                </p:cNvGrpSpPr>
                <p:nvPr/>
              </p:nvGrpSpPr>
              <p:grpSpPr bwMode="auto">
                <a:xfrm>
                  <a:off x="1037" y="336"/>
                  <a:ext cx="1140" cy="855"/>
                  <a:chOff x="3587" y="1820"/>
                  <a:chExt cx="3420" cy="2313"/>
                </a:xfrm>
              </p:grpSpPr>
              <p:grpSp>
                <p:nvGrpSpPr>
                  <p:cNvPr id="859776" name="Group 640"/>
                  <p:cNvGrpSpPr>
                    <a:grpSpLocks/>
                  </p:cNvGrpSpPr>
                  <p:nvPr/>
                </p:nvGrpSpPr>
                <p:grpSpPr bwMode="auto">
                  <a:xfrm>
                    <a:off x="4549" y="1827"/>
                    <a:ext cx="1771" cy="1669"/>
                    <a:chOff x="4549" y="1827"/>
                    <a:chExt cx="1771" cy="1669"/>
                  </a:xfrm>
                </p:grpSpPr>
                <p:sp>
                  <p:nvSpPr>
                    <p:cNvPr id="859777" name="Freeform 641"/>
                    <p:cNvSpPr>
                      <a:spLocks/>
                    </p:cNvSpPr>
                    <p:nvPr/>
                  </p:nvSpPr>
                  <p:spPr bwMode="auto">
                    <a:xfrm flipH="1">
                      <a:off x="4549" y="1827"/>
                      <a:ext cx="1771" cy="1428"/>
                    </a:xfrm>
                    <a:custGeom>
                      <a:avLst/>
                      <a:gdLst>
                        <a:gd name="T0" fmla="*/ 9780 w 10532"/>
                        <a:gd name="T1" fmla="*/ 7842 h 8239"/>
                        <a:gd name="T2" fmla="*/ 9880 w 10532"/>
                        <a:gd name="T3" fmla="*/ 7813 h 8239"/>
                        <a:gd name="T4" fmla="*/ 9968 w 10532"/>
                        <a:gd name="T5" fmla="*/ 7763 h 8239"/>
                        <a:gd name="T6" fmla="*/ 10042 w 10532"/>
                        <a:gd name="T7" fmla="*/ 7693 h 8239"/>
                        <a:gd name="T8" fmla="*/ 10096 w 10532"/>
                        <a:gd name="T9" fmla="*/ 7607 h 8239"/>
                        <a:gd name="T10" fmla="*/ 10129 w 10532"/>
                        <a:gd name="T11" fmla="*/ 7510 h 8239"/>
                        <a:gd name="T12" fmla="*/ 10138 w 10532"/>
                        <a:gd name="T13" fmla="*/ 814 h 8239"/>
                        <a:gd name="T14" fmla="*/ 10125 w 10532"/>
                        <a:gd name="T15" fmla="*/ 711 h 8239"/>
                        <a:gd name="T16" fmla="*/ 10089 w 10532"/>
                        <a:gd name="T17" fmla="*/ 616 h 8239"/>
                        <a:gd name="T18" fmla="*/ 10028 w 10532"/>
                        <a:gd name="T19" fmla="*/ 532 h 8239"/>
                        <a:gd name="T20" fmla="*/ 9950 w 10532"/>
                        <a:gd name="T21" fmla="*/ 463 h 8239"/>
                        <a:gd name="T22" fmla="*/ 9858 w 10532"/>
                        <a:gd name="T23" fmla="*/ 417 h 8239"/>
                        <a:gd name="T24" fmla="*/ 9757 w 10532"/>
                        <a:gd name="T25" fmla="*/ 395 h 8239"/>
                        <a:gd name="T26" fmla="*/ 773 w 10532"/>
                        <a:gd name="T27" fmla="*/ 395 h 8239"/>
                        <a:gd name="T28" fmla="*/ 673 w 10532"/>
                        <a:gd name="T29" fmla="*/ 417 h 8239"/>
                        <a:gd name="T30" fmla="*/ 581 w 10532"/>
                        <a:gd name="T31" fmla="*/ 463 h 8239"/>
                        <a:gd name="T32" fmla="*/ 502 w 10532"/>
                        <a:gd name="T33" fmla="*/ 532 h 8239"/>
                        <a:gd name="T34" fmla="*/ 443 w 10532"/>
                        <a:gd name="T35" fmla="*/ 616 h 8239"/>
                        <a:gd name="T36" fmla="*/ 405 w 10532"/>
                        <a:gd name="T37" fmla="*/ 711 h 8239"/>
                        <a:gd name="T38" fmla="*/ 393 w 10532"/>
                        <a:gd name="T39" fmla="*/ 814 h 8239"/>
                        <a:gd name="T40" fmla="*/ 401 w 10532"/>
                        <a:gd name="T41" fmla="*/ 7508 h 8239"/>
                        <a:gd name="T42" fmla="*/ 433 w 10532"/>
                        <a:gd name="T43" fmla="*/ 7605 h 8239"/>
                        <a:gd name="T44" fmla="*/ 489 w 10532"/>
                        <a:gd name="T45" fmla="*/ 7692 h 8239"/>
                        <a:gd name="T46" fmla="*/ 565 w 10532"/>
                        <a:gd name="T47" fmla="*/ 7764 h 8239"/>
                        <a:gd name="T48" fmla="*/ 653 w 10532"/>
                        <a:gd name="T49" fmla="*/ 7814 h 8239"/>
                        <a:gd name="T50" fmla="*/ 753 w 10532"/>
                        <a:gd name="T51" fmla="*/ 7842 h 8239"/>
                        <a:gd name="T52" fmla="*/ 5270 w 10532"/>
                        <a:gd name="T53" fmla="*/ 8239 h 8239"/>
                        <a:gd name="T54" fmla="*/ 655 w 10532"/>
                        <a:gd name="T55" fmla="*/ 8224 h 8239"/>
                        <a:gd name="T56" fmla="*/ 467 w 10532"/>
                        <a:gd name="T57" fmla="*/ 8161 h 8239"/>
                        <a:gd name="T58" fmla="*/ 298 w 10532"/>
                        <a:gd name="T59" fmla="*/ 8055 h 8239"/>
                        <a:gd name="T60" fmla="*/ 159 w 10532"/>
                        <a:gd name="T61" fmla="*/ 7910 h 8239"/>
                        <a:gd name="T62" fmla="*/ 61 w 10532"/>
                        <a:gd name="T63" fmla="*/ 7737 h 8239"/>
                        <a:gd name="T64" fmla="*/ 8 w 10532"/>
                        <a:gd name="T65" fmla="*/ 7546 h 8239"/>
                        <a:gd name="T66" fmla="*/ 1 w 10532"/>
                        <a:gd name="T67" fmla="*/ 772 h 8239"/>
                        <a:gd name="T68" fmla="*/ 36 w 10532"/>
                        <a:gd name="T69" fmla="*/ 572 h 8239"/>
                        <a:gd name="T70" fmla="*/ 117 w 10532"/>
                        <a:gd name="T71" fmla="*/ 392 h 8239"/>
                        <a:gd name="T72" fmla="*/ 239 w 10532"/>
                        <a:gd name="T73" fmla="*/ 238 h 8239"/>
                        <a:gd name="T74" fmla="*/ 392 w 10532"/>
                        <a:gd name="T75" fmla="*/ 118 h 8239"/>
                        <a:gd name="T76" fmla="*/ 573 w 10532"/>
                        <a:gd name="T77" fmla="*/ 36 h 8239"/>
                        <a:gd name="T78" fmla="*/ 773 w 10532"/>
                        <a:gd name="T79" fmla="*/ 1 h 8239"/>
                        <a:gd name="T80" fmla="*/ 9836 w 10532"/>
                        <a:gd name="T81" fmla="*/ 9 h 8239"/>
                        <a:gd name="T82" fmla="*/ 10028 w 10532"/>
                        <a:gd name="T83" fmla="*/ 61 h 8239"/>
                        <a:gd name="T84" fmla="*/ 10201 w 10532"/>
                        <a:gd name="T85" fmla="*/ 160 h 8239"/>
                        <a:gd name="T86" fmla="*/ 10348 w 10532"/>
                        <a:gd name="T87" fmla="*/ 299 h 8239"/>
                        <a:gd name="T88" fmla="*/ 10454 w 10532"/>
                        <a:gd name="T89" fmla="*/ 466 h 8239"/>
                        <a:gd name="T90" fmla="*/ 10517 w 10532"/>
                        <a:gd name="T91" fmla="*/ 654 h 8239"/>
                        <a:gd name="T92" fmla="*/ 10532 w 10532"/>
                        <a:gd name="T93" fmla="*/ 7425 h 8239"/>
                        <a:gd name="T94" fmla="*/ 10508 w 10532"/>
                        <a:gd name="T95" fmla="*/ 7624 h 8239"/>
                        <a:gd name="T96" fmla="*/ 10437 w 10532"/>
                        <a:gd name="T97" fmla="*/ 7809 h 8239"/>
                        <a:gd name="T98" fmla="*/ 10321 w 10532"/>
                        <a:gd name="T99" fmla="*/ 7972 h 8239"/>
                        <a:gd name="T100" fmla="*/ 10169 w 10532"/>
                        <a:gd name="T101" fmla="*/ 8103 h 8239"/>
                        <a:gd name="T102" fmla="*/ 9991 w 10532"/>
                        <a:gd name="T103" fmla="*/ 8192 h 8239"/>
                        <a:gd name="T104" fmla="*/ 9797 w 10532"/>
                        <a:gd name="T105" fmla="*/ 8236 h 82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0532" h="8239">
                          <a:moveTo>
                            <a:pt x="5270" y="7846"/>
                          </a:moveTo>
                          <a:lnTo>
                            <a:pt x="9716" y="7846"/>
                          </a:lnTo>
                          <a:lnTo>
                            <a:pt x="9738" y="7846"/>
                          </a:lnTo>
                          <a:lnTo>
                            <a:pt x="9758" y="7844"/>
                          </a:lnTo>
                          <a:lnTo>
                            <a:pt x="9780" y="7842"/>
                          </a:lnTo>
                          <a:lnTo>
                            <a:pt x="9801" y="7837"/>
                          </a:lnTo>
                          <a:lnTo>
                            <a:pt x="9821" y="7833"/>
                          </a:lnTo>
                          <a:lnTo>
                            <a:pt x="9841" y="7827"/>
                          </a:lnTo>
                          <a:lnTo>
                            <a:pt x="9860" y="7821"/>
                          </a:lnTo>
                          <a:lnTo>
                            <a:pt x="9880" y="7813"/>
                          </a:lnTo>
                          <a:lnTo>
                            <a:pt x="9899" y="7804"/>
                          </a:lnTo>
                          <a:lnTo>
                            <a:pt x="9916" y="7796"/>
                          </a:lnTo>
                          <a:lnTo>
                            <a:pt x="9934" y="7785"/>
                          </a:lnTo>
                          <a:lnTo>
                            <a:pt x="9952" y="7774"/>
                          </a:lnTo>
                          <a:lnTo>
                            <a:pt x="9968" y="7763"/>
                          </a:lnTo>
                          <a:lnTo>
                            <a:pt x="9984" y="7750"/>
                          </a:lnTo>
                          <a:lnTo>
                            <a:pt x="10000" y="7737"/>
                          </a:lnTo>
                          <a:lnTo>
                            <a:pt x="10014" y="7722"/>
                          </a:lnTo>
                          <a:lnTo>
                            <a:pt x="10028" y="7708"/>
                          </a:lnTo>
                          <a:lnTo>
                            <a:pt x="10042" y="7693"/>
                          </a:lnTo>
                          <a:lnTo>
                            <a:pt x="10054" y="7676"/>
                          </a:lnTo>
                          <a:lnTo>
                            <a:pt x="10066" y="7660"/>
                          </a:lnTo>
                          <a:lnTo>
                            <a:pt x="10077" y="7644"/>
                          </a:lnTo>
                          <a:lnTo>
                            <a:pt x="10087" y="7626"/>
                          </a:lnTo>
                          <a:lnTo>
                            <a:pt x="10096" y="7607"/>
                          </a:lnTo>
                          <a:lnTo>
                            <a:pt x="10105" y="7589"/>
                          </a:lnTo>
                          <a:lnTo>
                            <a:pt x="10113" y="7570"/>
                          </a:lnTo>
                          <a:lnTo>
                            <a:pt x="10119" y="7551"/>
                          </a:lnTo>
                          <a:lnTo>
                            <a:pt x="10125" y="7530"/>
                          </a:lnTo>
                          <a:lnTo>
                            <a:pt x="10129" y="7510"/>
                          </a:lnTo>
                          <a:lnTo>
                            <a:pt x="10134" y="7489"/>
                          </a:lnTo>
                          <a:lnTo>
                            <a:pt x="10136" y="7468"/>
                          </a:lnTo>
                          <a:lnTo>
                            <a:pt x="10137" y="7447"/>
                          </a:lnTo>
                          <a:lnTo>
                            <a:pt x="10138" y="7425"/>
                          </a:lnTo>
                          <a:lnTo>
                            <a:pt x="10138" y="814"/>
                          </a:lnTo>
                          <a:lnTo>
                            <a:pt x="10138" y="793"/>
                          </a:lnTo>
                          <a:lnTo>
                            <a:pt x="10136" y="772"/>
                          </a:lnTo>
                          <a:lnTo>
                            <a:pt x="10134" y="752"/>
                          </a:lnTo>
                          <a:lnTo>
                            <a:pt x="10130" y="731"/>
                          </a:lnTo>
                          <a:lnTo>
                            <a:pt x="10125" y="711"/>
                          </a:lnTo>
                          <a:lnTo>
                            <a:pt x="10119" y="691"/>
                          </a:lnTo>
                          <a:lnTo>
                            <a:pt x="10114" y="672"/>
                          </a:lnTo>
                          <a:lnTo>
                            <a:pt x="10106" y="653"/>
                          </a:lnTo>
                          <a:lnTo>
                            <a:pt x="10098" y="633"/>
                          </a:lnTo>
                          <a:lnTo>
                            <a:pt x="10089" y="616"/>
                          </a:lnTo>
                          <a:lnTo>
                            <a:pt x="10079" y="597"/>
                          </a:lnTo>
                          <a:lnTo>
                            <a:pt x="10068" y="580"/>
                          </a:lnTo>
                          <a:lnTo>
                            <a:pt x="10056" y="563"/>
                          </a:lnTo>
                          <a:lnTo>
                            <a:pt x="10043" y="547"/>
                          </a:lnTo>
                          <a:lnTo>
                            <a:pt x="10028" y="532"/>
                          </a:lnTo>
                          <a:lnTo>
                            <a:pt x="10014" y="516"/>
                          </a:lnTo>
                          <a:lnTo>
                            <a:pt x="9999" y="502"/>
                          </a:lnTo>
                          <a:lnTo>
                            <a:pt x="9983" y="488"/>
                          </a:lnTo>
                          <a:lnTo>
                            <a:pt x="9967" y="475"/>
                          </a:lnTo>
                          <a:lnTo>
                            <a:pt x="9950" y="463"/>
                          </a:lnTo>
                          <a:lnTo>
                            <a:pt x="9933" y="452"/>
                          </a:lnTo>
                          <a:lnTo>
                            <a:pt x="9914" y="442"/>
                          </a:lnTo>
                          <a:lnTo>
                            <a:pt x="9897" y="433"/>
                          </a:lnTo>
                          <a:lnTo>
                            <a:pt x="9877" y="424"/>
                          </a:lnTo>
                          <a:lnTo>
                            <a:pt x="9858" y="417"/>
                          </a:lnTo>
                          <a:lnTo>
                            <a:pt x="9839" y="411"/>
                          </a:lnTo>
                          <a:lnTo>
                            <a:pt x="9819" y="406"/>
                          </a:lnTo>
                          <a:lnTo>
                            <a:pt x="9799" y="400"/>
                          </a:lnTo>
                          <a:lnTo>
                            <a:pt x="9778" y="397"/>
                          </a:lnTo>
                          <a:lnTo>
                            <a:pt x="9757" y="395"/>
                          </a:lnTo>
                          <a:lnTo>
                            <a:pt x="9737" y="394"/>
                          </a:lnTo>
                          <a:lnTo>
                            <a:pt x="9716" y="393"/>
                          </a:lnTo>
                          <a:lnTo>
                            <a:pt x="816" y="393"/>
                          </a:lnTo>
                          <a:lnTo>
                            <a:pt x="794" y="394"/>
                          </a:lnTo>
                          <a:lnTo>
                            <a:pt x="773" y="395"/>
                          </a:lnTo>
                          <a:lnTo>
                            <a:pt x="753" y="397"/>
                          </a:lnTo>
                          <a:lnTo>
                            <a:pt x="732" y="400"/>
                          </a:lnTo>
                          <a:lnTo>
                            <a:pt x="713" y="406"/>
                          </a:lnTo>
                          <a:lnTo>
                            <a:pt x="693" y="411"/>
                          </a:lnTo>
                          <a:lnTo>
                            <a:pt x="673" y="417"/>
                          </a:lnTo>
                          <a:lnTo>
                            <a:pt x="653" y="424"/>
                          </a:lnTo>
                          <a:lnTo>
                            <a:pt x="635" y="433"/>
                          </a:lnTo>
                          <a:lnTo>
                            <a:pt x="616" y="442"/>
                          </a:lnTo>
                          <a:lnTo>
                            <a:pt x="599" y="452"/>
                          </a:lnTo>
                          <a:lnTo>
                            <a:pt x="581" y="463"/>
                          </a:lnTo>
                          <a:lnTo>
                            <a:pt x="565" y="475"/>
                          </a:lnTo>
                          <a:lnTo>
                            <a:pt x="548" y="488"/>
                          </a:lnTo>
                          <a:lnTo>
                            <a:pt x="532" y="502"/>
                          </a:lnTo>
                          <a:lnTo>
                            <a:pt x="517" y="516"/>
                          </a:lnTo>
                          <a:lnTo>
                            <a:pt x="502" y="532"/>
                          </a:lnTo>
                          <a:lnTo>
                            <a:pt x="489" y="547"/>
                          </a:lnTo>
                          <a:lnTo>
                            <a:pt x="476" y="563"/>
                          </a:lnTo>
                          <a:lnTo>
                            <a:pt x="464" y="580"/>
                          </a:lnTo>
                          <a:lnTo>
                            <a:pt x="453" y="597"/>
                          </a:lnTo>
                          <a:lnTo>
                            <a:pt x="443" y="616"/>
                          </a:lnTo>
                          <a:lnTo>
                            <a:pt x="433" y="633"/>
                          </a:lnTo>
                          <a:lnTo>
                            <a:pt x="425" y="653"/>
                          </a:lnTo>
                          <a:lnTo>
                            <a:pt x="418" y="672"/>
                          </a:lnTo>
                          <a:lnTo>
                            <a:pt x="411" y="691"/>
                          </a:lnTo>
                          <a:lnTo>
                            <a:pt x="405" y="711"/>
                          </a:lnTo>
                          <a:lnTo>
                            <a:pt x="401" y="731"/>
                          </a:lnTo>
                          <a:lnTo>
                            <a:pt x="398" y="752"/>
                          </a:lnTo>
                          <a:lnTo>
                            <a:pt x="396" y="772"/>
                          </a:lnTo>
                          <a:lnTo>
                            <a:pt x="393" y="793"/>
                          </a:lnTo>
                          <a:lnTo>
                            <a:pt x="393" y="814"/>
                          </a:lnTo>
                          <a:lnTo>
                            <a:pt x="393" y="7425"/>
                          </a:lnTo>
                          <a:lnTo>
                            <a:pt x="393" y="7445"/>
                          </a:lnTo>
                          <a:lnTo>
                            <a:pt x="396" y="7466"/>
                          </a:lnTo>
                          <a:lnTo>
                            <a:pt x="398" y="7487"/>
                          </a:lnTo>
                          <a:lnTo>
                            <a:pt x="401" y="7508"/>
                          </a:lnTo>
                          <a:lnTo>
                            <a:pt x="405" y="7528"/>
                          </a:lnTo>
                          <a:lnTo>
                            <a:pt x="411" y="7547"/>
                          </a:lnTo>
                          <a:lnTo>
                            <a:pt x="418" y="7567"/>
                          </a:lnTo>
                          <a:lnTo>
                            <a:pt x="425" y="7587"/>
                          </a:lnTo>
                          <a:lnTo>
                            <a:pt x="433" y="7605"/>
                          </a:lnTo>
                          <a:lnTo>
                            <a:pt x="443" y="7624"/>
                          </a:lnTo>
                          <a:lnTo>
                            <a:pt x="453" y="7641"/>
                          </a:lnTo>
                          <a:lnTo>
                            <a:pt x="464" y="7659"/>
                          </a:lnTo>
                          <a:lnTo>
                            <a:pt x="476" y="7675"/>
                          </a:lnTo>
                          <a:lnTo>
                            <a:pt x="489" y="7692"/>
                          </a:lnTo>
                          <a:lnTo>
                            <a:pt x="502" y="7708"/>
                          </a:lnTo>
                          <a:lnTo>
                            <a:pt x="517" y="7722"/>
                          </a:lnTo>
                          <a:lnTo>
                            <a:pt x="532" y="7738"/>
                          </a:lnTo>
                          <a:lnTo>
                            <a:pt x="548" y="7751"/>
                          </a:lnTo>
                          <a:lnTo>
                            <a:pt x="565" y="7764"/>
                          </a:lnTo>
                          <a:lnTo>
                            <a:pt x="581" y="7776"/>
                          </a:lnTo>
                          <a:lnTo>
                            <a:pt x="599" y="7787"/>
                          </a:lnTo>
                          <a:lnTo>
                            <a:pt x="616" y="7797"/>
                          </a:lnTo>
                          <a:lnTo>
                            <a:pt x="635" y="7807"/>
                          </a:lnTo>
                          <a:lnTo>
                            <a:pt x="653" y="7814"/>
                          </a:lnTo>
                          <a:lnTo>
                            <a:pt x="673" y="7822"/>
                          </a:lnTo>
                          <a:lnTo>
                            <a:pt x="693" y="7829"/>
                          </a:lnTo>
                          <a:lnTo>
                            <a:pt x="713" y="7834"/>
                          </a:lnTo>
                          <a:lnTo>
                            <a:pt x="732" y="7838"/>
                          </a:lnTo>
                          <a:lnTo>
                            <a:pt x="753" y="7842"/>
                          </a:lnTo>
                          <a:lnTo>
                            <a:pt x="773" y="7844"/>
                          </a:lnTo>
                          <a:lnTo>
                            <a:pt x="794" y="7846"/>
                          </a:lnTo>
                          <a:lnTo>
                            <a:pt x="816" y="7846"/>
                          </a:lnTo>
                          <a:lnTo>
                            <a:pt x="5270" y="7846"/>
                          </a:lnTo>
                          <a:lnTo>
                            <a:pt x="5270" y="8239"/>
                          </a:lnTo>
                          <a:lnTo>
                            <a:pt x="816" y="8239"/>
                          </a:lnTo>
                          <a:lnTo>
                            <a:pt x="775" y="8238"/>
                          </a:lnTo>
                          <a:lnTo>
                            <a:pt x="735" y="8236"/>
                          </a:lnTo>
                          <a:lnTo>
                            <a:pt x="694" y="8230"/>
                          </a:lnTo>
                          <a:lnTo>
                            <a:pt x="655" y="8224"/>
                          </a:lnTo>
                          <a:lnTo>
                            <a:pt x="616" y="8215"/>
                          </a:lnTo>
                          <a:lnTo>
                            <a:pt x="578" y="8204"/>
                          </a:lnTo>
                          <a:lnTo>
                            <a:pt x="539" y="8192"/>
                          </a:lnTo>
                          <a:lnTo>
                            <a:pt x="503" y="8178"/>
                          </a:lnTo>
                          <a:lnTo>
                            <a:pt x="467" y="8161"/>
                          </a:lnTo>
                          <a:lnTo>
                            <a:pt x="431" y="8144"/>
                          </a:lnTo>
                          <a:lnTo>
                            <a:pt x="397" y="8124"/>
                          </a:lnTo>
                          <a:lnTo>
                            <a:pt x="363" y="8103"/>
                          </a:lnTo>
                          <a:lnTo>
                            <a:pt x="330" y="8080"/>
                          </a:lnTo>
                          <a:lnTo>
                            <a:pt x="298" y="8055"/>
                          </a:lnTo>
                          <a:lnTo>
                            <a:pt x="267" y="8029"/>
                          </a:lnTo>
                          <a:lnTo>
                            <a:pt x="239" y="8000"/>
                          </a:lnTo>
                          <a:lnTo>
                            <a:pt x="210" y="7972"/>
                          </a:lnTo>
                          <a:lnTo>
                            <a:pt x="184" y="7941"/>
                          </a:lnTo>
                          <a:lnTo>
                            <a:pt x="159" y="7910"/>
                          </a:lnTo>
                          <a:lnTo>
                            <a:pt x="136" y="7877"/>
                          </a:lnTo>
                          <a:lnTo>
                            <a:pt x="115" y="7843"/>
                          </a:lnTo>
                          <a:lnTo>
                            <a:pt x="95" y="7809"/>
                          </a:lnTo>
                          <a:lnTo>
                            <a:pt x="76" y="7773"/>
                          </a:lnTo>
                          <a:lnTo>
                            <a:pt x="61" y="7737"/>
                          </a:lnTo>
                          <a:lnTo>
                            <a:pt x="47" y="7699"/>
                          </a:lnTo>
                          <a:lnTo>
                            <a:pt x="34" y="7662"/>
                          </a:lnTo>
                          <a:lnTo>
                            <a:pt x="24" y="7624"/>
                          </a:lnTo>
                          <a:lnTo>
                            <a:pt x="15" y="7586"/>
                          </a:lnTo>
                          <a:lnTo>
                            <a:pt x="8" y="7546"/>
                          </a:lnTo>
                          <a:lnTo>
                            <a:pt x="3" y="7506"/>
                          </a:lnTo>
                          <a:lnTo>
                            <a:pt x="0" y="7465"/>
                          </a:lnTo>
                          <a:lnTo>
                            <a:pt x="0" y="7425"/>
                          </a:lnTo>
                          <a:lnTo>
                            <a:pt x="0" y="814"/>
                          </a:lnTo>
                          <a:lnTo>
                            <a:pt x="1" y="772"/>
                          </a:lnTo>
                          <a:lnTo>
                            <a:pt x="3" y="731"/>
                          </a:lnTo>
                          <a:lnTo>
                            <a:pt x="8" y="690"/>
                          </a:lnTo>
                          <a:lnTo>
                            <a:pt x="16" y="650"/>
                          </a:lnTo>
                          <a:lnTo>
                            <a:pt x="25" y="610"/>
                          </a:lnTo>
                          <a:lnTo>
                            <a:pt x="36" y="572"/>
                          </a:lnTo>
                          <a:lnTo>
                            <a:pt x="49" y="534"/>
                          </a:lnTo>
                          <a:lnTo>
                            <a:pt x="63" y="498"/>
                          </a:lnTo>
                          <a:lnTo>
                            <a:pt x="80" y="462"/>
                          </a:lnTo>
                          <a:lnTo>
                            <a:pt x="97" y="427"/>
                          </a:lnTo>
                          <a:lnTo>
                            <a:pt x="117" y="392"/>
                          </a:lnTo>
                          <a:lnTo>
                            <a:pt x="139" y="359"/>
                          </a:lnTo>
                          <a:lnTo>
                            <a:pt x="162" y="327"/>
                          </a:lnTo>
                          <a:lnTo>
                            <a:pt x="186" y="296"/>
                          </a:lnTo>
                          <a:lnTo>
                            <a:pt x="211" y="267"/>
                          </a:lnTo>
                          <a:lnTo>
                            <a:pt x="239" y="238"/>
                          </a:lnTo>
                          <a:lnTo>
                            <a:pt x="267" y="211"/>
                          </a:lnTo>
                          <a:lnTo>
                            <a:pt x="297" y="186"/>
                          </a:lnTo>
                          <a:lnTo>
                            <a:pt x="328" y="162"/>
                          </a:lnTo>
                          <a:lnTo>
                            <a:pt x="359" y="139"/>
                          </a:lnTo>
                          <a:lnTo>
                            <a:pt x="392" y="118"/>
                          </a:lnTo>
                          <a:lnTo>
                            <a:pt x="426" y="98"/>
                          </a:lnTo>
                          <a:lnTo>
                            <a:pt x="461" y="80"/>
                          </a:lnTo>
                          <a:lnTo>
                            <a:pt x="498" y="63"/>
                          </a:lnTo>
                          <a:lnTo>
                            <a:pt x="535" y="49"/>
                          </a:lnTo>
                          <a:lnTo>
                            <a:pt x="573" y="36"/>
                          </a:lnTo>
                          <a:lnTo>
                            <a:pt x="612" y="25"/>
                          </a:lnTo>
                          <a:lnTo>
                            <a:pt x="651" y="16"/>
                          </a:lnTo>
                          <a:lnTo>
                            <a:pt x="691" y="9"/>
                          </a:lnTo>
                          <a:lnTo>
                            <a:pt x="732" y="4"/>
                          </a:lnTo>
                          <a:lnTo>
                            <a:pt x="773" y="1"/>
                          </a:lnTo>
                          <a:lnTo>
                            <a:pt x="816" y="0"/>
                          </a:lnTo>
                          <a:lnTo>
                            <a:pt x="9716" y="0"/>
                          </a:lnTo>
                          <a:lnTo>
                            <a:pt x="9756" y="1"/>
                          </a:lnTo>
                          <a:lnTo>
                            <a:pt x="9797" y="3"/>
                          </a:lnTo>
                          <a:lnTo>
                            <a:pt x="9836" y="9"/>
                          </a:lnTo>
                          <a:lnTo>
                            <a:pt x="9876" y="15"/>
                          </a:lnTo>
                          <a:lnTo>
                            <a:pt x="9915" y="24"/>
                          </a:lnTo>
                          <a:lnTo>
                            <a:pt x="9954" y="35"/>
                          </a:lnTo>
                          <a:lnTo>
                            <a:pt x="9991" y="47"/>
                          </a:lnTo>
                          <a:lnTo>
                            <a:pt x="10028" y="61"/>
                          </a:lnTo>
                          <a:lnTo>
                            <a:pt x="10065" y="77"/>
                          </a:lnTo>
                          <a:lnTo>
                            <a:pt x="10100" y="95"/>
                          </a:lnTo>
                          <a:lnTo>
                            <a:pt x="10135" y="115"/>
                          </a:lnTo>
                          <a:lnTo>
                            <a:pt x="10169" y="135"/>
                          </a:lnTo>
                          <a:lnTo>
                            <a:pt x="10201" y="160"/>
                          </a:lnTo>
                          <a:lnTo>
                            <a:pt x="10232" y="184"/>
                          </a:lnTo>
                          <a:lnTo>
                            <a:pt x="10263" y="210"/>
                          </a:lnTo>
                          <a:lnTo>
                            <a:pt x="10293" y="238"/>
                          </a:lnTo>
                          <a:lnTo>
                            <a:pt x="10321" y="268"/>
                          </a:lnTo>
                          <a:lnTo>
                            <a:pt x="10348" y="299"/>
                          </a:lnTo>
                          <a:lnTo>
                            <a:pt x="10372" y="330"/>
                          </a:lnTo>
                          <a:lnTo>
                            <a:pt x="10396" y="362"/>
                          </a:lnTo>
                          <a:lnTo>
                            <a:pt x="10417" y="396"/>
                          </a:lnTo>
                          <a:lnTo>
                            <a:pt x="10437" y="431"/>
                          </a:lnTo>
                          <a:lnTo>
                            <a:pt x="10454" y="466"/>
                          </a:lnTo>
                          <a:lnTo>
                            <a:pt x="10471" y="502"/>
                          </a:lnTo>
                          <a:lnTo>
                            <a:pt x="10485" y="539"/>
                          </a:lnTo>
                          <a:lnTo>
                            <a:pt x="10497" y="577"/>
                          </a:lnTo>
                          <a:lnTo>
                            <a:pt x="10508" y="615"/>
                          </a:lnTo>
                          <a:lnTo>
                            <a:pt x="10517" y="654"/>
                          </a:lnTo>
                          <a:lnTo>
                            <a:pt x="10523" y="694"/>
                          </a:lnTo>
                          <a:lnTo>
                            <a:pt x="10529" y="733"/>
                          </a:lnTo>
                          <a:lnTo>
                            <a:pt x="10531" y="774"/>
                          </a:lnTo>
                          <a:lnTo>
                            <a:pt x="10532" y="814"/>
                          </a:lnTo>
                          <a:lnTo>
                            <a:pt x="10532" y="7425"/>
                          </a:lnTo>
                          <a:lnTo>
                            <a:pt x="10531" y="7465"/>
                          </a:lnTo>
                          <a:lnTo>
                            <a:pt x="10529" y="7506"/>
                          </a:lnTo>
                          <a:lnTo>
                            <a:pt x="10523" y="7546"/>
                          </a:lnTo>
                          <a:lnTo>
                            <a:pt x="10517" y="7586"/>
                          </a:lnTo>
                          <a:lnTo>
                            <a:pt x="10508" y="7624"/>
                          </a:lnTo>
                          <a:lnTo>
                            <a:pt x="10497" y="7662"/>
                          </a:lnTo>
                          <a:lnTo>
                            <a:pt x="10485" y="7699"/>
                          </a:lnTo>
                          <a:lnTo>
                            <a:pt x="10471" y="7737"/>
                          </a:lnTo>
                          <a:lnTo>
                            <a:pt x="10454" y="7773"/>
                          </a:lnTo>
                          <a:lnTo>
                            <a:pt x="10437" y="7809"/>
                          </a:lnTo>
                          <a:lnTo>
                            <a:pt x="10417" y="7843"/>
                          </a:lnTo>
                          <a:lnTo>
                            <a:pt x="10396" y="7877"/>
                          </a:lnTo>
                          <a:lnTo>
                            <a:pt x="10372" y="7910"/>
                          </a:lnTo>
                          <a:lnTo>
                            <a:pt x="10348" y="7941"/>
                          </a:lnTo>
                          <a:lnTo>
                            <a:pt x="10321" y="7972"/>
                          </a:lnTo>
                          <a:lnTo>
                            <a:pt x="10293" y="8000"/>
                          </a:lnTo>
                          <a:lnTo>
                            <a:pt x="10263" y="8029"/>
                          </a:lnTo>
                          <a:lnTo>
                            <a:pt x="10232" y="8055"/>
                          </a:lnTo>
                          <a:lnTo>
                            <a:pt x="10201" y="8080"/>
                          </a:lnTo>
                          <a:lnTo>
                            <a:pt x="10169" y="8103"/>
                          </a:lnTo>
                          <a:lnTo>
                            <a:pt x="10135" y="8124"/>
                          </a:lnTo>
                          <a:lnTo>
                            <a:pt x="10100" y="8144"/>
                          </a:lnTo>
                          <a:lnTo>
                            <a:pt x="10065" y="8161"/>
                          </a:lnTo>
                          <a:lnTo>
                            <a:pt x="10028" y="8178"/>
                          </a:lnTo>
                          <a:lnTo>
                            <a:pt x="9991" y="8192"/>
                          </a:lnTo>
                          <a:lnTo>
                            <a:pt x="9954" y="8204"/>
                          </a:lnTo>
                          <a:lnTo>
                            <a:pt x="9915" y="8215"/>
                          </a:lnTo>
                          <a:lnTo>
                            <a:pt x="9876" y="8224"/>
                          </a:lnTo>
                          <a:lnTo>
                            <a:pt x="9836" y="8230"/>
                          </a:lnTo>
                          <a:lnTo>
                            <a:pt x="9797" y="8236"/>
                          </a:lnTo>
                          <a:lnTo>
                            <a:pt x="9756" y="8238"/>
                          </a:lnTo>
                          <a:lnTo>
                            <a:pt x="9716" y="8239"/>
                          </a:lnTo>
                          <a:lnTo>
                            <a:pt x="5270" y="8239"/>
                          </a:lnTo>
                          <a:lnTo>
                            <a:pt x="5270" y="784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78" name="Freeform 642"/>
                    <p:cNvSpPr>
                      <a:spLocks/>
                    </p:cNvSpPr>
                    <p:nvPr/>
                  </p:nvSpPr>
                  <p:spPr bwMode="auto">
                    <a:xfrm flipH="1">
                      <a:off x="4794" y="2061"/>
                      <a:ext cx="1349" cy="1011"/>
                    </a:xfrm>
                    <a:custGeom>
                      <a:avLst/>
                      <a:gdLst>
                        <a:gd name="T0" fmla="*/ 168 w 8026"/>
                        <a:gd name="T1" fmla="*/ 5666 h 5834"/>
                        <a:gd name="T2" fmla="*/ 168 w 8026"/>
                        <a:gd name="T3" fmla="*/ 75 h 5834"/>
                        <a:gd name="T4" fmla="*/ 164 w 8026"/>
                        <a:gd name="T5" fmla="*/ 58 h 5834"/>
                        <a:gd name="T6" fmla="*/ 158 w 8026"/>
                        <a:gd name="T7" fmla="*/ 44 h 5834"/>
                        <a:gd name="T8" fmla="*/ 149 w 8026"/>
                        <a:gd name="T9" fmla="*/ 30 h 5834"/>
                        <a:gd name="T10" fmla="*/ 137 w 8026"/>
                        <a:gd name="T11" fmla="*/ 19 h 5834"/>
                        <a:gd name="T12" fmla="*/ 124 w 8026"/>
                        <a:gd name="T13" fmla="*/ 10 h 5834"/>
                        <a:gd name="T14" fmla="*/ 108 w 8026"/>
                        <a:gd name="T15" fmla="*/ 3 h 5834"/>
                        <a:gd name="T16" fmla="*/ 92 w 8026"/>
                        <a:gd name="T17" fmla="*/ 0 h 5834"/>
                        <a:gd name="T18" fmla="*/ 75 w 8026"/>
                        <a:gd name="T19" fmla="*/ 0 h 5834"/>
                        <a:gd name="T20" fmla="*/ 59 w 8026"/>
                        <a:gd name="T21" fmla="*/ 3 h 5834"/>
                        <a:gd name="T22" fmla="*/ 44 w 8026"/>
                        <a:gd name="T23" fmla="*/ 10 h 5834"/>
                        <a:gd name="T24" fmla="*/ 30 w 8026"/>
                        <a:gd name="T25" fmla="*/ 19 h 5834"/>
                        <a:gd name="T26" fmla="*/ 19 w 8026"/>
                        <a:gd name="T27" fmla="*/ 30 h 5834"/>
                        <a:gd name="T28" fmla="*/ 10 w 8026"/>
                        <a:gd name="T29" fmla="*/ 44 h 5834"/>
                        <a:gd name="T30" fmla="*/ 4 w 8026"/>
                        <a:gd name="T31" fmla="*/ 58 h 5834"/>
                        <a:gd name="T32" fmla="*/ 1 w 8026"/>
                        <a:gd name="T33" fmla="*/ 75 h 5834"/>
                        <a:gd name="T34" fmla="*/ 0 w 8026"/>
                        <a:gd name="T35" fmla="*/ 5751 h 5834"/>
                        <a:gd name="T36" fmla="*/ 2 w 8026"/>
                        <a:gd name="T37" fmla="*/ 5767 h 5834"/>
                        <a:gd name="T38" fmla="*/ 6 w 8026"/>
                        <a:gd name="T39" fmla="*/ 5783 h 5834"/>
                        <a:gd name="T40" fmla="*/ 14 w 8026"/>
                        <a:gd name="T41" fmla="*/ 5798 h 5834"/>
                        <a:gd name="T42" fmla="*/ 25 w 8026"/>
                        <a:gd name="T43" fmla="*/ 5810 h 5834"/>
                        <a:gd name="T44" fmla="*/ 37 w 8026"/>
                        <a:gd name="T45" fmla="*/ 5819 h 5834"/>
                        <a:gd name="T46" fmla="*/ 51 w 8026"/>
                        <a:gd name="T47" fmla="*/ 5827 h 5834"/>
                        <a:gd name="T48" fmla="*/ 67 w 8026"/>
                        <a:gd name="T49" fmla="*/ 5833 h 5834"/>
                        <a:gd name="T50" fmla="*/ 84 w 8026"/>
                        <a:gd name="T51" fmla="*/ 5834 h 5834"/>
                        <a:gd name="T52" fmla="*/ 7951 w 8026"/>
                        <a:gd name="T53" fmla="*/ 5834 h 5834"/>
                        <a:gd name="T54" fmla="*/ 7968 w 8026"/>
                        <a:gd name="T55" fmla="*/ 5830 h 5834"/>
                        <a:gd name="T56" fmla="*/ 7982 w 8026"/>
                        <a:gd name="T57" fmla="*/ 5824 h 5834"/>
                        <a:gd name="T58" fmla="*/ 7996 w 8026"/>
                        <a:gd name="T59" fmla="*/ 5815 h 5834"/>
                        <a:gd name="T60" fmla="*/ 8007 w 8026"/>
                        <a:gd name="T61" fmla="*/ 5803 h 5834"/>
                        <a:gd name="T62" fmla="*/ 8016 w 8026"/>
                        <a:gd name="T63" fmla="*/ 5790 h 5834"/>
                        <a:gd name="T64" fmla="*/ 8023 w 8026"/>
                        <a:gd name="T65" fmla="*/ 5776 h 5834"/>
                        <a:gd name="T66" fmla="*/ 8026 w 8026"/>
                        <a:gd name="T67" fmla="*/ 5759 h 5834"/>
                        <a:gd name="T68" fmla="*/ 8026 w 8026"/>
                        <a:gd name="T69" fmla="*/ 5742 h 5834"/>
                        <a:gd name="T70" fmla="*/ 8023 w 8026"/>
                        <a:gd name="T71" fmla="*/ 5725 h 5834"/>
                        <a:gd name="T72" fmla="*/ 8016 w 8026"/>
                        <a:gd name="T73" fmla="*/ 5710 h 5834"/>
                        <a:gd name="T74" fmla="*/ 8007 w 8026"/>
                        <a:gd name="T75" fmla="*/ 5697 h 5834"/>
                        <a:gd name="T76" fmla="*/ 7996 w 8026"/>
                        <a:gd name="T77" fmla="*/ 5686 h 5834"/>
                        <a:gd name="T78" fmla="*/ 7982 w 8026"/>
                        <a:gd name="T79" fmla="*/ 5677 h 5834"/>
                        <a:gd name="T80" fmla="*/ 7968 w 8026"/>
                        <a:gd name="T81" fmla="*/ 5671 h 5834"/>
                        <a:gd name="T82" fmla="*/ 7951 w 8026"/>
                        <a:gd name="T83" fmla="*/ 5667 h 58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8026" h="5834">
                          <a:moveTo>
                            <a:pt x="7943" y="5666"/>
                          </a:moveTo>
                          <a:lnTo>
                            <a:pt x="168" y="5666"/>
                          </a:lnTo>
                          <a:lnTo>
                            <a:pt x="168" y="83"/>
                          </a:lnTo>
                          <a:lnTo>
                            <a:pt x="168" y="75"/>
                          </a:lnTo>
                          <a:lnTo>
                            <a:pt x="165" y="67"/>
                          </a:lnTo>
                          <a:lnTo>
                            <a:pt x="164" y="58"/>
                          </a:lnTo>
                          <a:lnTo>
                            <a:pt x="161" y="51"/>
                          </a:lnTo>
                          <a:lnTo>
                            <a:pt x="158" y="44"/>
                          </a:lnTo>
                          <a:lnTo>
                            <a:pt x="153" y="36"/>
                          </a:lnTo>
                          <a:lnTo>
                            <a:pt x="149" y="30"/>
                          </a:lnTo>
                          <a:lnTo>
                            <a:pt x="143" y="24"/>
                          </a:lnTo>
                          <a:lnTo>
                            <a:pt x="137" y="19"/>
                          </a:lnTo>
                          <a:lnTo>
                            <a:pt x="130" y="14"/>
                          </a:lnTo>
                          <a:lnTo>
                            <a:pt x="124" y="10"/>
                          </a:lnTo>
                          <a:lnTo>
                            <a:pt x="116" y="7"/>
                          </a:lnTo>
                          <a:lnTo>
                            <a:pt x="108" y="3"/>
                          </a:lnTo>
                          <a:lnTo>
                            <a:pt x="101" y="1"/>
                          </a:lnTo>
                          <a:lnTo>
                            <a:pt x="92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59" y="3"/>
                          </a:lnTo>
                          <a:lnTo>
                            <a:pt x="51" y="7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9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4" y="36"/>
                          </a:lnTo>
                          <a:lnTo>
                            <a:pt x="10" y="44"/>
                          </a:lnTo>
                          <a:lnTo>
                            <a:pt x="6" y="51"/>
                          </a:lnTo>
                          <a:lnTo>
                            <a:pt x="4" y="58"/>
                          </a:lnTo>
                          <a:lnTo>
                            <a:pt x="2" y="67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0" y="5751"/>
                          </a:lnTo>
                          <a:lnTo>
                            <a:pt x="1" y="5759"/>
                          </a:lnTo>
                          <a:lnTo>
                            <a:pt x="2" y="5767"/>
                          </a:lnTo>
                          <a:lnTo>
                            <a:pt x="4" y="5776"/>
                          </a:lnTo>
                          <a:lnTo>
                            <a:pt x="6" y="5783"/>
                          </a:lnTo>
                          <a:lnTo>
                            <a:pt x="10" y="5790"/>
                          </a:lnTo>
                          <a:lnTo>
                            <a:pt x="14" y="5798"/>
                          </a:lnTo>
                          <a:lnTo>
                            <a:pt x="19" y="5803"/>
                          </a:lnTo>
                          <a:lnTo>
                            <a:pt x="25" y="5810"/>
                          </a:lnTo>
                          <a:lnTo>
                            <a:pt x="30" y="5815"/>
                          </a:lnTo>
                          <a:lnTo>
                            <a:pt x="37" y="5819"/>
                          </a:lnTo>
                          <a:lnTo>
                            <a:pt x="44" y="5824"/>
                          </a:lnTo>
                          <a:lnTo>
                            <a:pt x="51" y="5827"/>
                          </a:lnTo>
                          <a:lnTo>
                            <a:pt x="59" y="5830"/>
                          </a:lnTo>
                          <a:lnTo>
                            <a:pt x="67" y="5833"/>
                          </a:lnTo>
                          <a:lnTo>
                            <a:pt x="75" y="5834"/>
                          </a:lnTo>
                          <a:lnTo>
                            <a:pt x="84" y="5834"/>
                          </a:lnTo>
                          <a:lnTo>
                            <a:pt x="7943" y="5834"/>
                          </a:lnTo>
                          <a:lnTo>
                            <a:pt x="7951" y="5834"/>
                          </a:lnTo>
                          <a:lnTo>
                            <a:pt x="7959" y="5833"/>
                          </a:lnTo>
                          <a:lnTo>
                            <a:pt x="7968" y="5830"/>
                          </a:lnTo>
                          <a:lnTo>
                            <a:pt x="7976" y="5827"/>
                          </a:lnTo>
                          <a:lnTo>
                            <a:pt x="7982" y="5824"/>
                          </a:lnTo>
                          <a:lnTo>
                            <a:pt x="7990" y="5819"/>
                          </a:lnTo>
                          <a:lnTo>
                            <a:pt x="7996" y="5815"/>
                          </a:lnTo>
                          <a:lnTo>
                            <a:pt x="8002" y="5810"/>
                          </a:lnTo>
                          <a:lnTo>
                            <a:pt x="8007" y="5803"/>
                          </a:lnTo>
                          <a:lnTo>
                            <a:pt x="8012" y="5798"/>
                          </a:lnTo>
                          <a:lnTo>
                            <a:pt x="8016" y="5790"/>
                          </a:lnTo>
                          <a:lnTo>
                            <a:pt x="8019" y="5783"/>
                          </a:lnTo>
                          <a:lnTo>
                            <a:pt x="8023" y="5776"/>
                          </a:lnTo>
                          <a:lnTo>
                            <a:pt x="8025" y="5767"/>
                          </a:lnTo>
                          <a:lnTo>
                            <a:pt x="8026" y="5759"/>
                          </a:lnTo>
                          <a:lnTo>
                            <a:pt x="8026" y="5751"/>
                          </a:lnTo>
                          <a:lnTo>
                            <a:pt x="8026" y="5742"/>
                          </a:lnTo>
                          <a:lnTo>
                            <a:pt x="8025" y="5733"/>
                          </a:lnTo>
                          <a:lnTo>
                            <a:pt x="8023" y="5725"/>
                          </a:lnTo>
                          <a:lnTo>
                            <a:pt x="8019" y="5718"/>
                          </a:lnTo>
                          <a:lnTo>
                            <a:pt x="8016" y="5710"/>
                          </a:lnTo>
                          <a:lnTo>
                            <a:pt x="8012" y="5703"/>
                          </a:lnTo>
                          <a:lnTo>
                            <a:pt x="8007" y="5697"/>
                          </a:lnTo>
                          <a:lnTo>
                            <a:pt x="8002" y="5691"/>
                          </a:lnTo>
                          <a:lnTo>
                            <a:pt x="7996" y="5686"/>
                          </a:lnTo>
                          <a:lnTo>
                            <a:pt x="7990" y="5682"/>
                          </a:lnTo>
                          <a:lnTo>
                            <a:pt x="7982" y="5677"/>
                          </a:lnTo>
                          <a:lnTo>
                            <a:pt x="7976" y="5673"/>
                          </a:lnTo>
                          <a:lnTo>
                            <a:pt x="7968" y="5671"/>
                          </a:lnTo>
                          <a:lnTo>
                            <a:pt x="7959" y="5668"/>
                          </a:lnTo>
                          <a:lnTo>
                            <a:pt x="7951" y="5667"/>
                          </a:lnTo>
                          <a:lnTo>
                            <a:pt x="7943" y="566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79" name="Freeform 643"/>
                    <p:cNvSpPr>
                      <a:spLocks/>
                    </p:cNvSpPr>
                    <p:nvPr/>
                  </p:nvSpPr>
                  <p:spPr bwMode="auto">
                    <a:xfrm flipH="1">
                      <a:off x="4730" y="2008"/>
                      <a:ext cx="1334" cy="985"/>
                    </a:xfrm>
                    <a:custGeom>
                      <a:avLst/>
                      <a:gdLst>
                        <a:gd name="T0" fmla="*/ 84 w 7930"/>
                        <a:gd name="T1" fmla="*/ 0 h 5681"/>
                        <a:gd name="T2" fmla="*/ 66 w 7930"/>
                        <a:gd name="T3" fmla="*/ 2 h 5681"/>
                        <a:gd name="T4" fmla="*/ 51 w 7930"/>
                        <a:gd name="T5" fmla="*/ 6 h 5681"/>
                        <a:gd name="T6" fmla="*/ 37 w 7930"/>
                        <a:gd name="T7" fmla="*/ 14 h 5681"/>
                        <a:gd name="T8" fmla="*/ 24 w 7930"/>
                        <a:gd name="T9" fmla="*/ 24 h 5681"/>
                        <a:gd name="T10" fmla="*/ 15 w 7930"/>
                        <a:gd name="T11" fmla="*/ 37 h 5681"/>
                        <a:gd name="T12" fmla="*/ 7 w 7930"/>
                        <a:gd name="T13" fmla="*/ 51 h 5681"/>
                        <a:gd name="T14" fmla="*/ 1 w 7930"/>
                        <a:gd name="T15" fmla="*/ 67 h 5681"/>
                        <a:gd name="T16" fmla="*/ 0 w 7930"/>
                        <a:gd name="T17" fmla="*/ 83 h 5681"/>
                        <a:gd name="T18" fmla="*/ 1 w 7930"/>
                        <a:gd name="T19" fmla="*/ 100 h 5681"/>
                        <a:gd name="T20" fmla="*/ 7 w 7930"/>
                        <a:gd name="T21" fmla="*/ 116 h 5681"/>
                        <a:gd name="T22" fmla="*/ 15 w 7930"/>
                        <a:gd name="T23" fmla="*/ 130 h 5681"/>
                        <a:gd name="T24" fmla="*/ 24 w 7930"/>
                        <a:gd name="T25" fmla="*/ 142 h 5681"/>
                        <a:gd name="T26" fmla="*/ 37 w 7930"/>
                        <a:gd name="T27" fmla="*/ 153 h 5681"/>
                        <a:gd name="T28" fmla="*/ 51 w 7930"/>
                        <a:gd name="T29" fmla="*/ 161 h 5681"/>
                        <a:gd name="T30" fmla="*/ 66 w 7930"/>
                        <a:gd name="T31" fmla="*/ 165 h 5681"/>
                        <a:gd name="T32" fmla="*/ 84 w 7930"/>
                        <a:gd name="T33" fmla="*/ 167 h 5681"/>
                        <a:gd name="T34" fmla="*/ 7763 w 7930"/>
                        <a:gd name="T35" fmla="*/ 5597 h 5681"/>
                        <a:gd name="T36" fmla="*/ 7764 w 7930"/>
                        <a:gd name="T37" fmla="*/ 5614 h 5681"/>
                        <a:gd name="T38" fmla="*/ 7770 w 7930"/>
                        <a:gd name="T39" fmla="*/ 5630 h 5681"/>
                        <a:gd name="T40" fmla="*/ 7778 w 7930"/>
                        <a:gd name="T41" fmla="*/ 5644 h 5681"/>
                        <a:gd name="T42" fmla="*/ 7787 w 7930"/>
                        <a:gd name="T43" fmla="*/ 5656 h 5681"/>
                        <a:gd name="T44" fmla="*/ 7800 w 7930"/>
                        <a:gd name="T45" fmla="*/ 5667 h 5681"/>
                        <a:gd name="T46" fmla="*/ 7814 w 7930"/>
                        <a:gd name="T47" fmla="*/ 5675 h 5681"/>
                        <a:gd name="T48" fmla="*/ 7830 w 7930"/>
                        <a:gd name="T49" fmla="*/ 5679 h 5681"/>
                        <a:gd name="T50" fmla="*/ 7847 w 7930"/>
                        <a:gd name="T51" fmla="*/ 5681 h 5681"/>
                        <a:gd name="T52" fmla="*/ 7863 w 7930"/>
                        <a:gd name="T53" fmla="*/ 5679 h 5681"/>
                        <a:gd name="T54" fmla="*/ 7880 w 7930"/>
                        <a:gd name="T55" fmla="*/ 5675 h 5681"/>
                        <a:gd name="T56" fmla="*/ 7894 w 7930"/>
                        <a:gd name="T57" fmla="*/ 5667 h 5681"/>
                        <a:gd name="T58" fmla="*/ 7906 w 7930"/>
                        <a:gd name="T59" fmla="*/ 5656 h 5681"/>
                        <a:gd name="T60" fmla="*/ 7916 w 7930"/>
                        <a:gd name="T61" fmla="*/ 5644 h 5681"/>
                        <a:gd name="T62" fmla="*/ 7924 w 7930"/>
                        <a:gd name="T63" fmla="*/ 5630 h 5681"/>
                        <a:gd name="T64" fmla="*/ 7929 w 7930"/>
                        <a:gd name="T65" fmla="*/ 5614 h 5681"/>
                        <a:gd name="T66" fmla="*/ 7930 w 7930"/>
                        <a:gd name="T67" fmla="*/ 5597 h 5681"/>
                        <a:gd name="T68" fmla="*/ 7930 w 7930"/>
                        <a:gd name="T69" fmla="*/ 75 h 5681"/>
                        <a:gd name="T70" fmla="*/ 7927 w 7930"/>
                        <a:gd name="T71" fmla="*/ 59 h 5681"/>
                        <a:gd name="T72" fmla="*/ 7920 w 7930"/>
                        <a:gd name="T73" fmla="*/ 44 h 5681"/>
                        <a:gd name="T74" fmla="*/ 7911 w 7930"/>
                        <a:gd name="T75" fmla="*/ 30 h 5681"/>
                        <a:gd name="T76" fmla="*/ 7901 w 7930"/>
                        <a:gd name="T77" fmla="*/ 20 h 5681"/>
                        <a:gd name="T78" fmla="*/ 7886 w 7930"/>
                        <a:gd name="T79" fmla="*/ 10 h 5681"/>
                        <a:gd name="T80" fmla="*/ 7872 w 7930"/>
                        <a:gd name="T81" fmla="*/ 4 h 5681"/>
                        <a:gd name="T82" fmla="*/ 7856 w 7930"/>
                        <a:gd name="T83" fmla="*/ 1 h 56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7930" h="5681">
                          <a:moveTo>
                            <a:pt x="7847" y="0"/>
                          </a:moveTo>
                          <a:lnTo>
                            <a:pt x="84" y="0"/>
                          </a:lnTo>
                          <a:lnTo>
                            <a:pt x="75" y="1"/>
                          </a:lnTo>
                          <a:lnTo>
                            <a:pt x="66" y="2"/>
                          </a:lnTo>
                          <a:lnTo>
                            <a:pt x="58" y="4"/>
                          </a:lnTo>
                          <a:lnTo>
                            <a:pt x="51" y="6"/>
                          </a:lnTo>
                          <a:lnTo>
                            <a:pt x="43" y="10"/>
                          </a:lnTo>
                          <a:lnTo>
                            <a:pt x="37" y="14"/>
                          </a:lnTo>
                          <a:lnTo>
                            <a:pt x="30" y="20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0" y="148"/>
                          </a:lnTo>
                          <a:lnTo>
                            <a:pt x="37" y="153"/>
                          </a:lnTo>
                          <a:lnTo>
                            <a:pt x="43" y="157"/>
                          </a:lnTo>
                          <a:lnTo>
                            <a:pt x="51" y="161"/>
                          </a:lnTo>
                          <a:lnTo>
                            <a:pt x="58" y="163"/>
                          </a:lnTo>
                          <a:lnTo>
                            <a:pt x="66" y="165"/>
                          </a:lnTo>
                          <a:lnTo>
                            <a:pt x="75" y="166"/>
                          </a:lnTo>
                          <a:lnTo>
                            <a:pt x="84" y="167"/>
                          </a:lnTo>
                          <a:lnTo>
                            <a:pt x="7763" y="167"/>
                          </a:lnTo>
                          <a:lnTo>
                            <a:pt x="7763" y="5597"/>
                          </a:lnTo>
                          <a:lnTo>
                            <a:pt x="7763" y="5606"/>
                          </a:lnTo>
                          <a:lnTo>
                            <a:pt x="7764" y="5614"/>
                          </a:lnTo>
                          <a:lnTo>
                            <a:pt x="7767" y="5622"/>
                          </a:lnTo>
                          <a:lnTo>
                            <a:pt x="7770" y="5630"/>
                          </a:lnTo>
                          <a:lnTo>
                            <a:pt x="7773" y="5637"/>
                          </a:lnTo>
                          <a:lnTo>
                            <a:pt x="7778" y="5644"/>
                          </a:lnTo>
                          <a:lnTo>
                            <a:pt x="7782" y="5651"/>
                          </a:lnTo>
                          <a:lnTo>
                            <a:pt x="7787" y="5656"/>
                          </a:lnTo>
                          <a:lnTo>
                            <a:pt x="7793" y="5661"/>
                          </a:lnTo>
                          <a:lnTo>
                            <a:pt x="7800" y="5667"/>
                          </a:lnTo>
                          <a:lnTo>
                            <a:pt x="7807" y="5671"/>
                          </a:lnTo>
                          <a:lnTo>
                            <a:pt x="7814" y="5675"/>
                          </a:lnTo>
                          <a:lnTo>
                            <a:pt x="7821" y="5677"/>
                          </a:lnTo>
                          <a:lnTo>
                            <a:pt x="7830" y="5679"/>
                          </a:lnTo>
                          <a:lnTo>
                            <a:pt x="7838" y="5680"/>
                          </a:lnTo>
                          <a:lnTo>
                            <a:pt x="7847" y="5681"/>
                          </a:lnTo>
                          <a:lnTo>
                            <a:pt x="7856" y="5680"/>
                          </a:lnTo>
                          <a:lnTo>
                            <a:pt x="7863" y="5679"/>
                          </a:lnTo>
                          <a:lnTo>
                            <a:pt x="7872" y="5677"/>
                          </a:lnTo>
                          <a:lnTo>
                            <a:pt x="7880" y="5675"/>
                          </a:lnTo>
                          <a:lnTo>
                            <a:pt x="7886" y="5671"/>
                          </a:lnTo>
                          <a:lnTo>
                            <a:pt x="7894" y="5667"/>
                          </a:lnTo>
                          <a:lnTo>
                            <a:pt x="7901" y="5661"/>
                          </a:lnTo>
                          <a:lnTo>
                            <a:pt x="7906" y="5656"/>
                          </a:lnTo>
                          <a:lnTo>
                            <a:pt x="7911" y="5651"/>
                          </a:lnTo>
                          <a:lnTo>
                            <a:pt x="7916" y="5644"/>
                          </a:lnTo>
                          <a:lnTo>
                            <a:pt x="7920" y="5637"/>
                          </a:lnTo>
                          <a:lnTo>
                            <a:pt x="7924" y="5630"/>
                          </a:lnTo>
                          <a:lnTo>
                            <a:pt x="7927" y="5622"/>
                          </a:lnTo>
                          <a:lnTo>
                            <a:pt x="7929" y="5614"/>
                          </a:lnTo>
                          <a:lnTo>
                            <a:pt x="7930" y="5606"/>
                          </a:lnTo>
                          <a:lnTo>
                            <a:pt x="7930" y="5597"/>
                          </a:lnTo>
                          <a:lnTo>
                            <a:pt x="7930" y="83"/>
                          </a:lnTo>
                          <a:lnTo>
                            <a:pt x="7930" y="75"/>
                          </a:lnTo>
                          <a:lnTo>
                            <a:pt x="7929" y="67"/>
                          </a:lnTo>
                          <a:lnTo>
                            <a:pt x="7927" y="59"/>
                          </a:lnTo>
                          <a:lnTo>
                            <a:pt x="7924" y="51"/>
                          </a:lnTo>
                          <a:lnTo>
                            <a:pt x="7920" y="44"/>
                          </a:lnTo>
                          <a:lnTo>
                            <a:pt x="7916" y="37"/>
                          </a:lnTo>
                          <a:lnTo>
                            <a:pt x="7911" y="30"/>
                          </a:lnTo>
                          <a:lnTo>
                            <a:pt x="7906" y="24"/>
                          </a:lnTo>
                          <a:lnTo>
                            <a:pt x="7901" y="20"/>
                          </a:lnTo>
                          <a:lnTo>
                            <a:pt x="7894" y="14"/>
                          </a:lnTo>
                          <a:lnTo>
                            <a:pt x="7886" y="10"/>
                          </a:lnTo>
                          <a:lnTo>
                            <a:pt x="7880" y="6"/>
                          </a:lnTo>
                          <a:lnTo>
                            <a:pt x="7872" y="4"/>
                          </a:lnTo>
                          <a:lnTo>
                            <a:pt x="7863" y="2"/>
                          </a:lnTo>
                          <a:lnTo>
                            <a:pt x="7856" y="1"/>
                          </a:lnTo>
                          <a:lnTo>
                            <a:pt x="7847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80" name="Freeform 644"/>
                    <p:cNvSpPr>
                      <a:spLocks/>
                    </p:cNvSpPr>
                    <p:nvPr/>
                  </p:nvSpPr>
                  <p:spPr bwMode="auto">
                    <a:xfrm flipH="1">
                      <a:off x="5479" y="3271"/>
                      <a:ext cx="115" cy="225"/>
                    </a:xfrm>
                    <a:custGeom>
                      <a:avLst/>
                      <a:gdLst>
                        <a:gd name="T0" fmla="*/ 89 w 687"/>
                        <a:gd name="T1" fmla="*/ 362 h 1295"/>
                        <a:gd name="T2" fmla="*/ 114 w 687"/>
                        <a:gd name="T3" fmla="*/ 385 h 1295"/>
                        <a:gd name="T4" fmla="*/ 136 w 687"/>
                        <a:gd name="T5" fmla="*/ 413 h 1295"/>
                        <a:gd name="T6" fmla="*/ 158 w 687"/>
                        <a:gd name="T7" fmla="*/ 444 h 1295"/>
                        <a:gd name="T8" fmla="*/ 178 w 687"/>
                        <a:gd name="T9" fmla="*/ 479 h 1295"/>
                        <a:gd name="T10" fmla="*/ 197 w 687"/>
                        <a:gd name="T11" fmla="*/ 516 h 1295"/>
                        <a:gd name="T12" fmla="*/ 222 w 687"/>
                        <a:gd name="T13" fmla="*/ 580 h 1295"/>
                        <a:gd name="T14" fmla="*/ 249 w 687"/>
                        <a:gd name="T15" fmla="*/ 676 h 1295"/>
                        <a:gd name="T16" fmla="*/ 270 w 687"/>
                        <a:gd name="T17" fmla="*/ 783 h 1295"/>
                        <a:gd name="T18" fmla="*/ 284 w 687"/>
                        <a:gd name="T19" fmla="*/ 902 h 1295"/>
                        <a:gd name="T20" fmla="*/ 292 w 687"/>
                        <a:gd name="T21" fmla="*/ 1031 h 1295"/>
                        <a:gd name="T22" fmla="*/ 294 w 687"/>
                        <a:gd name="T23" fmla="*/ 1118 h 1295"/>
                        <a:gd name="T24" fmla="*/ 302 w 687"/>
                        <a:gd name="T25" fmla="*/ 1157 h 1295"/>
                        <a:gd name="T26" fmla="*/ 316 w 687"/>
                        <a:gd name="T27" fmla="*/ 1192 h 1295"/>
                        <a:gd name="T28" fmla="*/ 338 w 687"/>
                        <a:gd name="T29" fmla="*/ 1223 h 1295"/>
                        <a:gd name="T30" fmla="*/ 364 w 687"/>
                        <a:gd name="T31" fmla="*/ 1250 h 1295"/>
                        <a:gd name="T32" fmla="*/ 396 w 687"/>
                        <a:gd name="T33" fmla="*/ 1272 h 1295"/>
                        <a:gd name="T34" fmla="*/ 431 w 687"/>
                        <a:gd name="T35" fmla="*/ 1286 h 1295"/>
                        <a:gd name="T36" fmla="*/ 470 w 687"/>
                        <a:gd name="T37" fmla="*/ 1293 h 1295"/>
                        <a:gd name="T38" fmla="*/ 510 w 687"/>
                        <a:gd name="T39" fmla="*/ 1293 h 1295"/>
                        <a:gd name="T40" fmla="*/ 549 w 687"/>
                        <a:gd name="T41" fmla="*/ 1286 h 1295"/>
                        <a:gd name="T42" fmla="*/ 584 w 687"/>
                        <a:gd name="T43" fmla="*/ 1272 h 1295"/>
                        <a:gd name="T44" fmla="*/ 615 w 687"/>
                        <a:gd name="T45" fmla="*/ 1250 h 1295"/>
                        <a:gd name="T46" fmla="*/ 642 w 687"/>
                        <a:gd name="T47" fmla="*/ 1223 h 1295"/>
                        <a:gd name="T48" fmla="*/ 663 w 687"/>
                        <a:gd name="T49" fmla="*/ 1192 h 1295"/>
                        <a:gd name="T50" fmla="*/ 678 w 687"/>
                        <a:gd name="T51" fmla="*/ 1157 h 1295"/>
                        <a:gd name="T52" fmla="*/ 686 w 687"/>
                        <a:gd name="T53" fmla="*/ 1118 h 1295"/>
                        <a:gd name="T54" fmla="*/ 687 w 687"/>
                        <a:gd name="T55" fmla="*/ 1052 h 1295"/>
                        <a:gd name="T56" fmla="*/ 684 w 687"/>
                        <a:gd name="T57" fmla="*/ 960 h 1295"/>
                        <a:gd name="T58" fmla="*/ 677 w 687"/>
                        <a:gd name="T59" fmla="*/ 872 h 1295"/>
                        <a:gd name="T60" fmla="*/ 668 w 687"/>
                        <a:gd name="T61" fmla="*/ 787 h 1295"/>
                        <a:gd name="T62" fmla="*/ 657 w 687"/>
                        <a:gd name="T63" fmla="*/ 706 h 1295"/>
                        <a:gd name="T64" fmla="*/ 642 w 687"/>
                        <a:gd name="T65" fmla="*/ 628 h 1295"/>
                        <a:gd name="T66" fmla="*/ 624 w 687"/>
                        <a:gd name="T67" fmla="*/ 555 h 1295"/>
                        <a:gd name="T68" fmla="*/ 605 w 687"/>
                        <a:gd name="T69" fmla="*/ 484 h 1295"/>
                        <a:gd name="T70" fmla="*/ 581 w 687"/>
                        <a:gd name="T71" fmla="*/ 417 h 1295"/>
                        <a:gd name="T72" fmla="*/ 555 w 687"/>
                        <a:gd name="T73" fmla="*/ 354 h 1295"/>
                        <a:gd name="T74" fmla="*/ 526 w 687"/>
                        <a:gd name="T75" fmla="*/ 295 h 1295"/>
                        <a:gd name="T76" fmla="*/ 495 w 687"/>
                        <a:gd name="T77" fmla="*/ 239 h 1295"/>
                        <a:gd name="T78" fmla="*/ 460 w 687"/>
                        <a:gd name="T79" fmla="*/ 188 h 1295"/>
                        <a:gd name="T80" fmla="*/ 423 w 687"/>
                        <a:gd name="T81" fmla="*/ 141 h 1295"/>
                        <a:gd name="T82" fmla="*/ 383 w 687"/>
                        <a:gd name="T83" fmla="*/ 98 h 1295"/>
                        <a:gd name="T84" fmla="*/ 340 w 687"/>
                        <a:gd name="T85" fmla="*/ 59 h 1295"/>
                        <a:gd name="T86" fmla="*/ 302 w 687"/>
                        <a:gd name="T87" fmla="*/ 29 h 1295"/>
                        <a:gd name="T88" fmla="*/ 267 w 687"/>
                        <a:gd name="T89" fmla="*/ 12 h 1295"/>
                        <a:gd name="T90" fmla="*/ 229 w 687"/>
                        <a:gd name="T91" fmla="*/ 2 h 1295"/>
                        <a:gd name="T92" fmla="*/ 192 w 687"/>
                        <a:gd name="T93" fmla="*/ 0 h 1295"/>
                        <a:gd name="T94" fmla="*/ 155 w 687"/>
                        <a:gd name="T95" fmla="*/ 4 h 1295"/>
                        <a:gd name="T96" fmla="*/ 119 w 687"/>
                        <a:gd name="T97" fmla="*/ 16 h 1295"/>
                        <a:gd name="T98" fmla="*/ 85 w 687"/>
                        <a:gd name="T99" fmla="*/ 35 h 1295"/>
                        <a:gd name="T100" fmla="*/ 55 w 687"/>
                        <a:gd name="T101" fmla="*/ 60 h 1295"/>
                        <a:gd name="T102" fmla="*/ 31 w 687"/>
                        <a:gd name="T103" fmla="*/ 92 h 1295"/>
                        <a:gd name="T104" fmla="*/ 13 w 687"/>
                        <a:gd name="T105" fmla="*/ 127 h 1295"/>
                        <a:gd name="T106" fmla="*/ 3 w 687"/>
                        <a:gd name="T107" fmla="*/ 164 h 1295"/>
                        <a:gd name="T108" fmla="*/ 0 w 687"/>
                        <a:gd name="T109" fmla="*/ 201 h 1295"/>
                        <a:gd name="T110" fmla="*/ 6 w 687"/>
                        <a:gd name="T111" fmla="*/ 239 h 1295"/>
                        <a:gd name="T112" fmla="*/ 17 w 687"/>
                        <a:gd name="T113" fmla="*/ 274 h 1295"/>
                        <a:gd name="T114" fmla="*/ 36 w 687"/>
                        <a:gd name="T115" fmla="*/ 308 h 1295"/>
                        <a:gd name="T116" fmla="*/ 62 w 687"/>
                        <a:gd name="T117" fmla="*/ 338 h 12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687" h="1295">
                          <a:moveTo>
                            <a:pt x="77" y="351"/>
                          </a:moveTo>
                          <a:lnTo>
                            <a:pt x="89" y="362"/>
                          </a:lnTo>
                          <a:lnTo>
                            <a:pt x="102" y="373"/>
                          </a:lnTo>
                          <a:lnTo>
                            <a:pt x="114" y="385"/>
                          </a:lnTo>
                          <a:lnTo>
                            <a:pt x="125" y="398"/>
                          </a:lnTo>
                          <a:lnTo>
                            <a:pt x="136" y="413"/>
                          </a:lnTo>
                          <a:lnTo>
                            <a:pt x="147" y="428"/>
                          </a:lnTo>
                          <a:lnTo>
                            <a:pt x="158" y="444"/>
                          </a:lnTo>
                          <a:lnTo>
                            <a:pt x="168" y="461"/>
                          </a:lnTo>
                          <a:lnTo>
                            <a:pt x="178" y="479"/>
                          </a:lnTo>
                          <a:lnTo>
                            <a:pt x="188" y="498"/>
                          </a:lnTo>
                          <a:lnTo>
                            <a:pt x="197" y="516"/>
                          </a:lnTo>
                          <a:lnTo>
                            <a:pt x="205" y="537"/>
                          </a:lnTo>
                          <a:lnTo>
                            <a:pt x="222" y="580"/>
                          </a:lnTo>
                          <a:lnTo>
                            <a:pt x="236" y="626"/>
                          </a:lnTo>
                          <a:lnTo>
                            <a:pt x="249" y="676"/>
                          </a:lnTo>
                          <a:lnTo>
                            <a:pt x="260" y="728"/>
                          </a:lnTo>
                          <a:lnTo>
                            <a:pt x="270" y="783"/>
                          </a:lnTo>
                          <a:lnTo>
                            <a:pt x="279" y="841"/>
                          </a:lnTo>
                          <a:lnTo>
                            <a:pt x="284" y="902"/>
                          </a:lnTo>
                          <a:lnTo>
                            <a:pt x="289" y="965"/>
                          </a:lnTo>
                          <a:lnTo>
                            <a:pt x="292" y="1031"/>
                          </a:lnTo>
                          <a:lnTo>
                            <a:pt x="293" y="1099"/>
                          </a:lnTo>
                          <a:lnTo>
                            <a:pt x="294" y="1118"/>
                          </a:lnTo>
                          <a:lnTo>
                            <a:pt x="296" y="1138"/>
                          </a:lnTo>
                          <a:lnTo>
                            <a:pt x="302" y="1157"/>
                          </a:lnTo>
                          <a:lnTo>
                            <a:pt x="308" y="1174"/>
                          </a:lnTo>
                          <a:lnTo>
                            <a:pt x="316" y="1192"/>
                          </a:lnTo>
                          <a:lnTo>
                            <a:pt x="326" y="1208"/>
                          </a:lnTo>
                          <a:lnTo>
                            <a:pt x="338" y="1223"/>
                          </a:lnTo>
                          <a:lnTo>
                            <a:pt x="350" y="1238"/>
                          </a:lnTo>
                          <a:lnTo>
                            <a:pt x="364" y="1250"/>
                          </a:lnTo>
                          <a:lnTo>
                            <a:pt x="380" y="1262"/>
                          </a:lnTo>
                          <a:lnTo>
                            <a:pt x="396" y="1272"/>
                          </a:lnTo>
                          <a:lnTo>
                            <a:pt x="413" y="1279"/>
                          </a:lnTo>
                          <a:lnTo>
                            <a:pt x="431" y="1286"/>
                          </a:lnTo>
                          <a:lnTo>
                            <a:pt x="450" y="1291"/>
                          </a:lnTo>
                          <a:lnTo>
                            <a:pt x="470" y="1293"/>
                          </a:lnTo>
                          <a:lnTo>
                            <a:pt x="489" y="1295"/>
                          </a:lnTo>
                          <a:lnTo>
                            <a:pt x="510" y="1293"/>
                          </a:lnTo>
                          <a:lnTo>
                            <a:pt x="530" y="1291"/>
                          </a:lnTo>
                          <a:lnTo>
                            <a:pt x="549" y="1286"/>
                          </a:lnTo>
                          <a:lnTo>
                            <a:pt x="566" y="1279"/>
                          </a:lnTo>
                          <a:lnTo>
                            <a:pt x="584" y="1272"/>
                          </a:lnTo>
                          <a:lnTo>
                            <a:pt x="600" y="1262"/>
                          </a:lnTo>
                          <a:lnTo>
                            <a:pt x="615" y="1250"/>
                          </a:lnTo>
                          <a:lnTo>
                            <a:pt x="629" y="1238"/>
                          </a:lnTo>
                          <a:lnTo>
                            <a:pt x="642" y="1223"/>
                          </a:lnTo>
                          <a:lnTo>
                            <a:pt x="653" y="1208"/>
                          </a:lnTo>
                          <a:lnTo>
                            <a:pt x="663" y="1192"/>
                          </a:lnTo>
                          <a:lnTo>
                            <a:pt x="672" y="1174"/>
                          </a:lnTo>
                          <a:lnTo>
                            <a:pt x="678" y="1157"/>
                          </a:lnTo>
                          <a:lnTo>
                            <a:pt x="683" y="1138"/>
                          </a:lnTo>
                          <a:lnTo>
                            <a:pt x="686" y="1118"/>
                          </a:lnTo>
                          <a:lnTo>
                            <a:pt x="687" y="1099"/>
                          </a:lnTo>
                          <a:lnTo>
                            <a:pt x="687" y="1052"/>
                          </a:lnTo>
                          <a:lnTo>
                            <a:pt x="686" y="1006"/>
                          </a:lnTo>
                          <a:lnTo>
                            <a:pt x="684" y="960"/>
                          </a:lnTo>
                          <a:lnTo>
                            <a:pt x="680" y="916"/>
                          </a:lnTo>
                          <a:lnTo>
                            <a:pt x="677" y="872"/>
                          </a:lnTo>
                          <a:lnTo>
                            <a:pt x="674" y="829"/>
                          </a:lnTo>
                          <a:lnTo>
                            <a:pt x="668" y="787"/>
                          </a:lnTo>
                          <a:lnTo>
                            <a:pt x="663" y="746"/>
                          </a:lnTo>
                          <a:lnTo>
                            <a:pt x="657" y="706"/>
                          </a:lnTo>
                          <a:lnTo>
                            <a:pt x="650" y="666"/>
                          </a:lnTo>
                          <a:lnTo>
                            <a:pt x="642" y="628"/>
                          </a:lnTo>
                          <a:lnTo>
                            <a:pt x="634" y="591"/>
                          </a:lnTo>
                          <a:lnTo>
                            <a:pt x="624" y="555"/>
                          </a:lnTo>
                          <a:lnTo>
                            <a:pt x="615" y="519"/>
                          </a:lnTo>
                          <a:lnTo>
                            <a:pt x="605" y="484"/>
                          </a:lnTo>
                          <a:lnTo>
                            <a:pt x="593" y="450"/>
                          </a:lnTo>
                          <a:lnTo>
                            <a:pt x="581" y="417"/>
                          </a:lnTo>
                          <a:lnTo>
                            <a:pt x="568" y="385"/>
                          </a:lnTo>
                          <a:lnTo>
                            <a:pt x="555" y="354"/>
                          </a:lnTo>
                          <a:lnTo>
                            <a:pt x="541" y="324"/>
                          </a:lnTo>
                          <a:lnTo>
                            <a:pt x="526" y="295"/>
                          </a:lnTo>
                          <a:lnTo>
                            <a:pt x="510" y="267"/>
                          </a:lnTo>
                          <a:lnTo>
                            <a:pt x="495" y="239"/>
                          </a:lnTo>
                          <a:lnTo>
                            <a:pt x="477" y="213"/>
                          </a:lnTo>
                          <a:lnTo>
                            <a:pt x="460" y="188"/>
                          </a:lnTo>
                          <a:lnTo>
                            <a:pt x="442" y="164"/>
                          </a:lnTo>
                          <a:lnTo>
                            <a:pt x="423" y="141"/>
                          </a:lnTo>
                          <a:lnTo>
                            <a:pt x="404" y="119"/>
                          </a:lnTo>
                          <a:lnTo>
                            <a:pt x="383" y="98"/>
                          </a:lnTo>
                          <a:lnTo>
                            <a:pt x="362" y="77"/>
                          </a:lnTo>
                          <a:lnTo>
                            <a:pt x="340" y="59"/>
                          </a:lnTo>
                          <a:lnTo>
                            <a:pt x="318" y="40"/>
                          </a:lnTo>
                          <a:lnTo>
                            <a:pt x="302" y="29"/>
                          </a:lnTo>
                          <a:lnTo>
                            <a:pt x="284" y="19"/>
                          </a:lnTo>
                          <a:lnTo>
                            <a:pt x="267" y="12"/>
                          </a:lnTo>
                          <a:lnTo>
                            <a:pt x="248" y="6"/>
                          </a:lnTo>
                          <a:lnTo>
                            <a:pt x="229" y="2"/>
                          </a:lnTo>
                          <a:lnTo>
                            <a:pt x="211" y="0"/>
                          </a:lnTo>
                          <a:lnTo>
                            <a:pt x="192" y="0"/>
                          </a:lnTo>
                          <a:lnTo>
                            <a:pt x="173" y="1"/>
                          </a:lnTo>
                          <a:lnTo>
                            <a:pt x="155" y="4"/>
                          </a:lnTo>
                          <a:lnTo>
                            <a:pt x="136" y="10"/>
                          </a:lnTo>
                          <a:lnTo>
                            <a:pt x="119" y="16"/>
                          </a:lnTo>
                          <a:lnTo>
                            <a:pt x="101" y="24"/>
                          </a:lnTo>
                          <a:lnTo>
                            <a:pt x="85" y="35"/>
                          </a:lnTo>
                          <a:lnTo>
                            <a:pt x="69" y="47"/>
                          </a:lnTo>
                          <a:lnTo>
                            <a:pt x="55" y="60"/>
                          </a:lnTo>
                          <a:lnTo>
                            <a:pt x="42" y="75"/>
                          </a:lnTo>
                          <a:lnTo>
                            <a:pt x="31" y="92"/>
                          </a:lnTo>
                          <a:lnTo>
                            <a:pt x="21" y="109"/>
                          </a:lnTo>
                          <a:lnTo>
                            <a:pt x="13" y="127"/>
                          </a:lnTo>
                          <a:lnTo>
                            <a:pt x="7" y="145"/>
                          </a:lnTo>
                          <a:lnTo>
                            <a:pt x="3" y="164"/>
                          </a:lnTo>
                          <a:lnTo>
                            <a:pt x="1" y="183"/>
                          </a:lnTo>
                          <a:lnTo>
                            <a:pt x="0" y="201"/>
                          </a:lnTo>
                          <a:lnTo>
                            <a:pt x="2" y="221"/>
                          </a:lnTo>
                          <a:lnTo>
                            <a:pt x="6" y="239"/>
                          </a:lnTo>
                          <a:lnTo>
                            <a:pt x="10" y="257"/>
                          </a:lnTo>
                          <a:lnTo>
                            <a:pt x="17" y="274"/>
                          </a:lnTo>
                          <a:lnTo>
                            <a:pt x="25" y="292"/>
                          </a:lnTo>
                          <a:lnTo>
                            <a:pt x="36" y="308"/>
                          </a:lnTo>
                          <a:lnTo>
                            <a:pt x="47" y="324"/>
                          </a:lnTo>
                          <a:lnTo>
                            <a:pt x="62" y="338"/>
                          </a:lnTo>
                          <a:lnTo>
                            <a:pt x="77" y="351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81" name="Freeform 645"/>
                    <p:cNvSpPr>
                      <a:spLocks/>
                    </p:cNvSpPr>
                    <p:nvPr/>
                  </p:nvSpPr>
                  <p:spPr bwMode="auto">
                    <a:xfrm flipH="1">
                      <a:off x="5275" y="3271"/>
                      <a:ext cx="116" cy="225"/>
                    </a:xfrm>
                    <a:custGeom>
                      <a:avLst/>
                      <a:gdLst>
                        <a:gd name="T0" fmla="*/ 347 w 687"/>
                        <a:gd name="T1" fmla="*/ 59 h 1295"/>
                        <a:gd name="T2" fmla="*/ 304 w 687"/>
                        <a:gd name="T3" fmla="*/ 98 h 1295"/>
                        <a:gd name="T4" fmla="*/ 265 w 687"/>
                        <a:gd name="T5" fmla="*/ 141 h 1295"/>
                        <a:gd name="T6" fmla="*/ 227 w 687"/>
                        <a:gd name="T7" fmla="*/ 188 h 1295"/>
                        <a:gd name="T8" fmla="*/ 192 w 687"/>
                        <a:gd name="T9" fmla="*/ 239 h 1295"/>
                        <a:gd name="T10" fmla="*/ 161 w 687"/>
                        <a:gd name="T11" fmla="*/ 295 h 1295"/>
                        <a:gd name="T12" fmla="*/ 132 w 687"/>
                        <a:gd name="T13" fmla="*/ 354 h 1295"/>
                        <a:gd name="T14" fmla="*/ 107 w 687"/>
                        <a:gd name="T15" fmla="*/ 417 h 1295"/>
                        <a:gd name="T16" fmla="*/ 82 w 687"/>
                        <a:gd name="T17" fmla="*/ 484 h 1295"/>
                        <a:gd name="T18" fmla="*/ 63 w 687"/>
                        <a:gd name="T19" fmla="*/ 555 h 1295"/>
                        <a:gd name="T20" fmla="*/ 45 w 687"/>
                        <a:gd name="T21" fmla="*/ 628 h 1295"/>
                        <a:gd name="T22" fmla="*/ 30 w 687"/>
                        <a:gd name="T23" fmla="*/ 706 h 1295"/>
                        <a:gd name="T24" fmla="*/ 19 w 687"/>
                        <a:gd name="T25" fmla="*/ 787 h 1295"/>
                        <a:gd name="T26" fmla="*/ 10 w 687"/>
                        <a:gd name="T27" fmla="*/ 872 h 1295"/>
                        <a:gd name="T28" fmla="*/ 3 w 687"/>
                        <a:gd name="T29" fmla="*/ 960 h 1295"/>
                        <a:gd name="T30" fmla="*/ 0 w 687"/>
                        <a:gd name="T31" fmla="*/ 1052 h 1295"/>
                        <a:gd name="T32" fmla="*/ 1 w 687"/>
                        <a:gd name="T33" fmla="*/ 1118 h 1295"/>
                        <a:gd name="T34" fmla="*/ 9 w 687"/>
                        <a:gd name="T35" fmla="*/ 1157 h 1295"/>
                        <a:gd name="T36" fmla="*/ 24 w 687"/>
                        <a:gd name="T37" fmla="*/ 1192 h 1295"/>
                        <a:gd name="T38" fmla="*/ 45 w 687"/>
                        <a:gd name="T39" fmla="*/ 1223 h 1295"/>
                        <a:gd name="T40" fmla="*/ 71 w 687"/>
                        <a:gd name="T41" fmla="*/ 1250 h 1295"/>
                        <a:gd name="T42" fmla="*/ 103 w 687"/>
                        <a:gd name="T43" fmla="*/ 1272 h 1295"/>
                        <a:gd name="T44" fmla="*/ 138 w 687"/>
                        <a:gd name="T45" fmla="*/ 1286 h 1295"/>
                        <a:gd name="T46" fmla="*/ 177 w 687"/>
                        <a:gd name="T47" fmla="*/ 1293 h 1295"/>
                        <a:gd name="T48" fmla="*/ 217 w 687"/>
                        <a:gd name="T49" fmla="*/ 1293 h 1295"/>
                        <a:gd name="T50" fmla="*/ 256 w 687"/>
                        <a:gd name="T51" fmla="*/ 1286 h 1295"/>
                        <a:gd name="T52" fmla="*/ 291 w 687"/>
                        <a:gd name="T53" fmla="*/ 1272 h 1295"/>
                        <a:gd name="T54" fmla="*/ 323 w 687"/>
                        <a:gd name="T55" fmla="*/ 1250 h 1295"/>
                        <a:gd name="T56" fmla="*/ 349 w 687"/>
                        <a:gd name="T57" fmla="*/ 1223 h 1295"/>
                        <a:gd name="T58" fmla="*/ 371 w 687"/>
                        <a:gd name="T59" fmla="*/ 1192 h 1295"/>
                        <a:gd name="T60" fmla="*/ 385 w 687"/>
                        <a:gd name="T61" fmla="*/ 1157 h 1295"/>
                        <a:gd name="T62" fmla="*/ 393 w 687"/>
                        <a:gd name="T63" fmla="*/ 1118 h 1295"/>
                        <a:gd name="T64" fmla="*/ 395 w 687"/>
                        <a:gd name="T65" fmla="*/ 1031 h 1295"/>
                        <a:gd name="T66" fmla="*/ 403 w 687"/>
                        <a:gd name="T67" fmla="*/ 902 h 1295"/>
                        <a:gd name="T68" fmla="*/ 417 w 687"/>
                        <a:gd name="T69" fmla="*/ 783 h 1295"/>
                        <a:gd name="T70" fmla="*/ 438 w 687"/>
                        <a:gd name="T71" fmla="*/ 676 h 1295"/>
                        <a:gd name="T72" fmla="*/ 458 w 687"/>
                        <a:gd name="T73" fmla="*/ 603 h 1295"/>
                        <a:gd name="T74" fmla="*/ 473 w 687"/>
                        <a:gd name="T75" fmla="*/ 558 h 1295"/>
                        <a:gd name="T76" fmla="*/ 491 w 687"/>
                        <a:gd name="T77" fmla="*/ 516 h 1295"/>
                        <a:gd name="T78" fmla="*/ 509 w 687"/>
                        <a:gd name="T79" fmla="*/ 479 h 1295"/>
                        <a:gd name="T80" fmla="*/ 529 w 687"/>
                        <a:gd name="T81" fmla="*/ 444 h 1295"/>
                        <a:gd name="T82" fmla="*/ 550 w 687"/>
                        <a:gd name="T83" fmla="*/ 413 h 1295"/>
                        <a:gd name="T84" fmla="*/ 573 w 687"/>
                        <a:gd name="T85" fmla="*/ 385 h 1295"/>
                        <a:gd name="T86" fmla="*/ 598 w 687"/>
                        <a:gd name="T87" fmla="*/ 362 h 1295"/>
                        <a:gd name="T88" fmla="*/ 626 w 687"/>
                        <a:gd name="T89" fmla="*/ 338 h 1295"/>
                        <a:gd name="T90" fmla="*/ 651 w 687"/>
                        <a:gd name="T91" fmla="*/ 308 h 1295"/>
                        <a:gd name="T92" fmla="*/ 669 w 687"/>
                        <a:gd name="T93" fmla="*/ 274 h 1295"/>
                        <a:gd name="T94" fmla="*/ 682 w 687"/>
                        <a:gd name="T95" fmla="*/ 239 h 1295"/>
                        <a:gd name="T96" fmla="*/ 687 w 687"/>
                        <a:gd name="T97" fmla="*/ 201 h 1295"/>
                        <a:gd name="T98" fmla="*/ 684 w 687"/>
                        <a:gd name="T99" fmla="*/ 164 h 1295"/>
                        <a:gd name="T100" fmla="*/ 674 w 687"/>
                        <a:gd name="T101" fmla="*/ 127 h 1295"/>
                        <a:gd name="T102" fmla="*/ 656 w 687"/>
                        <a:gd name="T103" fmla="*/ 92 h 1295"/>
                        <a:gd name="T104" fmla="*/ 632 w 687"/>
                        <a:gd name="T105" fmla="*/ 60 h 1295"/>
                        <a:gd name="T106" fmla="*/ 603 w 687"/>
                        <a:gd name="T107" fmla="*/ 35 h 1295"/>
                        <a:gd name="T108" fmla="*/ 569 w 687"/>
                        <a:gd name="T109" fmla="*/ 16 h 1295"/>
                        <a:gd name="T110" fmla="*/ 532 w 687"/>
                        <a:gd name="T111" fmla="*/ 4 h 1295"/>
                        <a:gd name="T112" fmla="*/ 495 w 687"/>
                        <a:gd name="T113" fmla="*/ 0 h 1295"/>
                        <a:gd name="T114" fmla="*/ 458 w 687"/>
                        <a:gd name="T115" fmla="*/ 2 h 1295"/>
                        <a:gd name="T116" fmla="*/ 420 w 687"/>
                        <a:gd name="T117" fmla="*/ 12 h 1295"/>
                        <a:gd name="T118" fmla="*/ 385 w 687"/>
                        <a:gd name="T119" fmla="*/ 29 h 12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687" h="1295">
                          <a:moveTo>
                            <a:pt x="369" y="40"/>
                          </a:moveTo>
                          <a:lnTo>
                            <a:pt x="347" y="59"/>
                          </a:lnTo>
                          <a:lnTo>
                            <a:pt x="325" y="77"/>
                          </a:lnTo>
                          <a:lnTo>
                            <a:pt x="304" y="98"/>
                          </a:lnTo>
                          <a:lnTo>
                            <a:pt x="283" y="119"/>
                          </a:lnTo>
                          <a:lnTo>
                            <a:pt x="265" y="141"/>
                          </a:lnTo>
                          <a:lnTo>
                            <a:pt x="245" y="164"/>
                          </a:lnTo>
                          <a:lnTo>
                            <a:pt x="227" y="188"/>
                          </a:lnTo>
                          <a:lnTo>
                            <a:pt x="210" y="213"/>
                          </a:lnTo>
                          <a:lnTo>
                            <a:pt x="192" y="239"/>
                          </a:lnTo>
                          <a:lnTo>
                            <a:pt x="177" y="267"/>
                          </a:lnTo>
                          <a:lnTo>
                            <a:pt x="161" y="295"/>
                          </a:lnTo>
                          <a:lnTo>
                            <a:pt x="146" y="324"/>
                          </a:lnTo>
                          <a:lnTo>
                            <a:pt x="132" y="354"/>
                          </a:lnTo>
                          <a:lnTo>
                            <a:pt x="119" y="385"/>
                          </a:lnTo>
                          <a:lnTo>
                            <a:pt x="107" y="417"/>
                          </a:lnTo>
                          <a:lnTo>
                            <a:pt x="95" y="450"/>
                          </a:lnTo>
                          <a:lnTo>
                            <a:pt x="82" y="484"/>
                          </a:lnTo>
                          <a:lnTo>
                            <a:pt x="73" y="519"/>
                          </a:lnTo>
                          <a:lnTo>
                            <a:pt x="63" y="555"/>
                          </a:lnTo>
                          <a:lnTo>
                            <a:pt x="53" y="591"/>
                          </a:lnTo>
                          <a:lnTo>
                            <a:pt x="45" y="628"/>
                          </a:lnTo>
                          <a:lnTo>
                            <a:pt x="37" y="666"/>
                          </a:lnTo>
                          <a:lnTo>
                            <a:pt x="30" y="706"/>
                          </a:lnTo>
                          <a:lnTo>
                            <a:pt x="24" y="746"/>
                          </a:lnTo>
                          <a:lnTo>
                            <a:pt x="19" y="787"/>
                          </a:lnTo>
                          <a:lnTo>
                            <a:pt x="13" y="829"/>
                          </a:lnTo>
                          <a:lnTo>
                            <a:pt x="10" y="872"/>
                          </a:lnTo>
                          <a:lnTo>
                            <a:pt x="7" y="916"/>
                          </a:lnTo>
                          <a:lnTo>
                            <a:pt x="3" y="960"/>
                          </a:lnTo>
                          <a:lnTo>
                            <a:pt x="1" y="1006"/>
                          </a:lnTo>
                          <a:lnTo>
                            <a:pt x="0" y="1052"/>
                          </a:lnTo>
                          <a:lnTo>
                            <a:pt x="0" y="1099"/>
                          </a:lnTo>
                          <a:lnTo>
                            <a:pt x="1" y="1118"/>
                          </a:lnTo>
                          <a:lnTo>
                            <a:pt x="5" y="1138"/>
                          </a:lnTo>
                          <a:lnTo>
                            <a:pt x="9" y="1157"/>
                          </a:lnTo>
                          <a:lnTo>
                            <a:pt x="16" y="1174"/>
                          </a:lnTo>
                          <a:lnTo>
                            <a:pt x="24" y="1192"/>
                          </a:lnTo>
                          <a:lnTo>
                            <a:pt x="34" y="1208"/>
                          </a:lnTo>
                          <a:lnTo>
                            <a:pt x="45" y="1223"/>
                          </a:lnTo>
                          <a:lnTo>
                            <a:pt x="58" y="1238"/>
                          </a:lnTo>
                          <a:lnTo>
                            <a:pt x="71" y="1250"/>
                          </a:lnTo>
                          <a:lnTo>
                            <a:pt x="87" y="1262"/>
                          </a:lnTo>
                          <a:lnTo>
                            <a:pt x="103" y="1272"/>
                          </a:lnTo>
                          <a:lnTo>
                            <a:pt x="121" y="1279"/>
                          </a:lnTo>
                          <a:lnTo>
                            <a:pt x="138" y="1286"/>
                          </a:lnTo>
                          <a:lnTo>
                            <a:pt x="158" y="1291"/>
                          </a:lnTo>
                          <a:lnTo>
                            <a:pt x="177" y="1293"/>
                          </a:lnTo>
                          <a:lnTo>
                            <a:pt x="198" y="1295"/>
                          </a:lnTo>
                          <a:lnTo>
                            <a:pt x="217" y="1293"/>
                          </a:lnTo>
                          <a:lnTo>
                            <a:pt x="237" y="1291"/>
                          </a:lnTo>
                          <a:lnTo>
                            <a:pt x="256" y="1286"/>
                          </a:lnTo>
                          <a:lnTo>
                            <a:pt x="274" y="1279"/>
                          </a:lnTo>
                          <a:lnTo>
                            <a:pt x="291" y="1272"/>
                          </a:lnTo>
                          <a:lnTo>
                            <a:pt x="307" y="1262"/>
                          </a:lnTo>
                          <a:lnTo>
                            <a:pt x="323" y="1250"/>
                          </a:lnTo>
                          <a:lnTo>
                            <a:pt x="337" y="1238"/>
                          </a:lnTo>
                          <a:lnTo>
                            <a:pt x="349" y="1223"/>
                          </a:lnTo>
                          <a:lnTo>
                            <a:pt x="361" y="1208"/>
                          </a:lnTo>
                          <a:lnTo>
                            <a:pt x="371" y="1192"/>
                          </a:lnTo>
                          <a:lnTo>
                            <a:pt x="379" y="1174"/>
                          </a:lnTo>
                          <a:lnTo>
                            <a:pt x="385" y="1157"/>
                          </a:lnTo>
                          <a:lnTo>
                            <a:pt x="391" y="1138"/>
                          </a:lnTo>
                          <a:lnTo>
                            <a:pt x="393" y="1118"/>
                          </a:lnTo>
                          <a:lnTo>
                            <a:pt x="394" y="1099"/>
                          </a:lnTo>
                          <a:lnTo>
                            <a:pt x="395" y="1031"/>
                          </a:lnTo>
                          <a:lnTo>
                            <a:pt x="398" y="965"/>
                          </a:lnTo>
                          <a:lnTo>
                            <a:pt x="403" y="902"/>
                          </a:lnTo>
                          <a:lnTo>
                            <a:pt x="408" y="841"/>
                          </a:lnTo>
                          <a:lnTo>
                            <a:pt x="417" y="783"/>
                          </a:lnTo>
                          <a:lnTo>
                            <a:pt x="427" y="728"/>
                          </a:lnTo>
                          <a:lnTo>
                            <a:pt x="438" y="676"/>
                          </a:lnTo>
                          <a:lnTo>
                            <a:pt x="451" y="626"/>
                          </a:lnTo>
                          <a:lnTo>
                            <a:pt x="458" y="603"/>
                          </a:lnTo>
                          <a:lnTo>
                            <a:pt x="465" y="580"/>
                          </a:lnTo>
                          <a:lnTo>
                            <a:pt x="473" y="558"/>
                          </a:lnTo>
                          <a:lnTo>
                            <a:pt x="482" y="537"/>
                          </a:lnTo>
                          <a:lnTo>
                            <a:pt x="491" y="516"/>
                          </a:lnTo>
                          <a:lnTo>
                            <a:pt x="499" y="498"/>
                          </a:lnTo>
                          <a:lnTo>
                            <a:pt x="509" y="479"/>
                          </a:lnTo>
                          <a:lnTo>
                            <a:pt x="519" y="461"/>
                          </a:lnTo>
                          <a:lnTo>
                            <a:pt x="529" y="444"/>
                          </a:lnTo>
                          <a:lnTo>
                            <a:pt x="540" y="428"/>
                          </a:lnTo>
                          <a:lnTo>
                            <a:pt x="550" y="413"/>
                          </a:lnTo>
                          <a:lnTo>
                            <a:pt x="562" y="398"/>
                          </a:lnTo>
                          <a:lnTo>
                            <a:pt x="573" y="385"/>
                          </a:lnTo>
                          <a:lnTo>
                            <a:pt x="585" y="373"/>
                          </a:lnTo>
                          <a:lnTo>
                            <a:pt x="598" y="362"/>
                          </a:lnTo>
                          <a:lnTo>
                            <a:pt x="610" y="351"/>
                          </a:lnTo>
                          <a:lnTo>
                            <a:pt x="626" y="338"/>
                          </a:lnTo>
                          <a:lnTo>
                            <a:pt x="640" y="324"/>
                          </a:lnTo>
                          <a:lnTo>
                            <a:pt x="651" y="308"/>
                          </a:lnTo>
                          <a:lnTo>
                            <a:pt x="662" y="292"/>
                          </a:lnTo>
                          <a:lnTo>
                            <a:pt x="669" y="274"/>
                          </a:lnTo>
                          <a:lnTo>
                            <a:pt x="677" y="257"/>
                          </a:lnTo>
                          <a:lnTo>
                            <a:pt x="682" y="239"/>
                          </a:lnTo>
                          <a:lnTo>
                            <a:pt x="685" y="221"/>
                          </a:lnTo>
                          <a:lnTo>
                            <a:pt x="687" y="201"/>
                          </a:lnTo>
                          <a:lnTo>
                            <a:pt x="686" y="183"/>
                          </a:lnTo>
                          <a:lnTo>
                            <a:pt x="684" y="164"/>
                          </a:lnTo>
                          <a:lnTo>
                            <a:pt x="680" y="145"/>
                          </a:lnTo>
                          <a:lnTo>
                            <a:pt x="674" y="127"/>
                          </a:lnTo>
                          <a:lnTo>
                            <a:pt x="666" y="109"/>
                          </a:lnTo>
                          <a:lnTo>
                            <a:pt x="656" y="92"/>
                          </a:lnTo>
                          <a:lnTo>
                            <a:pt x="645" y="75"/>
                          </a:lnTo>
                          <a:lnTo>
                            <a:pt x="632" y="60"/>
                          </a:lnTo>
                          <a:lnTo>
                            <a:pt x="618" y="47"/>
                          </a:lnTo>
                          <a:lnTo>
                            <a:pt x="603" y="35"/>
                          </a:lnTo>
                          <a:lnTo>
                            <a:pt x="586" y="24"/>
                          </a:lnTo>
                          <a:lnTo>
                            <a:pt x="569" y="16"/>
                          </a:lnTo>
                          <a:lnTo>
                            <a:pt x="551" y="10"/>
                          </a:lnTo>
                          <a:lnTo>
                            <a:pt x="532" y="4"/>
                          </a:lnTo>
                          <a:lnTo>
                            <a:pt x="515" y="1"/>
                          </a:lnTo>
                          <a:lnTo>
                            <a:pt x="495" y="0"/>
                          </a:lnTo>
                          <a:lnTo>
                            <a:pt x="476" y="0"/>
                          </a:lnTo>
                          <a:lnTo>
                            <a:pt x="458" y="2"/>
                          </a:lnTo>
                          <a:lnTo>
                            <a:pt x="439" y="6"/>
                          </a:lnTo>
                          <a:lnTo>
                            <a:pt x="420" y="12"/>
                          </a:lnTo>
                          <a:lnTo>
                            <a:pt x="403" y="19"/>
                          </a:lnTo>
                          <a:lnTo>
                            <a:pt x="385" y="29"/>
                          </a:lnTo>
                          <a:lnTo>
                            <a:pt x="369" y="4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859782" name="Group 646"/>
                  <p:cNvGrpSpPr>
                    <a:grpSpLocks/>
                  </p:cNvGrpSpPr>
                  <p:nvPr/>
                </p:nvGrpSpPr>
                <p:grpSpPr bwMode="auto">
                  <a:xfrm>
                    <a:off x="4397" y="3515"/>
                    <a:ext cx="2097" cy="451"/>
                    <a:chOff x="4397" y="3515"/>
                    <a:chExt cx="2097" cy="451"/>
                  </a:xfrm>
                </p:grpSpPr>
                <p:sp>
                  <p:nvSpPr>
                    <p:cNvPr id="859783" name="Freeform 647"/>
                    <p:cNvSpPr>
                      <a:spLocks/>
                    </p:cNvSpPr>
                    <p:nvPr/>
                  </p:nvSpPr>
                  <p:spPr bwMode="auto">
                    <a:xfrm flipH="1">
                      <a:off x="4398" y="3515"/>
                      <a:ext cx="1959" cy="286"/>
                    </a:xfrm>
                    <a:custGeom>
                      <a:avLst/>
                      <a:gdLst>
                        <a:gd name="T0" fmla="*/ 11295 w 11649"/>
                        <a:gd name="T1" fmla="*/ 319 h 1652"/>
                        <a:gd name="T2" fmla="*/ 11282 w 11649"/>
                        <a:gd name="T3" fmla="*/ 284 h 1652"/>
                        <a:gd name="T4" fmla="*/ 11266 w 11649"/>
                        <a:gd name="T5" fmla="*/ 250 h 1652"/>
                        <a:gd name="T6" fmla="*/ 11229 w 11649"/>
                        <a:gd name="T7" fmla="*/ 189 h 1652"/>
                        <a:gd name="T8" fmla="*/ 11207 w 11649"/>
                        <a:gd name="T9" fmla="*/ 160 h 1652"/>
                        <a:gd name="T10" fmla="*/ 11184 w 11649"/>
                        <a:gd name="T11" fmla="*/ 134 h 1652"/>
                        <a:gd name="T12" fmla="*/ 11159 w 11649"/>
                        <a:gd name="T13" fmla="*/ 110 h 1652"/>
                        <a:gd name="T14" fmla="*/ 11132 w 11649"/>
                        <a:gd name="T15" fmla="*/ 88 h 1652"/>
                        <a:gd name="T16" fmla="*/ 11105 w 11649"/>
                        <a:gd name="T17" fmla="*/ 68 h 1652"/>
                        <a:gd name="T18" fmla="*/ 11076 w 11649"/>
                        <a:gd name="T19" fmla="*/ 51 h 1652"/>
                        <a:gd name="T20" fmla="*/ 11046 w 11649"/>
                        <a:gd name="T21" fmla="*/ 35 h 1652"/>
                        <a:gd name="T22" fmla="*/ 11015 w 11649"/>
                        <a:gd name="T23" fmla="*/ 23 h 1652"/>
                        <a:gd name="T24" fmla="*/ 10983 w 11649"/>
                        <a:gd name="T25" fmla="*/ 14 h 1652"/>
                        <a:gd name="T26" fmla="*/ 10950 w 11649"/>
                        <a:gd name="T27" fmla="*/ 6 h 1652"/>
                        <a:gd name="T28" fmla="*/ 10917 w 11649"/>
                        <a:gd name="T29" fmla="*/ 3 h 1652"/>
                        <a:gd name="T30" fmla="*/ 10884 w 11649"/>
                        <a:gd name="T31" fmla="*/ 0 h 1652"/>
                        <a:gd name="T32" fmla="*/ 176 w 11649"/>
                        <a:gd name="T33" fmla="*/ 1 h 1652"/>
                        <a:gd name="T34" fmla="*/ 138 w 11649"/>
                        <a:gd name="T35" fmla="*/ 9 h 1652"/>
                        <a:gd name="T36" fmla="*/ 103 w 11649"/>
                        <a:gd name="T37" fmla="*/ 24 h 1652"/>
                        <a:gd name="T38" fmla="*/ 71 w 11649"/>
                        <a:gd name="T39" fmla="*/ 45 h 1652"/>
                        <a:gd name="T40" fmla="*/ 45 w 11649"/>
                        <a:gd name="T41" fmla="*/ 73 h 1652"/>
                        <a:gd name="T42" fmla="*/ 23 w 11649"/>
                        <a:gd name="T43" fmla="*/ 103 h 1652"/>
                        <a:gd name="T44" fmla="*/ 8 w 11649"/>
                        <a:gd name="T45" fmla="*/ 138 h 1652"/>
                        <a:gd name="T46" fmla="*/ 1 w 11649"/>
                        <a:gd name="T47" fmla="*/ 177 h 1652"/>
                        <a:gd name="T48" fmla="*/ 1 w 11649"/>
                        <a:gd name="T49" fmla="*/ 217 h 1652"/>
                        <a:gd name="T50" fmla="*/ 8 w 11649"/>
                        <a:gd name="T51" fmla="*/ 255 h 1652"/>
                        <a:gd name="T52" fmla="*/ 23 w 11649"/>
                        <a:gd name="T53" fmla="*/ 290 h 1652"/>
                        <a:gd name="T54" fmla="*/ 45 w 11649"/>
                        <a:gd name="T55" fmla="*/ 322 h 1652"/>
                        <a:gd name="T56" fmla="*/ 71 w 11649"/>
                        <a:gd name="T57" fmla="*/ 348 h 1652"/>
                        <a:gd name="T58" fmla="*/ 103 w 11649"/>
                        <a:gd name="T59" fmla="*/ 370 h 1652"/>
                        <a:gd name="T60" fmla="*/ 138 w 11649"/>
                        <a:gd name="T61" fmla="*/ 385 h 1652"/>
                        <a:gd name="T62" fmla="*/ 176 w 11649"/>
                        <a:gd name="T63" fmla="*/ 392 h 1652"/>
                        <a:gd name="T64" fmla="*/ 10884 w 11649"/>
                        <a:gd name="T65" fmla="*/ 393 h 1652"/>
                        <a:gd name="T66" fmla="*/ 10890 w 11649"/>
                        <a:gd name="T67" fmla="*/ 397 h 1652"/>
                        <a:gd name="T68" fmla="*/ 10899 w 11649"/>
                        <a:gd name="T69" fmla="*/ 404 h 1652"/>
                        <a:gd name="T70" fmla="*/ 10910 w 11649"/>
                        <a:gd name="T71" fmla="*/ 420 h 1652"/>
                        <a:gd name="T72" fmla="*/ 10921 w 11649"/>
                        <a:gd name="T73" fmla="*/ 441 h 1652"/>
                        <a:gd name="T74" fmla="*/ 10973 w 11649"/>
                        <a:gd name="T75" fmla="*/ 608 h 1652"/>
                        <a:gd name="T76" fmla="*/ 11092 w 11649"/>
                        <a:gd name="T77" fmla="*/ 978 h 1652"/>
                        <a:gd name="T78" fmla="*/ 11210 w 11649"/>
                        <a:gd name="T79" fmla="*/ 1347 h 1652"/>
                        <a:gd name="T80" fmla="*/ 11264 w 11649"/>
                        <a:gd name="T81" fmla="*/ 1515 h 1652"/>
                        <a:gd name="T82" fmla="*/ 11272 w 11649"/>
                        <a:gd name="T83" fmla="*/ 1534 h 1652"/>
                        <a:gd name="T84" fmla="*/ 11290 w 11649"/>
                        <a:gd name="T85" fmla="*/ 1569 h 1652"/>
                        <a:gd name="T86" fmla="*/ 11316 w 11649"/>
                        <a:gd name="T87" fmla="*/ 1597 h 1652"/>
                        <a:gd name="T88" fmla="*/ 11345 w 11649"/>
                        <a:gd name="T89" fmla="*/ 1620 h 1652"/>
                        <a:gd name="T90" fmla="*/ 11379 w 11649"/>
                        <a:gd name="T91" fmla="*/ 1638 h 1652"/>
                        <a:gd name="T92" fmla="*/ 11415 w 11649"/>
                        <a:gd name="T93" fmla="*/ 1649 h 1652"/>
                        <a:gd name="T94" fmla="*/ 11454 w 11649"/>
                        <a:gd name="T95" fmla="*/ 1652 h 1652"/>
                        <a:gd name="T96" fmla="*/ 11492 w 11649"/>
                        <a:gd name="T97" fmla="*/ 1648 h 1652"/>
                        <a:gd name="T98" fmla="*/ 11531 w 11649"/>
                        <a:gd name="T99" fmla="*/ 1636 h 1652"/>
                        <a:gd name="T100" fmla="*/ 11565 w 11649"/>
                        <a:gd name="T101" fmla="*/ 1617 h 1652"/>
                        <a:gd name="T102" fmla="*/ 11594 w 11649"/>
                        <a:gd name="T103" fmla="*/ 1592 h 1652"/>
                        <a:gd name="T104" fmla="*/ 11617 w 11649"/>
                        <a:gd name="T105" fmla="*/ 1562 h 1652"/>
                        <a:gd name="T106" fmla="*/ 11635 w 11649"/>
                        <a:gd name="T107" fmla="*/ 1528 h 1652"/>
                        <a:gd name="T108" fmla="*/ 11646 w 11649"/>
                        <a:gd name="T109" fmla="*/ 1492 h 1652"/>
                        <a:gd name="T110" fmla="*/ 11649 w 11649"/>
                        <a:gd name="T111" fmla="*/ 1454 h 1652"/>
                        <a:gd name="T112" fmla="*/ 11645 w 11649"/>
                        <a:gd name="T113" fmla="*/ 1414 h 16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11649" h="1652">
                          <a:moveTo>
                            <a:pt x="11640" y="1396"/>
                          </a:moveTo>
                          <a:lnTo>
                            <a:pt x="11295" y="319"/>
                          </a:lnTo>
                          <a:lnTo>
                            <a:pt x="11288" y="301"/>
                          </a:lnTo>
                          <a:lnTo>
                            <a:pt x="11282" y="284"/>
                          </a:lnTo>
                          <a:lnTo>
                            <a:pt x="11274" y="266"/>
                          </a:lnTo>
                          <a:lnTo>
                            <a:pt x="11266" y="250"/>
                          </a:lnTo>
                          <a:lnTo>
                            <a:pt x="11248" y="218"/>
                          </a:lnTo>
                          <a:lnTo>
                            <a:pt x="11229" y="189"/>
                          </a:lnTo>
                          <a:lnTo>
                            <a:pt x="11218" y="174"/>
                          </a:lnTo>
                          <a:lnTo>
                            <a:pt x="11207" y="160"/>
                          </a:lnTo>
                          <a:lnTo>
                            <a:pt x="11196" y="147"/>
                          </a:lnTo>
                          <a:lnTo>
                            <a:pt x="11184" y="134"/>
                          </a:lnTo>
                          <a:lnTo>
                            <a:pt x="11172" y="122"/>
                          </a:lnTo>
                          <a:lnTo>
                            <a:pt x="11159" y="110"/>
                          </a:lnTo>
                          <a:lnTo>
                            <a:pt x="11146" y="99"/>
                          </a:lnTo>
                          <a:lnTo>
                            <a:pt x="11132" y="88"/>
                          </a:lnTo>
                          <a:lnTo>
                            <a:pt x="11119" y="78"/>
                          </a:lnTo>
                          <a:lnTo>
                            <a:pt x="11105" y="68"/>
                          </a:lnTo>
                          <a:lnTo>
                            <a:pt x="11091" y="59"/>
                          </a:lnTo>
                          <a:lnTo>
                            <a:pt x="11076" y="51"/>
                          </a:lnTo>
                          <a:lnTo>
                            <a:pt x="11061" y="43"/>
                          </a:lnTo>
                          <a:lnTo>
                            <a:pt x="11046" y="35"/>
                          </a:lnTo>
                          <a:lnTo>
                            <a:pt x="11030" y="29"/>
                          </a:lnTo>
                          <a:lnTo>
                            <a:pt x="11015" y="23"/>
                          </a:lnTo>
                          <a:lnTo>
                            <a:pt x="11000" y="18"/>
                          </a:lnTo>
                          <a:lnTo>
                            <a:pt x="10983" y="14"/>
                          </a:lnTo>
                          <a:lnTo>
                            <a:pt x="10967" y="9"/>
                          </a:lnTo>
                          <a:lnTo>
                            <a:pt x="10950" y="6"/>
                          </a:lnTo>
                          <a:lnTo>
                            <a:pt x="10934" y="4"/>
                          </a:lnTo>
                          <a:lnTo>
                            <a:pt x="10917" y="3"/>
                          </a:lnTo>
                          <a:lnTo>
                            <a:pt x="10901" y="1"/>
                          </a:lnTo>
                          <a:lnTo>
                            <a:pt x="10884" y="0"/>
                          </a:lnTo>
                          <a:lnTo>
                            <a:pt x="197" y="0"/>
                          </a:lnTo>
                          <a:lnTo>
                            <a:pt x="176" y="1"/>
                          </a:lnTo>
                          <a:lnTo>
                            <a:pt x="157" y="5"/>
                          </a:lnTo>
                          <a:lnTo>
                            <a:pt x="138" y="9"/>
                          </a:lnTo>
                          <a:lnTo>
                            <a:pt x="120" y="16"/>
                          </a:lnTo>
                          <a:lnTo>
                            <a:pt x="103" y="24"/>
                          </a:lnTo>
                          <a:lnTo>
                            <a:pt x="86" y="34"/>
                          </a:lnTo>
                          <a:lnTo>
                            <a:pt x="71" y="45"/>
                          </a:lnTo>
                          <a:lnTo>
                            <a:pt x="57" y="58"/>
                          </a:lnTo>
                          <a:lnTo>
                            <a:pt x="45" y="73"/>
                          </a:lnTo>
                          <a:lnTo>
                            <a:pt x="34" y="87"/>
                          </a:lnTo>
                          <a:lnTo>
                            <a:pt x="23" y="103"/>
                          </a:lnTo>
                          <a:lnTo>
                            <a:pt x="15" y="121"/>
                          </a:lnTo>
                          <a:lnTo>
                            <a:pt x="8" y="138"/>
                          </a:lnTo>
                          <a:lnTo>
                            <a:pt x="4" y="158"/>
                          </a:lnTo>
                          <a:lnTo>
                            <a:pt x="1" y="177"/>
                          </a:lnTo>
                          <a:lnTo>
                            <a:pt x="0" y="197"/>
                          </a:lnTo>
                          <a:lnTo>
                            <a:pt x="1" y="217"/>
                          </a:lnTo>
                          <a:lnTo>
                            <a:pt x="4" y="237"/>
                          </a:lnTo>
                          <a:lnTo>
                            <a:pt x="8" y="255"/>
                          </a:lnTo>
                          <a:lnTo>
                            <a:pt x="15" y="274"/>
                          </a:lnTo>
                          <a:lnTo>
                            <a:pt x="23" y="290"/>
                          </a:lnTo>
                          <a:lnTo>
                            <a:pt x="34" y="307"/>
                          </a:lnTo>
                          <a:lnTo>
                            <a:pt x="45" y="322"/>
                          </a:lnTo>
                          <a:lnTo>
                            <a:pt x="57" y="336"/>
                          </a:lnTo>
                          <a:lnTo>
                            <a:pt x="71" y="348"/>
                          </a:lnTo>
                          <a:lnTo>
                            <a:pt x="86" y="360"/>
                          </a:lnTo>
                          <a:lnTo>
                            <a:pt x="103" y="370"/>
                          </a:lnTo>
                          <a:lnTo>
                            <a:pt x="120" y="378"/>
                          </a:lnTo>
                          <a:lnTo>
                            <a:pt x="138" y="385"/>
                          </a:lnTo>
                          <a:lnTo>
                            <a:pt x="157" y="390"/>
                          </a:lnTo>
                          <a:lnTo>
                            <a:pt x="176" y="392"/>
                          </a:lnTo>
                          <a:lnTo>
                            <a:pt x="197" y="393"/>
                          </a:lnTo>
                          <a:lnTo>
                            <a:pt x="10884" y="393"/>
                          </a:lnTo>
                          <a:lnTo>
                            <a:pt x="10885" y="394"/>
                          </a:lnTo>
                          <a:lnTo>
                            <a:pt x="10890" y="397"/>
                          </a:lnTo>
                          <a:lnTo>
                            <a:pt x="10894" y="400"/>
                          </a:lnTo>
                          <a:lnTo>
                            <a:pt x="10899" y="404"/>
                          </a:lnTo>
                          <a:lnTo>
                            <a:pt x="10904" y="411"/>
                          </a:lnTo>
                          <a:lnTo>
                            <a:pt x="10910" y="420"/>
                          </a:lnTo>
                          <a:lnTo>
                            <a:pt x="10915" y="429"/>
                          </a:lnTo>
                          <a:lnTo>
                            <a:pt x="10921" y="441"/>
                          </a:lnTo>
                          <a:lnTo>
                            <a:pt x="10935" y="487"/>
                          </a:lnTo>
                          <a:lnTo>
                            <a:pt x="10973" y="608"/>
                          </a:lnTo>
                          <a:lnTo>
                            <a:pt x="11029" y="780"/>
                          </a:lnTo>
                          <a:lnTo>
                            <a:pt x="11092" y="978"/>
                          </a:lnTo>
                          <a:lnTo>
                            <a:pt x="11155" y="1175"/>
                          </a:lnTo>
                          <a:lnTo>
                            <a:pt x="11210" y="1347"/>
                          </a:lnTo>
                          <a:lnTo>
                            <a:pt x="11250" y="1469"/>
                          </a:lnTo>
                          <a:lnTo>
                            <a:pt x="11264" y="1515"/>
                          </a:lnTo>
                          <a:lnTo>
                            <a:pt x="11264" y="1515"/>
                          </a:lnTo>
                          <a:lnTo>
                            <a:pt x="11272" y="1534"/>
                          </a:lnTo>
                          <a:lnTo>
                            <a:pt x="11281" y="1551"/>
                          </a:lnTo>
                          <a:lnTo>
                            <a:pt x="11290" y="1569"/>
                          </a:lnTo>
                          <a:lnTo>
                            <a:pt x="11302" y="1583"/>
                          </a:lnTo>
                          <a:lnTo>
                            <a:pt x="11316" y="1597"/>
                          </a:lnTo>
                          <a:lnTo>
                            <a:pt x="11330" y="1609"/>
                          </a:lnTo>
                          <a:lnTo>
                            <a:pt x="11345" y="1620"/>
                          </a:lnTo>
                          <a:lnTo>
                            <a:pt x="11362" y="1630"/>
                          </a:lnTo>
                          <a:lnTo>
                            <a:pt x="11379" y="1638"/>
                          </a:lnTo>
                          <a:lnTo>
                            <a:pt x="11397" y="1644"/>
                          </a:lnTo>
                          <a:lnTo>
                            <a:pt x="11415" y="1649"/>
                          </a:lnTo>
                          <a:lnTo>
                            <a:pt x="11434" y="1651"/>
                          </a:lnTo>
                          <a:lnTo>
                            <a:pt x="11454" y="1652"/>
                          </a:lnTo>
                          <a:lnTo>
                            <a:pt x="11474" y="1651"/>
                          </a:lnTo>
                          <a:lnTo>
                            <a:pt x="11492" y="1648"/>
                          </a:lnTo>
                          <a:lnTo>
                            <a:pt x="11512" y="1642"/>
                          </a:lnTo>
                          <a:lnTo>
                            <a:pt x="11531" y="1636"/>
                          </a:lnTo>
                          <a:lnTo>
                            <a:pt x="11548" y="1627"/>
                          </a:lnTo>
                          <a:lnTo>
                            <a:pt x="11565" y="1617"/>
                          </a:lnTo>
                          <a:lnTo>
                            <a:pt x="11580" y="1605"/>
                          </a:lnTo>
                          <a:lnTo>
                            <a:pt x="11594" y="1592"/>
                          </a:lnTo>
                          <a:lnTo>
                            <a:pt x="11606" y="1577"/>
                          </a:lnTo>
                          <a:lnTo>
                            <a:pt x="11617" y="1562"/>
                          </a:lnTo>
                          <a:lnTo>
                            <a:pt x="11627" y="1546"/>
                          </a:lnTo>
                          <a:lnTo>
                            <a:pt x="11635" y="1528"/>
                          </a:lnTo>
                          <a:lnTo>
                            <a:pt x="11641" y="1511"/>
                          </a:lnTo>
                          <a:lnTo>
                            <a:pt x="11646" y="1492"/>
                          </a:lnTo>
                          <a:lnTo>
                            <a:pt x="11648" y="1474"/>
                          </a:lnTo>
                          <a:lnTo>
                            <a:pt x="11649" y="1454"/>
                          </a:lnTo>
                          <a:lnTo>
                            <a:pt x="11648" y="1434"/>
                          </a:lnTo>
                          <a:lnTo>
                            <a:pt x="11645" y="1414"/>
                          </a:lnTo>
                          <a:lnTo>
                            <a:pt x="11640" y="139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84" name="Freeform 648"/>
                    <p:cNvSpPr>
                      <a:spLocks/>
                    </p:cNvSpPr>
                    <p:nvPr/>
                  </p:nvSpPr>
                  <p:spPr bwMode="auto">
                    <a:xfrm flipH="1">
                      <a:off x="4397" y="3585"/>
                      <a:ext cx="2097" cy="381"/>
                    </a:xfrm>
                    <a:custGeom>
                      <a:avLst/>
                      <a:gdLst>
                        <a:gd name="T0" fmla="*/ 12229 w 12466"/>
                        <a:gd name="T1" fmla="*/ 1527 h 2195"/>
                        <a:gd name="T2" fmla="*/ 12174 w 12466"/>
                        <a:gd name="T3" fmla="*/ 1548 h 2195"/>
                        <a:gd name="T4" fmla="*/ 12129 w 12466"/>
                        <a:gd name="T5" fmla="*/ 1581 h 2195"/>
                        <a:gd name="T6" fmla="*/ 12095 w 12466"/>
                        <a:gd name="T7" fmla="*/ 1627 h 2195"/>
                        <a:gd name="T8" fmla="*/ 12075 w 12466"/>
                        <a:gd name="T9" fmla="*/ 1680 h 2195"/>
                        <a:gd name="T10" fmla="*/ 12071 w 12466"/>
                        <a:gd name="T11" fmla="*/ 1801 h 2195"/>
                        <a:gd name="T12" fmla="*/ 395 w 12466"/>
                        <a:gd name="T13" fmla="*/ 1715 h 2195"/>
                        <a:gd name="T14" fmla="*/ 395 w 12466"/>
                        <a:gd name="T15" fmla="*/ 1586 h 2195"/>
                        <a:gd name="T16" fmla="*/ 394 w 12466"/>
                        <a:gd name="T17" fmla="*/ 1490 h 2195"/>
                        <a:gd name="T18" fmla="*/ 503 w 12466"/>
                        <a:gd name="T19" fmla="*/ 1154 h 2195"/>
                        <a:gd name="T20" fmla="*/ 681 w 12466"/>
                        <a:gd name="T21" fmla="*/ 611 h 2195"/>
                        <a:gd name="T22" fmla="*/ 804 w 12466"/>
                        <a:gd name="T23" fmla="*/ 239 h 2195"/>
                        <a:gd name="T24" fmla="*/ 808 w 12466"/>
                        <a:gd name="T25" fmla="*/ 181 h 2195"/>
                        <a:gd name="T26" fmla="*/ 796 w 12466"/>
                        <a:gd name="T27" fmla="*/ 126 h 2195"/>
                        <a:gd name="T28" fmla="*/ 767 w 12466"/>
                        <a:gd name="T29" fmla="*/ 77 h 2195"/>
                        <a:gd name="T30" fmla="*/ 726 w 12466"/>
                        <a:gd name="T31" fmla="*/ 38 h 2195"/>
                        <a:gd name="T32" fmla="*/ 674 w 12466"/>
                        <a:gd name="T33" fmla="*/ 10 h 2195"/>
                        <a:gd name="T34" fmla="*/ 616 w 12466"/>
                        <a:gd name="T35" fmla="*/ 0 h 2195"/>
                        <a:gd name="T36" fmla="*/ 559 w 12466"/>
                        <a:gd name="T37" fmla="*/ 8 h 2195"/>
                        <a:gd name="T38" fmla="*/ 507 w 12466"/>
                        <a:gd name="T39" fmla="*/ 31 h 2195"/>
                        <a:gd name="T40" fmla="*/ 463 w 12466"/>
                        <a:gd name="T41" fmla="*/ 67 h 2195"/>
                        <a:gd name="T42" fmla="*/ 431 w 12466"/>
                        <a:gd name="T43" fmla="*/ 116 h 2195"/>
                        <a:gd name="T44" fmla="*/ 181 w 12466"/>
                        <a:gd name="T45" fmla="*/ 868 h 2195"/>
                        <a:gd name="T46" fmla="*/ 25 w 12466"/>
                        <a:gd name="T47" fmla="*/ 1352 h 2195"/>
                        <a:gd name="T48" fmla="*/ 1 w 12466"/>
                        <a:gd name="T49" fmla="*/ 1449 h 2195"/>
                        <a:gd name="T50" fmla="*/ 0 w 12466"/>
                        <a:gd name="T51" fmla="*/ 1455 h 2195"/>
                        <a:gd name="T52" fmla="*/ 0 w 12466"/>
                        <a:gd name="T53" fmla="*/ 1461 h 2195"/>
                        <a:gd name="T54" fmla="*/ 2 w 12466"/>
                        <a:gd name="T55" fmla="*/ 1928 h 2195"/>
                        <a:gd name="T56" fmla="*/ 4 w 12466"/>
                        <a:gd name="T57" fmla="*/ 1968 h 2195"/>
                        <a:gd name="T58" fmla="*/ 13 w 12466"/>
                        <a:gd name="T59" fmla="*/ 2008 h 2195"/>
                        <a:gd name="T60" fmla="*/ 27 w 12466"/>
                        <a:gd name="T61" fmla="*/ 2044 h 2195"/>
                        <a:gd name="T62" fmla="*/ 47 w 12466"/>
                        <a:gd name="T63" fmla="*/ 2079 h 2195"/>
                        <a:gd name="T64" fmla="*/ 71 w 12466"/>
                        <a:gd name="T65" fmla="*/ 2110 h 2195"/>
                        <a:gd name="T66" fmla="*/ 100 w 12466"/>
                        <a:gd name="T67" fmla="*/ 2137 h 2195"/>
                        <a:gd name="T68" fmla="*/ 140 w 12466"/>
                        <a:gd name="T69" fmla="*/ 2164 h 2195"/>
                        <a:gd name="T70" fmla="*/ 210 w 12466"/>
                        <a:gd name="T71" fmla="*/ 2189 h 2195"/>
                        <a:gd name="T72" fmla="*/ 247 w 12466"/>
                        <a:gd name="T73" fmla="*/ 2194 h 2195"/>
                        <a:gd name="T74" fmla="*/ 12220 w 12466"/>
                        <a:gd name="T75" fmla="*/ 2194 h 2195"/>
                        <a:gd name="T76" fmla="*/ 12257 w 12466"/>
                        <a:gd name="T77" fmla="*/ 2189 h 2195"/>
                        <a:gd name="T78" fmla="*/ 12327 w 12466"/>
                        <a:gd name="T79" fmla="*/ 2164 h 2195"/>
                        <a:gd name="T80" fmla="*/ 12387 w 12466"/>
                        <a:gd name="T81" fmla="*/ 2119 h 2195"/>
                        <a:gd name="T82" fmla="*/ 12412 w 12466"/>
                        <a:gd name="T83" fmla="*/ 2090 h 2195"/>
                        <a:gd name="T84" fmla="*/ 12445 w 12466"/>
                        <a:gd name="T85" fmla="*/ 2032 h 2195"/>
                        <a:gd name="T86" fmla="*/ 12457 w 12466"/>
                        <a:gd name="T87" fmla="*/ 1994 h 2195"/>
                        <a:gd name="T88" fmla="*/ 12464 w 12466"/>
                        <a:gd name="T89" fmla="*/ 1954 h 2195"/>
                        <a:gd name="T90" fmla="*/ 12466 w 12466"/>
                        <a:gd name="T91" fmla="*/ 1720 h 2195"/>
                        <a:gd name="T92" fmla="*/ 12457 w 12466"/>
                        <a:gd name="T93" fmla="*/ 1662 h 2195"/>
                        <a:gd name="T94" fmla="*/ 12432 w 12466"/>
                        <a:gd name="T95" fmla="*/ 1610 h 2195"/>
                        <a:gd name="T96" fmla="*/ 12393 w 12466"/>
                        <a:gd name="T97" fmla="*/ 1569 h 2195"/>
                        <a:gd name="T98" fmla="*/ 12345 w 12466"/>
                        <a:gd name="T99" fmla="*/ 1539 h 2195"/>
                        <a:gd name="T100" fmla="*/ 12288 w 12466"/>
                        <a:gd name="T101" fmla="*/ 1525 h 21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12466" h="2195">
                          <a:moveTo>
                            <a:pt x="12268" y="1524"/>
                          </a:moveTo>
                          <a:lnTo>
                            <a:pt x="12249" y="1525"/>
                          </a:lnTo>
                          <a:lnTo>
                            <a:pt x="12229" y="1527"/>
                          </a:lnTo>
                          <a:lnTo>
                            <a:pt x="12210" y="1533"/>
                          </a:lnTo>
                          <a:lnTo>
                            <a:pt x="12192" y="1539"/>
                          </a:lnTo>
                          <a:lnTo>
                            <a:pt x="12174" y="1548"/>
                          </a:lnTo>
                          <a:lnTo>
                            <a:pt x="12159" y="1557"/>
                          </a:lnTo>
                          <a:lnTo>
                            <a:pt x="12143" y="1569"/>
                          </a:lnTo>
                          <a:lnTo>
                            <a:pt x="12129" y="1581"/>
                          </a:lnTo>
                          <a:lnTo>
                            <a:pt x="12116" y="1595"/>
                          </a:lnTo>
                          <a:lnTo>
                            <a:pt x="12105" y="1610"/>
                          </a:lnTo>
                          <a:lnTo>
                            <a:pt x="12095" y="1627"/>
                          </a:lnTo>
                          <a:lnTo>
                            <a:pt x="12087" y="1644"/>
                          </a:lnTo>
                          <a:lnTo>
                            <a:pt x="12080" y="1662"/>
                          </a:lnTo>
                          <a:lnTo>
                            <a:pt x="12075" y="1680"/>
                          </a:lnTo>
                          <a:lnTo>
                            <a:pt x="12072" y="1700"/>
                          </a:lnTo>
                          <a:lnTo>
                            <a:pt x="12071" y="1720"/>
                          </a:lnTo>
                          <a:lnTo>
                            <a:pt x="12071" y="1801"/>
                          </a:lnTo>
                          <a:lnTo>
                            <a:pt x="395" y="1801"/>
                          </a:lnTo>
                          <a:lnTo>
                            <a:pt x="395" y="1759"/>
                          </a:lnTo>
                          <a:lnTo>
                            <a:pt x="395" y="1715"/>
                          </a:lnTo>
                          <a:lnTo>
                            <a:pt x="395" y="1672"/>
                          </a:lnTo>
                          <a:lnTo>
                            <a:pt x="395" y="1628"/>
                          </a:lnTo>
                          <a:lnTo>
                            <a:pt x="395" y="1586"/>
                          </a:lnTo>
                          <a:lnTo>
                            <a:pt x="394" y="1549"/>
                          </a:lnTo>
                          <a:lnTo>
                            <a:pt x="394" y="1516"/>
                          </a:lnTo>
                          <a:lnTo>
                            <a:pt x="394" y="1490"/>
                          </a:lnTo>
                          <a:lnTo>
                            <a:pt x="417" y="1417"/>
                          </a:lnTo>
                          <a:lnTo>
                            <a:pt x="454" y="1302"/>
                          </a:lnTo>
                          <a:lnTo>
                            <a:pt x="503" y="1154"/>
                          </a:lnTo>
                          <a:lnTo>
                            <a:pt x="559" y="984"/>
                          </a:lnTo>
                          <a:lnTo>
                            <a:pt x="619" y="799"/>
                          </a:lnTo>
                          <a:lnTo>
                            <a:pt x="681" y="611"/>
                          </a:lnTo>
                          <a:lnTo>
                            <a:pt x="743" y="427"/>
                          </a:lnTo>
                          <a:lnTo>
                            <a:pt x="799" y="259"/>
                          </a:lnTo>
                          <a:lnTo>
                            <a:pt x="804" y="239"/>
                          </a:lnTo>
                          <a:lnTo>
                            <a:pt x="808" y="220"/>
                          </a:lnTo>
                          <a:lnTo>
                            <a:pt x="809" y="201"/>
                          </a:lnTo>
                          <a:lnTo>
                            <a:pt x="808" y="181"/>
                          </a:lnTo>
                          <a:lnTo>
                            <a:pt x="805" y="162"/>
                          </a:lnTo>
                          <a:lnTo>
                            <a:pt x="801" y="144"/>
                          </a:lnTo>
                          <a:lnTo>
                            <a:pt x="796" y="126"/>
                          </a:lnTo>
                          <a:lnTo>
                            <a:pt x="788" y="109"/>
                          </a:lnTo>
                          <a:lnTo>
                            <a:pt x="778" y="92"/>
                          </a:lnTo>
                          <a:lnTo>
                            <a:pt x="767" y="77"/>
                          </a:lnTo>
                          <a:lnTo>
                            <a:pt x="755" y="63"/>
                          </a:lnTo>
                          <a:lnTo>
                            <a:pt x="742" y="50"/>
                          </a:lnTo>
                          <a:lnTo>
                            <a:pt x="726" y="38"/>
                          </a:lnTo>
                          <a:lnTo>
                            <a:pt x="710" y="27"/>
                          </a:lnTo>
                          <a:lnTo>
                            <a:pt x="692" y="18"/>
                          </a:lnTo>
                          <a:lnTo>
                            <a:pt x="674" y="10"/>
                          </a:lnTo>
                          <a:lnTo>
                            <a:pt x="654" y="5"/>
                          </a:lnTo>
                          <a:lnTo>
                            <a:pt x="634" y="1"/>
                          </a:lnTo>
                          <a:lnTo>
                            <a:pt x="616" y="0"/>
                          </a:lnTo>
                          <a:lnTo>
                            <a:pt x="596" y="1"/>
                          </a:lnTo>
                          <a:lnTo>
                            <a:pt x="577" y="4"/>
                          </a:lnTo>
                          <a:lnTo>
                            <a:pt x="559" y="8"/>
                          </a:lnTo>
                          <a:lnTo>
                            <a:pt x="540" y="13"/>
                          </a:lnTo>
                          <a:lnTo>
                            <a:pt x="523" y="21"/>
                          </a:lnTo>
                          <a:lnTo>
                            <a:pt x="507" y="31"/>
                          </a:lnTo>
                          <a:lnTo>
                            <a:pt x="492" y="41"/>
                          </a:lnTo>
                          <a:lnTo>
                            <a:pt x="476" y="54"/>
                          </a:lnTo>
                          <a:lnTo>
                            <a:pt x="463" y="67"/>
                          </a:lnTo>
                          <a:lnTo>
                            <a:pt x="451" y="82"/>
                          </a:lnTo>
                          <a:lnTo>
                            <a:pt x="441" y="99"/>
                          </a:lnTo>
                          <a:lnTo>
                            <a:pt x="431" y="116"/>
                          </a:lnTo>
                          <a:lnTo>
                            <a:pt x="425" y="135"/>
                          </a:lnTo>
                          <a:lnTo>
                            <a:pt x="285" y="553"/>
                          </a:lnTo>
                          <a:lnTo>
                            <a:pt x="181" y="868"/>
                          </a:lnTo>
                          <a:lnTo>
                            <a:pt x="106" y="1097"/>
                          </a:lnTo>
                          <a:lnTo>
                            <a:pt x="56" y="1253"/>
                          </a:lnTo>
                          <a:lnTo>
                            <a:pt x="25" y="1352"/>
                          </a:lnTo>
                          <a:lnTo>
                            <a:pt x="9" y="1408"/>
                          </a:lnTo>
                          <a:lnTo>
                            <a:pt x="2" y="1435"/>
                          </a:lnTo>
                          <a:lnTo>
                            <a:pt x="1" y="1449"/>
                          </a:lnTo>
                          <a:lnTo>
                            <a:pt x="0" y="1450"/>
                          </a:lnTo>
                          <a:lnTo>
                            <a:pt x="0" y="1453"/>
                          </a:lnTo>
                          <a:lnTo>
                            <a:pt x="0" y="1455"/>
                          </a:lnTo>
                          <a:lnTo>
                            <a:pt x="0" y="1457"/>
                          </a:lnTo>
                          <a:lnTo>
                            <a:pt x="0" y="1459"/>
                          </a:lnTo>
                          <a:lnTo>
                            <a:pt x="0" y="1461"/>
                          </a:lnTo>
                          <a:lnTo>
                            <a:pt x="0" y="1463"/>
                          </a:lnTo>
                          <a:lnTo>
                            <a:pt x="0" y="1465"/>
                          </a:lnTo>
                          <a:lnTo>
                            <a:pt x="2" y="1928"/>
                          </a:lnTo>
                          <a:lnTo>
                            <a:pt x="2" y="1942"/>
                          </a:lnTo>
                          <a:lnTo>
                            <a:pt x="3" y="1955"/>
                          </a:lnTo>
                          <a:lnTo>
                            <a:pt x="4" y="1968"/>
                          </a:lnTo>
                          <a:lnTo>
                            <a:pt x="7" y="1981"/>
                          </a:lnTo>
                          <a:lnTo>
                            <a:pt x="10" y="1994"/>
                          </a:lnTo>
                          <a:lnTo>
                            <a:pt x="13" y="2008"/>
                          </a:lnTo>
                          <a:lnTo>
                            <a:pt x="18" y="2020"/>
                          </a:lnTo>
                          <a:lnTo>
                            <a:pt x="22" y="2032"/>
                          </a:lnTo>
                          <a:lnTo>
                            <a:pt x="27" y="2044"/>
                          </a:lnTo>
                          <a:lnTo>
                            <a:pt x="34" y="2056"/>
                          </a:lnTo>
                          <a:lnTo>
                            <a:pt x="41" y="2068"/>
                          </a:lnTo>
                          <a:lnTo>
                            <a:pt x="47" y="2079"/>
                          </a:lnTo>
                          <a:lnTo>
                            <a:pt x="55" y="2090"/>
                          </a:lnTo>
                          <a:lnTo>
                            <a:pt x="63" y="2101"/>
                          </a:lnTo>
                          <a:lnTo>
                            <a:pt x="71" y="2110"/>
                          </a:lnTo>
                          <a:lnTo>
                            <a:pt x="81" y="2119"/>
                          </a:lnTo>
                          <a:lnTo>
                            <a:pt x="90" y="2128"/>
                          </a:lnTo>
                          <a:lnTo>
                            <a:pt x="100" y="2137"/>
                          </a:lnTo>
                          <a:lnTo>
                            <a:pt x="110" y="2144"/>
                          </a:lnTo>
                          <a:lnTo>
                            <a:pt x="120" y="2152"/>
                          </a:lnTo>
                          <a:lnTo>
                            <a:pt x="140" y="2164"/>
                          </a:lnTo>
                          <a:lnTo>
                            <a:pt x="163" y="2175"/>
                          </a:lnTo>
                          <a:lnTo>
                            <a:pt x="187" y="2184"/>
                          </a:lnTo>
                          <a:lnTo>
                            <a:pt x="210" y="2189"/>
                          </a:lnTo>
                          <a:lnTo>
                            <a:pt x="223" y="2191"/>
                          </a:lnTo>
                          <a:lnTo>
                            <a:pt x="235" y="2194"/>
                          </a:lnTo>
                          <a:lnTo>
                            <a:pt x="247" y="2194"/>
                          </a:lnTo>
                          <a:lnTo>
                            <a:pt x="260" y="2195"/>
                          </a:lnTo>
                          <a:lnTo>
                            <a:pt x="12208" y="2195"/>
                          </a:lnTo>
                          <a:lnTo>
                            <a:pt x="12220" y="2194"/>
                          </a:lnTo>
                          <a:lnTo>
                            <a:pt x="12232" y="2194"/>
                          </a:lnTo>
                          <a:lnTo>
                            <a:pt x="12245" y="2191"/>
                          </a:lnTo>
                          <a:lnTo>
                            <a:pt x="12257" y="2189"/>
                          </a:lnTo>
                          <a:lnTo>
                            <a:pt x="12282" y="2184"/>
                          </a:lnTo>
                          <a:lnTo>
                            <a:pt x="12305" y="2175"/>
                          </a:lnTo>
                          <a:lnTo>
                            <a:pt x="12327" y="2164"/>
                          </a:lnTo>
                          <a:lnTo>
                            <a:pt x="12347" y="2152"/>
                          </a:lnTo>
                          <a:lnTo>
                            <a:pt x="12368" y="2137"/>
                          </a:lnTo>
                          <a:lnTo>
                            <a:pt x="12387" y="2119"/>
                          </a:lnTo>
                          <a:lnTo>
                            <a:pt x="12396" y="2110"/>
                          </a:lnTo>
                          <a:lnTo>
                            <a:pt x="12404" y="2101"/>
                          </a:lnTo>
                          <a:lnTo>
                            <a:pt x="12412" y="2090"/>
                          </a:lnTo>
                          <a:lnTo>
                            <a:pt x="12420" y="2079"/>
                          </a:lnTo>
                          <a:lnTo>
                            <a:pt x="12434" y="2056"/>
                          </a:lnTo>
                          <a:lnTo>
                            <a:pt x="12445" y="2032"/>
                          </a:lnTo>
                          <a:lnTo>
                            <a:pt x="12449" y="2020"/>
                          </a:lnTo>
                          <a:lnTo>
                            <a:pt x="12454" y="2006"/>
                          </a:lnTo>
                          <a:lnTo>
                            <a:pt x="12457" y="1994"/>
                          </a:lnTo>
                          <a:lnTo>
                            <a:pt x="12460" y="1981"/>
                          </a:lnTo>
                          <a:lnTo>
                            <a:pt x="12463" y="1968"/>
                          </a:lnTo>
                          <a:lnTo>
                            <a:pt x="12464" y="1954"/>
                          </a:lnTo>
                          <a:lnTo>
                            <a:pt x="12465" y="1941"/>
                          </a:lnTo>
                          <a:lnTo>
                            <a:pt x="12466" y="1928"/>
                          </a:lnTo>
                          <a:lnTo>
                            <a:pt x="12466" y="1720"/>
                          </a:lnTo>
                          <a:lnTo>
                            <a:pt x="12465" y="1700"/>
                          </a:lnTo>
                          <a:lnTo>
                            <a:pt x="12461" y="1680"/>
                          </a:lnTo>
                          <a:lnTo>
                            <a:pt x="12457" y="1662"/>
                          </a:lnTo>
                          <a:lnTo>
                            <a:pt x="12450" y="1644"/>
                          </a:lnTo>
                          <a:lnTo>
                            <a:pt x="12442" y="1627"/>
                          </a:lnTo>
                          <a:lnTo>
                            <a:pt x="12432" y="1610"/>
                          </a:lnTo>
                          <a:lnTo>
                            <a:pt x="12421" y="1595"/>
                          </a:lnTo>
                          <a:lnTo>
                            <a:pt x="12408" y="1581"/>
                          </a:lnTo>
                          <a:lnTo>
                            <a:pt x="12393" y="1569"/>
                          </a:lnTo>
                          <a:lnTo>
                            <a:pt x="12378" y="1557"/>
                          </a:lnTo>
                          <a:lnTo>
                            <a:pt x="12363" y="1548"/>
                          </a:lnTo>
                          <a:lnTo>
                            <a:pt x="12345" y="1539"/>
                          </a:lnTo>
                          <a:lnTo>
                            <a:pt x="12327" y="1533"/>
                          </a:lnTo>
                          <a:lnTo>
                            <a:pt x="12308" y="1527"/>
                          </a:lnTo>
                          <a:lnTo>
                            <a:pt x="12288" y="1525"/>
                          </a:lnTo>
                          <a:lnTo>
                            <a:pt x="12268" y="1524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85" name="Freeform 649"/>
                    <p:cNvSpPr>
                      <a:spLocks/>
                    </p:cNvSpPr>
                    <p:nvPr/>
                  </p:nvSpPr>
                  <p:spPr bwMode="auto">
                    <a:xfrm flipH="1">
                      <a:off x="4488" y="3832"/>
                      <a:ext cx="1897" cy="29"/>
                    </a:xfrm>
                    <a:custGeom>
                      <a:avLst/>
                      <a:gdLst>
                        <a:gd name="T0" fmla="*/ 11195 w 11279"/>
                        <a:gd name="T1" fmla="*/ 167 h 167"/>
                        <a:gd name="T2" fmla="*/ 11212 w 11279"/>
                        <a:gd name="T3" fmla="*/ 166 h 167"/>
                        <a:gd name="T4" fmla="*/ 11228 w 11279"/>
                        <a:gd name="T5" fmla="*/ 161 h 167"/>
                        <a:gd name="T6" fmla="*/ 11242 w 11279"/>
                        <a:gd name="T7" fmla="*/ 153 h 167"/>
                        <a:gd name="T8" fmla="*/ 11254 w 11279"/>
                        <a:gd name="T9" fmla="*/ 143 h 167"/>
                        <a:gd name="T10" fmla="*/ 11265 w 11279"/>
                        <a:gd name="T11" fmla="*/ 131 h 167"/>
                        <a:gd name="T12" fmla="*/ 11273 w 11279"/>
                        <a:gd name="T13" fmla="*/ 117 h 167"/>
                        <a:gd name="T14" fmla="*/ 11277 w 11279"/>
                        <a:gd name="T15" fmla="*/ 100 h 167"/>
                        <a:gd name="T16" fmla="*/ 11279 w 11279"/>
                        <a:gd name="T17" fmla="*/ 84 h 167"/>
                        <a:gd name="T18" fmla="*/ 11277 w 11279"/>
                        <a:gd name="T19" fmla="*/ 67 h 167"/>
                        <a:gd name="T20" fmla="*/ 11273 w 11279"/>
                        <a:gd name="T21" fmla="*/ 51 h 167"/>
                        <a:gd name="T22" fmla="*/ 11265 w 11279"/>
                        <a:gd name="T23" fmla="*/ 37 h 167"/>
                        <a:gd name="T24" fmla="*/ 11254 w 11279"/>
                        <a:gd name="T25" fmla="*/ 25 h 167"/>
                        <a:gd name="T26" fmla="*/ 11242 w 11279"/>
                        <a:gd name="T27" fmla="*/ 15 h 167"/>
                        <a:gd name="T28" fmla="*/ 11228 w 11279"/>
                        <a:gd name="T29" fmla="*/ 6 h 167"/>
                        <a:gd name="T30" fmla="*/ 11212 w 11279"/>
                        <a:gd name="T31" fmla="*/ 2 h 167"/>
                        <a:gd name="T32" fmla="*/ 11195 w 11279"/>
                        <a:gd name="T33" fmla="*/ 0 h 167"/>
                        <a:gd name="T34" fmla="*/ 75 w 11279"/>
                        <a:gd name="T35" fmla="*/ 1 h 167"/>
                        <a:gd name="T36" fmla="*/ 59 w 11279"/>
                        <a:gd name="T37" fmla="*/ 4 h 167"/>
                        <a:gd name="T38" fmla="*/ 44 w 11279"/>
                        <a:gd name="T39" fmla="*/ 11 h 167"/>
                        <a:gd name="T40" fmla="*/ 30 w 11279"/>
                        <a:gd name="T41" fmla="*/ 19 h 167"/>
                        <a:gd name="T42" fmla="*/ 19 w 11279"/>
                        <a:gd name="T43" fmla="*/ 30 h 167"/>
                        <a:gd name="T44" fmla="*/ 10 w 11279"/>
                        <a:gd name="T45" fmla="*/ 44 h 167"/>
                        <a:gd name="T46" fmla="*/ 4 w 11279"/>
                        <a:gd name="T47" fmla="*/ 59 h 167"/>
                        <a:gd name="T48" fmla="*/ 1 w 11279"/>
                        <a:gd name="T49" fmla="*/ 75 h 167"/>
                        <a:gd name="T50" fmla="*/ 1 w 11279"/>
                        <a:gd name="T51" fmla="*/ 93 h 167"/>
                        <a:gd name="T52" fmla="*/ 4 w 11279"/>
                        <a:gd name="T53" fmla="*/ 109 h 167"/>
                        <a:gd name="T54" fmla="*/ 10 w 11279"/>
                        <a:gd name="T55" fmla="*/ 123 h 167"/>
                        <a:gd name="T56" fmla="*/ 19 w 11279"/>
                        <a:gd name="T57" fmla="*/ 137 h 167"/>
                        <a:gd name="T58" fmla="*/ 30 w 11279"/>
                        <a:gd name="T59" fmla="*/ 149 h 167"/>
                        <a:gd name="T60" fmla="*/ 44 w 11279"/>
                        <a:gd name="T61" fmla="*/ 157 h 167"/>
                        <a:gd name="T62" fmla="*/ 59 w 11279"/>
                        <a:gd name="T63" fmla="*/ 164 h 167"/>
                        <a:gd name="T64" fmla="*/ 75 w 11279"/>
                        <a:gd name="T65" fmla="*/ 167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1279" h="167">
                          <a:moveTo>
                            <a:pt x="84" y="167"/>
                          </a:moveTo>
                          <a:lnTo>
                            <a:pt x="11195" y="167"/>
                          </a:lnTo>
                          <a:lnTo>
                            <a:pt x="11204" y="167"/>
                          </a:lnTo>
                          <a:lnTo>
                            <a:pt x="11212" y="166"/>
                          </a:lnTo>
                          <a:lnTo>
                            <a:pt x="11220" y="164"/>
                          </a:lnTo>
                          <a:lnTo>
                            <a:pt x="11228" y="161"/>
                          </a:lnTo>
                          <a:lnTo>
                            <a:pt x="11236" y="157"/>
                          </a:lnTo>
                          <a:lnTo>
                            <a:pt x="11242" y="153"/>
                          </a:lnTo>
                          <a:lnTo>
                            <a:pt x="11249" y="149"/>
                          </a:lnTo>
                          <a:lnTo>
                            <a:pt x="11254" y="143"/>
                          </a:lnTo>
                          <a:lnTo>
                            <a:pt x="11260" y="137"/>
                          </a:lnTo>
                          <a:lnTo>
                            <a:pt x="11265" y="131"/>
                          </a:lnTo>
                          <a:lnTo>
                            <a:pt x="11270" y="123"/>
                          </a:lnTo>
                          <a:lnTo>
                            <a:pt x="11273" y="117"/>
                          </a:lnTo>
                          <a:lnTo>
                            <a:pt x="11275" y="109"/>
                          </a:lnTo>
                          <a:lnTo>
                            <a:pt x="11277" y="100"/>
                          </a:lnTo>
                          <a:lnTo>
                            <a:pt x="11278" y="93"/>
                          </a:lnTo>
                          <a:lnTo>
                            <a:pt x="11279" y="84"/>
                          </a:lnTo>
                          <a:lnTo>
                            <a:pt x="11278" y="75"/>
                          </a:lnTo>
                          <a:lnTo>
                            <a:pt x="11277" y="67"/>
                          </a:lnTo>
                          <a:lnTo>
                            <a:pt x="11275" y="59"/>
                          </a:lnTo>
                          <a:lnTo>
                            <a:pt x="11273" y="51"/>
                          </a:lnTo>
                          <a:lnTo>
                            <a:pt x="11270" y="44"/>
                          </a:lnTo>
                          <a:lnTo>
                            <a:pt x="11265" y="37"/>
                          </a:lnTo>
                          <a:lnTo>
                            <a:pt x="11260" y="30"/>
                          </a:lnTo>
                          <a:lnTo>
                            <a:pt x="11254" y="25"/>
                          </a:lnTo>
                          <a:lnTo>
                            <a:pt x="11249" y="19"/>
                          </a:lnTo>
                          <a:lnTo>
                            <a:pt x="11242" y="15"/>
                          </a:lnTo>
                          <a:lnTo>
                            <a:pt x="11236" y="11"/>
                          </a:lnTo>
                          <a:lnTo>
                            <a:pt x="11228" y="6"/>
                          </a:lnTo>
                          <a:lnTo>
                            <a:pt x="11220" y="4"/>
                          </a:lnTo>
                          <a:lnTo>
                            <a:pt x="11212" y="2"/>
                          </a:lnTo>
                          <a:lnTo>
                            <a:pt x="11204" y="1"/>
                          </a:lnTo>
                          <a:lnTo>
                            <a:pt x="11195" y="0"/>
                          </a:lnTo>
                          <a:lnTo>
                            <a:pt x="84" y="0"/>
                          </a:lnTo>
                          <a:lnTo>
                            <a:pt x="75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1"/>
                          </a:lnTo>
                          <a:lnTo>
                            <a:pt x="37" y="15"/>
                          </a:lnTo>
                          <a:lnTo>
                            <a:pt x="30" y="19"/>
                          </a:lnTo>
                          <a:lnTo>
                            <a:pt x="25" y="25"/>
                          </a:lnTo>
                          <a:lnTo>
                            <a:pt x="19" y="30"/>
                          </a:lnTo>
                          <a:lnTo>
                            <a:pt x="14" y="37"/>
                          </a:lnTo>
                          <a:lnTo>
                            <a:pt x="10" y="44"/>
                          </a:lnTo>
                          <a:lnTo>
                            <a:pt x="6" y="51"/>
                          </a:lnTo>
                          <a:lnTo>
                            <a:pt x="4" y="59"/>
                          </a:lnTo>
                          <a:lnTo>
                            <a:pt x="2" y="67"/>
                          </a:lnTo>
                          <a:lnTo>
                            <a:pt x="1" y="75"/>
                          </a:lnTo>
                          <a:lnTo>
                            <a:pt x="0" y="84"/>
                          </a:lnTo>
                          <a:lnTo>
                            <a:pt x="1" y="93"/>
                          </a:lnTo>
                          <a:lnTo>
                            <a:pt x="2" y="100"/>
                          </a:lnTo>
                          <a:lnTo>
                            <a:pt x="4" y="109"/>
                          </a:lnTo>
                          <a:lnTo>
                            <a:pt x="6" y="117"/>
                          </a:lnTo>
                          <a:lnTo>
                            <a:pt x="10" y="123"/>
                          </a:lnTo>
                          <a:lnTo>
                            <a:pt x="14" y="131"/>
                          </a:lnTo>
                          <a:lnTo>
                            <a:pt x="19" y="137"/>
                          </a:lnTo>
                          <a:lnTo>
                            <a:pt x="25" y="143"/>
                          </a:lnTo>
                          <a:lnTo>
                            <a:pt x="30" y="149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4"/>
                          </a:lnTo>
                          <a:lnTo>
                            <a:pt x="67" y="166"/>
                          </a:lnTo>
                          <a:lnTo>
                            <a:pt x="75" y="167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86" name="Freeform 650"/>
                    <p:cNvSpPr>
                      <a:spLocks/>
                    </p:cNvSpPr>
                    <p:nvPr/>
                  </p:nvSpPr>
                  <p:spPr bwMode="auto">
                    <a:xfrm flipH="1">
                      <a:off x="6189" y="3621"/>
                      <a:ext cx="118" cy="29"/>
                    </a:xfrm>
                    <a:custGeom>
                      <a:avLst/>
                      <a:gdLst>
                        <a:gd name="T0" fmla="*/ 612 w 695"/>
                        <a:gd name="T1" fmla="*/ 167 h 167"/>
                        <a:gd name="T2" fmla="*/ 629 w 695"/>
                        <a:gd name="T3" fmla="*/ 165 h 167"/>
                        <a:gd name="T4" fmla="*/ 645 w 695"/>
                        <a:gd name="T5" fmla="*/ 161 h 167"/>
                        <a:gd name="T6" fmla="*/ 659 w 695"/>
                        <a:gd name="T7" fmla="*/ 153 h 167"/>
                        <a:gd name="T8" fmla="*/ 671 w 695"/>
                        <a:gd name="T9" fmla="*/ 142 h 167"/>
                        <a:gd name="T10" fmla="*/ 681 w 695"/>
                        <a:gd name="T11" fmla="*/ 130 h 167"/>
                        <a:gd name="T12" fmla="*/ 689 w 695"/>
                        <a:gd name="T13" fmla="*/ 116 h 167"/>
                        <a:gd name="T14" fmla="*/ 694 w 695"/>
                        <a:gd name="T15" fmla="*/ 100 h 167"/>
                        <a:gd name="T16" fmla="*/ 695 w 695"/>
                        <a:gd name="T17" fmla="*/ 83 h 167"/>
                        <a:gd name="T18" fmla="*/ 694 w 695"/>
                        <a:gd name="T19" fmla="*/ 66 h 167"/>
                        <a:gd name="T20" fmla="*/ 689 w 695"/>
                        <a:gd name="T21" fmla="*/ 51 h 167"/>
                        <a:gd name="T22" fmla="*/ 681 w 695"/>
                        <a:gd name="T23" fmla="*/ 37 h 167"/>
                        <a:gd name="T24" fmla="*/ 671 w 695"/>
                        <a:gd name="T25" fmla="*/ 24 h 167"/>
                        <a:gd name="T26" fmla="*/ 659 w 695"/>
                        <a:gd name="T27" fmla="*/ 14 h 167"/>
                        <a:gd name="T28" fmla="*/ 645 w 695"/>
                        <a:gd name="T29" fmla="*/ 6 h 167"/>
                        <a:gd name="T30" fmla="*/ 629 w 695"/>
                        <a:gd name="T31" fmla="*/ 2 h 167"/>
                        <a:gd name="T32" fmla="*/ 612 w 695"/>
                        <a:gd name="T33" fmla="*/ 0 h 167"/>
                        <a:gd name="T34" fmla="*/ 76 w 695"/>
                        <a:gd name="T35" fmla="*/ 1 h 167"/>
                        <a:gd name="T36" fmla="*/ 59 w 695"/>
                        <a:gd name="T37" fmla="*/ 4 h 167"/>
                        <a:gd name="T38" fmla="*/ 44 w 695"/>
                        <a:gd name="T39" fmla="*/ 10 h 167"/>
                        <a:gd name="T40" fmla="*/ 31 w 695"/>
                        <a:gd name="T41" fmla="*/ 19 h 167"/>
                        <a:gd name="T42" fmla="*/ 20 w 695"/>
                        <a:gd name="T43" fmla="*/ 30 h 167"/>
                        <a:gd name="T44" fmla="*/ 11 w 695"/>
                        <a:gd name="T45" fmla="*/ 43 h 167"/>
                        <a:gd name="T46" fmla="*/ 4 w 695"/>
                        <a:gd name="T47" fmla="*/ 59 h 167"/>
                        <a:gd name="T48" fmla="*/ 1 w 695"/>
                        <a:gd name="T49" fmla="*/ 75 h 167"/>
                        <a:gd name="T50" fmla="*/ 1 w 695"/>
                        <a:gd name="T51" fmla="*/ 92 h 167"/>
                        <a:gd name="T52" fmla="*/ 4 w 695"/>
                        <a:gd name="T53" fmla="*/ 108 h 167"/>
                        <a:gd name="T54" fmla="*/ 11 w 695"/>
                        <a:gd name="T55" fmla="*/ 123 h 167"/>
                        <a:gd name="T56" fmla="*/ 20 w 695"/>
                        <a:gd name="T57" fmla="*/ 137 h 167"/>
                        <a:gd name="T58" fmla="*/ 31 w 695"/>
                        <a:gd name="T59" fmla="*/ 147 h 167"/>
                        <a:gd name="T60" fmla="*/ 44 w 695"/>
                        <a:gd name="T61" fmla="*/ 157 h 167"/>
                        <a:gd name="T62" fmla="*/ 59 w 695"/>
                        <a:gd name="T63" fmla="*/ 163 h 167"/>
                        <a:gd name="T64" fmla="*/ 76 w 695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5" h="167">
                          <a:moveTo>
                            <a:pt x="84" y="167"/>
                          </a:moveTo>
                          <a:lnTo>
                            <a:pt x="612" y="167"/>
                          </a:lnTo>
                          <a:lnTo>
                            <a:pt x="621" y="166"/>
                          </a:lnTo>
                          <a:lnTo>
                            <a:pt x="629" y="165"/>
                          </a:lnTo>
                          <a:lnTo>
                            <a:pt x="637" y="163"/>
                          </a:lnTo>
                          <a:lnTo>
                            <a:pt x="645" y="161"/>
                          </a:lnTo>
                          <a:lnTo>
                            <a:pt x="652" y="157"/>
                          </a:lnTo>
                          <a:lnTo>
                            <a:pt x="659" y="153"/>
                          </a:lnTo>
                          <a:lnTo>
                            <a:pt x="665" y="147"/>
                          </a:lnTo>
                          <a:lnTo>
                            <a:pt x="671" y="142"/>
                          </a:lnTo>
                          <a:lnTo>
                            <a:pt x="677" y="137"/>
                          </a:lnTo>
                          <a:lnTo>
                            <a:pt x="681" y="130"/>
                          </a:lnTo>
                          <a:lnTo>
                            <a:pt x="686" y="123"/>
                          </a:lnTo>
                          <a:lnTo>
                            <a:pt x="689" y="116"/>
                          </a:lnTo>
                          <a:lnTo>
                            <a:pt x="692" y="108"/>
                          </a:lnTo>
                          <a:lnTo>
                            <a:pt x="694" y="100"/>
                          </a:lnTo>
                          <a:lnTo>
                            <a:pt x="695" y="92"/>
                          </a:lnTo>
                          <a:lnTo>
                            <a:pt x="695" y="83"/>
                          </a:lnTo>
                          <a:lnTo>
                            <a:pt x="695" y="75"/>
                          </a:lnTo>
                          <a:lnTo>
                            <a:pt x="694" y="66"/>
                          </a:lnTo>
                          <a:lnTo>
                            <a:pt x="692" y="59"/>
                          </a:lnTo>
                          <a:lnTo>
                            <a:pt x="689" y="51"/>
                          </a:lnTo>
                          <a:lnTo>
                            <a:pt x="686" y="43"/>
                          </a:lnTo>
                          <a:lnTo>
                            <a:pt x="681" y="37"/>
                          </a:lnTo>
                          <a:lnTo>
                            <a:pt x="677" y="30"/>
                          </a:lnTo>
                          <a:lnTo>
                            <a:pt x="671" y="24"/>
                          </a:lnTo>
                          <a:lnTo>
                            <a:pt x="665" y="19"/>
                          </a:lnTo>
                          <a:lnTo>
                            <a:pt x="659" y="14"/>
                          </a:lnTo>
                          <a:lnTo>
                            <a:pt x="652" y="10"/>
                          </a:lnTo>
                          <a:lnTo>
                            <a:pt x="645" y="6"/>
                          </a:lnTo>
                          <a:lnTo>
                            <a:pt x="637" y="4"/>
                          </a:lnTo>
                          <a:lnTo>
                            <a:pt x="629" y="2"/>
                          </a:lnTo>
                          <a:lnTo>
                            <a:pt x="621" y="1"/>
                          </a:lnTo>
                          <a:lnTo>
                            <a:pt x="612" y="0"/>
                          </a:lnTo>
                          <a:lnTo>
                            <a:pt x="84" y="0"/>
                          </a:lnTo>
                          <a:lnTo>
                            <a:pt x="76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9"/>
                          </a:lnTo>
                          <a:lnTo>
                            <a:pt x="25" y="24"/>
                          </a:lnTo>
                          <a:lnTo>
                            <a:pt x="20" y="30"/>
                          </a:lnTo>
                          <a:lnTo>
                            <a:pt x="14" y="37"/>
                          </a:lnTo>
                          <a:lnTo>
                            <a:pt x="11" y="43"/>
                          </a:lnTo>
                          <a:lnTo>
                            <a:pt x="6" y="51"/>
                          </a:lnTo>
                          <a:lnTo>
                            <a:pt x="4" y="59"/>
                          </a:lnTo>
                          <a:lnTo>
                            <a:pt x="2" y="66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6" y="116"/>
                          </a:lnTo>
                          <a:lnTo>
                            <a:pt x="11" y="123"/>
                          </a:lnTo>
                          <a:lnTo>
                            <a:pt x="14" y="130"/>
                          </a:lnTo>
                          <a:lnTo>
                            <a:pt x="20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87" name="Freeform 651"/>
                    <p:cNvSpPr>
                      <a:spLocks/>
                    </p:cNvSpPr>
                    <p:nvPr/>
                  </p:nvSpPr>
                  <p:spPr bwMode="auto">
                    <a:xfrm flipH="1">
                      <a:off x="6040" y="3621"/>
                      <a:ext cx="117" cy="29"/>
                    </a:xfrm>
                    <a:custGeom>
                      <a:avLst/>
                      <a:gdLst>
                        <a:gd name="T0" fmla="*/ 611 w 695"/>
                        <a:gd name="T1" fmla="*/ 167 h 167"/>
                        <a:gd name="T2" fmla="*/ 628 w 695"/>
                        <a:gd name="T3" fmla="*/ 165 h 167"/>
                        <a:gd name="T4" fmla="*/ 644 w 695"/>
                        <a:gd name="T5" fmla="*/ 161 h 167"/>
                        <a:gd name="T6" fmla="*/ 658 w 695"/>
                        <a:gd name="T7" fmla="*/ 153 h 167"/>
                        <a:gd name="T8" fmla="*/ 670 w 695"/>
                        <a:gd name="T9" fmla="*/ 142 h 167"/>
                        <a:gd name="T10" fmla="*/ 681 w 695"/>
                        <a:gd name="T11" fmla="*/ 130 h 167"/>
                        <a:gd name="T12" fmla="*/ 689 w 695"/>
                        <a:gd name="T13" fmla="*/ 116 h 167"/>
                        <a:gd name="T14" fmla="*/ 693 w 695"/>
                        <a:gd name="T15" fmla="*/ 100 h 167"/>
                        <a:gd name="T16" fmla="*/ 695 w 695"/>
                        <a:gd name="T17" fmla="*/ 83 h 167"/>
                        <a:gd name="T18" fmla="*/ 693 w 695"/>
                        <a:gd name="T19" fmla="*/ 66 h 167"/>
                        <a:gd name="T20" fmla="*/ 689 w 695"/>
                        <a:gd name="T21" fmla="*/ 51 h 167"/>
                        <a:gd name="T22" fmla="*/ 681 w 695"/>
                        <a:gd name="T23" fmla="*/ 37 h 167"/>
                        <a:gd name="T24" fmla="*/ 670 w 695"/>
                        <a:gd name="T25" fmla="*/ 24 h 167"/>
                        <a:gd name="T26" fmla="*/ 658 w 695"/>
                        <a:gd name="T27" fmla="*/ 14 h 167"/>
                        <a:gd name="T28" fmla="*/ 644 w 695"/>
                        <a:gd name="T29" fmla="*/ 6 h 167"/>
                        <a:gd name="T30" fmla="*/ 628 w 695"/>
                        <a:gd name="T31" fmla="*/ 2 h 167"/>
                        <a:gd name="T32" fmla="*/ 611 w 695"/>
                        <a:gd name="T33" fmla="*/ 0 h 167"/>
                        <a:gd name="T34" fmla="*/ 74 w 695"/>
                        <a:gd name="T35" fmla="*/ 1 h 167"/>
                        <a:gd name="T36" fmla="*/ 58 w 695"/>
                        <a:gd name="T37" fmla="*/ 4 h 167"/>
                        <a:gd name="T38" fmla="*/ 44 w 695"/>
                        <a:gd name="T39" fmla="*/ 10 h 167"/>
                        <a:gd name="T40" fmla="*/ 30 w 695"/>
                        <a:gd name="T41" fmla="*/ 19 h 167"/>
                        <a:gd name="T42" fmla="*/ 18 w 695"/>
                        <a:gd name="T43" fmla="*/ 30 h 167"/>
                        <a:gd name="T44" fmla="*/ 10 w 695"/>
                        <a:gd name="T45" fmla="*/ 43 h 167"/>
                        <a:gd name="T46" fmla="*/ 3 w 695"/>
                        <a:gd name="T47" fmla="*/ 59 h 167"/>
                        <a:gd name="T48" fmla="*/ 0 w 695"/>
                        <a:gd name="T49" fmla="*/ 75 h 167"/>
                        <a:gd name="T50" fmla="*/ 0 w 695"/>
                        <a:gd name="T51" fmla="*/ 92 h 167"/>
                        <a:gd name="T52" fmla="*/ 3 w 695"/>
                        <a:gd name="T53" fmla="*/ 108 h 167"/>
                        <a:gd name="T54" fmla="*/ 10 w 695"/>
                        <a:gd name="T55" fmla="*/ 123 h 167"/>
                        <a:gd name="T56" fmla="*/ 18 w 695"/>
                        <a:gd name="T57" fmla="*/ 137 h 167"/>
                        <a:gd name="T58" fmla="*/ 30 w 695"/>
                        <a:gd name="T59" fmla="*/ 147 h 167"/>
                        <a:gd name="T60" fmla="*/ 44 w 695"/>
                        <a:gd name="T61" fmla="*/ 157 h 167"/>
                        <a:gd name="T62" fmla="*/ 58 w 695"/>
                        <a:gd name="T63" fmla="*/ 163 h 167"/>
                        <a:gd name="T64" fmla="*/ 74 w 695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5" h="167">
                          <a:moveTo>
                            <a:pt x="83" y="167"/>
                          </a:moveTo>
                          <a:lnTo>
                            <a:pt x="611" y="167"/>
                          </a:lnTo>
                          <a:lnTo>
                            <a:pt x="620" y="166"/>
                          </a:lnTo>
                          <a:lnTo>
                            <a:pt x="628" y="165"/>
                          </a:lnTo>
                          <a:lnTo>
                            <a:pt x="636" y="163"/>
                          </a:lnTo>
                          <a:lnTo>
                            <a:pt x="644" y="161"/>
                          </a:lnTo>
                          <a:lnTo>
                            <a:pt x="651" y="157"/>
                          </a:lnTo>
                          <a:lnTo>
                            <a:pt x="658" y="153"/>
                          </a:lnTo>
                          <a:lnTo>
                            <a:pt x="665" y="147"/>
                          </a:lnTo>
                          <a:lnTo>
                            <a:pt x="670" y="142"/>
                          </a:lnTo>
                          <a:lnTo>
                            <a:pt x="676" y="137"/>
                          </a:lnTo>
                          <a:lnTo>
                            <a:pt x="681" y="130"/>
                          </a:lnTo>
                          <a:lnTo>
                            <a:pt x="684" y="123"/>
                          </a:lnTo>
                          <a:lnTo>
                            <a:pt x="689" y="116"/>
                          </a:lnTo>
                          <a:lnTo>
                            <a:pt x="691" y="108"/>
                          </a:lnTo>
                          <a:lnTo>
                            <a:pt x="693" y="100"/>
                          </a:lnTo>
                          <a:lnTo>
                            <a:pt x="694" y="92"/>
                          </a:lnTo>
                          <a:lnTo>
                            <a:pt x="695" y="83"/>
                          </a:lnTo>
                          <a:lnTo>
                            <a:pt x="694" y="75"/>
                          </a:lnTo>
                          <a:lnTo>
                            <a:pt x="693" y="66"/>
                          </a:lnTo>
                          <a:lnTo>
                            <a:pt x="691" y="59"/>
                          </a:lnTo>
                          <a:lnTo>
                            <a:pt x="689" y="51"/>
                          </a:lnTo>
                          <a:lnTo>
                            <a:pt x="684" y="43"/>
                          </a:lnTo>
                          <a:lnTo>
                            <a:pt x="681" y="37"/>
                          </a:lnTo>
                          <a:lnTo>
                            <a:pt x="676" y="30"/>
                          </a:lnTo>
                          <a:lnTo>
                            <a:pt x="670" y="24"/>
                          </a:lnTo>
                          <a:lnTo>
                            <a:pt x="665" y="19"/>
                          </a:lnTo>
                          <a:lnTo>
                            <a:pt x="658" y="14"/>
                          </a:lnTo>
                          <a:lnTo>
                            <a:pt x="651" y="10"/>
                          </a:lnTo>
                          <a:lnTo>
                            <a:pt x="644" y="6"/>
                          </a:lnTo>
                          <a:lnTo>
                            <a:pt x="636" y="4"/>
                          </a:lnTo>
                          <a:lnTo>
                            <a:pt x="628" y="2"/>
                          </a:lnTo>
                          <a:lnTo>
                            <a:pt x="620" y="1"/>
                          </a:lnTo>
                          <a:lnTo>
                            <a:pt x="611" y="0"/>
                          </a:lnTo>
                          <a:lnTo>
                            <a:pt x="83" y="0"/>
                          </a:lnTo>
                          <a:lnTo>
                            <a:pt x="74" y="1"/>
                          </a:lnTo>
                          <a:lnTo>
                            <a:pt x="67" y="2"/>
                          </a:lnTo>
                          <a:lnTo>
                            <a:pt x="58" y="4"/>
                          </a:lnTo>
                          <a:lnTo>
                            <a:pt x="50" y="6"/>
                          </a:lnTo>
                          <a:lnTo>
                            <a:pt x="44" y="10"/>
                          </a:lnTo>
                          <a:lnTo>
                            <a:pt x="36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1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6" y="153"/>
                          </a:lnTo>
                          <a:lnTo>
                            <a:pt x="44" y="157"/>
                          </a:lnTo>
                          <a:lnTo>
                            <a:pt x="50" y="161"/>
                          </a:lnTo>
                          <a:lnTo>
                            <a:pt x="58" y="163"/>
                          </a:lnTo>
                          <a:lnTo>
                            <a:pt x="67" y="165"/>
                          </a:lnTo>
                          <a:lnTo>
                            <a:pt x="74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88" name="Freeform 652"/>
                    <p:cNvSpPr>
                      <a:spLocks/>
                    </p:cNvSpPr>
                    <p:nvPr/>
                  </p:nvSpPr>
                  <p:spPr bwMode="auto">
                    <a:xfrm flipH="1">
                      <a:off x="5891" y="3621"/>
                      <a:ext cx="117" cy="29"/>
                    </a:xfrm>
                    <a:custGeom>
                      <a:avLst/>
                      <a:gdLst>
                        <a:gd name="T0" fmla="*/ 613 w 696"/>
                        <a:gd name="T1" fmla="*/ 167 h 167"/>
                        <a:gd name="T2" fmla="*/ 629 w 696"/>
                        <a:gd name="T3" fmla="*/ 165 h 167"/>
                        <a:gd name="T4" fmla="*/ 644 w 696"/>
                        <a:gd name="T5" fmla="*/ 161 h 167"/>
                        <a:gd name="T6" fmla="*/ 659 w 696"/>
                        <a:gd name="T7" fmla="*/ 153 h 167"/>
                        <a:gd name="T8" fmla="*/ 671 w 696"/>
                        <a:gd name="T9" fmla="*/ 142 h 167"/>
                        <a:gd name="T10" fmla="*/ 682 w 696"/>
                        <a:gd name="T11" fmla="*/ 130 h 167"/>
                        <a:gd name="T12" fmla="*/ 689 w 696"/>
                        <a:gd name="T13" fmla="*/ 116 h 167"/>
                        <a:gd name="T14" fmla="*/ 694 w 696"/>
                        <a:gd name="T15" fmla="*/ 100 h 167"/>
                        <a:gd name="T16" fmla="*/ 696 w 696"/>
                        <a:gd name="T17" fmla="*/ 83 h 167"/>
                        <a:gd name="T18" fmla="*/ 694 w 696"/>
                        <a:gd name="T19" fmla="*/ 66 h 167"/>
                        <a:gd name="T20" fmla="*/ 689 w 696"/>
                        <a:gd name="T21" fmla="*/ 51 h 167"/>
                        <a:gd name="T22" fmla="*/ 682 w 696"/>
                        <a:gd name="T23" fmla="*/ 37 h 167"/>
                        <a:gd name="T24" fmla="*/ 671 w 696"/>
                        <a:gd name="T25" fmla="*/ 24 h 167"/>
                        <a:gd name="T26" fmla="*/ 659 w 696"/>
                        <a:gd name="T27" fmla="*/ 14 h 167"/>
                        <a:gd name="T28" fmla="*/ 644 w 696"/>
                        <a:gd name="T29" fmla="*/ 6 h 167"/>
                        <a:gd name="T30" fmla="*/ 629 w 696"/>
                        <a:gd name="T31" fmla="*/ 2 h 167"/>
                        <a:gd name="T32" fmla="*/ 613 w 696"/>
                        <a:gd name="T33" fmla="*/ 0 h 167"/>
                        <a:gd name="T34" fmla="*/ 76 w 696"/>
                        <a:gd name="T35" fmla="*/ 1 h 167"/>
                        <a:gd name="T36" fmla="*/ 60 w 696"/>
                        <a:gd name="T37" fmla="*/ 4 h 167"/>
                        <a:gd name="T38" fmla="*/ 44 w 696"/>
                        <a:gd name="T39" fmla="*/ 10 h 167"/>
                        <a:gd name="T40" fmla="*/ 31 w 696"/>
                        <a:gd name="T41" fmla="*/ 19 h 167"/>
                        <a:gd name="T42" fmla="*/ 19 w 696"/>
                        <a:gd name="T43" fmla="*/ 30 h 167"/>
                        <a:gd name="T44" fmla="*/ 10 w 696"/>
                        <a:gd name="T45" fmla="*/ 43 h 167"/>
                        <a:gd name="T46" fmla="*/ 4 w 696"/>
                        <a:gd name="T47" fmla="*/ 59 h 167"/>
                        <a:gd name="T48" fmla="*/ 0 w 696"/>
                        <a:gd name="T49" fmla="*/ 75 h 167"/>
                        <a:gd name="T50" fmla="*/ 0 w 696"/>
                        <a:gd name="T51" fmla="*/ 92 h 167"/>
                        <a:gd name="T52" fmla="*/ 4 w 696"/>
                        <a:gd name="T53" fmla="*/ 108 h 167"/>
                        <a:gd name="T54" fmla="*/ 10 w 696"/>
                        <a:gd name="T55" fmla="*/ 123 h 167"/>
                        <a:gd name="T56" fmla="*/ 19 w 696"/>
                        <a:gd name="T57" fmla="*/ 137 h 167"/>
                        <a:gd name="T58" fmla="*/ 31 w 696"/>
                        <a:gd name="T59" fmla="*/ 147 h 167"/>
                        <a:gd name="T60" fmla="*/ 44 w 696"/>
                        <a:gd name="T61" fmla="*/ 157 h 167"/>
                        <a:gd name="T62" fmla="*/ 60 w 696"/>
                        <a:gd name="T63" fmla="*/ 163 h 167"/>
                        <a:gd name="T64" fmla="*/ 76 w 696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6" h="167">
                          <a:moveTo>
                            <a:pt x="84" y="167"/>
                          </a:moveTo>
                          <a:lnTo>
                            <a:pt x="613" y="167"/>
                          </a:lnTo>
                          <a:lnTo>
                            <a:pt x="620" y="166"/>
                          </a:lnTo>
                          <a:lnTo>
                            <a:pt x="629" y="165"/>
                          </a:lnTo>
                          <a:lnTo>
                            <a:pt x="637" y="163"/>
                          </a:lnTo>
                          <a:lnTo>
                            <a:pt x="644" y="161"/>
                          </a:lnTo>
                          <a:lnTo>
                            <a:pt x="652" y="157"/>
                          </a:lnTo>
                          <a:lnTo>
                            <a:pt x="659" y="153"/>
                          </a:lnTo>
                          <a:lnTo>
                            <a:pt x="665" y="147"/>
                          </a:lnTo>
                          <a:lnTo>
                            <a:pt x="671" y="142"/>
                          </a:lnTo>
                          <a:lnTo>
                            <a:pt x="676" y="137"/>
                          </a:lnTo>
                          <a:lnTo>
                            <a:pt x="682" y="130"/>
                          </a:lnTo>
                          <a:lnTo>
                            <a:pt x="686" y="123"/>
                          </a:lnTo>
                          <a:lnTo>
                            <a:pt x="689" y="116"/>
                          </a:lnTo>
                          <a:lnTo>
                            <a:pt x="692" y="108"/>
                          </a:lnTo>
                          <a:lnTo>
                            <a:pt x="694" y="100"/>
                          </a:lnTo>
                          <a:lnTo>
                            <a:pt x="695" y="92"/>
                          </a:lnTo>
                          <a:lnTo>
                            <a:pt x="696" y="83"/>
                          </a:lnTo>
                          <a:lnTo>
                            <a:pt x="695" y="75"/>
                          </a:lnTo>
                          <a:lnTo>
                            <a:pt x="694" y="66"/>
                          </a:lnTo>
                          <a:lnTo>
                            <a:pt x="692" y="59"/>
                          </a:lnTo>
                          <a:lnTo>
                            <a:pt x="689" y="51"/>
                          </a:lnTo>
                          <a:lnTo>
                            <a:pt x="686" y="43"/>
                          </a:lnTo>
                          <a:lnTo>
                            <a:pt x="682" y="37"/>
                          </a:lnTo>
                          <a:lnTo>
                            <a:pt x="676" y="30"/>
                          </a:lnTo>
                          <a:lnTo>
                            <a:pt x="671" y="24"/>
                          </a:lnTo>
                          <a:lnTo>
                            <a:pt x="665" y="19"/>
                          </a:lnTo>
                          <a:lnTo>
                            <a:pt x="659" y="14"/>
                          </a:lnTo>
                          <a:lnTo>
                            <a:pt x="652" y="10"/>
                          </a:lnTo>
                          <a:lnTo>
                            <a:pt x="644" y="6"/>
                          </a:lnTo>
                          <a:lnTo>
                            <a:pt x="637" y="4"/>
                          </a:lnTo>
                          <a:lnTo>
                            <a:pt x="629" y="2"/>
                          </a:lnTo>
                          <a:lnTo>
                            <a:pt x="620" y="1"/>
                          </a:lnTo>
                          <a:lnTo>
                            <a:pt x="613" y="0"/>
                          </a:lnTo>
                          <a:lnTo>
                            <a:pt x="84" y="0"/>
                          </a:lnTo>
                          <a:lnTo>
                            <a:pt x="76" y="1"/>
                          </a:lnTo>
                          <a:lnTo>
                            <a:pt x="67" y="2"/>
                          </a:lnTo>
                          <a:lnTo>
                            <a:pt x="60" y="4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3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2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89" name="Freeform 653"/>
                    <p:cNvSpPr>
                      <a:spLocks/>
                    </p:cNvSpPr>
                    <p:nvPr/>
                  </p:nvSpPr>
                  <p:spPr bwMode="auto">
                    <a:xfrm flipH="1">
                      <a:off x="5742" y="3621"/>
                      <a:ext cx="116" cy="29"/>
                    </a:xfrm>
                    <a:custGeom>
                      <a:avLst/>
                      <a:gdLst>
                        <a:gd name="T0" fmla="*/ 612 w 695"/>
                        <a:gd name="T1" fmla="*/ 167 h 167"/>
                        <a:gd name="T2" fmla="*/ 629 w 695"/>
                        <a:gd name="T3" fmla="*/ 165 h 167"/>
                        <a:gd name="T4" fmla="*/ 644 w 695"/>
                        <a:gd name="T5" fmla="*/ 161 h 167"/>
                        <a:gd name="T6" fmla="*/ 658 w 695"/>
                        <a:gd name="T7" fmla="*/ 153 h 167"/>
                        <a:gd name="T8" fmla="*/ 671 w 695"/>
                        <a:gd name="T9" fmla="*/ 142 h 167"/>
                        <a:gd name="T10" fmla="*/ 681 w 695"/>
                        <a:gd name="T11" fmla="*/ 130 h 167"/>
                        <a:gd name="T12" fmla="*/ 689 w 695"/>
                        <a:gd name="T13" fmla="*/ 116 h 167"/>
                        <a:gd name="T14" fmla="*/ 693 w 695"/>
                        <a:gd name="T15" fmla="*/ 100 h 167"/>
                        <a:gd name="T16" fmla="*/ 695 w 695"/>
                        <a:gd name="T17" fmla="*/ 83 h 167"/>
                        <a:gd name="T18" fmla="*/ 693 w 695"/>
                        <a:gd name="T19" fmla="*/ 66 h 167"/>
                        <a:gd name="T20" fmla="*/ 689 w 695"/>
                        <a:gd name="T21" fmla="*/ 51 h 167"/>
                        <a:gd name="T22" fmla="*/ 681 w 695"/>
                        <a:gd name="T23" fmla="*/ 37 h 167"/>
                        <a:gd name="T24" fmla="*/ 671 w 695"/>
                        <a:gd name="T25" fmla="*/ 24 h 167"/>
                        <a:gd name="T26" fmla="*/ 658 w 695"/>
                        <a:gd name="T27" fmla="*/ 14 h 167"/>
                        <a:gd name="T28" fmla="*/ 644 w 695"/>
                        <a:gd name="T29" fmla="*/ 6 h 167"/>
                        <a:gd name="T30" fmla="*/ 629 w 695"/>
                        <a:gd name="T31" fmla="*/ 2 h 167"/>
                        <a:gd name="T32" fmla="*/ 612 w 695"/>
                        <a:gd name="T33" fmla="*/ 0 h 167"/>
                        <a:gd name="T34" fmla="*/ 76 w 695"/>
                        <a:gd name="T35" fmla="*/ 1 h 167"/>
                        <a:gd name="T36" fmla="*/ 59 w 695"/>
                        <a:gd name="T37" fmla="*/ 4 h 167"/>
                        <a:gd name="T38" fmla="*/ 44 w 695"/>
                        <a:gd name="T39" fmla="*/ 10 h 167"/>
                        <a:gd name="T40" fmla="*/ 31 w 695"/>
                        <a:gd name="T41" fmla="*/ 19 h 167"/>
                        <a:gd name="T42" fmla="*/ 20 w 695"/>
                        <a:gd name="T43" fmla="*/ 30 h 167"/>
                        <a:gd name="T44" fmla="*/ 10 w 695"/>
                        <a:gd name="T45" fmla="*/ 43 h 167"/>
                        <a:gd name="T46" fmla="*/ 4 w 695"/>
                        <a:gd name="T47" fmla="*/ 59 h 167"/>
                        <a:gd name="T48" fmla="*/ 1 w 695"/>
                        <a:gd name="T49" fmla="*/ 75 h 167"/>
                        <a:gd name="T50" fmla="*/ 1 w 695"/>
                        <a:gd name="T51" fmla="*/ 92 h 167"/>
                        <a:gd name="T52" fmla="*/ 4 w 695"/>
                        <a:gd name="T53" fmla="*/ 108 h 167"/>
                        <a:gd name="T54" fmla="*/ 10 w 695"/>
                        <a:gd name="T55" fmla="*/ 123 h 167"/>
                        <a:gd name="T56" fmla="*/ 20 w 695"/>
                        <a:gd name="T57" fmla="*/ 137 h 167"/>
                        <a:gd name="T58" fmla="*/ 31 w 695"/>
                        <a:gd name="T59" fmla="*/ 147 h 167"/>
                        <a:gd name="T60" fmla="*/ 44 w 695"/>
                        <a:gd name="T61" fmla="*/ 157 h 167"/>
                        <a:gd name="T62" fmla="*/ 59 w 695"/>
                        <a:gd name="T63" fmla="*/ 163 h 167"/>
                        <a:gd name="T64" fmla="*/ 76 w 695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5" h="167">
                          <a:moveTo>
                            <a:pt x="84" y="167"/>
                          </a:moveTo>
                          <a:lnTo>
                            <a:pt x="612" y="167"/>
                          </a:lnTo>
                          <a:lnTo>
                            <a:pt x="621" y="166"/>
                          </a:lnTo>
                          <a:lnTo>
                            <a:pt x="629" y="165"/>
                          </a:lnTo>
                          <a:lnTo>
                            <a:pt x="636" y="163"/>
                          </a:lnTo>
                          <a:lnTo>
                            <a:pt x="644" y="161"/>
                          </a:lnTo>
                          <a:lnTo>
                            <a:pt x="652" y="157"/>
                          </a:lnTo>
                          <a:lnTo>
                            <a:pt x="658" y="153"/>
                          </a:lnTo>
                          <a:lnTo>
                            <a:pt x="665" y="147"/>
                          </a:lnTo>
                          <a:lnTo>
                            <a:pt x="671" y="142"/>
                          </a:lnTo>
                          <a:lnTo>
                            <a:pt x="677" y="137"/>
                          </a:lnTo>
                          <a:lnTo>
                            <a:pt x="681" y="130"/>
                          </a:lnTo>
                          <a:lnTo>
                            <a:pt x="686" y="123"/>
                          </a:lnTo>
                          <a:lnTo>
                            <a:pt x="689" y="116"/>
                          </a:lnTo>
                          <a:lnTo>
                            <a:pt x="692" y="108"/>
                          </a:lnTo>
                          <a:lnTo>
                            <a:pt x="693" y="100"/>
                          </a:lnTo>
                          <a:lnTo>
                            <a:pt x="695" y="92"/>
                          </a:lnTo>
                          <a:lnTo>
                            <a:pt x="695" y="83"/>
                          </a:lnTo>
                          <a:lnTo>
                            <a:pt x="695" y="75"/>
                          </a:lnTo>
                          <a:lnTo>
                            <a:pt x="693" y="66"/>
                          </a:lnTo>
                          <a:lnTo>
                            <a:pt x="692" y="59"/>
                          </a:lnTo>
                          <a:lnTo>
                            <a:pt x="689" y="51"/>
                          </a:lnTo>
                          <a:lnTo>
                            <a:pt x="686" y="43"/>
                          </a:lnTo>
                          <a:lnTo>
                            <a:pt x="681" y="37"/>
                          </a:lnTo>
                          <a:lnTo>
                            <a:pt x="677" y="30"/>
                          </a:lnTo>
                          <a:lnTo>
                            <a:pt x="671" y="24"/>
                          </a:lnTo>
                          <a:lnTo>
                            <a:pt x="665" y="19"/>
                          </a:lnTo>
                          <a:lnTo>
                            <a:pt x="658" y="14"/>
                          </a:lnTo>
                          <a:lnTo>
                            <a:pt x="652" y="10"/>
                          </a:lnTo>
                          <a:lnTo>
                            <a:pt x="644" y="6"/>
                          </a:lnTo>
                          <a:lnTo>
                            <a:pt x="636" y="4"/>
                          </a:lnTo>
                          <a:lnTo>
                            <a:pt x="629" y="2"/>
                          </a:lnTo>
                          <a:lnTo>
                            <a:pt x="621" y="1"/>
                          </a:lnTo>
                          <a:lnTo>
                            <a:pt x="612" y="0"/>
                          </a:lnTo>
                          <a:lnTo>
                            <a:pt x="84" y="0"/>
                          </a:lnTo>
                          <a:lnTo>
                            <a:pt x="76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9"/>
                          </a:lnTo>
                          <a:lnTo>
                            <a:pt x="25" y="24"/>
                          </a:lnTo>
                          <a:lnTo>
                            <a:pt x="20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6" y="51"/>
                          </a:lnTo>
                          <a:lnTo>
                            <a:pt x="4" y="59"/>
                          </a:lnTo>
                          <a:lnTo>
                            <a:pt x="2" y="66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20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90" name="Freeform 654"/>
                    <p:cNvSpPr>
                      <a:spLocks/>
                    </p:cNvSpPr>
                    <p:nvPr/>
                  </p:nvSpPr>
                  <p:spPr bwMode="auto">
                    <a:xfrm flipH="1">
                      <a:off x="5592" y="3621"/>
                      <a:ext cx="117" cy="29"/>
                    </a:xfrm>
                    <a:custGeom>
                      <a:avLst/>
                      <a:gdLst>
                        <a:gd name="T0" fmla="*/ 611 w 694"/>
                        <a:gd name="T1" fmla="*/ 167 h 167"/>
                        <a:gd name="T2" fmla="*/ 627 w 694"/>
                        <a:gd name="T3" fmla="*/ 165 h 167"/>
                        <a:gd name="T4" fmla="*/ 644 w 694"/>
                        <a:gd name="T5" fmla="*/ 161 h 167"/>
                        <a:gd name="T6" fmla="*/ 658 w 694"/>
                        <a:gd name="T7" fmla="*/ 153 h 167"/>
                        <a:gd name="T8" fmla="*/ 670 w 694"/>
                        <a:gd name="T9" fmla="*/ 142 h 167"/>
                        <a:gd name="T10" fmla="*/ 680 w 694"/>
                        <a:gd name="T11" fmla="*/ 130 h 167"/>
                        <a:gd name="T12" fmla="*/ 687 w 694"/>
                        <a:gd name="T13" fmla="*/ 116 h 167"/>
                        <a:gd name="T14" fmla="*/ 693 w 694"/>
                        <a:gd name="T15" fmla="*/ 100 h 167"/>
                        <a:gd name="T16" fmla="*/ 694 w 694"/>
                        <a:gd name="T17" fmla="*/ 83 h 167"/>
                        <a:gd name="T18" fmla="*/ 693 w 694"/>
                        <a:gd name="T19" fmla="*/ 66 h 167"/>
                        <a:gd name="T20" fmla="*/ 687 w 694"/>
                        <a:gd name="T21" fmla="*/ 51 h 167"/>
                        <a:gd name="T22" fmla="*/ 680 w 694"/>
                        <a:gd name="T23" fmla="*/ 37 h 167"/>
                        <a:gd name="T24" fmla="*/ 670 w 694"/>
                        <a:gd name="T25" fmla="*/ 24 h 167"/>
                        <a:gd name="T26" fmla="*/ 658 w 694"/>
                        <a:gd name="T27" fmla="*/ 14 h 167"/>
                        <a:gd name="T28" fmla="*/ 644 w 694"/>
                        <a:gd name="T29" fmla="*/ 6 h 167"/>
                        <a:gd name="T30" fmla="*/ 627 w 694"/>
                        <a:gd name="T31" fmla="*/ 2 h 167"/>
                        <a:gd name="T32" fmla="*/ 611 w 694"/>
                        <a:gd name="T33" fmla="*/ 0 h 167"/>
                        <a:gd name="T34" fmla="*/ 74 w 694"/>
                        <a:gd name="T35" fmla="*/ 1 h 167"/>
                        <a:gd name="T36" fmla="*/ 58 w 694"/>
                        <a:gd name="T37" fmla="*/ 4 h 167"/>
                        <a:gd name="T38" fmla="*/ 42 w 694"/>
                        <a:gd name="T39" fmla="*/ 10 h 167"/>
                        <a:gd name="T40" fmla="*/ 29 w 694"/>
                        <a:gd name="T41" fmla="*/ 19 h 167"/>
                        <a:gd name="T42" fmla="*/ 18 w 694"/>
                        <a:gd name="T43" fmla="*/ 30 h 167"/>
                        <a:gd name="T44" fmla="*/ 9 w 694"/>
                        <a:gd name="T45" fmla="*/ 43 h 167"/>
                        <a:gd name="T46" fmla="*/ 3 w 694"/>
                        <a:gd name="T47" fmla="*/ 59 h 167"/>
                        <a:gd name="T48" fmla="*/ 0 w 694"/>
                        <a:gd name="T49" fmla="*/ 75 h 167"/>
                        <a:gd name="T50" fmla="*/ 0 w 694"/>
                        <a:gd name="T51" fmla="*/ 92 h 167"/>
                        <a:gd name="T52" fmla="*/ 3 w 694"/>
                        <a:gd name="T53" fmla="*/ 108 h 167"/>
                        <a:gd name="T54" fmla="*/ 9 w 694"/>
                        <a:gd name="T55" fmla="*/ 123 h 167"/>
                        <a:gd name="T56" fmla="*/ 18 w 694"/>
                        <a:gd name="T57" fmla="*/ 137 h 167"/>
                        <a:gd name="T58" fmla="*/ 29 w 694"/>
                        <a:gd name="T59" fmla="*/ 147 h 167"/>
                        <a:gd name="T60" fmla="*/ 42 w 694"/>
                        <a:gd name="T61" fmla="*/ 157 h 167"/>
                        <a:gd name="T62" fmla="*/ 58 w 694"/>
                        <a:gd name="T63" fmla="*/ 163 h 167"/>
                        <a:gd name="T64" fmla="*/ 74 w 694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4" h="167">
                          <a:moveTo>
                            <a:pt x="83" y="167"/>
                          </a:moveTo>
                          <a:lnTo>
                            <a:pt x="611" y="167"/>
                          </a:lnTo>
                          <a:lnTo>
                            <a:pt x="619" y="166"/>
                          </a:lnTo>
                          <a:lnTo>
                            <a:pt x="627" y="165"/>
                          </a:lnTo>
                          <a:lnTo>
                            <a:pt x="636" y="163"/>
                          </a:lnTo>
                          <a:lnTo>
                            <a:pt x="644" y="161"/>
                          </a:lnTo>
                          <a:lnTo>
                            <a:pt x="650" y="157"/>
                          </a:lnTo>
                          <a:lnTo>
                            <a:pt x="658" y="153"/>
                          </a:lnTo>
                          <a:lnTo>
                            <a:pt x="663" y="147"/>
                          </a:lnTo>
                          <a:lnTo>
                            <a:pt x="670" y="142"/>
                          </a:lnTo>
                          <a:lnTo>
                            <a:pt x="675" y="137"/>
                          </a:lnTo>
                          <a:lnTo>
                            <a:pt x="680" y="130"/>
                          </a:lnTo>
                          <a:lnTo>
                            <a:pt x="684" y="123"/>
                          </a:lnTo>
                          <a:lnTo>
                            <a:pt x="687" y="116"/>
                          </a:lnTo>
                          <a:lnTo>
                            <a:pt x="691" y="108"/>
                          </a:lnTo>
                          <a:lnTo>
                            <a:pt x="693" y="100"/>
                          </a:lnTo>
                          <a:lnTo>
                            <a:pt x="694" y="92"/>
                          </a:lnTo>
                          <a:lnTo>
                            <a:pt x="694" y="83"/>
                          </a:lnTo>
                          <a:lnTo>
                            <a:pt x="694" y="75"/>
                          </a:lnTo>
                          <a:lnTo>
                            <a:pt x="693" y="66"/>
                          </a:lnTo>
                          <a:lnTo>
                            <a:pt x="691" y="59"/>
                          </a:lnTo>
                          <a:lnTo>
                            <a:pt x="687" y="51"/>
                          </a:lnTo>
                          <a:lnTo>
                            <a:pt x="684" y="43"/>
                          </a:lnTo>
                          <a:lnTo>
                            <a:pt x="680" y="37"/>
                          </a:lnTo>
                          <a:lnTo>
                            <a:pt x="675" y="30"/>
                          </a:lnTo>
                          <a:lnTo>
                            <a:pt x="670" y="24"/>
                          </a:lnTo>
                          <a:lnTo>
                            <a:pt x="663" y="19"/>
                          </a:lnTo>
                          <a:lnTo>
                            <a:pt x="658" y="14"/>
                          </a:lnTo>
                          <a:lnTo>
                            <a:pt x="650" y="10"/>
                          </a:lnTo>
                          <a:lnTo>
                            <a:pt x="644" y="6"/>
                          </a:lnTo>
                          <a:lnTo>
                            <a:pt x="636" y="4"/>
                          </a:lnTo>
                          <a:lnTo>
                            <a:pt x="627" y="2"/>
                          </a:lnTo>
                          <a:lnTo>
                            <a:pt x="619" y="1"/>
                          </a:lnTo>
                          <a:lnTo>
                            <a:pt x="611" y="0"/>
                          </a:lnTo>
                          <a:lnTo>
                            <a:pt x="83" y="0"/>
                          </a:lnTo>
                          <a:lnTo>
                            <a:pt x="74" y="1"/>
                          </a:lnTo>
                          <a:lnTo>
                            <a:pt x="65" y="2"/>
                          </a:lnTo>
                          <a:lnTo>
                            <a:pt x="58" y="4"/>
                          </a:lnTo>
                          <a:lnTo>
                            <a:pt x="50" y="6"/>
                          </a:lnTo>
                          <a:lnTo>
                            <a:pt x="42" y="10"/>
                          </a:lnTo>
                          <a:lnTo>
                            <a:pt x="36" y="14"/>
                          </a:lnTo>
                          <a:lnTo>
                            <a:pt x="29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9" y="43"/>
                          </a:lnTo>
                          <a:lnTo>
                            <a:pt x="5" y="51"/>
                          </a:lnTo>
                          <a:lnTo>
                            <a:pt x="3" y="59"/>
                          </a:lnTo>
                          <a:lnTo>
                            <a:pt x="1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5" y="116"/>
                          </a:lnTo>
                          <a:lnTo>
                            <a:pt x="9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29" y="147"/>
                          </a:lnTo>
                          <a:lnTo>
                            <a:pt x="36" y="153"/>
                          </a:lnTo>
                          <a:lnTo>
                            <a:pt x="42" y="157"/>
                          </a:lnTo>
                          <a:lnTo>
                            <a:pt x="50" y="161"/>
                          </a:lnTo>
                          <a:lnTo>
                            <a:pt x="58" y="163"/>
                          </a:lnTo>
                          <a:lnTo>
                            <a:pt x="65" y="165"/>
                          </a:lnTo>
                          <a:lnTo>
                            <a:pt x="74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91" name="Freeform 655"/>
                    <p:cNvSpPr>
                      <a:spLocks/>
                    </p:cNvSpPr>
                    <p:nvPr/>
                  </p:nvSpPr>
                  <p:spPr bwMode="auto">
                    <a:xfrm flipH="1">
                      <a:off x="5443" y="3621"/>
                      <a:ext cx="117" cy="29"/>
                    </a:xfrm>
                    <a:custGeom>
                      <a:avLst/>
                      <a:gdLst>
                        <a:gd name="T0" fmla="*/ 611 w 696"/>
                        <a:gd name="T1" fmla="*/ 167 h 167"/>
                        <a:gd name="T2" fmla="*/ 629 w 696"/>
                        <a:gd name="T3" fmla="*/ 165 h 167"/>
                        <a:gd name="T4" fmla="*/ 644 w 696"/>
                        <a:gd name="T5" fmla="*/ 161 h 167"/>
                        <a:gd name="T6" fmla="*/ 658 w 696"/>
                        <a:gd name="T7" fmla="*/ 153 h 167"/>
                        <a:gd name="T8" fmla="*/ 671 w 696"/>
                        <a:gd name="T9" fmla="*/ 142 h 167"/>
                        <a:gd name="T10" fmla="*/ 681 w 696"/>
                        <a:gd name="T11" fmla="*/ 130 h 167"/>
                        <a:gd name="T12" fmla="*/ 689 w 696"/>
                        <a:gd name="T13" fmla="*/ 116 h 167"/>
                        <a:gd name="T14" fmla="*/ 694 w 696"/>
                        <a:gd name="T15" fmla="*/ 100 h 167"/>
                        <a:gd name="T16" fmla="*/ 696 w 696"/>
                        <a:gd name="T17" fmla="*/ 83 h 167"/>
                        <a:gd name="T18" fmla="*/ 694 w 696"/>
                        <a:gd name="T19" fmla="*/ 66 h 167"/>
                        <a:gd name="T20" fmla="*/ 689 w 696"/>
                        <a:gd name="T21" fmla="*/ 51 h 167"/>
                        <a:gd name="T22" fmla="*/ 681 w 696"/>
                        <a:gd name="T23" fmla="*/ 37 h 167"/>
                        <a:gd name="T24" fmla="*/ 671 w 696"/>
                        <a:gd name="T25" fmla="*/ 24 h 167"/>
                        <a:gd name="T26" fmla="*/ 658 w 696"/>
                        <a:gd name="T27" fmla="*/ 14 h 167"/>
                        <a:gd name="T28" fmla="*/ 644 w 696"/>
                        <a:gd name="T29" fmla="*/ 6 h 167"/>
                        <a:gd name="T30" fmla="*/ 629 w 696"/>
                        <a:gd name="T31" fmla="*/ 2 h 167"/>
                        <a:gd name="T32" fmla="*/ 611 w 696"/>
                        <a:gd name="T33" fmla="*/ 0 h 167"/>
                        <a:gd name="T34" fmla="*/ 75 w 696"/>
                        <a:gd name="T35" fmla="*/ 1 h 167"/>
                        <a:gd name="T36" fmla="*/ 58 w 696"/>
                        <a:gd name="T37" fmla="*/ 4 h 167"/>
                        <a:gd name="T38" fmla="*/ 44 w 696"/>
                        <a:gd name="T39" fmla="*/ 10 h 167"/>
                        <a:gd name="T40" fmla="*/ 30 w 696"/>
                        <a:gd name="T41" fmla="*/ 19 h 167"/>
                        <a:gd name="T42" fmla="*/ 19 w 696"/>
                        <a:gd name="T43" fmla="*/ 30 h 167"/>
                        <a:gd name="T44" fmla="*/ 10 w 696"/>
                        <a:gd name="T45" fmla="*/ 43 h 167"/>
                        <a:gd name="T46" fmla="*/ 3 w 696"/>
                        <a:gd name="T47" fmla="*/ 59 h 167"/>
                        <a:gd name="T48" fmla="*/ 0 w 696"/>
                        <a:gd name="T49" fmla="*/ 75 h 167"/>
                        <a:gd name="T50" fmla="*/ 0 w 696"/>
                        <a:gd name="T51" fmla="*/ 92 h 167"/>
                        <a:gd name="T52" fmla="*/ 3 w 696"/>
                        <a:gd name="T53" fmla="*/ 108 h 167"/>
                        <a:gd name="T54" fmla="*/ 10 w 696"/>
                        <a:gd name="T55" fmla="*/ 123 h 167"/>
                        <a:gd name="T56" fmla="*/ 19 w 696"/>
                        <a:gd name="T57" fmla="*/ 137 h 167"/>
                        <a:gd name="T58" fmla="*/ 30 w 696"/>
                        <a:gd name="T59" fmla="*/ 147 h 167"/>
                        <a:gd name="T60" fmla="*/ 44 w 696"/>
                        <a:gd name="T61" fmla="*/ 157 h 167"/>
                        <a:gd name="T62" fmla="*/ 58 w 696"/>
                        <a:gd name="T63" fmla="*/ 163 h 167"/>
                        <a:gd name="T64" fmla="*/ 75 w 696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6" h="167">
                          <a:moveTo>
                            <a:pt x="83" y="167"/>
                          </a:moveTo>
                          <a:lnTo>
                            <a:pt x="611" y="167"/>
                          </a:lnTo>
                          <a:lnTo>
                            <a:pt x="620" y="166"/>
                          </a:lnTo>
                          <a:lnTo>
                            <a:pt x="629" y="165"/>
                          </a:lnTo>
                          <a:lnTo>
                            <a:pt x="636" y="163"/>
                          </a:lnTo>
                          <a:lnTo>
                            <a:pt x="644" y="161"/>
                          </a:lnTo>
                          <a:lnTo>
                            <a:pt x="652" y="157"/>
                          </a:lnTo>
                          <a:lnTo>
                            <a:pt x="658" y="153"/>
                          </a:lnTo>
                          <a:lnTo>
                            <a:pt x="665" y="147"/>
                          </a:lnTo>
                          <a:lnTo>
                            <a:pt x="671" y="142"/>
                          </a:lnTo>
                          <a:lnTo>
                            <a:pt x="676" y="137"/>
                          </a:lnTo>
                          <a:lnTo>
                            <a:pt x="681" y="130"/>
                          </a:lnTo>
                          <a:lnTo>
                            <a:pt x="685" y="123"/>
                          </a:lnTo>
                          <a:lnTo>
                            <a:pt x="689" y="116"/>
                          </a:lnTo>
                          <a:lnTo>
                            <a:pt x="691" y="108"/>
                          </a:lnTo>
                          <a:lnTo>
                            <a:pt x="694" y="100"/>
                          </a:lnTo>
                          <a:lnTo>
                            <a:pt x="695" y="92"/>
                          </a:lnTo>
                          <a:lnTo>
                            <a:pt x="696" y="83"/>
                          </a:lnTo>
                          <a:lnTo>
                            <a:pt x="695" y="75"/>
                          </a:lnTo>
                          <a:lnTo>
                            <a:pt x="694" y="66"/>
                          </a:lnTo>
                          <a:lnTo>
                            <a:pt x="691" y="59"/>
                          </a:lnTo>
                          <a:lnTo>
                            <a:pt x="689" y="51"/>
                          </a:lnTo>
                          <a:lnTo>
                            <a:pt x="685" y="43"/>
                          </a:lnTo>
                          <a:lnTo>
                            <a:pt x="681" y="37"/>
                          </a:lnTo>
                          <a:lnTo>
                            <a:pt x="676" y="30"/>
                          </a:lnTo>
                          <a:lnTo>
                            <a:pt x="671" y="24"/>
                          </a:lnTo>
                          <a:lnTo>
                            <a:pt x="665" y="19"/>
                          </a:lnTo>
                          <a:lnTo>
                            <a:pt x="658" y="14"/>
                          </a:lnTo>
                          <a:lnTo>
                            <a:pt x="652" y="10"/>
                          </a:lnTo>
                          <a:lnTo>
                            <a:pt x="644" y="6"/>
                          </a:lnTo>
                          <a:lnTo>
                            <a:pt x="636" y="4"/>
                          </a:lnTo>
                          <a:lnTo>
                            <a:pt x="629" y="2"/>
                          </a:lnTo>
                          <a:lnTo>
                            <a:pt x="620" y="1"/>
                          </a:lnTo>
                          <a:lnTo>
                            <a:pt x="611" y="0"/>
                          </a:lnTo>
                          <a:lnTo>
                            <a:pt x="83" y="0"/>
                          </a:lnTo>
                          <a:lnTo>
                            <a:pt x="75" y="1"/>
                          </a:lnTo>
                          <a:lnTo>
                            <a:pt x="67" y="2"/>
                          </a:lnTo>
                          <a:lnTo>
                            <a:pt x="58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6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7" y="51"/>
                          </a:lnTo>
                          <a:lnTo>
                            <a:pt x="3" y="59"/>
                          </a:lnTo>
                          <a:lnTo>
                            <a:pt x="1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6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8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92" name="Freeform 656"/>
                    <p:cNvSpPr>
                      <a:spLocks/>
                    </p:cNvSpPr>
                    <p:nvPr/>
                  </p:nvSpPr>
                  <p:spPr bwMode="auto">
                    <a:xfrm flipH="1">
                      <a:off x="5294" y="3621"/>
                      <a:ext cx="117" cy="29"/>
                    </a:xfrm>
                    <a:custGeom>
                      <a:avLst/>
                      <a:gdLst>
                        <a:gd name="T0" fmla="*/ 612 w 695"/>
                        <a:gd name="T1" fmla="*/ 167 h 167"/>
                        <a:gd name="T2" fmla="*/ 628 w 695"/>
                        <a:gd name="T3" fmla="*/ 165 h 167"/>
                        <a:gd name="T4" fmla="*/ 644 w 695"/>
                        <a:gd name="T5" fmla="*/ 161 h 167"/>
                        <a:gd name="T6" fmla="*/ 658 w 695"/>
                        <a:gd name="T7" fmla="*/ 153 h 167"/>
                        <a:gd name="T8" fmla="*/ 670 w 695"/>
                        <a:gd name="T9" fmla="*/ 142 h 167"/>
                        <a:gd name="T10" fmla="*/ 681 w 695"/>
                        <a:gd name="T11" fmla="*/ 130 h 167"/>
                        <a:gd name="T12" fmla="*/ 689 w 695"/>
                        <a:gd name="T13" fmla="*/ 116 h 167"/>
                        <a:gd name="T14" fmla="*/ 693 w 695"/>
                        <a:gd name="T15" fmla="*/ 100 h 167"/>
                        <a:gd name="T16" fmla="*/ 695 w 695"/>
                        <a:gd name="T17" fmla="*/ 83 h 167"/>
                        <a:gd name="T18" fmla="*/ 693 w 695"/>
                        <a:gd name="T19" fmla="*/ 66 h 167"/>
                        <a:gd name="T20" fmla="*/ 689 w 695"/>
                        <a:gd name="T21" fmla="*/ 51 h 167"/>
                        <a:gd name="T22" fmla="*/ 681 w 695"/>
                        <a:gd name="T23" fmla="*/ 37 h 167"/>
                        <a:gd name="T24" fmla="*/ 670 w 695"/>
                        <a:gd name="T25" fmla="*/ 24 h 167"/>
                        <a:gd name="T26" fmla="*/ 658 w 695"/>
                        <a:gd name="T27" fmla="*/ 14 h 167"/>
                        <a:gd name="T28" fmla="*/ 644 w 695"/>
                        <a:gd name="T29" fmla="*/ 6 h 167"/>
                        <a:gd name="T30" fmla="*/ 628 w 695"/>
                        <a:gd name="T31" fmla="*/ 2 h 167"/>
                        <a:gd name="T32" fmla="*/ 612 w 695"/>
                        <a:gd name="T33" fmla="*/ 0 h 167"/>
                        <a:gd name="T34" fmla="*/ 75 w 695"/>
                        <a:gd name="T35" fmla="*/ 1 h 167"/>
                        <a:gd name="T36" fmla="*/ 59 w 695"/>
                        <a:gd name="T37" fmla="*/ 4 h 167"/>
                        <a:gd name="T38" fmla="*/ 44 w 695"/>
                        <a:gd name="T39" fmla="*/ 10 h 167"/>
                        <a:gd name="T40" fmla="*/ 30 w 695"/>
                        <a:gd name="T41" fmla="*/ 19 h 167"/>
                        <a:gd name="T42" fmla="*/ 18 w 695"/>
                        <a:gd name="T43" fmla="*/ 30 h 167"/>
                        <a:gd name="T44" fmla="*/ 10 w 695"/>
                        <a:gd name="T45" fmla="*/ 43 h 167"/>
                        <a:gd name="T46" fmla="*/ 3 w 695"/>
                        <a:gd name="T47" fmla="*/ 59 h 167"/>
                        <a:gd name="T48" fmla="*/ 0 w 695"/>
                        <a:gd name="T49" fmla="*/ 75 h 167"/>
                        <a:gd name="T50" fmla="*/ 0 w 695"/>
                        <a:gd name="T51" fmla="*/ 92 h 167"/>
                        <a:gd name="T52" fmla="*/ 3 w 695"/>
                        <a:gd name="T53" fmla="*/ 108 h 167"/>
                        <a:gd name="T54" fmla="*/ 10 w 695"/>
                        <a:gd name="T55" fmla="*/ 123 h 167"/>
                        <a:gd name="T56" fmla="*/ 18 w 695"/>
                        <a:gd name="T57" fmla="*/ 137 h 167"/>
                        <a:gd name="T58" fmla="*/ 30 w 695"/>
                        <a:gd name="T59" fmla="*/ 147 h 167"/>
                        <a:gd name="T60" fmla="*/ 44 w 695"/>
                        <a:gd name="T61" fmla="*/ 157 h 167"/>
                        <a:gd name="T62" fmla="*/ 59 w 695"/>
                        <a:gd name="T63" fmla="*/ 163 h 167"/>
                        <a:gd name="T64" fmla="*/ 75 w 695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5" h="167">
                          <a:moveTo>
                            <a:pt x="83" y="167"/>
                          </a:moveTo>
                          <a:lnTo>
                            <a:pt x="612" y="167"/>
                          </a:lnTo>
                          <a:lnTo>
                            <a:pt x="620" y="166"/>
                          </a:lnTo>
                          <a:lnTo>
                            <a:pt x="628" y="165"/>
                          </a:lnTo>
                          <a:lnTo>
                            <a:pt x="636" y="163"/>
                          </a:lnTo>
                          <a:lnTo>
                            <a:pt x="644" y="161"/>
                          </a:lnTo>
                          <a:lnTo>
                            <a:pt x="651" y="157"/>
                          </a:lnTo>
                          <a:lnTo>
                            <a:pt x="658" y="153"/>
                          </a:lnTo>
                          <a:lnTo>
                            <a:pt x="665" y="147"/>
                          </a:lnTo>
                          <a:lnTo>
                            <a:pt x="670" y="142"/>
                          </a:lnTo>
                          <a:lnTo>
                            <a:pt x="676" y="137"/>
                          </a:lnTo>
                          <a:lnTo>
                            <a:pt x="681" y="130"/>
                          </a:lnTo>
                          <a:lnTo>
                            <a:pt x="685" y="123"/>
                          </a:lnTo>
                          <a:lnTo>
                            <a:pt x="689" y="116"/>
                          </a:lnTo>
                          <a:lnTo>
                            <a:pt x="691" y="108"/>
                          </a:lnTo>
                          <a:lnTo>
                            <a:pt x="693" y="100"/>
                          </a:lnTo>
                          <a:lnTo>
                            <a:pt x="694" y="92"/>
                          </a:lnTo>
                          <a:lnTo>
                            <a:pt x="695" y="83"/>
                          </a:lnTo>
                          <a:lnTo>
                            <a:pt x="694" y="75"/>
                          </a:lnTo>
                          <a:lnTo>
                            <a:pt x="693" y="66"/>
                          </a:lnTo>
                          <a:lnTo>
                            <a:pt x="691" y="59"/>
                          </a:lnTo>
                          <a:lnTo>
                            <a:pt x="689" y="51"/>
                          </a:lnTo>
                          <a:lnTo>
                            <a:pt x="685" y="43"/>
                          </a:lnTo>
                          <a:lnTo>
                            <a:pt x="681" y="37"/>
                          </a:lnTo>
                          <a:lnTo>
                            <a:pt x="676" y="30"/>
                          </a:lnTo>
                          <a:lnTo>
                            <a:pt x="670" y="24"/>
                          </a:lnTo>
                          <a:lnTo>
                            <a:pt x="665" y="19"/>
                          </a:lnTo>
                          <a:lnTo>
                            <a:pt x="658" y="14"/>
                          </a:lnTo>
                          <a:lnTo>
                            <a:pt x="651" y="10"/>
                          </a:lnTo>
                          <a:lnTo>
                            <a:pt x="644" y="6"/>
                          </a:lnTo>
                          <a:lnTo>
                            <a:pt x="636" y="4"/>
                          </a:lnTo>
                          <a:lnTo>
                            <a:pt x="628" y="2"/>
                          </a:lnTo>
                          <a:lnTo>
                            <a:pt x="620" y="1"/>
                          </a:lnTo>
                          <a:lnTo>
                            <a:pt x="612" y="0"/>
                          </a:lnTo>
                          <a:lnTo>
                            <a:pt x="83" y="0"/>
                          </a:lnTo>
                          <a:lnTo>
                            <a:pt x="75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93" name="Freeform 657"/>
                    <p:cNvSpPr>
                      <a:spLocks/>
                    </p:cNvSpPr>
                    <p:nvPr/>
                  </p:nvSpPr>
                  <p:spPr bwMode="auto">
                    <a:xfrm flipH="1">
                      <a:off x="5145" y="3621"/>
                      <a:ext cx="117" cy="29"/>
                    </a:xfrm>
                    <a:custGeom>
                      <a:avLst/>
                      <a:gdLst>
                        <a:gd name="T0" fmla="*/ 613 w 696"/>
                        <a:gd name="T1" fmla="*/ 167 h 167"/>
                        <a:gd name="T2" fmla="*/ 629 w 696"/>
                        <a:gd name="T3" fmla="*/ 165 h 167"/>
                        <a:gd name="T4" fmla="*/ 644 w 696"/>
                        <a:gd name="T5" fmla="*/ 161 h 167"/>
                        <a:gd name="T6" fmla="*/ 659 w 696"/>
                        <a:gd name="T7" fmla="*/ 153 h 167"/>
                        <a:gd name="T8" fmla="*/ 672 w 696"/>
                        <a:gd name="T9" fmla="*/ 142 h 167"/>
                        <a:gd name="T10" fmla="*/ 682 w 696"/>
                        <a:gd name="T11" fmla="*/ 130 h 167"/>
                        <a:gd name="T12" fmla="*/ 689 w 696"/>
                        <a:gd name="T13" fmla="*/ 116 h 167"/>
                        <a:gd name="T14" fmla="*/ 694 w 696"/>
                        <a:gd name="T15" fmla="*/ 100 h 167"/>
                        <a:gd name="T16" fmla="*/ 696 w 696"/>
                        <a:gd name="T17" fmla="*/ 83 h 167"/>
                        <a:gd name="T18" fmla="*/ 694 w 696"/>
                        <a:gd name="T19" fmla="*/ 66 h 167"/>
                        <a:gd name="T20" fmla="*/ 689 w 696"/>
                        <a:gd name="T21" fmla="*/ 51 h 167"/>
                        <a:gd name="T22" fmla="*/ 682 w 696"/>
                        <a:gd name="T23" fmla="*/ 37 h 167"/>
                        <a:gd name="T24" fmla="*/ 672 w 696"/>
                        <a:gd name="T25" fmla="*/ 24 h 167"/>
                        <a:gd name="T26" fmla="*/ 659 w 696"/>
                        <a:gd name="T27" fmla="*/ 14 h 167"/>
                        <a:gd name="T28" fmla="*/ 644 w 696"/>
                        <a:gd name="T29" fmla="*/ 6 h 167"/>
                        <a:gd name="T30" fmla="*/ 629 w 696"/>
                        <a:gd name="T31" fmla="*/ 2 h 167"/>
                        <a:gd name="T32" fmla="*/ 613 w 696"/>
                        <a:gd name="T33" fmla="*/ 0 h 167"/>
                        <a:gd name="T34" fmla="*/ 76 w 696"/>
                        <a:gd name="T35" fmla="*/ 1 h 167"/>
                        <a:gd name="T36" fmla="*/ 59 w 696"/>
                        <a:gd name="T37" fmla="*/ 4 h 167"/>
                        <a:gd name="T38" fmla="*/ 44 w 696"/>
                        <a:gd name="T39" fmla="*/ 10 h 167"/>
                        <a:gd name="T40" fmla="*/ 31 w 696"/>
                        <a:gd name="T41" fmla="*/ 19 h 167"/>
                        <a:gd name="T42" fmla="*/ 20 w 696"/>
                        <a:gd name="T43" fmla="*/ 30 h 167"/>
                        <a:gd name="T44" fmla="*/ 10 w 696"/>
                        <a:gd name="T45" fmla="*/ 43 h 167"/>
                        <a:gd name="T46" fmla="*/ 5 w 696"/>
                        <a:gd name="T47" fmla="*/ 59 h 167"/>
                        <a:gd name="T48" fmla="*/ 1 w 696"/>
                        <a:gd name="T49" fmla="*/ 75 h 167"/>
                        <a:gd name="T50" fmla="*/ 1 w 696"/>
                        <a:gd name="T51" fmla="*/ 92 h 167"/>
                        <a:gd name="T52" fmla="*/ 5 w 696"/>
                        <a:gd name="T53" fmla="*/ 108 h 167"/>
                        <a:gd name="T54" fmla="*/ 10 w 696"/>
                        <a:gd name="T55" fmla="*/ 123 h 167"/>
                        <a:gd name="T56" fmla="*/ 20 w 696"/>
                        <a:gd name="T57" fmla="*/ 137 h 167"/>
                        <a:gd name="T58" fmla="*/ 31 w 696"/>
                        <a:gd name="T59" fmla="*/ 147 h 167"/>
                        <a:gd name="T60" fmla="*/ 44 w 696"/>
                        <a:gd name="T61" fmla="*/ 157 h 167"/>
                        <a:gd name="T62" fmla="*/ 59 w 696"/>
                        <a:gd name="T63" fmla="*/ 163 h 167"/>
                        <a:gd name="T64" fmla="*/ 76 w 696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6" h="167">
                          <a:moveTo>
                            <a:pt x="85" y="167"/>
                          </a:moveTo>
                          <a:lnTo>
                            <a:pt x="613" y="167"/>
                          </a:lnTo>
                          <a:lnTo>
                            <a:pt x="620" y="166"/>
                          </a:lnTo>
                          <a:lnTo>
                            <a:pt x="629" y="165"/>
                          </a:lnTo>
                          <a:lnTo>
                            <a:pt x="637" y="163"/>
                          </a:lnTo>
                          <a:lnTo>
                            <a:pt x="644" y="161"/>
                          </a:lnTo>
                          <a:lnTo>
                            <a:pt x="652" y="157"/>
                          </a:lnTo>
                          <a:lnTo>
                            <a:pt x="659" y="153"/>
                          </a:lnTo>
                          <a:lnTo>
                            <a:pt x="665" y="147"/>
                          </a:lnTo>
                          <a:lnTo>
                            <a:pt x="672" y="142"/>
                          </a:lnTo>
                          <a:lnTo>
                            <a:pt x="677" y="137"/>
                          </a:lnTo>
                          <a:lnTo>
                            <a:pt x="682" y="130"/>
                          </a:lnTo>
                          <a:lnTo>
                            <a:pt x="686" y="123"/>
                          </a:lnTo>
                          <a:lnTo>
                            <a:pt x="689" y="116"/>
                          </a:lnTo>
                          <a:lnTo>
                            <a:pt x="693" y="108"/>
                          </a:lnTo>
                          <a:lnTo>
                            <a:pt x="694" y="100"/>
                          </a:lnTo>
                          <a:lnTo>
                            <a:pt x="696" y="92"/>
                          </a:lnTo>
                          <a:lnTo>
                            <a:pt x="696" y="83"/>
                          </a:lnTo>
                          <a:lnTo>
                            <a:pt x="696" y="75"/>
                          </a:lnTo>
                          <a:lnTo>
                            <a:pt x="694" y="66"/>
                          </a:lnTo>
                          <a:lnTo>
                            <a:pt x="693" y="59"/>
                          </a:lnTo>
                          <a:lnTo>
                            <a:pt x="689" y="51"/>
                          </a:lnTo>
                          <a:lnTo>
                            <a:pt x="686" y="43"/>
                          </a:lnTo>
                          <a:lnTo>
                            <a:pt x="682" y="37"/>
                          </a:lnTo>
                          <a:lnTo>
                            <a:pt x="677" y="30"/>
                          </a:lnTo>
                          <a:lnTo>
                            <a:pt x="672" y="24"/>
                          </a:lnTo>
                          <a:lnTo>
                            <a:pt x="665" y="19"/>
                          </a:lnTo>
                          <a:lnTo>
                            <a:pt x="659" y="14"/>
                          </a:lnTo>
                          <a:lnTo>
                            <a:pt x="652" y="10"/>
                          </a:lnTo>
                          <a:lnTo>
                            <a:pt x="644" y="6"/>
                          </a:lnTo>
                          <a:lnTo>
                            <a:pt x="637" y="4"/>
                          </a:lnTo>
                          <a:lnTo>
                            <a:pt x="629" y="2"/>
                          </a:lnTo>
                          <a:lnTo>
                            <a:pt x="620" y="1"/>
                          </a:lnTo>
                          <a:lnTo>
                            <a:pt x="613" y="0"/>
                          </a:lnTo>
                          <a:lnTo>
                            <a:pt x="85" y="0"/>
                          </a:lnTo>
                          <a:lnTo>
                            <a:pt x="76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5" y="24"/>
                          </a:lnTo>
                          <a:lnTo>
                            <a:pt x="20" y="30"/>
                          </a:lnTo>
                          <a:lnTo>
                            <a:pt x="15" y="37"/>
                          </a:lnTo>
                          <a:lnTo>
                            <a:pt x="10" y="43"/>
                          </a:lnTo>
                          <a:lnTo>
                            <a:pt x="7" y="51"/>
                          </a:lnTo>
                          <a:lnTo>
                            <a:pt x="5" y="59"/>
                          </a:lnTo>
                          <a:lnTo>
                            <a:pt x="2" y="66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5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20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5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94" name="Freeform 658"/>
                    <p:cNvSpPr>
                      <a:spLocks/>
                    </p:cNvSpPr>
                    <p:nvPr/>
                  </p:nvSpPr>
                  <p:spPr bwMode="auto">
                    <a:xfrm flipH="1">
                      <a:off x="4996" y="3621"/>
                      <a:ext cx="117" cy="29"/>
                    </a:xfrm>
                    <a:custGeom>
                      <a:avLst/>
                      <a:gdLst>
                        <a:gd name="T0" fmla="*/ 612 w 695"/>
                        <a:gd name="T1" fmla="*/ 167 h 167"/>
                        <a:gd name="T2" fmla="*/ 629 w 695"/>
                        <a:gd name="T3" fmla="*/ 165 h 167"/>
                        <a:gd name="T4" fmla="*/ 645 w 695"/>
                        <a:gd name="T5" fmla="*/ 161 h 167"/>
                        <a:gd name="T6" fmla="*/ 659 w 695"/>
                        <a:gd name="T7" fmla="*/ 153 h 167"/>
                        <a:gd name="T8" fmla="*/ 671 w 695"/>
                        <a:gd name="T9" fmla="*/ 142 h 167"/>
                        <a:gd name="T10" fmla="*/ 681 w 695"/>
                        <a:gd name="T11" fmla="*/ 130 h 167"/>
                        <a:gd name="T12" fmla="*/ 689 w 695"/>
                        <a:gd name="T13" fmla="*/ 116 h 167"/>
                        <a:gd name="T14" fmla="*/ 694 w 695"/>
                        <a:gd name="T15" fmla="*/ 100 h 167"/>
                        <a:gd name="T16" fmla="*/ 695 w 695"/>
                        <a:gd name="T17" fmla="*/ 83 h 167"/>
                        <a:gd name="T18" fmla="*/ 694 w 695"/>
                        <a:gd name="T19" fmla="*/ 66 h 167"/>
                        <a:gd name="T20" fmla="*/ 689 w 695"/>
                        <a:gd name="T21" fmla="*/ 51 h 167"/>
                        <a:gd name="T22" fmla="*/ 681 w 695"/>
                        <a:gd name="T23" fmla="*/ 37 h 167"/>
                        <a:gd name="T24" fmla="*/ 671 w 695"/>
                        <a:gd name="T25" fmla="*/ 24 h 167"/>
                        <a:gd name="T26" fmla="*/ 659 w 695"/>
                        <a:gd name="T27" fmla="*/ 14 h 167"/>
                        <a:gd name="T28" fmla="*/ 645 w 695"/>
                        <a:gd name="T29" fmla="*/ 6 h 167"/>
                        <a:gd name="T30" fmla="*/ 629 w 695"/>
                        <a:gd name="T31" fmla="*/ 2 h 167"/>
                        <a:gd name="T32" fmla="*/ 612 w 695"/>
                        <a:gd name="T33" fmla="*/ 0 h 167"/>
                        <a:gd name="T34" fmla="*/ 76 w 695"/>
                        <a:gd name="T35" fmla="*/ 1 h 167"/>
                        <a:gd name="T36" fmla="*/ 59 w 695"/>
                        <a:gd name="T37" fmla="*/ 4 h 167"/>
                        <a:gd name="T38" fmla="*/ 44 w 695"/>
                        <a:gd name="T39" fmla="*/ 10 h 167"/>
                        <a:gd name="T40" fmla="*/ 31 w 695"/>
                        <a:gd name="T41" fmla="*/ 19 h 167"/>
                        <a:gd name="T42" fmla="*/ 20 w 695"/>
                        <a:gd name="T43" fmla="*/ 30 h 167"/>
                        <a:gd name="T44" fmla="*/ 11 w 695"/>
                        <a:gd name="T45" fmla="*/ 43 h 167"/>
                        <a:gd name="T46" fmla="*/ 4 w 695"/>
                        <a:gd name="T47" fmla="*/ 59 h 167"/>
                        <a:gd name="T48" fmla="*/ 1 w 695"/>
                        <a:gd name="T49" fmla="*/ 75 h 167"/>
                        <a:gd name="T50" fmla="*/ 1 w 695"/>
                        <a:gd name="T51" fmla="*/ 92 h 167"/>
                        <a:gd name="T52" fmla="*/ 4 w 695"/>
                        <a:gd name="T53" fmla="*/ 108 h 167"/>
                        <a:gd name="T54" fmla="*/ 11 w 695"/>
                        <a:gd name="T55" fmla="*/ 123 h 167"/>
                        <a:gd name="T56" fmla="*/ 20 w 695"/>
                        <a:gd name="T57" fmla="*/ 137 h 167"/>
                        <a:gd name="T58" fmla="*/ 31 w 695"/>
                        <a:gd name="T59" fmla="*/ 147 h 167"/>
                        <a:gd name="T60" fmla="*/ 44 w 695"/>
                        <a:gd name="T61" fmla="*/ 157 h 167"/>
                        <a:gd name="T62" fmla="*/ 59 w 695"/>
                        <a:gd name="T63" fmla="*/ 163 h 167"/>
                        <a:gd name="T64" fmla="*/ 76 w 695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5" h="167">
                          <a:moveTo>
                            <a:pt x="84" y="167"/>
                          </a:moveTo>
                          <a:lnTo>
                            <a:pt x="612" y="167"/>
                          </a:lnTo>
                          <a:lnTo>
                            <a:pt x="621" y="166"/>
                          </a:lnTo>
                          <a:lnTo>
                            <a:pt x="629" y="165"/>
                          </a:lnTo>
                          <a:lnTo>
                            <a:pt x="637" y="163"/>
                          </a:lnTo>
                          <a:lnTo>
                            <a:pt x="645" y="161"/>
                          </a:lnTo>
                          <a:lnTo>
                            <a:pt x="652" y="157"/>
                          </a:lnTo>
                          <a:lnTo>
                            <a:pt x="659" y="153"/>
                          </a:lnTo>
                          <a:lnTo>
                            <a:pt x="665" y="147"/>
                          </a:lnTo>
                          <a:lnTo>
                            <a:pt x="671" y="142"/>
                          </a:lnTo>
                          <a:lnTo>
                            <a:pt x="677" y="137"/>
                          </a:lnTo>
                          <a:lnTo>
                            <a:pt x="681" y="130"/>
                          </a:lnTo>
                          <a:lnTo>
                            <a:pt x="686" y="123"/>
                          </a:lnTo>
                          <a:lnTo>
                            <a:pt x="689" y="116"/>
                          </a:lnTo>
                          <a:lnTo>
                            <a:pt x="692" y="108"/>
                          </a:lnTo>
                          <a:lnTo>
                            <a:pt x="694" y="100"/>
                          </a:lnTo>
                          <a:lnTo>
                            <a:pt x="695" y="92"/>
                          </a:lnTo>
                          <a:lnTo>
                            <a:pt x="695" y="83"/>
                          </a:lnTo>
                          <a:lnTo>
                            <a:pt x="695" y="75"/>
                          </a:lnTo>
                          <a:lnTo>
                            <a:pt x="694" y="66"/>
                          </a:lnTo>
                          <a:lnTo>
                            <a:pt x="692" y="59"/>
                          </a:lnTo>
                          <a:lnTo>
                            <a:pt x="689" y="51"/>
                          </a:lnTo>
                          <a:lnTo>
                            <a:pt x="686" y="43"/>
                          </a:lnTo>
                          <a:lnTo>
                            <a:pt x="681" y="37"/>
                          </a:lnTo>
                          <a:lnTo>
                            <a:pt x="677" y="30"/>
                          </a:lnTo>
                          <a:lnTo>
                            <a:pt x="671" y="24"/>
                          </a:lnTo>
                          <a:lnTo>
                            <a:pt x="665" y="19"/>
                          </a:lnTo>
                          <a:lnTo>
                            <a:pt x="659" y="14"/>
                          </a:lnTo>
                          <a:lnTo>
                            <a:pt x="652" y="10"/>
                          </a:lnTo>
                          <a:lnTo>
                            <a:pt x="645" y="6"/>
                          </a:lnTo>
                          <a:lnTo>
                            <a:pt x="637" y="4"/>
                          </a:lnTo>
                          <a:lnTo>
                            <a:pt x="629" y="2"/>
                          </a:lnTo>
                          <a:lnTo>
                            <a:pt x="621" y="1"/>
                          </a:lnTo>
                          <a:lnTo>
                            <a:pt x="612" y="0"/>
                          </a:lnTo>
                          <a:lnTo>
                            <a:pt x="84" y="0"/>
                          </a:lnTo>
                          <a:lnTo>
                            <a:pt x="76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9"/>
                          </a:lnTo>
                          <a:lnTo>
                            <a:pt x="25" y="24"/>
                          </a:lnTo>
                          <a:lnTo>
                            <a:pt x="20" y="30"/>
                          </a:lnTo>
                          <a:lnTo>
                            <a:pt x="14" y="37"/>
                          </a:lnTo>
                          <a:lnTo>
                            <a:pt x="11" y="43"/>
                          </a:lnTo>
                          <a:lnTo>
                            <a:pt x="6" y="51"/>
                          </a:lnTo>
                          <a:lnTo>
                            <a:pt x="4" y="59"/>
                          </a:lnTo>
                          <a:lnTo>
                            <a:pt x="2" y="66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6" y="116"/>
                          </a:lnTo>
                          <a:lnTo>
                            <a:pt x="11" y="123"/>
                          </a:lnTo>
                          <a:lnTo>
                            <a:pt x="14" y="130"/>
                          </a:lnTo>
                          <a:lnTo>
                            <a:pt x="20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95" name="Freeform 659"/>
                    <p:cNvSpPr>
                      <a:spLocks/>
                    </p:cNvSpPr>
                    <p:nvPr/>
                  </p:nvSpPr>
                  <p:spPr bwMode="auto">
                    <a:xfrm flipH="1">
                      <a:off x="4854" y="3621"/>
                      <a:ext cx="69" cy="29"/>
                    </a:xfrm>
                    <a:custGeom>
                      <a:avLst/>
                      <a:gdLst>
                        <a:gd name="T0" fmla="*/ 327 w 410"/>
                        <a:gd name="T1" fmla="*/ 166 h 166"/>
                        <a:gd name="T2" fmla="*/ 343 w 410"/>
                        <a:gd name="T3" fmla="*/ 165 h 166"/>
                        <a:gd name="T4" fmla="*/ 358 w 410"/>
                        <a:gd name="T5" fmla="*/ 160 h 166"/>
                        <a:gd name="T6" fmla="*/ 373 w 410"/>
                        <a:gd name="T7" fmla="*/ 152 h 166"/>
                        <a:gd name="T8" fmla="*/ 386 w 410"/>
                        <a:gd name="T9" fmla="*/ 142 h 166"/>
                        <a:gd name="T10" fmla="*/ 396 w 410"/>
                        <a:gd name="T11" fmla="*/ 130 h 166"/>
                        <a:gd name="T12" fmla="*/ 403 w 410"/>
                        <a:gd name="T13" fmla="*/ 116 h 166"/>
                        <a:gd name="T14" fmla="*/ 409 w 410"/>
                        <a:gd name="T15" fmla="*/ 99 h 166"/>
                        <a:gd name="T16" fmla="*/ 410 w 410"/>
                        <a:gd name="T17" fmla="*/ 83 h 166"/>
                        <a:gd name="T18" fmla="*/ 409 w 410"/>
                        <a:gd name="T19" fmla="*/ 67 h 166"/>
                        <a:gd name="T20" fmla="*/ 403 w 410"/>
                        <a:gd name="T21" fmla="*/ 50 h 166"/>
                        <a:gd name="T22" fmla="*/ 396 w 410"/>
                        <a:gd name="T23" fmla="*/ 36 h 166"/>
                        <a:gd name="T24" fmla="*/ 386 w 410"/>
                        <a:gd name="T25" fmla="*/ 24 h 166"/>
                        <a:gd name="T26" fmla="*/ 373 w 410"/>
                        <a:gd name="T27" fmla="*/ 14 h 166"/>
                        <a:gd name="T28" fmla="*/ 358 w 410"/>
                        <a:gd name="T29" fmla="*/ 6 h 166"/>
                        <a:gd name="T30" fmla="*/ 343 w 410"/>
                        <a:gd name="T31" fmla="*/ 1 h 166"/>
                        <a:gd name="T32" fmla="*/ 327 w 410"/>
                        <a:gd name="T33" fmla="*/ 0 h 166"/>
                        <a:gd name="T34" fmla="*/ 75 w 410"/>
                        <a:gd name="T35" fmla="*/ 0 h 166"/>
                        <a:gd name="T36" fmla="*/ 59 w 410"/>
                        <a:gd name="T37" fmla="*/ 3 h 166"/>
                        <a:gd name="T38" fmla="*/ 43 w 410"/>
                        <a:gd name="T39" fmla="*/ 10 h 166"/>
                        <a:gd name="T40" fmla="*/ 30 w 410"/>
                        <a:gd name="T41" fmla="*/ 18 h 166"/>
                        <a:gd name="T42" fmla="*/ 19 w 410"/>
                        <a:gd name="T43" fmla="*/ 30 h 166"/>
                        <a:gd name="T44" fmla="*/ 11 w 410"/>
                        <a:gd name="T45" fmla="*/ 44 h 166"/>
                        <a:gd name="T46" fmla="*/ 4 w 410"/>
                        <a:gd name="T47" fmla="*/ 58 h 166"/>
                        <a:gd name="T48" fmla="*/ 1 w 410"/>
                        <a:gd name="T49" fmla="*/ 74 h 166"/>
                        <a:gd name="T50" fmla="*/ 1 w 410"/>
                        <a:gd name="T51" fmla="*/ 92 h 166"/>
                        <a:gd name="T52" fmla="*/ 4 w 410"/>
                        <a:gd name="T53" fmla="*/ 108 h 166"/>
                        <a:gd name="T54" fmla="*/ 11 w 410"/>
                        <a:gd name="T55" fmla="*/ 122 h 166"/>
                        <a:gd name="T56" fmla="*/ 19 w 410"/>
                        <a:gd name="T57" fmla="*/ 137 h 166"/>
                        <a:gd name="T58" fmla="*/ 30 w 410"/>
                        <a:gd name="T59" fmla="*/ 148 h 166"/>
                        <a:gd name="T60" fmla="*/ 43 w 410"/>
                        <a:gd name="T61" fmla="*/ 156 h 166"/>
                        <a:gd name="T62" fmla="*/ 59 w 410"/>
                        <a:gd name="T63" fmla="*/ 163 h 166"/>
                        <a:gd name="T64" fmla="*/ 75 w 410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0" h="166">
                          <a:moveTo>
                            <a:pt x="84" y="166"/>
                          </a:moveTo>
                          <a:lnTo>
                            <a:pt x="327" y="166"/>
                          </a:lnTo>
                          <a:lnTo>
                            <a:pt x="335" y="166"/>
                          </a:lnTo>
                          <a:lnTo>
                            <a:pt x="343" y="165"/>
                          </a:lnTo>
                          <a:lnTo>
                            <a:pt x="351" y="163"/>
                          </a:lnTo>
                          <a:lnTo>
                            <a:pt x="358" y="160"/>
                          </a:lnTo>
                          <a:lnTo>
                            <a:pt x="366" y="156"/>
                          </a:lnTo>
                          <a:lnTo>
                            <a:pt x="373" y="152"/>
                          </a:lnTo>
                          <a:lnTo>
                            <a:pt x="379" y="148"/>
                          </a:lnTo>
                          <a:lnTo>
                            <a:pt x="386" y="142"/>
                          </a:lnTo>
                          <a:lnTo>
                            <a:pt x="391" y="137"/>
                          </a:lnTo>
                          <a:lnTo>
                            <a:pt x="396" y="130"/>
                          </a:lnTo>
                          <a:lnTo>
                            <a:pt x="400" y="122"/>
                          </a:lnTo>
                          <a:lnTo>
                            <a:pt x="403" y="116"/>
                          </a:lnTo>
                          <a:lnTo>
                            <a:pt x="407" y="108"/>
                          </a:lnTo>
                          <a:lnTo>
                            <a:pt x="409" y="99"/>
                          </a:lnTo>
                          <a:lnTo>
                            <a:pt x="410" y="92"/>
                          </a:lnTo>
                          <a:lnTo>
                            <a:pt x="410" y="83"/>
                          </a:lnTo>
                          <a:lnTo>
                            <a:pt x="410" y="74"/>
                          </a:lnTo>
                          <a:lnTo>
                            <a:pt x="409" y="67"/>
                          </a:lnTo>
                          <a:lnTo>
                            <a:pt x="407" y="58"/>
                          </a:lnTo>
                          <a:lnTo>
                            <a:pt x="403" y="50"/>
                          </a:lnTo>
                          <a:lnTo>
                            <a:pt x="400" y="44"/>
                          </a:lnTo>
                          <a:lnTo>
                            <a:pt x="396" y="36"/>
                          </a:lnTo>
                          <a:lnTo>
                            <a:pt x="391" y="30"/>
                          </a:lnTo>
                          <a:lnTo>
                            <a:pt x="386" y="24"/>
                          </a:lnTo>
                          <a:lnTo>
                            <a:pt x="379" y="18"/>
                          </a:lnTo>
                          <a:lnTo>
                            <a:pt x="373" y="14"/>
                          </a:lnTo>
                          <a:lnTo>
                            <a:pt x="366" y="10"/>
                          </a:lnTo>
                          <a:lnTo>
                            <a:pt x="358" y="6"/>
                          </a:lnTo>
                          <a:lnTo>
                            <a:pt x="351" y="3"/>
                          </a:lnTo>
                          <a:lnTo>
                            <a:pt x="343" y="1"/>
                          </a:lnTo>
                          <a:lnTo>
                            <a:pt x="335" y="0"/>
                          </a:lnTo>
                          <a:lnTo>
                            <a:pt x="327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3" y="10"/>
                          </a:lnTo>
                          <a:lnTo>
                            <a:pt x="37" y="14"/>
                          </a:lnTo>
                          <a:lnTo>
                            <a:pt x="30" y="18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4" y="36"/>
                          </a:lnTo>
                          <a:lnTo>
                            <a:pt x="11" y="44"/>
                          </a:lnTo>
                          <a:lnTo>
                            <a:pt x="6" y="50"/>
                          </a:lnTo>
                          <a:lnTo>
                            <a:pt x="4" y="58"/>
                          </a:lnTo>
                          <a:lnTo>
                            <a:pt x="2" y="67"/>
                          </a:lnTo>
                          <a:lnTo>
                            <a:pt x="1" y="74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99"/>
                          </a:lnTo>
                          <a:lnTo>
                            <a:pt x="4" y="108"/>
                          </a:lnTo>
                          <a:lnTo>
                            <a:pt x="6" y="116"/>
                          </a:lnTo>
                          <a:lnTo>
                            <a:pt x="11" y="122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0" y="148"/>
                          </a:lnTo>
                          <a:lnTo>
                            <a:pt x="37" y="152"/>
                          </a:lnTo>
                          <a:lnTo>
                            <a:pt x="43" y="156"/>
                          </a:lnTo>
                          <a:lnTo>
                            <a:pt x="51" y="160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4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96" name="Freeform 660"/>
                    <p:cNvSpPr>
                      <a:spLocks/>
                    </p:cNvSpPr>
                    <p:nvPr/>
                  </p:nvSpPr>
                  <p:spPr bwMode="auto">
                    <a:xfrm flipH="1">
                      <a:off x="4754" y="3621"/>
                      <a:ext cx="68" cy="29"/>
                    </a:xfrm>
                    <a:custGeom>
                      <a:avLst/>
                      <a:gdLst>
                        <a:gd name="T0" fmla="*/ 326 w 409"/>
                        <a:gd name="T1" fmla="*/ 167 h 167"/>
                        <a:gd name="T2" fmla="*/ 342 w 409"/>
                        <a:gd name="T3" fmla="*/ 165 h 167"/>
                        <a:gd name="T4" fmla="*/ 359 w 409"/>
                        <a:gd name="T5" fmla="*/ 161 h 167"/>
                        <a:gd name="T6" fmla="*/ 372 w 409"/>
                        <a:gd name="T7" fmla="*/ 153 h 167"/>
                        <a:gd name="T8" fmla="*/ 385 w 409"/>
                        <a:gd name="T9" fmla="*/ 142 h 167"/>
                        <a:gd name="T10" fmla="*/ 395 w 409"/>
                        <a:gd name="T11" fmla="*/ 130 h 167"/>
                        <a:gd name="T12" fmla="*/ 403 w 409"/>
                        <a:gd name="T13" fmla="*/ 116 h 167"/>
                        <a:gd name="T14" fmla="*/ 408 w 409"/>
                        <a:gd name="T15" fmla="*/ 100 h 167"/>
                        <a:gd name="T16" fmla="*/ 409 w 409"/>
                        <a:gd name="T17" fmla="*/ 83 h 167"/>
                        <a:gd name="T18" fmla="*/ 408 w 409"/>
                        <a:gd name="T19" fmla="*/ 66 h 167"/>
                        <a:gd name="T20" fmla="*/ 403 w 409"/>
                        <a:gd name="T21" fmla="*/ 51 h 167"/>
                        <a:gd name="T22" fmla="*/ 395 w 409"/>
                        <a:gd name="T23" fmla="*/ 37 h 167"/>
                        <a:gd name="T24" fmla="*/ 385 w 409"/>
                        <a:gd name="T25" fmla="*/ 24 h 167"/>
                        <a:gd name="T26" fmla="*/ 372 w 409"/>
                        <a:gd name="T27" fmla="*/ 14 h 167"/>
                        <a:gd name="T28" fmla="*/ 359 w 409"/>
                        <a:gd name="T29" fmla="*/ 6 h 167"/>
                        <a:gd name="T30" fmla="*/ 342 w 409"/>
                        <a:gd name="T31" fmla="*/ 2 h 167"/>
                        <a:gd name="T32" fmla="*/ 326 w 409"/>
                        <a:gd name="T33" fmla="*/ 0 h 167"/>
                        <a:gd name="T34" fmla="*/ 75 w 409"/>
                        <a:gd name="T35" fmla="*/ 1 h 167"/>
                        <a:gd name="T36" fmla="*/ 58 w 409"/>
                        <a:gd name="T37" fmla="*/ 4 h 167"/>
                        <a:gd name="T38" fmla="*/ 43 w 409"/>
                        <a:gd name="T39" fmla="*/ 10 h 167"/>
                        <a:gd name="T40" fmla="*/ 30 w 409"/>
                        <a:gd name="T41" fmla="*/ 19 h 167"/>
                        <a:gd name="T42" fmla="*/ 19 w 409"/>
                        <a:gd name="T43" fmla="*/ 30 h 167"/>
                        <a:gd name="T44" fmla="*/ 10 w 409"/>
                        <a:gd name="T45" fmla="*/ 43 h 167"/>
                        <a:gd name="T46" fmla="*/ 3 w 409"/>
                        <a:gd name="T47" fmla="*/ 59 h 167"/>
                        <a:gd name="T48" fmla="*/ 0 w 409"/>
                        <a:gd name="T49" fmla="*/ 75 h 167"/>
                        <a:gd name="T50" fmla="*/ 0 w 409"/>
                        <a:gd name="T51" fmla="*/ 92 h 167"/>
                        <a:gd name="T52" fmla="*/ 3 w 409"/>
                        <a:gd name="T53" fmla="*/ 108 h 167"/>
                        <a:gd name="T54" fmla="*/ 10 w 409"/>
                        <a:gd name="T55" fmla="*/ 123 h 167"/>
                        <a:gd name="T56" fmla="*/ 19 w 409"/>
                        <a:gd name="T57" fmla="*/ 137 h 167"/>
                        <a:gd name="T58" fmla="*/ 30 w 409"/>
                        <a:gd name="T59" fmla="*/ 147 h 167"/>
                        <a:gd name="T60" fmla="*/ 43 w 409"/>
                        <a:gd name="T61" fmla="*/ 157 h 167"/>
                        <a:gd name="T62" fmla="*/ 58 w 409"/>
                        <a:gd name="T63" fmla="*/ 163 h 167"/>
                        <a:gd name="T64" fmla="*/ 75 w 40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09" h="167">
                          <a:moveTo>
                            <a:pt x="83" y="167"/>
                          </a:moveTo>
                          <a:lnTo>
                            <a:pt x="326" y="167"/>
                          </a:lnTo>
                          <a:lnTo>
                            <a:pt x="335" y="166"/>
                          </a:lnTo>
                          <a:lnTo>
                            <a:pt x="342" y="165"/>
                          </a:lnTo>
                          <a:lnTo>
                            <a:pt x="350" y="163"/>
                          </a:lnTo>
                          <a:lnTo>
                            <a:pt x="359" y="161"/>
                          </a:lnTo>
                          <a:lnTo>
                            <a:pt x="365" y="157"/>
                          </a:lnTo>
                          <a:lnTo>
                            <a:pt x="372" y="153"/>
                          </a:lnTo>
                          <a:lnTo>
                            <a:pt x="379" y="147"/>
                          </a:lnTo>
                          <a:lnTo>
                            <a:pt x="385" y="142"/>
                          </a:lnTo>
                          <a:lnTo>
                            <a:pt x="391" y="137"/>
                          </a:lnTo>
                          <a:lnTo>
                            <a:pt x="395" y="130"/>
                          </a:lnTo>
                          <a:lnTo>
                            <a:pt x="399" y="123"/>
                          </a:lnTo>
                          <a:lnTo>
                            <a:pt x="403" y="116"/>
                          </a:lnTo>
                          <a:lnTo>
                            <a:pt x="406" y="108"/>
                          </a:lnTo>
                          <a:lnTo>
                            <a:pt x="408" y="100"/>
                          </a:lnTo>
                          <a:lnTo>
                            <a:pt x="409" y="92"/>
                          </a:lnTo>
                          <a:lnTo>
                            <a:pt x="409" y="83"/>
                          </a:lnTo>
                          <a:lnTo>
                            <a:pt x="409" y="75"/>
                          </a:lnTo>
                          <a:lnTo>
                            <a:pt x="408" y="66"/>
                          </a:lnTo>
                          <a:lnTo>
                            <a:pt x="406" y="59"/>
                          </a:lnTo>
                          <a:lnTo>
                            <a:pt x="403" y="51"/>
                          </a:lnTo>
                          <a:lnTo>
                            <a:pt x="399" y="43"/>
                          </a:lnTo>
                          <a:lnTo>
                            <a:pt x="395" y="37"/>
                          </a:lnTo>
                          <a:lnTo>
                            <a:pt x="391" y="30"/>
                          </a:lnTo>
                          <a:lnTo>
                            <a:pt x="385" y="24"/>
                          </a:lnTo>
                          <a:lnTo>
                            <a:pt x="379" y="19"/>
                          </a:lnTo>
                          <a:lnTo>
                            <a:pt x="372" y="14"/>
                          </a:lnTo>
                          <a:lnTo>
                            <a:pt x="365" y="10"/>
                          </a:lnTo>
                          <a:lnTo>
                            <a:pt x="359" y="6"/>
                          </a:lnTo>
                          <a:lnTo>
                            <a:pt x="350" y="4"/>
                          </a:lnTo>
                          <a:lnTo>
                            <a:pt x="342" y="2"/>
                          </a:lnTo>
                          <a:lnTo>
                            <a:pt x="335" y="1"/>
                          </a:lnTo>
                          <a:lnTo>
                            <a:pt x="326" y="0"/>
                          </a:lnTo>
                          <a:lnTo>
                            <a:pt x="83" y="0"/>
                          </a:lnTo>
                          <a:lnTo>
                            <a:pt x="75" y="1"/>
                          </a:lnTo>
                          <a:lnTo>
                            <a:pt x="66" y="2"/>
                          </a:lnTo>
                          <a:lnTo>
                            <a:pt x="58" y="4"/>
                          </a:lnTo>
                          <a:lnTo>
                            <a:pt x="50" y="6"/>
                          </a:lnTo>
                          <a:lnTo>
                            <a:pt x="43" y="10"/>
                          </a:lnTo>
                          <a:lnTo>
                            <a:pt x="36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5" y="51"/>
                          </a:lnTo>
                          <a:lnTo>
                            <a:pt x="3" y="59"/>
                          </a:lnTo>
                          <a:lnTo>
                            <a:pt x="1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5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6" y="153"/>
                          </a:lnTo>
                          <a:lnTo>
                            <a:pt x="43" y="157"/>
                          </a:lnTo>
                          <a:lnTo>
                            <a:pt x="50" y="161"/>
                          </a:lnTo>
                          <a:lnTo>
                            <a:pt x="58" y="163"/>
                          </a:lnTo>
                          <a:lnTo>
                            <a:pt x="66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97" name="Freeform 661"/>
                    <p:cNvSpPr>
                      <a:spLocks/>
                    </p:cNvSpPr>
                    <p:nvPr/>
                  </p:nvSpPr>
                  <p:spPr bwMode="auto">
                    <a:xfrm flipH="1">
                      <a:off x="6198" y="3681"/>
                      <a:ext cx="117" cy="29"/>
                    </a:xfrm>
                    <a:custGeom>
                      <a:avLst/>
                      <a:gdLst>
                        <a:gd name="T0" fmla="*/ 615 w 699"/>
                        <a:gd name="T1" fmla="*/ 167 h 167"/>
                        <a:gd name="T2" fmla="*/ 632 w 699"/>
                        <a:gd name="T3" fmla="*/ 165 h 167"/>
                        <a:gd name="T4" fmla="*/ 647 w 699"/>
                        <a:gd name="T5" fmla="*/ 161 h 167"/>
                        <a:gd name="T6" fmla="*/ 662 w 699"/>
                        <a:gd name="T7" fmla="*/ 153 h 167"/>
                        <a:gd name="T8" fmla="*/ 674 w 699"/>
                        <a:gd name="T9" fmla="*/ 142 h 167"/>
                        <a:gd name="T10" fmla="*/ 685 w 699"/>
                        <a:gd name="T11" fmla="*/ 130 h 167"/>
                        <a:gd name="T12" fmla="*/ 692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2 w 699"/>
                        <a:gd name="T21" fmla="*/ 51 h 167"/>
                        <a:gd name="T22" fmla="*/ 685 w 699"/>
                        <a:gd name="T23" fmla="*/ 37 h 167"/>
                        <a:gd name="T24" fmla="*/ 674 w 699"/>
                        <a:gd name="T25" fmla="*/ 24 h 167"/>
                        <a:gd name="T26" fmla="*/ 662 w 699"/>
                        <a:gd name="T27" fmla="*/ 14 h 167"/>
                        <a:gd name="T28" fmla="*/ 647 w 699"/>
                        <a:gd name="T29" fmla="*/ 6 h 167"/>
                        <a:gd name="T30" fmla="*/ 632 w 699"/>
                        <a:gd name="T31" fmla="*/ 2 h 167"/>
                        <a:gd name="T32" fmla="*/ 615 w 699"/>
                        <a:gd name="T33" fmla="*/ 0 h 167"/>
                        <a:gd name="T34" fmla="*/ 76 w 699"/>
                        <a:gd name="T35" fmla="*/ 0 h 167"/>
                        <a:gd name="T36" fmla="*/ 59 w 699"/>
                        <a:gd name="T37" fmla="*/ 3 h 167"/>
                        <a:gd name="T38" fmla="*/ 44 w 699"/>
                        <a:gd name="T39" fmla="*/ 10 h 167"/>
                        <a:gd name="T40" fmla="*/ 31 w 699"/>
                        <a:gd name="T41" fmla="*/ 18 h 167"/>
                        <a:gd name="T42" fmla="*/ 19 w 699"/>
                        <a:gd name="T43" fmla="*/ 30 h 167"/>
                        <a:gd name="T44" fmla="*/ 10 w 699"/>
                        <a:gd name="T45" fmla="*/ 44 h 167"/>
                        <a:gd name="T46" fmla="*/ 3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3 w 699"/>
                        <a:gd name="T53" fmla="*/ 108 h 167"/>
                        <a:gd name="T54" fmla="*/ 10 w 699"/>
                        <a:gd name="T55" fmla="*/ 123 h 167"/>
                        <a:gd name="T56" fmla="*/ 19 w 699"/>
                        <a:gd name="T57" fmla="*/ 137 h 167"/>
                        <a:gd name="T58" fmla="*/ 31 w 699"/>
                        <a:gd name="T59" fmla="*/ 147 h 167"/>
                        <a:gd name="T60" fmla="*/ 44 w 699"/>
                        <a:gd name="T61" fmla="*/ 157 h 167"/>
                        <a:gd name="T62" fmla="*/ 59 w 699"/>
                        <a:gd name="T63" fmla="*/ 163 h 167"/>
                        <a:gd name="T64" fmla="*/ 76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3" y="167"/>
                          </a:moveTo>
                          <a:lnTo>
                            <a:pt x="615" y="167"/>
                          </a:lnTo>
                          <a:lnTo>
                            <a:pt x="623" y="166"/>
                          </a:lnTo>
                          <a:lnTo>
                            <a:pt x="632" y="165"/>
                          </a:lnTo>
                          <a:lnTo>
                            <a:pt x="640" y="163"/>
                          </a:lnTo>
                          <a:lnTo>
                            <a:pt x="647" y="161"/>
                          </a:lnTo>
                          <a:lnTo>
                            <a:pt x="655" y="157"/>
                          </a:lnTo>
                          <a:lnTo>
                            <a:pt x="662" y="153"/>
                          </a:lnTo>
                          <a:lnTo>
                            <a:pt x="668" y="147"/>
                          </a:lnTo>
                          <a:lnTo>
                            <a:pt x="674" y="142"/>
                          </a:lnTo>
                          <a:lnTo>
                            <a:pt x="679" y="137"/>
                          </a:lnTo>
                          <a:lnTo>
                            <a:pt x="685" y="130"/>
                          </a:lnTo>
                          <a:lnTo>
                            <a:pt x="688" y="123"/>
                          </a:lnTo>
                          <a:lnTo>
                            <a:pt x="692" y="116"/>
                          </a:lnTo>
                          <a:lnTo>
                            <a:pt x="695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5" y="59"/>
                          </a:lnTo>
                          <a:lnTo>
                            <a:pt x="692" y="51"/>
                          </a:lnTo>
                          <a:lnTo>
                            <a:pt x="688" y="44"/>
                          </a:lnTo>
                          <a:lnTo>
                            <a:pt x="685" y="37"/>
                          </a:lnTo>
                          <a:lnTo>
                            <a:pt x="679" y="30"/>
                          </a:lnTo>
                          <a:lnTo>
                            <a:pt x="674" y="24"/>
                          </a:lnTo>
                          <a:lnTo>
                            <a:pt x="668" y="18"/>
                          </a:lnTo>
                          <a:lnTo>
                            <a:pt x="662" y="14"/>
                          </a:lnTo>
                          <a:lnTo>
                            <a:pt x="655" y="10"/>
                          </a:lnTo>
                          <a:lnTo>
                            <a:pt x="647" y="6"/>
                          </a:lnTo>
                          <a:lnTo>
                            <a:pt x="640" y="3"/>
                          </a:lnTo>
                          <a:lnTo>
                            <a:pt x="632" y="2"/>
                          </a:lnTo>
                          <a:lnTo>
                            <a:pt x="623" y="0"/>
                          </a:lnTo>
                          <a:lnTo>
                            <a:pt x="615" y="0"/>
                          </a:lnTo>
                          <a:lnTo>
                            <a:pt x="83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59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8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4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3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1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98" name="Freeform 662"/>
                    <p:cNvSpPr>
                      <a:spLocks/>
                    </p:cNvSpPr>
                    <p:nvPr/>
                  </p:nvSpPr>
                  <p:spPr bwMode="auto">
                    <a:xfrm flipH="1">
                      <a:off x="6048" y="3681"/>
                      <a:ext cx="118" cy="29"/>
                    </a:xfrm>
                    <a:custGeom>
                      <a:avLst/>
                      <a:gdLst>
                        <a:gd name="T0" fmla="*/ 615 w 699"/>
                        <a:gd name="T1" fmla="*/ 167 h 167"/>
                        <a:gd name="T2" fmla="*/ 632 w 699"/>
                        <a:gd name="T3" fmla="*/ 165 h 167"/>
                        <a:gd name="T4" fmla="*/ 648 w 699"/>
                        <a:gd name="T5" fmla="*/ 161 h 167"/>
                        <a:gd name="T6" fmla="*/ 662 w 699"/>
                        <a:gd name="T7" fmla="*/ 153 h 167"/>
                        <a:gd name="T8" fmla="*/ 674 w 699"/>
                        <a:gd name="T9" fmla="*/ 142 h 167"/>
                        <a:gd name="T10" fmla="*/ 685 w 699"/>
                        <a:gd name="T11" fmla="*/ 130 h 167"/>
                        <a:gd name="T12" fmla="*/ 693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3 w 699"/>
                        <a:gd name="T21" fmla="*/ 51 h 167"/>
                        <a:gd name="T22" fmla="*/ 685 w 699"/>
                        <a:gd name="T23" fmla="*/ 37 h 167"/>
                        <a:gd name="T24" fmla="*/ 674 w 699"/>
                        <a:gd name="T25" fmla="*/ 24 h 167"/>
                        <a:gd name="T26" fmla="*/ 662 w 699"/>
                        <a:gd name="T27" fmla="*/ 14 h 167"/>
                        <a:gd name="T28" fmla="*/ 648 w 699"/>
                        <a:gd name="T29" fmla="*/ 6 h 167"/>
                        <a:gd name="T30" fmla="*/ 632 w 699"/>
                        <a:gd name="T31" fmla="*/ 2 h 167"/>
                        <a:gd name="T32" fmla="*/ 615 w 699"/>
                        <a:gd name="T33" fmla="*/ 0 h 167"/>
                        <a:gd name="T34" fmla="*/ 76 w 699"/>
                        <a:gd name="T35" fmla="*/ 0 h 167"/>
                        <a:gd name="T36" fmla="*/ 60 w 699"/>
                        <a:gd name="T37" fmla="*/ 3 h 167"/>
                        <a:gd name="T38" fmla="*/ 44 w 699"/>
                        <a:gd name="T39" fmla="*/ 10 h 167"/>
                        <a:gd name="T40" fmla="*/ 31 w 699"/>
                        <a:gd name="T41" fmla="*/ 18 h 167"/>
                        <a:gd name="T42" fmla="*/ 19 w 699"/>
                        <a:gd name="T43" fmla="*/ 30 h 167"/>
                        <a:gd name="T44" fmla="*/ 10 w 699"/>
                        <a:gd name="T45" fmla="*/ 44 h 167"/>
                        <a:gd name="T46" fmla="*/ 4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4 w 699"/>
                        <a:gd name="T53" fmla="*/ 108 h 167"/>
                        <a:gd name="T54" fmla="*/ 10 w 699"/>
                        <a:gd name="T55" fmla="*/ 123 h 167"/>
                        <a:gd name="T56" fmla="*/ 19 w 699"/>
                        <a:gd name="T57" fmla="*/ 137 h 167"/>
                        <a:gd name="T58" fmla="*/ 31 w 699"/>
                        <a:gd name="T59" fmla="*/ 147 h 167"/>
                        <a:gd name="T60" fmla="*/ 44 w 699"/>
                        <a:gd name="T61" fmla="*/ 157 h 167"/>
                        <a:gd name="T62" fmla="*/ 60 w 699"/>
                        <a:gd name="T63" fmla="*/ 163 h 167"/>
                        <a:gd name="T64" fmla="*/ 76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4" y="167"/>
                          </a:moveTo>
                          <a:lnTo>
                            <a:pt x="615" y="167"/>
                          </a:lnTo>
                          <a:lnTo>
                            <a:pt x="624" y="166"/>
                          </a:lnTo>
                          <a:lnTo>
                            <a:pt x="632" y="165"/>
                          </a:lnTo>
                          <a:lnTo>
                            <a:pt x="640" y="163"/>
                          </a:lnTo>
                          <a:lnTo>
                            <a:pt x="648" y="161"/>
                          </a:lnTo>
                          <a:lnTo>
                            <a:pt x="655" y="157"/>
                          </a:lnTo>
                          <a:lnTo>
                            <a:pt x="662" y="153"/>
                          </a:lnTo>
                          <a:lnTo>
                            <a:pt x="669" y="147"/>
                          </a:lnTo>
                          <a:lnTo>
                            <a:pt x="674" y="142"/>
                          </a:lnTo>
                          <a:lnTo>
                            <a:pt x="679" y="137"/>
                          </a:lnTo>
                          <a:lnTo>
                            <a:pt x="685" y="130"/>
                          </a:lnTo>
                          <a:lnTo>
                            <a:pt x="688" y="123"/>
                          </a:lnTo>
                          <a:lnTo>
                            <a:pt x="693" y="116"/>
                          </a:lnTo>
                          <a:lnTo>
                            <a:pt x="695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5" y="59"/>
                          </a:lnTo>
                          <a:lnTo>
                            <a:pt x="693" y="51"/>
                          </a:lnTo>
                          <a:lnTo>
                            <a:pt x="688" y="44"/>
                          </a:lnTo>
                          <a:lnTo>
                            <a:pt x="685" y="37"/>
                          </a:lnTo>
                          <a:lnTo>
                            <a:pt x="679" y="30"/>
                          </a:lnTo>
                          <a:lnTo>
                            <a:pt x="674" y="24"/>
                          </a:lnTo>
                          <a:lnTo>
                            <a:pt x="669" y="18"/>
                          </a:lnTo>
                          <a:lnTo>
                            <a:pt x="662" y="14"/>
                          </a:lnTo>
                          <a:lnTo>
                            <a:pt x="655" y="10"/>
                          </a:lnTo>
                          <a:lnTo>
                            <a:pt x="648" y="6"/>
                          </a:lnTo>
                          <a:lnTo>
                            <a:pt x="640" y="3"/>
                          </a:lnTo>
                          <a:lnTo>
                            <a:pt x="632" y="2"/>
                          </a:lnTo>
                          <a:lnTo>
                            <a:pt x="624" y="0"/>
                          </a:lnTo>
                          <a:lnTo>
                            <a:pt x="615" y="0"/>
                          </a:lnTo>
                          <a:lnTo>
                            <a:pt x="84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60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8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799" name="Freeform 663"/>
                    <p:cNvSpPr>
                      <a:spLocks/>
                    </p:cNvSpPr>
                    <p:nvPr/>
                  </p:nvSpPr>
                  <p:spPr bwMode="auto">
                    <a:xfrm flipH="1">
                      <a:off x="5897" y="3681"/>
                      <a:ext cx="118" cy="29"/>
                    </a:xfrm>
                    <a:custGeom>
                      <a:avLst/>
                      <a:gdLst>
                        <a:gd name="T0" fmla="*/ 615 w 699"/>
                        <a:gd name="T1" fmla="*/ 167 h 167"/>
                        <a:gd name="T2" fmla="*/ 632 w 699"/>
                        <a:gd name="T3" fmla="*/ 165 h 167"/>
                        <a:gd name="T4" fmla="*/ 648 w 699"/>
                        <a:gd name="T5" fmla="*/ 161 h 167"/>
                        <a:gd name="T6" fmla="*/ 662 w 699"/>
                        <a:gd name="T7" fmla="*/ 153 h 167"/>
                        <a:gd name="T8" fmla="*/ 674 w 699"/>
                        <a:gd name="T9" fmla="*/ 142 h 167"/>
                        <a:gd name="T10" fmla="*/ 685 w 699"/>
                        <a:gd name="T11" fmla="*/ 130 h 167"/>
                        <a:gd name="T12" fmla="*/ 693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3 w 699"/>
                        <a:gd name="T21" fmla="*/ 51 h 167"/>
                        <a:gd name="T22" fmla="*/ 685 w 699"/>
                        <a:gd name="T23" fmla="*/ 37 h 167"/>
                        <a:gd name="T24" fmla="*/ 674 w 699"/>
                        <a:gd name="T25" fmla="*/ 24 h 167"/>
                        <a:gd name="T26" fmla="*/ 662 w 699"/>
                        <a:gd name="T27" fmla="*/ 14 h 167"/>
                        <a:gd name="T28" fmla="*/ 648 w 699"/>
                        <a:gd name="T29" fmla="*/ 6 h 167"/>
                        <a:gd name="T30" fmla="*/ 632 w 699"/>
                        <a:gd name="T31" fmla="*/ 2 h 167"/>
                        <a:gd name="T32" fmla="*/ 615 w 699"/>
                        <a:gd name="T33" fmla="*/ 0 h 167"/>
                        <a:gd name="T34" fmla="*/ 76 w 699"/>
                        <a:gd name="T35" fmla="*/ 0 h 167"/>
                        <a:gd name="T36" fmla="*/ 60 w 699"/>
                        <a:gd name="T37" fmla="*/ 3 h 167"/>
                        <a:gd name="T38" fmla="*/ 44 w 699"/>
                        <a:gd name="T39" fmla="*/ 10 h 167"/>
                        <a:gd name="T40" fmla="*/ 31 w 699"/>
                        <a:gd name="T41" fmla="*/ 18 h 167"/>
                        <a:gd name="T42" fmla="*/ 19 w 699"/>
                        <a:gd name="T43" fmla="*/ 30 h 167"/>
                        <a:gd name="T44" fmla="*/ 10 w 699"/>
                        <a:gd name="T45" fmla="*/ 44 h 167"/>
                        <a:gd name="T46" fmla="*/ 4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4 w 699"/>
                        <a:gd name="T53" fmla="*/ 108 h 167"/>
                        <a:gd name="T54" fmla="*/ 10 w 699"/>
                        <a:gd name="T55" fmla="*/ 123 h 167"/>
                        <a:gd name="T56" fmla="*/ 19 w 699"/>
                        <a:gd name="T57" fmla="*/ 137 h 167"/>
                        <a:gd name="T58" fmla="*/ 31 w 699"/>
                        <a:gd name="T59" fmla="*/ 147 h 167"/>
                        <a:gd name="T60" fmla="*/ 44 w 699"/>
                        <a:gd name="T61" fmla="*/ 157 h 167"/>
                        <a:gd name="T62" fmla="*/ 60 w 699"/>
                        <a:gd name="T63" fmla="*/ 163 h 167"/>
                        <a:gd name="T64" fmla="*/ 76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4" y="167"/>
                          </a:moveTo>
                          <a:lnTo>
                            <a:pt x="615" y="167"/>
                          </a:lnTo>
                          <a:lnTo>
                            <a:pt x="624" y="166"/>
                          </a:lnTo>
                          <a:lnTo>
                            <a:pt x="632" y="165"/>
                          </a:lnTo>
                          <a:lnTo>
                            <a:pt x="640" y="163"/>
                          </a:lnTo>
                          <a:lnTo>
                            <a:pt x="648" y="161"/>
                          </a:lnTo>
                          <a:lnTo>
                            <a:pt x="655" y="157"/>
                          </a:lnTo>
                          <a:lnTo>
                            <a:pt x="662" y="153"/>
                          </a:lnTo>
                          <a:lnTo>
                            <a:pt x="669" y="147"/>
                          </a:lnTo>
                          <a:lnTo>
                            <a:pt x="674" y="142"/>
                          </a:lnTo>
                          <a:lnTo>
                            <a:pt x="680" y="137"/>
                          </a:lnTo>
                          <a:lnTo>
                            <a:pt x="685" y="130"/>
                          </a:lnTo>
                          <a:lnTo>
                            <a:pt x="688" y="123"/>
                          </a:lnTo>
                          <a:lnTo>
                            <a:pt x="693" y="116"/>
                          </a:lnTo>
                          <a:lnTo>
                            <a:pt x="695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5" y="59"/>
                          </a:lnTo>
                          <a:lnTo>
                            <a:pt x="693" y="51"/>
                          </a:lnTo>
                          <a:lnTo>
                            <a:pt x="688" y="44"/>
                          </a:lnTo>
                          <a:lnTo>
                            <a:pt x="685" y="37"/>
                          </a:lnTo>
                          <a:lnTo>
                            <a:pt x="680" y="30"/>
                          </a:lnTo>
                          <a:lnTo>
                            <a:pt x="674" y="24"/>
                          </a:lnTo>
                          <a:lnTo>
                            <a:pt x="669" y="18"/>
                          </a:lnTo>
                          <a:lnTo>
                            <a:pt x="662" y="14"/>
                          </a:lnTo>
                          <a:lnTo>
                            <a:pt x="655" y="10"/>
                          </a:lnTo>
                          <a:lnTo>
                            <a:pt x="648" y="6"/>
                          </a:lnTo>
                          <a:lnTo>
                            <a:pt x="640" y="3"/>
                          </a:lnTo>
                          <a:lnTo>
                            <a:pt x="632" y="2"/>
                          </a:lnTo>
                          <a:lnTo>
                            <a:pt x="624" y="0"/>
                          </a:lnTo>
                          <a:lnTo>
                            <a:pt x="615" y="0"/>
                          </a:lnTo>
                          <a:lnTo>
                            <a:pt x="84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60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8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3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3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00" name="Freeform 664"/>
                    <p:cNvSpPr>
                      <a:spLocks/>
                    </p:cNvSpPr>
                    <p:nvPr/>
                  </p:nvSpPr>
                  <p:spPr bwMode="auto">
                    <a:xfrm flipH="1">
                      <a:off x="5748" y="3681"/>
                      <a:ext cx="117" cy="29"/>
                    </a:xfrm>
                    <a:custGeom>
                      <a:avLst/>
                      <a:gdLst>
                        <a:gd name="T0" fmla="*/ 615 w 699"/>
                        <a:gd name="T1" fmla="*/ 167 h 167"/>
                        <a:gd name="T2" fmla="*/ 632 w 699"/>
                        <a:gd name="T3" fmla="*/ 165 h 167"/>
                        <a:gd name="T4" fmla="*/ 648 w 699"/>
                        <a:gd name="T5" fmla="*/ 161 h 167"/>
                        <a:gd name="T6" fmla="*/ 662 w 699"/>
                        <a:gd name="T7" fmla="*/ 153 h 167"/>
                        <a:gd name="T8" fmla="*/ 674 w 699"/>
                        <a:gd name="T9" fmla="*/ 142 h 167"/>
                        <a:gd name="T10" fmla="*/ 685 w 699"/>
                        <a:gd name="T11" fmla="*/ 130 h 167"/>
                        <a:gd name="T12" fmla="*/ 693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3 w 699"/>
                        <a:gd name="T21" fmla="*/ 51 h 167"/>
                        <a:gd name="T22" fmla="*/ 685 w 699"/>
                        <a:gd name="T23" fmla="*/ 37 h 167"/>
                        <a:gd name="T24" fmla="*/ 674 w 699"/>
                        <a:gd name="T25" fmla="*/ 24 h 167"/>
                        <a:gd name="T26" fmla="*/ 662 w 699"/>
                        <a:gd name="T27" fmla="*/ 14 h 167"/>
                        <a:gd name="T28" fmla="*/ 648 w 699"/>
                        <a:gd name="T29" fmla="*/ 6 h 167"/>
                        <a:gd name="T30" fmla="*/ 632 w 699"/>
                        <a:gd name="T31" fmla="*/ 2 h 167"/>
                        <a:gd name="T32" fmla="*/ 615 w 699"/>
                        <a:gd name="T33" fmla="*/ 0 h 167"/>
                        <a:gd name="T34" fmla="*/ 76 w 699"/>
                        <a:gd name="T35" fmla="*/ 0 h 167"/>
                        <a:gd name="T36" fmla="*/ 60 w 699"/>
                        <a:gd name="T37" fmla="*/ 3 h 167"/>
                        <a:gd name="T38" fmla="*/ 44 w 699"/>
                        <a:gd name="T39" fmla="*/ 10 h 167"/>
                        <a:gd name="T40" fmla="*/ 31 w 699"/>
                        <a:gd name="T41" fmla="*/ 18 h 167"/>
                        <a:gd name="T42" fmla="*/ 19 w 699"/>
                        <a:gd name="T43" fmla="*/ 30 h 167"/>
                        <a:gd name="T44" fmla="*/ 10 w 699"/>
                        <a:gd name="T45" fmla="*/ 44 h 167"/>
                        <a:gd name="T46" fmla="*/ 4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4 w 699"/>
                        <a:gd name="T53" fmla="*/ 108 h 167"/>
                        <a:gd name="T54" fmla="*/ 10 w 699"/>
                        <a:gd name="T55" fmla="*/ 123 h 167"/>
                        <a:gd name="T56" fmla="*/ 19 w 699"/>
                        <a:gd name="T57" fmla="*/ 137 h 167"/>
                        <a:gd name="T58" fmla="*/ 31 w 699"/>
                        <a:gd name="T59" fmla="*/ 147 h 167"/>
                        <a:gd name="T60" fmla="*/ 44 w 699"/>
                        <a:gd name="T61" fmla="*/ 157 h 167"/>
                        <a:gd name="T62" fmla="*/ 60 w 699"/>
                        <a:gd name="T63" fmla="*/ 163 h 167"/>
                        <a:gd name="T64" fmla="*/ 76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4" y="167"/>
                          </a:moveTo>
                          <a:lnTo>
                            <a:pt x="615" y="167"/>
                          </a:lnTo>
                          <a:lnTo>
                            <a:pt x="624" y="166"/>
                          </a:lnTo>
                          <a:lnTo>
                            <a:pt x="632" y="165"/>
                          </a:lnTo>
                          <a:lnTo>
                            <a:pt x="640" y="163"/>
                          </a:lnTo>
                          <a:lnTo>
                            <a:pt x="648" y="161"/>
                          </a:lnTo>
                          <a:lnTo>
                            <a:pt x="655" y="157"/>
                          </a:lnTo>
                          <a:lnTo>
                            <a:pt x="662" y="153"/>
                          </a:lnTo>
                          <a:lnTo>
                            <a:pt x="669" y="147"/>
                          </a:lnTo>
                          <a:lnTo>
                            <a:pt x="674" y="142"/>
                          </a:lnTo>
                          <a:lnTo>
                            <a:pt x="680" y="137"/>
                          </a:lnTo>
                          <a:lnTo>
                            <a:pt x="685" y="130"/>
                          </a:lnTo>
                          <a:lnTo>
                            <a:pt x="688" y="123"/>
                          </a:lnTo>
                          <a:lnTo>
                            <a:pt x="693" y="116"/>
                          </a:lnTo>
                          <a:lnTo>
                            <a:pt x="695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5" y="59"/>
                          </a:lnTo>
                          <a:lnTo>
                            <a:pt x="693" y="51"/>
                          </a:lnTo>
                          <a:lnTo>
                            <a:pt x="688" y="44"/>
                          </a:lnTo>
                          <a:lnTo>
                            <a:pt x="685" y="37"/>
                          </a:lnTo>
                          <a:lnTo>
                            <a:pt x="680" y="30"/>
                          </a:lnTo>
                          <a:lnTo>
                            <a:pt x="674" y="24"/>
                          </a:lnTo>
                          <a:lnTo>
                            <a:pt x="669" y="18"/>
                          </a:lnTo>
                          <a:lnTo>
                            <a:pt x="662" y="14"/>
                          </a:lnTo>
                          <a:lnTo>
                            <a:pt x="655" y="10"/>
                          </a:lnTo>
                          <a:lnTo>
                            <a:pt x="648" y="6"/>
                          </a:lnTo>
                          <a:lnTo>
                            <a:pt x="640" y="3"/>
                          </a:lnTo>
                          <a:lnTo>
                            <a:pt x="632" y="2"/>
                          </a:lnTo>
                          <a:lnTo>
                            <a:pt x="624" y="0"/>
                          </a:lnTo>
                          <a:lnTo>
                            <a:pt x="615" y="0"/>
                          </a:lnTo>
                          <a:lnTo>
                            <a:pt x="84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60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8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3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3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01" name="Freeform 665"/>
                    <p:cNvSpPr>
                      <a:spLocks/>
                    </p:cNvSpPr>
                    <p:nvPr/>
                  </p:nvSpPr>
                  <p:spPr bwMode="auto">
                    <a:xfrm flipH="1">
                      <a:off x="5598" y="3681"/>
                      <a:ext cx="117" cy="29"/>
                    </a:xfrm>
                    <a:custGeom>
                      <a:avLst/>
                      <a:gdLst>
                        <a:gd name="T0" fmla="*/ 615 w 699"/>
                        <a:gd name="T1" fmla="*/ 167 h 167"/>
                        <a:gd name="T2" fmla="*/ 633 w 699"/>
                        <a:gd name="T3" fmla="*/ 165 h 167"/>
                        <a:gd name="T4" fmla="*/ 648 w 699"/>
                        <a:gd name="T5" fmla="*/ 161 h 167"/>
                        <a:gd name="T6" fmla="*/ 662 w 699"/>
                        <a:gd name="T7" fmla="*/ 153 h 167"/>
                        <a:gd name="T8" fmla="*/ 674 w 699"/>
                        <a:gd name="T9" fmla="*/ 142 h 167"/>
                        <a:gd name="T10" fmla="*/ 685 w 699"/>
                        <a:gd name="T11" fmla="*/ 130 h 167"/>
                        <a:gd name="T12" fmla="*/ 693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3 w 699"/>
                        <a:gd name="T21" fmla="*/ 51 h 167"/>
                        <a:gd name="T22" fmla="*/ 685 w 699"/>
                        <a:gd name="T23" fmla="*/ 37 h 167"/>
                        <a:gd name="T24" fmla="*/ 674 w 699"/>
                        <a:gd name="T25" fmla="*/ 24 h 167"/>
                        <a:gd name="T26" fmla="*/ 662 w 699"/>
                        <a:gd name="T27" fmla="*/ 14 h 167"/>
                        <a:gd name="T28" fmla="*/ 648 w 699"/>
                        <a:gd name="T29" fmla="*/ 6 h 167"/>
                        <a:gd name="T30" fmla="*/ 633 w 699"/>
                        <a:gd name="T31" fmla="*/ 2 h 167"/>
                        <a:gd name="T32" fmla="*/ 615 w 699"/>
                        <a:gd name="T33" fmla="*/ 0 h 167"/>
                        <a:gd name="T34" fmla="*/ 76 w 699"/>
                        <a:gd name="T35" fmla="*/ 0 h 167"/>
                        <a:gd name="T36" fmla="*/ 60 w 699"/>
                        <a:gd name="T37" fmla="*/ 3 h 167"/>
                        <a:gd name="T38" fmla="*/ 44 w 699"/>
                        <a:gd name="T39" fmla="*/ 10 h 167"/>
                        <a:gd name="T40" fmla="*/ 31 w 699"/>
                        <a:gd name="T41" fmla="*/ 18 h 167"/>
                        <a:gd name="T42" fmla="*/ 19 w 699"/>
                        <a:gd name="T43" fmla="*/ 30 h 167"/>
                        <a:gd name="T44" fmla="*/ 10 w 699"/>
                        <a:gd name="T45" fmla="*/ 44 h 167"/>
                        <a:gd name="T46" fmla="*/ 4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4 w 699"/>
                        <a:gd name="T53" fmla="*/ 108 h 167"/>
                        <a:gd name="T54" fmla="*/ 10 w 699"/>
                        <a:gd name="T55" fmla="*/ 123 h 167"/>
                        <a:gd name="T56" fmla="*/ 19 w 699"/>
                        <a:gd name="T57" fmla="*/ 137 h 167"/>
                        <a:gd name="T58" fmla="*/ 31 w 699"/>
                        <a:gd name="T59" fmla="*/ 147 h 167"/>
                        <a:gd name="T60" fmla="*/ 44 w 699"/>
                        <a:gd name="T61" fmla="*/ 157 h 167"/>
                        <a:gd name="T62" fmla="*/ 60 w 699"/>
                        <a:gd name="T63" fmla="*/ 163 h 167"/>
                        <a:gd name="T64" fmla="*/ 76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4" y="167"/>
                          </a:moveTo>
                          <a:lnTo>
                            <a:pt x="615" y="167"/>
                          </a:lnTo>
                          <a:lnTo>
                            <a:pt x="624" y="166"/>
                          </a:lnTo>
                          <a:lnTo>
                            <a:pt x="633" y="165"/>
                          </a:lnTo>
                          <a:lnTo>
                            <a:pt x="640" y="163"/>
                          </a:lnTo>
                          <a:lnTo>
                            <a:pt x="648" y="161"/>
                          </a:lnTo>
                          <a:lnTo>
                            <a:pt x="656" y="157"/>
                          </a:lnTo>
                          <a:lnTo>
                            <a:pt x="662" y="153"/>
                          </a:lnTo>
                          <a:lnTo>
                            <a:pt x="669" y="147"/>
                          </a:lnTo>
                          <a:lnTo>
                            <a:pt x="674" y="142"/>
                          </a:lnTo>
                          <a:lnTo>
                            <a:pt x="680" y="137"/>
                          </a:lnTo>
                          <a:lnTo>
                            <a:pt x="685" y="130"/>
                          </a:lnTo>
                          <a:lnTo>
                            <a:pt x="688" y="123"/>
                          </a:lnTo>
                          <a:lnTo>
                            <a:pt x="693" y="116"/>
                          </a:lnTo>
                          <a:lnTo>
                            <a:pt x="695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5" y="59"/>
                          </a:lnTo>
                          <a:lnTo>
                            <a:pt x="693" y="51"/>
                          </a:lnTo>
                          <a:lnTo>
                            <a:pt x="688" y="44"/>
                          </a:lnTo>
                          <a:lnTo>
                            <a:pt x="685" y="37"/>
                          </a:lnTo>
                          <a:lnTo>
                            <a:pt x="680" y="30"/>
                          </a:lnTo>
                          <a:lnTo>
                            <a:pt x="674" y="24"/>
                          </a:lnTo>
                          <a:lnTo>
                            <a:pt x="669" y="18"/>
                          </a:lnTo>
                          <a:lnTo>
                            <a:pt x="662" y="14"/>
                          </a:lnTo>
                          <a:lnTo>
                            <a:pt x="656" y="10"/>
                          </a:lnTo>
                          <a:lnTo>
                            <a:pt x="648" y="6"/>
                          </a:lnTo>
                          <a:lnTo>
                            <a:pt x="640" y="3"/>
                          </a:lnTo>
                          <a:lnTo>
                            <a:pt x="633" y="2"/>
                          </a:lnTo>
                          <a:lnTo>
                            <a:pt x="624" y="0"/>
                          </a:lnTo>
                          <a:lnTo>
                            <a:pt x="615" y="0"/>
                          </a:lnTo>
                          <a:lnTo>
                            <a:pt x="84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60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8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3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3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02" name="Freeform 666"/>
                    <p:cNvSpPr>
                      <a:spLocks/>
                    </p:cNvSpPr>
                    <p:nvPr/>
                  </p:nvSpPr>
                  <p:spPr bwMode="auto">
                    <a:xfrm flipH="1">
                      <a:off x="5447" y="3681"/>
                      <a:ext cx="118" cy="29"/>
                    </a:xfrm>
                    <a:custGeom>
                      <a:avLst/>
                      <a:gdLst>
                        <a:gd name="T0" fmla="*/ 614 w 699"/>
                        <a:gd name="T1" fmla="*/ 167 h 167"/>
                        <a:gd name="T2" fmla="*/ 632 w 699"/>
                        <a:gd name="T3" fmla="*/ 165 h 167"/>
                        <a:gd name="T4" fmla="*/ 647 w 699"/>
                        <a:gd name="T5" fmla="*/ 161 h 167"/>
                        <a:gd name="T6" fmla="*/ 661 w 699"/>
                        <a:gd name="T7" fmla="*/ 153 h 167"/>
                        <a:gd name="T8" fmla="*/ 673 w 699"/>
                        <a:gd name="T9" fmla="*/ 142 h 167"/>
                        <a:gd name="T10" fmla="*/ 684 w 699"/>
                        <a:gd name="T11" fmla="*/ 130 h 167"/>
                        <a:gd name="T12" fmla="*/ 692 w 699"/>
                        <a:gd name="T13" fmla="*/ 116 h 167"/>
                        <a:gd name="T14" fmla="*/ 696 w 699"/>
                        <a:gd name="T15" fmla="*/ 100 h 167"/>
                        <a:gd name="T16" fmla="*/ 699 w 699"/>
                        <a:gd name="T17" fmla="*/ 83 h 167"/>
                        <a:gd name="T18" fmla="*/ 696 w 699"/>
                        <a:gd name="T19" fmla="*/ 67 h 167"/>
                        <a:gd name="T20" fmla="*/ 692 w 699"/>
                        <a:gd name="T21" fmla="*/ 51 h 167"/>
                        <a:gd name="T22" fmla="*/ 684 w 699"/>
                        <a:gd name="T23" fmla="*/ 37 h 167"/>
                        <a:gd name="T24" fmla="*/ 673 w 699"/>
                        <a:gd name="T25" fmla="*/ 24 h 167"/>
                        <a:gd name="T26" fmla="*/ 661 w 699"/>
                        <a:gd name="T27" fmla="*/ 14 h 167"/>
                        <a:gd name="T28" fmla="*/ 647 w 699"/>
                        <a:gd name="T29" fmla="*/ 6 h 167"/>
                        <a:gd name="T30" fmla="*/ 632 w 699"/>
                        <a:gd name="T31" fmla="*/ 2 h 167"/>
                        <a:gd name="T32" fmla="*/ 614 w 699"/>
                        <a:gd name="T33" fmla="*/ 0 h 167"/>
                        <a:gd name="T34" fmla="*/ 75 w 699"/>
                        <a:gd name="T35" fmla="*/ 0 h 167"/>
                        <a:gd name="T36" fmla="*/ 59 w 699"/>
                        <a:gd name="T37" fmla="*/ 3 h 167"/>
                        <a:gd name="T38" fmla="*/ 43 w 699"/>
                        <a:gd name="T39" fmla="*/ 10 h 167"/>
                        <a:gd name="T40" fmla="*/ 30 w 699"/>
                        <a:gd name="T41" fmla="*/ 18 h 167"/>
                        <a:gd name="T42" fmla="*/ 18 w 699"/>
                        <a:gd name="T43" fmla="*/ 30 h 167"/>
                        <a:gd name="T44" fmla="*/ 9 w 699"/>
                        <a:gd name="T45" fmla="*/ 44 h 167"/>
                        <a:gd name="T46" fmla="*/ 3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3 w 699"/>
                        <a:gd name="T53" fmla="*/ 108 h 167"/>
                        <a:gd name="T54" fmla="*/ 9 w 699"/>
                        <a:gd name="T55" fmla="*/ 123 h 167"/>
                        <a:gd name="T56" fmla="*/ 18 w 699"/>
                        <a:gd name="T57" fmla="*/ 137 h 167"/>
                        <a:gd name="T58" fmla="*/ 30 w 699"/>
                        <a:gd name="T59" fmla="*/ 147 h 167"/>
                        <a:gd name="T60" fmla="*/ 43 w 699"/>
                        <a:gd name="T61" fmla="*/ 157 h 167"/>
                        <a:gd name="T62" fmla="*/ 59 w 699"/>
                        <a:gd name="T63" fmla="*/ 163 h 167"/>
                        <a:gd name="T64" fmla="*/ 75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3" y="167"/>
                          </a:moveTo>
                          <a:lnTo>
                            <a:pt x="614" y="167"/>
                          </a:lnTo>
                          <a:lnTo>
                            <a:pt x="623" y="166"/>
                          </a:lnTo>
                          <a:lnTo>
                            <a:pt x="632" y="165"/>
                          </a:lnTo>
                          <a:lnTo>
                            <a:pt x="639" y="163"/>
                          </a:lnTo>
                          <a:lnTo>
                            <a:pt x="647" y="161"/>
                          </a:lnTo>
                          <a:lnTo>
                            <a:pt x="655" y="157"/>
                          </a:lnTo>
                          <a:lnTo>
                            <a:pt x="661" y="153"/>
                          </a:lnTo>
                          <a:lnTo>
                            <a:pt x="668" y="147"/>
                          </a:lnTo>
                          <a:lnTo>
                            <a:pt x="673" y="142"/>
                          </a:lnTo>
                          <a:lnTo>
                            <a:pt x="679" y="137"/>
                          </a:lnTo>
                          <a:lnTo>
                            <a:pt x="684" y="130"/>
                          </a:lnTo>
                          <a:lnTo>
                            <a:pt x="688" y="123"/>
                          </a:lnTo>
                          <a:lnTo>
                            <a:pt x="692" y="116"/>
                          </a:lnTo>
                          <a:lnTo>
                            <a:pt x="694" y="108"/>
                          </a:lnTo>
                          <a:lnTo>
                            <a:pt x="696" y="100"/>
                          </a:lnTo>
                          <a:lnTo>
                            <a:pt x="697" y="92"/>
                          </a:lnTo>
                          <a:lnTo>
                            <a:pt x="699" y="83"/>
                          </a:lnTo>
                          <a:lnTo>
                            <a:pt x="697" y="75"/>
                          </a:lnTo>
                          <a:lnTo>
                            <a:pt x="696" y="67"/>
                          </a:lnTo>
                          <a:lnTo>
                            <a:pt x="694" y="59"/>
                          </a:lnTo>
                          <a:lnTo>
                            <a:pt x="692" y="51"/>
                          </a:lnTo>
                          <a:lnTo>
                            <a:pt x="688" y="44"/>
                          </a:lnTo>
                          <a:lnTo>
                            <a:pt x="684" y="37"/>
                          </a:lnTo>
                          <a:lnTo>
                            <a:pt x="679" y="30"/>
                          </a:lnTo>
                          <a:lnTo>
                            <a:pt x="673" y="24"/>
                          </a:lnTo>
                          <a:lnTo>
                            <a:pt x="668" y="18"/>
                          </a:lnTo>
                          <a:lnTo>
                            <a:pt x="661" y="14"/>
                          </a:lnTo>
                          <a:lnTo>
                            <a:pt x="655" y="10"/>
                          </a:lnTo>
                          <a:lnTo>
                            <a:pt x="647" y="6"/>
                          </a:lnTo>
                          <a:lnTo>
                            <a:pt x="639" y="3"/>
                          </a:lnTo>
                          <a:lnTo>
                            <a:pt x="632" y="2"/>
                          </a:lnTo>
                          <a:lnTo>
                            <a:pt x="623" y="0"/>
                          </a:lnTo>
                          <a:lnTo>
                            <a:pt x="614" y="0"/>
                          </a:lnTo>
                          <a:lnTo>
                            <a:pt x="83" y="0"/>
                          </a:lnTo>
                          <a:lnTo>
                            <a:pt x="75" y="0"/>
                          </a:lnTo>
                          <a:lnTo>
                            <a:pt x="66" y="2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3" y="10"/>
                          </a:lnTo>
                          <a:lnTo>
                            <a:pt x="37" y="14"/>
                          </a:lnTo>
                          <a:lnTo>
                            <a:pt x="30" y="18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9" y="44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9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3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6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03" name="Freeform 667"/>
                    <p:cNvSpPr>
                      <a:spLocks/>
                    </p:cNvSpPr>
                    <p:nvPr/>
                  </p:nvSpPr>
                  <p:spPr bwMode="auto">
                    <a:xfrm flipH="1">
                      <a:off x="5298" y="3681"/>
                      <a:ext cx="116" cy="29"/>
                    </a:xfrm>
                    <a:custGeom>
                      <a:avLst/>
                      <a:gdLst>
                        <a:gd name="T0" fmla="*/ 614 w 699"/>
                        <a:gd name="T1" fmla="*/ 167 h 167"/>
                        <a:gd name="T2" fmla="*/ 632 w 699"/>
                        <a:gd name="T3" fmla="*/ 165 h 167"/>
                        <a:gd name="T4" fmla="*/ 647 w 699"/>
                        <a:gd name="T5" fmla="*/ 161 h 167"/>
                        <a:gd name="T6" fmla="*/ 661 w 699"/>
                        <a:gd name="T7" fmla="*/ 153 h 167"/>
                        <a:gd name="T8" fmla="*/ 673 w 699"/>
                        <a:gd name="T9" fmla="*/ 142 h 167"/>
                        <a:gd name="T10" fmla="*/ 684 w 699"/>
                        <a:gd name="T11" fmla="*/ 130 h 167"/>
                        <a:gd name="T12" fmla="*/ 692 w 699"/>
                        <a:gd name="T13" fmla="*/ 116 h 167"/>
                        <a:gd name="T14" fmla="*/ 696 w 699"/>
                        <a:gd name="T15" fmla="*/ 100 h 167"/>
                        <a:gd name="T16" fmla="*/ 699 w 699"/>
                        <a:gd name="T17" fmla="*/ 83 h 167"/>
                        <a:gd name="T18" fmla="*/ 696 w 699"/>
                        <a:gd name="T19" fmla="*/ 67 h 167"/>
                        <a:gd name="T20" fmla="*/ 692 w 699"/>
                        <a:gd name="T21" fmla="*/ 51 h 167"/>
                        <a:gd name="T22" fmla="*/ 684 w 699"/>
                        <a:gd name="T23" fmla="*/ 37 h 167"/>
                        <a:gd name="T24" fmla="*/ 673 w 699"/>
                        <a:gd name="T25" fmla="*/ 24 h 167"/>
                        <a:gd name="T26" fmla="*/ 661 w 699"/>
                        <a:gd name="T27" fmla="*/ 14 h 167"/>
                        <a:gd name="T28" fmla="*/ 647 w 699"/>
                        <a:gd name="T29" fmla="*/ 6 h 167"/>
                        <a:gd name="T30" fmla="*/ 632 w 699"/>
                        <a:gd name="T31" fmla="*/ 2 h 167"/>
                        <a:gd name="T32" fmla="*/ 614 w 699"/>
                        <a:gd name="T33" fmla="*/ 0 h 167"/>
                        <a:gd name="T34" fmla="*/ 75 w 699"/>
                        <a:gd name="T35" fmla="*/ 0 h 167"/>
                        <a:gd name="T36" fmla="*/ 59 w 699"/>
                        <a:gd name="T37" fmla="*/ 3 h 167"/>
                        <a:gd name="T38" fmla="*/ 44 w 699"/>
                        <a:gd name="T39" fmla="*/ 10 h 167"/>
                        <a:gd name="T40" fmla="*/ 30 w 699"/>
                        <a:gd name="T41" fmla="*/ 18 h 167"/>
                        <a:gd name="T42" fmla="*/ 18 w 699"/>
                        <a:gd name="T43" fmla="*/ 30 h 167"/>
                        <a:gd name="T44" fmla="*/ 9 w 699"/>
                        <a:gd name="T45" fmla="*/ 44 h 167"/>
                        <a:gd name="T46" fmla="*/ 3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3 w 699"/>
                        <a:gd name="T53" fmla="*/ 108 h 167"/>
                        <a:gd name="T54" fmla="*/ 9 w 699"/>
                        <a:gd name="T55" fmla="*/ 123 h 167"/>
                        <a:gd name="T56" fmla="*/ 18 w 699"/>
                        <a:gd name="T57" fmla="*/ 137 h 167"/>
                        <a:gd name="T58" fmla="*/ 30 w 699"/>
                        <a:gd name="T59" fmla="*/ 147 h 167"/>
                        <a:gd name="T60" fmla="*/ 44 w 699"/>
                        <a:gd name="T61" fmla="*/ 157 h 167"/>
                        <a:gd name="T62" fmla="*/ 59 w 699"/>
                        <a:gd name="T63" fmla="*/ 163 h 167"/>
                        <a:gd name="T64" fmla="*/ 75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3" y="167"/>
                          </a:moveTo>
                          <a:lnTo>
                            <a:pt x="614" y="167"/>
                          </a:lnTo>
                          <a:lnTo>
                            <a:pt x="623" y="166"/>
                          </a:lnTo>
                          <a:lnTo>
                            <a:pt x="632" y="165"/>
                          </a:lnTo>
                          <a:lnTo>
                            <a:pt x="639" y="163"/>
                          </a:lnTo>
                          <a:lnTo>
                            <a:pt x="647" y="161"/>
                          </a:lnTo>
                          <a:lnTo>
                            <a:pt x="655" y="157"/>
                          </a:lnTo>
                          <a:lnTo>
                            <a:pt x="661" y="153"/>
                          </a:lnTo>
                          <a:lnTo>
                            <a:pt x="668" y="147"/>
                          </a:lnTo>
                          <a:lnTo>
                            <a:pt x="673" y="142"/>
                          </a:lnTo>
                          <a:lnTo>
                            <a:pt x="679" y="137"/>
                          </a:lnTo>
                          <a:lnTo>
                            <a:pt x="684" y="130"/>
                          </a:lnTo>
                          <a:lnTo>
                            <a:pt x="688" y="123"/>
                          </a:lnTo>
                          <a:lnTo>
                            <a:pt x="692" y="116"/>
                          </a:lnTo>
                          <a:lnTo>
                            <a:pt x="694" y="108"/>
                          </a:lnTo>
                          <a:lnTo>
                            <a:pt x="696" y="100"/>
                          </a:lnTo>
                          <a:lnTo>
                            <a:pt x="697" y="92"/>
                          </a:lnTo>
                          <a:lnTo>
                            <a:pt x="699" y="83"/>
                          </a:lnTo>
                          <a:lnTo>
                            <a:pt x="697" y="75"/>
                          </a:lnTo>
                          <a:lnTo>
                            <a:pt x="696" y="67"/>
                          </a:lnTo>
                          <a:lnTo>
                            <a:pt x="694" y="59"/>
                          </a:lnTo>
                          <a:lnTo>
                            <a:pt x="692" y="51"/>
                          </a:lnTo>
                          <a:lnTo>
                            <a:pt x="688" y="44"/>
                          </a:lnTo>
                          <a:lnTo>
                            <a:pt x="684" y="37"/>
                          </a:lnTo>
                          <a:lnTo>
                            <a:pt x="679" y="30"/>
                          </a:lnTo>
                          <a:lnTo>
                            <a:pt x="673" y="24"/>
                          </a:lnTo>
                          <a:lnTo>
                            <a:pt x="668" y="18"/>
                          </a:lnTo>
                          <a:lnTo>
                            <a:pt x="661" y="14"/>
                          </a:lnTo>
                          <a:lnTo>
                            <a:pt x="655" y="10"/>
                          </a:lnTo>
                          <a:lnTo>
                            <a:pt x="647" y="6"/>
                          </a:lnTo>
                          <a:lnTo>
                            <a:pt x="639" y="3"/>
                          </a:lnTo>
                          <a:lnTo>
                            <a:pt x="632" y="2"/>
                          </a:lnTo>
                          <a:lnTo>
                            <a:pt x="623" y="0"/>
                          </a:lnTo>
                          <a:lnTo>
                            <a:pt x="614" y="0"/>
                          </a:lnTo>
                          <a:lnTo>
                            <a:pt x="83" y="0"/>
                          </a:lnTo>
                          <a:lnTo>
                            <a:pt x="75" y="0"/>
                          </a:lnTo>
                          <a:lnTo>
                            <a:pt x="67" y="2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8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9" y="44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9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04" name="Freeform 668"/>
                    <p:cNvSpPr>
                      <a:spLocks/>
                    </p:cNvSpPr>
                    <p:nvPr/>
                  </p:nvSpPr>
                  <p:spPr bwMode="auto">
                    <a:xfrm flipH="1">
                      <a:off x="5147" y="3681"/>
                      <a:ext cx="118" cy="29"/>
                    </a:xfrm>
                    <a:custGeom>
                      <a:avLst/>
                      <a:gdLst>
                        <a:gd name="T0" fmla="*/ 614 w 699"/>
                        <a:gd name="T1" fmla="*/ 167 h 167"/>
                        <a:gd name="T2" fmla="*/ 632 w 699"/>
                        <a:gd name="T3" fmla="*/ 165 h 167"/>
                        <a:gd name="T4" fmla="*/ 647 w 699"/>
                        <a:gd name="T5" fmla="*/ 161 h 167"/>
                        <a:gd name="T6" fmla="*/ 661 w 699"/>
                        <a:gd name="T7" fmla="*/ 153 h 167"/>
                        <a:gd name="T8" fmla="*/ 673 w 699"/>
                        <a:gd name="T9" fmla="*/ 142 h 167"/>
                        <a:gd name="T10" fmla="*/ 684 w 699"/>
                        <a:gd name="T11" fmla="*/ 130 h 167"/>
                        <a:gd name="T12" fmla="*/ 692 w 699"/>
                        <a:gd name="T13" fmla="*/ 116 h 167"/>
                        <a:gd name="T14" fmla="*/ 696 w 699"/>
                        <a:gd name="T15" fmla="*/ 100 h 167"/>
                        <a:gd name="T16" fmla="*/ 699 w 699"/>
                        <a:gd name="T17" fmla="*/ 83 h 167"/>
                        <a:gd name="T18" fmla="*/ 696 w 699"/>
                        <a:gd name="T19" fmla="*/ 67 h 167"/>
                        <a:gd name="T20" fmla="*/ 692 w 699"/>
                        <a:gd name="T21" fmla="*/ 51 h 167"/>
                        <a:gd name="T22" fmla="*/ 684 w 699"/>
                        <a:gd name="T23" fmla="*/ 37 h 167"/>
                        <a:gd name="T24" fmla="*/ 673 w 699"/>
                        <a:gd name="T25" fmla="*/ 24 h 167"/>
                        <a:gd name="T26" fmla="*/ 661 w 699"/>
                        <a:gd name="T27" fmla="*/ 14 h 167"/>
                        <a:gd name="T28" fmla="*/ 647 w 699"/>
                        <a:gd name="T29" fmla="*/ 6 h 167"/>
                        <a:gd name="T30" fmla="*/ 632 w 699"/>
                        <a:gd name="T31" fmla="*/ 2 h 167"/>
                        <a:gd name="T32" fmla="*/ 614 w 699"/>
                        <a:gd name="T33" fmla="*/ 0 h 167"/>
                        <a:gd name="T34" fmla="*/ 75 w 699"/>
                        <a:gd name="T35" fmla="*/ 0 h 167"/>
                        <a:gd name="T36" fmla="*/ 59 w 699"/>
                        <a:gd name="T37" fmla="*/ 3 h 167"/>
                        <a:gd name="T38" fmla="*/ 44 w 699"/>
                        <a:gd name="T39" fmla="*/ 10 h 167"/>
                        <a:gd name="T40" fmla="*/ 30 w 699"/>
                        <a:gd name="T41" fmla="*/ 18 h 167"/>
                        <a:gd name="T42" fmla="*/ 18 w 699"/>
                        <a:gd name="T43" fmla="*/ 30 h 167"/>
                        <a:gd name="T44" fmla="*/ 10 w 699"/>
                        <a:gd name="T45" fmla="*/ 44 h 167"/>
                        <a:gd name="T46" fmla="*/ 3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3 w 699"/>
                        <a:gd name="T53" fmla="*/ 108 h 167"/>
                        <a:gd name="T54" fmla="*/ 10 w 699"/>
                        <a:gd name="T55" fmla="*/ 123 h 167"/>
                        <a:gd name="T56" fmla="*/ 18 w 699"/>
                        <a:gd name="T57" fmla="*/ 137 h 167"/>
                        <a:gd name="T58" fmla="*/ 30 w 699"/>
                        <a:gd name="T59" fmla="*/ 147 h 167"/>
                        <a:gd name="T60" fmla="*/ 44 w 699"/>
                        <a:gd name="T61" fmla="*/ 157 h 167"/>
                        <a:gd name="T62" fmla="*/ 59 w 699"/>
                        <a:gd name="T63" fmla="*/ 163 h 167"/>
                        <a:gd name="T64" fmla="*/ 75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3" y="167"/>
                          </a:moveTo>
                          <a:lnTo>
                            <a:pt x="614" y="167"/>
                          </a:lnTo>
                          <a:lnTo>
                            <a:pt x="623" y="166"/>
                          </a:lnTo>
                          <a:lnTo>
                            <a:pt x="632" y="165"/>
                          </a:lnTo>
                          <a:lnTo>
                            <a:pt x="639" y="163"/>
                          </a:lnTo>
                          <a:lnTo>
                            <a:pt x="647" y="161"/>
                          </a:lnTo>
                          <a:lnTo>
                            <a:pt x="655" y="157"/>
                          </a:lnTo>
                          <a:lnTo>
                            <a:pt x="661" y="153"/>
                          </a:lnTo>
                          <a:lnTo>
                            <a:pt x="668" y="147"/>
                          </a:lnTo>
                          <a:lnTo>
                            <a:pt x="673" y="142"/>
                          </a:lnTo>
                          <a:lnTo>
                            <a:pt x="679" y="137"/>
                          </a:lnTo>
                          <a:lnTo>
                            <a:pt x="684" y="130"/>
                          </a:lnTo>
                          <a:lnTo>
                            <a:pt x="688" y="123"/>
                          </a:lnTo>
                          <a:lnTo>
                            <a:pt x="692" y="116"/>
                          </a:lnTo>
                          <a:lnTo>
                            <a:pt x="694" y="108"/>
                          </a:lnTo>
                          <a:lnTo>
                            <a:pt x="696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6" y="67"/>
                          </a:lnTo>
                          <a:lnTo>
                            <a:pt x="694" y="59"/>
                          </a:lnTo>
                          <a:lnTo>
                            <a:pt x="692" y="51"/>
                          </a:lnTo>
                          <a:lnTo>
                            <a:pt x="688" y="44"/>
                          </a:lnTo>
                          <a:lnTo>
                            <a:pt x="684" y="37"/>
                          </a:lnTo>
                          <a:lnTo>
                            <a:pt x="679" y="30"/>
                          </a:lnTo>
                          <a:lnTo>
                            <a:pt x="673" y="24"/>
                          </a:lnTo>
                          <a:lnTo>
                            <a:pt x="668" y="18"/>
                          </a:lnTo>
                          <a:lnTo>
                            <a:pt x="661" y="14"/>
                          </a:lnTo>
                          <a:lnTo>
                            <a:pt x="655" y="10"/>
                          </a:lnTo>
                          <a:lnTo>
                            <a:pt x="647" y="6"/>
                          </a:lnTo>
                          <a:lnTo>
                            <a:pt x="639" y="3"/>
                          </a:lnTo>
                          <a:lnTo>
                            <a:pt x="632" y="2"/>
                          </a:lnTo>
                          <a:lnTo>
                            <a:pt x="623" y="0"/>
                          </a:lnTo>
                          <a:lnTo>
                            <a:pt x="614" y="0"/>
                          </a:lnTo>
                          <a:lnTo>
                            <a:pt x="83" y="0"/>
                          </a:lnTo>
                          <a:lnTo>
                            <a:pt x="75" y="0"/>
                          </a:lnTo>
                          <a:lnTo>
                            <a:pt x="67" y="2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8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10" y="44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05" name="Freeform 669"/>
                    <p:cNvSpPr>
                      <a:spLocks/>
                    </p:cNvSpPr>
                    <p:nvPr/>
                  </p:nvSpPr>
                  <p:spPr bwMode="auto">
                    <a:xfrm flipH="1">
                      <a:off x="4998" y="3681"/>
                      <a:ext cx="117" cy="29"/>
                    </a:xfrm>
                    <a:custGeom>
                      <a:avLst/>
                      <a:gdLst>
                        <a:gd name="T0" fmla="*/ 614 w 699"/>
                        <a:gd name="T1" fmla="*/ 167 h 167"/>
                        <a:gd name="T2" fmla="*/ 632 w 699"/>
                        <a:gd name="T3" fmla="*/ 165 h 167"/>
                        <a:gd name="T4" fmla="*/ 647 w 699"/>
                        <a:gd name="T5" fmla="*/ 161 h 167"/>
                        <a:gd name="T6" fmla="*/ 661 w 699"/>
                        <a:gd name="T7" fmla="*/ 153 h 167"/>
                        <a:gd name="T8" fmla="*/ 673 w 699"/>
                        <a:gd name="T9" fmla="*/ 142 h 167"/>
                        <a:gd name="T10" fmla="*/ 684 w 699"/>
                        <a:gd name="T11" fmla="*/ 130 h 167"/>
                        <a:gd name="T12" fmla="*/ 692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2 w 699"/>
                        <a:gd name="T21" fmla="*/ 51 h 167"/>
                        <a:gd name="T22" fmla="*/ 684 w 699"/>
                        <a:gd name="T23" fmla="*/ 37 h 167"/>
                        <a:gd name="T24" fmla="*/ 673 w 699"/>
                        <a:gd name="T25" fmla="*/ 24 h 167"/>
                        <a:gd name="T26" fmla="*/ 661 w 699"/>
                        <a:gd name="T27" fmla="*/ 14 h 167"/>
                        <a:gd name="T28" fmla="*/ 647 w 699"/>
                        <a:gd name="T29" fmla="*/ 6 h 167"/>
                        <a:gd name="T30" fmla="*/ 632 w 699"/>
                        <a:gd name="T31" fmla="*/ 2 h 167"/>
                        <a:gd name="T32" fmla="*/ 614 w 699"/>
                        <a:gd name="T33" fmla="*/ 0 h 167"/>
                        <a:gd name="T34" fmla="*/ 75 w 699"/>
                        <a:gd name="T35" fmla="*/ 0 h 167"/>
                        <a:gd name="T36" fmla="*/ 59 w 699"/>
                        <a:gd name="T37" fmla="*/ 3 h 167"/>
                        <a:gd name="T38" fmla="*/ 44 w 699"/>
                        <a:gd name="T39" fmla="*/ 10 h 167"/>
                        <a:gd name="T40" fmla="*/ 30 w 699"/>
                        <a:gd name="T41" fmla="*/ 18 h 167"/>
                        <a:gd name="T42" fmla="*/ 18 w 699"/>
                        <a:gd name="T43" fmla="*/ 30 h 167"/>
                        <a:gd name="T44" fmla="*/ 10 w 699"/>
                        <a:gd name="T45" fmla="*/ 44 h 167"/>
                        <a:gd name="T46" fmla="*/ 3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3 w 699"/>
                        <a:gd name="T53" fmla="*/ 108 h 167"/>
                        <a:gd name="T54" fmla="*/ 10 w 699"/>
                        <a:gd name="T55" fmla="*/ 123 h 167"/>
                        <a:gd name="T56" fmla="*/ 18 w 699"/>
                        <a:gd name="T57" fmla="*/ 137 h 167"/>
                        <a:gd name="T58" fmla="*/ 30 w 699"/>
                        <a:gd name="T59" fmla="*/ 147 h 167"/>
                        <a:gd name="T60" fmla="*/ 44 w 699"/>
                        <a:gd name="T61" fmla="*/ 157 h 167"/>
                        <a:gd name="T62" fmla="*/ 59 w 699"/>
                        <a:gd name="T63" fmla="*/ 163 h 167"/>
                        <a:gd name="T64" fmla="*/ 75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3" y="167"/>
                          </a:moveTo>
                          <a:lnTo>
                            <a:pt x="614" y="167"/>
                          </a:lnTo>
                          <a:lnTo>
                            <a:pt x="623" y="166"/>
                          </a:lnTo>
                          <a:lnTo>
                            <a:pt x="632" y="165"/>
                          </a:lnTo>
                          <a:lnTo>
                            <a:pt x="639" y="163"/>
                          </a:lnTo>
                          <a:lnTo>
                            <a:pt x="647" y="161"/>
                          </a:lnTo>
                          <a:lnTo>
                            <a:pt x="655" y="157"/>
                          </a:lnTo>
                          <a:lnTo>
                            <a:pt x="661" y="153"/>
                          </a:lnTo>
                          <a:lnTo>
                            <a:pt x="668" y="147"/>
                          </a:lnTo>
                          <a:lnTo>
                            <a:pt x="673" y="142"/>
                          </a:lnTo>
                          <a:lnTo>
                            <a:pt x="679" y="137"/>
                          </a:lnTo>
                          <a:lnTo>
                            <a:pt x="684" y="130"/>
                          </a:lnTo>
                          <a:lnTo>
                            <a:pt x="688" y="123"/>
                          </a:lnTo>
                          <a:lnTo>
                            <a:pt x="692" y="116"/>
                          </a:lnTo>
                          <a:lnTo>
                            <a:pt x="694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4" y="59"/>
                          </a:lnTo>
                          <a:lnTo>
                            <a:pt x="692" y="51"/>
                          </a:lnTo>
                          <a:lnTo>
                            <a:pt x="688" y="44"/>
                          </a:lnTo>
                          <a:lnTo>
                            <a:pt x="684" y="37"/>
                          </a:lnTo>
                          <a:lnTo>
                            <a:pt x="679" y="30"/>
                          </a:lnTo>
                          <a:lnTo>
                            <a:pt x="673" y="24"/>
                          </a:lnTo>
                          <a:lnTo>
                            <a:pt x="668" y="18"/>
                          </a:lnTo>
                          <a:lnTo>
                            <a:pt x="661" y="14"/>
                          </a:lnTo>
                          <a:lnTo>
                            <a:pt x="655" y="10"/>
                          </a:lnTo>
                          <a:lnTo>
                            <a:pt x="647" y="6"/>
                          </a:lnTo>
                          <a:lnTo>
                            <a:pt x="639" y="3"/>
                          </a:lnTo>
                          <a:lnTo>
                            <a:pt x="632" y="2"/>
                          </a:lnTo>
                          <a:lnTo>
                            <a:pt x="623" y="0"/>
                          </a:lnTo>
                          <a:lnTo>
                            <a:pt x="614" y="0"/>
                          </a:lnTo>
                          <a:lnTo>
                            <a:pt x="83" y="0"/>
                          </a:lnTo>
                          <a:lnTo>
                            <a:pt x="75" y="0"/>
                          </a:lnTo>
                          <a:lnTo>
                            <a:pt x="67" y="2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8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10" y="44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06" name="Freeform 670"/>
                    <p:cNvSpPr>
                      <a:spLocks/>
                    </p:cNvSpPr>
                    <p:nvPr/>
                  </p:nvSpPr>
                  <p:spPr bwMode="auto">
                    <a:xfrm flipH="1">
                      <a:off x="4847" y="3681"/>
                      <a:ext cx="69" cy="29"/>
                    </a:xfrm>
                    <a:custGeom>
                      <a:avLst/>
                      <a:gdLst>
                        <a:gd name="T0" fmla="*/ 327 w 412"/>
                        <a:gd name="T1" fmla="*/ 166 h 166"/>
                        <a:gd name="T2" fmla="*/ 345 w 412"/>
                        <a:gd name="T3" fmla="*/ 165 h 166"/>
                        <a:gd name="T4" fmla="*/ 360 w 412"/>
                        <a:gd name="T5" fmla="*/ 160 h 166"/>
                        <a:gd name="T6" fmla="*/ 375 w 412"/>
                        <a:gd name="T7" fmla="*/ 152 h 166"/>
                        <a:gd name="T8" fmla="*/ 387 w 412"/>
                        <a:gd name="T9" fmla="*/ 142 h 166"/>
                        <a:gd name="T10" fmla="*/ 398 w 412"/>
                        <a:gd name="T11" fmla="*/ 130 h 166"/>
                        <a:gd name="T12" fmla="*/ 405 w 412"/>
                        <a:gd name="T13" fmla="*/ 116 h 166"/>
                        <a:gd name="T14" fmla="*/ 410 w 412"/>
                        <a:gd name="T15" fmla="*/ 99 h 166"/>
                        <a:gd name="T16" fmla="*/ 412 w 412"/>
                        <a:gd name="T17" fmla="*/ 83 h 166"/>
                        <a:gd name="T18" fmla="*/ 410 w 412"/>
                        <a:gd name="T19" fmla="*/ 67 h 166"/>
                        <a:gd name="T20" fmla="*/ 405 w 412"/>
                        <a:gd name="T21" fmla="*/ 50 h 166"/>
                        <a:gd name="T22" fmla="*/ 398 w 412"/>
                        <a:gd name="T23" fmla="*/ 36 h 166"/>
                        <a:gd name="T24" fmla="*/ 387 w 412"/>
                        <a:gd name="T25" fmla="*/ 24 h 166"/>
                        <a:gd name="T26" fmla="*/ 375 w 412"/>
                        <a:gd name="T27" fmla="*/ 14 h 166"/>
                        <a:gd name="T28" fmla="*/ 360 w 412"/>
                        <a:gd name="T29" fmla="*/ 6 h 166"/>
                        <a:gd name="T30" fmla="*/ 345 w 412"/>
                        <a:gd name="T31" fmla="*/ 1 h 166"/>
                        <a:gd name="T32" fmla="*/ 327 w 412"/>
                        <a:gd name="T33" fmla="*/ 0 h 166"/>
                        <a:gd name="T34" fmla="*/ 75 w 412"/>
                        <a:gd name="T35" fmla="*/ 0 h 166"/>
                        <a:gd name="T36" fmla="*/ 59 w 412"/>
                        <a:gd name="T37" fmla="*/ 3 h 166"/>
                        <a:gd name="T38" fmla="*/ 44 w 412"/>
                        <a:gd name="T39" fmla="*/ 10 h 166"/>
                        <a:gd name="T40" fmla="*/ 31 w 412"/>
                        <a:gd name="T41" fmla="*/ 18 h 166"/>
                        <a:gd name="T42" fmla="*/ 19 w 412"/>
                        <a:gd name="T43" fmla="*/ 29 h 166"/>
                        <a:gd name="T44" fmla="*/ 10 w 412"/>
                        <a:gd name="T45" fmla="*/ 44 h 166"/>
                        <a:gd name="T46" fmla="*/ 4 w 412"/>
                        <a:gd name="T47" fmla="*/ 58 h 166"/>
                        <a:gd name="T48" fmla="*/ 0 w 412"/>
                        <a:gd name="T49" fmla="*/ 74 h 166"/>
                        <a:gd name="T50" fmla="*/ 0 w 412"/>
                        <a:gd name="T51" fmla="*/ 92 h 166"/>
                        <a:gd name="T52" fmla="*/ 4 w 412"/>
                        <a:gd name="T53" fmla="*/ 108 h 166"/>
                        <a:gd name="T54" fmla="*/ 10 w 412"/>
                        <a:gd name="T55" fmla="*/ 122 h 166"/>
                        <a:gd name="T56" fmla="*/ 19 w 412"/>
                        <a:gd name="T57" fmla="*/ 137 h 166"/>
                        <a:gd name="T58" fmla="*/ 31 w 412"/>
                        <a:gd name="T59" fmla="*/ 148 h 166"/>
                        <a:gd name="T60" fmla="*/ 44 w 412"/>
                        <a:gd name="T61" fmla="*/ 156 h 166"/>
                        <a:gd name="T62" fmla="*/ 59 w 412"/>
                        <a:gd name="T63" fmla="*/ 163 h 166"/>
                        <a:gd name="T64" fmla="*/ 75 w 412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2" h="166">
                          <a:moveTo>
                            <a:pt x="84" y="166"/>
                          </a:moveTo>
                          <a:lnTo>
                            <a:pt x="327" y="166"/>
                          </a:lnTo>
                          <a:lnTo>
                            <a:pt x="336" y="166"/>
                          </a:lnTo>
                          <a:lnTo>
                            <a:pt x="345" y="165"/>
                          </a:lnTo>
                          <a:lnTo>
                            <a:pt x="353" y="163"/>
                          </a:lnTo>
                          <a:lnTo>
                            <a:pt x="360" y="160"/>
                          </a:lnTo>
                          <a:lnTo>
                            <a:pt x="368" y="156"/>
                          </a:lnTo>
                          <a:lnTo>
                            <a:pt x="375" y="152"/>
                          </a:lnTo>
                          <a:lnTo>
                            <a:pt x="381" y="148"/>
                          </a:lnTo>
                          <a:lnTo>
                            <a:pt x="387" y="142"/>
                          </a:lnTo>
                          <a:lnTo>
                            <a:pt x="392" y="137"/>
                          </a:lnTo>
                          <a:lnTo>
                            <a:pt x="398" y="130"/>
                          </a:lnTo>
                          <a:lnTo>
                            <a:pt x="402" y="122"/>
                          </a:lnTo>
                          <a:lnTo>
                            <a:pt x="405" y="116"/>
                          </a:lnTo>
                          <a:lnTo>
                            <a:pt x="407" y="108"/>
                          </a:lnTo>
                          <a:lnTo>
                            <a:pt x="410" y="99"/>
                          </a:lnTo>
                          <a:lnTo>
                            <a:pt x="411" y="92"/>
                          </a:lnTo>
                          <a:lnTo>
                            <a:pt x="412" y="83"/>
                          </a:lnTo>
                          <a:lnTo>
                            <a:pt x="411" y="74"/>
                          </a:lnTo>
                          <a:lnTo>
                            <a:pt x="410" y="67"/>
                          </a:lnTo>
                          <a:lnTo>
                            <a:pt x="407" y="58"/>
                          </a:lnTo>
                          <a:lnTo>
                            <a:pt x="405" y="50"/>
                          </a:lnTo>
                          <a:lnTo>
                            <a:pt x="402" y="44"/>
                          </a:lnTo>
                          <a:lnTo>
                            <a:pt x="398" y="36"/>
                          </a:lnTo>
                          <a:lnTo>
                            <a:pt x="392" y="29"/>
                          </a:lnTo>
                          <a:lnTo>
                            <a:pt x="387" y="24"/>
                          </a:lnTo>
                          <a:lnTo>
                            <a:pt x="381" y="18"/>
                          </a:lnTo>
                          <a:lnTo>
                            <a:pt x="375" y="14"/>
                          </a:lnTo>
                          <a:lnTo>
                            <a:pt x="368" y="10"/>
                          </a:lnTo>
                          <a:lnTo>
                            <a:pt x="360" y="6"/>
                          </a:lnTo>
                          <a:lnTo>
                            <a:pt x="353" y="3"/>
                          </a:lnTo>
                          <a:lnTo>
                            <a:pt x="345" y="1"/>
                          </a:lnTo>
                          <a:lnTo>
                            <a:pt x="336" y="0"/>
                          </a:lnTo>
                          <a:lnTo>
                            <a:pt x="327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8"/>
                          </a:lnTo>
                          <a:lnTo>
                            <a:pt x="25" y="24"/>
                          </a:lnTo>
                          <a:lnTo>
                            <a:pt x="19" y="29"/>
                          </a:lnTo>
                          <a:lnTo>
                            <a:pt x="15" y="36"/>
                          </a:lnTo>
                          <a:lnTo>
                            <a:pt x="10" y="44"/>
                          </a:lnTo>
                          <a:lnTo>
                            <a:pt x="7" y="50"/>
                          </a:lnTo>
                          <a:lnTo>
                            <a:pt x="4" y="58"/>
                          </a:lnTo>
                          <a:lnTo>
                            <a:pt x="1" y="67"/>
                          </a:lnTo>
                          <a:lnTo>
                            <a:pt x="0" y="74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99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2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1" y="148"/>
                          </a:lnTo>
                          <a:lnTo>
                            <a:pt x="37" y="152"/>
                          </a:lnTo>
                          <a:lnTo>
                            <a:pt x="44" y="156"/>
                          </a:lnTo>
                          <a:lnTo>
                            <a:pt x="51" y="160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4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07" name="Freeform 671"/>
                    <p:cNvSpPr>
                      <a:spLocks/>
                    </p:cNvSpPr>
                    <p:nvPr/>
                  </p:nvSpPr>
                  <p:spPr bwMode="auto">
                    <a:xfrm flipH="1">
                      <a:off x="6204" y="3740"/>
                      <a:ext cx="118" cy="29"/>
                    </a:xfrm>
                    <a:custGeom>
                      <a:avLst/>
                      <a:gdLst>
                        <a:gd name="T0" fmla="*/ 619 w 703"/>
                        <a:gd name="T1" fmla="*/ 166 h 166"/>
                        <a:gd name="T2" fmla="*/ 636 w 703"/>
                        <a:gd name="T3" fmla="*/ 165 h 166"/>
                        <a:gd name="T4" fmla="*/ 651 w 703"/>
                        <a:gd name="T5" fmla="*/ 160 h 166"/>
                        <a:gd name="T6" fmla="*/ 665 w 703"/>
                        <a:gd name="T7" fmla="*/ 152 h 166"/>
                        <a:gd name="T8" fmla="*/ 679 w 703"/>
                        <a:gd name="T9" fmla="*/ 142 h 166"/>
                        <a:gd name="T10" fmla="*/ 688 w 703"/>
                        <a:gd name="T11" fmla="*/ 130 h 166"/>
                        <a:gd name="T12" fmla="*/ 696 w 703"/>
                        <a:gd name="T13" fmla="*/ 116 h 166"/>
                        <a:gd name="T14" fmla="*/ 700 w 703"/>
                        <a:gd name="T15" fmla="*/ 100 h 166"/>
                        <a:gd name="T16" fmla="*/ 703 w 703"/>
                        <a:gd name="T17" fmla="*/ 83 h 166"/>
                        <a:gd name="T18" fmla="*/ 700 w 703"/>
                        <a:gd name="T19" fmla="*/ 67 h 166"/>
                        <a:gd name="T20" fmla="*/ 696 w 703"/>
                        <a:gd name="T21" fmla="*/ 50 h 166"/>
                        <a:gd name="T22" fmla="*/ 688 w 703"/>
                        <a:gd name="T23" fmla="*/ 36 h 166"/>
                        <a:gd name="T24" fmla="*/ 679 w 703"/>
                        <a:gd name="T25" fmla="*/ 24 h 166"/>
                        <a:gd name="T26" fmla="*/ 665 w 703"/>
                        <a:gd name="T27" fmla="*/ 14 h 166"/>
                        <a:gd name="T28" fmla="*/ 651 w 703"/>
                        <a:gd name="T29" fmla="*/ 7 h 166"/>
                        <a:gd name="T30" fmla="*/ 636 w 703"/>
                        <a:gd name="T31" fmla="*/ 1 h 166"/>
                        <a:gd name="T32" fmla="*/ 619 w 703"/>
                        <a:gd name="T33" fmla="*/ 0 h 166"/>
                        <a:gd name="T34" fmla="*/ 76 w 703"/>
                        <a:gd name="T35" fmla="*/ 0 h 166"/>
                        <a:gd name="T36" fmla="*/ 60 w 703"/>
                        <a:gd name="T37" fmla="*/ 3 h 166"/>
                        <a:gd name="T38" fmla="*/ 44 w 703"/>
                        <a:gd name="T39" fmla="*/ 10 h 166"/>
                        <a:gd name="T40" fmla="*/ 31 w 703"/>
                        <a:gd name="T41" fmla="*/ 19 h 166"/>
                        <a:gd name="T42" fmla="*/ 20 w 703"/>
                        <a:gd name="T43" fmla="*/ 30 h 166"/>
                        <a:gd name="T44" fmla="*/ 11 w 703"/>
                        <a:gd name="T45" fmla="*/ 44 h 166"/>
                        <a:gd name="T46" fmla="*/ 5 w 703"/>
                        <a:gd name="T47" fmla="*/ 58 h 166"/>
                        <a:gd name="T48" fmla="*/ 2 w 703"/>
                        <a:gd name="T49" fmla="*/ 75 h 166"/>
                        <a:gd name="T50" fmla="*/ 2 w 703"/>
                        <a:gd name="T51" fmla="*/ 92 h 166"/>
                        <a:gd name="T52" fmla="*/ 5 w 703"/>
                        <a:gd name="T53" fmla="*/ 108 h 166"/>
                        <a:gd name="T54" fmla="*/ 11 w 703"/>
                        <a:gd name="T55" fmla="*/ 123 h 166"/>
                        <a:gd name="T56" fmla="*/ 20 w 703"/>
                        <a:gd name="T57" fmla="*/ 137 h 166"/>
                        <a:gd name="T58" fmla="*/ 31 w 703"/>
                        <a:gd name="T59" fmla="*/ 148 h 166"/>
                        <a:gd name="T60" fmla="*/ 44 w 703"/>
                        <a:gd name="T61" fmla="*/ 157 h 166"/>
                        <a:gd name="T62" fmla="*/ 60 w 703"/>
                        <a:gd name="T63" fmla="*/ 163 h 166"/>
                        <a:gd name="T64" fmla="*/ 76 w 703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3" h="166">
                          <a:moveTo>
                            <a:pt x="85" y="166"/>
                          </a:moveTo>
                          <a:lnTo>
                            <a:pt x="619" y="166"/>
                          </a:lnTo>
                          <a:lnTo>
                            <a:pt x="627" y="166"/>
                          </a:lnTo>
                          <a:lnTo>
                            <a:pt x="636" y="165"/>
                          </a:lnTo>
                          <a:lnTo>
                            <a:pt x="643" y="163"/>
                          </a:lnTo>
                          <a:lnTo>
                            <a:pt x="651" y="160"/>
                          </a:lnTo>
                          <a:lnTo>
                            <a:pt x="659" y="157"/>
                          </a:lnTo>
                          <a:lnTo>
                            <a:pt x="665" y="152"/>
                          </a:lnTo>
                          <a:lnTo>
                            <a:pt x="672" y="148"/>
                          </a:lnTo>
                          <a:lnTo>
                            <a:pt x="679" y="142"/>
                          </a:lnTo>
                          <a:lnTo>
                            <a:pt x="683" y="137"/>
                          </a:lnTo>
                          <a:lnTo>
                            <a:pt x="688" y="130"/>
                          </a:lnTo>
                          <a:lnTo>
                            <a:pt x="693" y="123"/>
                          </a:lnTo>
                          <a:lnTo>
                            <a:pt x="696" y="116"/>
                          </a:lnTo>
                          <a:lnTo>
                            <a:pt x="698" y="108"/>
                          </a:lnTo>
                          <a:lnTo>
                            <a:pt x="700" y="100"/>
                          </a:lnTo>
                          <a:lnTo>
                            <a:pt x="702" y="92"/>
                          </a:lnTo>
                          <a:lnTo>
                            <a:pt x="703" y="83"/>
                          </a:lnTo>
                          <a:lnTo>
                            <a:pt x="702" y="75"/>
                          </a:lnTo>
                          <a:lnTo>
                            <a:pt x="700" y="67"/>
                          </a:lnTo>
                          <a:lnTo>
                            <a:pt x="698" y="58"/>
                          </a:lnTo>
                          <a:lnTo>
                            <a:pt x="696" y="50"/>
                          </a:lnTo>
                          <a:lnTo>
                            <a:pt x="693" y="44"/>
                          </a:lnTo>
                          <a:lnTo>
                            <a:pt x="688" y="36"/>
                          </a:lnTo>
                          <a:lnTo>
                            <a:pt x="683" y="30"/>
                          </a:lnTo>
                          <a:lnTo>
                            <a:pt x="679" y="24"/>
                          </a:lnTo>
                          <a:lnTo>
                            <a:pt x="672" y="19"/>
                          </a:lnTo>
                          <a:lnTo>
                            <a:pt x="665" y="14"/>
                          </a:lnTo>
                          <a:lnTo>
                            <a:pt x="659" y="10"/>
                          </a:lnTo>
                          <a:lnTo>
                            <a:pt x="651" y="7"/>
                          </a:lnTo>
                          <a:lnTo>
                            <a:pt x="643" y="3"/>
                          </a:lnTo>
                          <a:lnTo>
                            <a:pt x="636" y="1"/>
                          </a:lnTo>
                          <a:lnTo>
                            <a:pt x="627" y="0"/>
                          </a:lnTo>
                          <a:lnTo>
                            <a:pt x="619" y="0"/>
                          </a:lnTo>
                          <a:lnTo>
                            <a:pt x="85" y="0"/>
                          </a:lnTo>
                          <a:lnTo>
                            <a:pt x="76" y="0"/>
                          </a:lnTo>
                          <a:lnTo>
                            <a:pt x="67" y="1"/>
                          </a:lnTo>
                          <a:lnTo>
                            <a:pt x="60" y="3"/>
                          </a:lnTo>
                          <a:lnTo>
                            <a:pt x="52" y="7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6" y="24"/>
                          </a:lnTo>
                          <a:lnTo>
                            <a:pt x="20" y="30"/>
                          </a:lnTo>
                          <a:lnTo>
                            <a:pt x="15" y="36"/>
                          </a:lnTo>
                          <a:lnTo>
                            <a:pt x="11" y="44"/>
                          </a:lnTo>
                          <a:lnTo>
                            <a:pt x="7" y="50"/>
                          </a:lnTo>
                          <a:lnTo>
                            <a:pt x="5" y="58"/>
                          </a:lnTo>
                          <a:lnTo>
                            <a:pt x="3" y="67"/>
                          </a:lnTo>
                          <a:lnTo>
                            <a:pt x="2" y="75"/>
                          </a:lnTo>
                          <a:lnTo>
                            <a:pt x="0" y="83"/>
                          </a:lnTo>
                          <a:lnTo>
                            <a:pt x="2" y="92"/>
                          </a:lnTo>
                          <a:lnTo>
                            <a:pt x="3" y="100"/>
                          </a:lnTo>
                          <a:lnTo>
                            <a:pt x="5" y="108"/>
                          </a:lnTo>
                          <a:lnTo>
                            <a:pt x="7" y="116"/>
                          </a:lnTo>
                          <a:lnTo>
                            <a:pt x="11" y="123"/>
                          </a:lnTo>
                          <a:lnTo>
                            <a:pt x="15" y="130"/>
                          </a:lnTo>
                          <a:lnTo>
                            <a:pt x="20" y="137"/>
                          </a:lnTo>
                          <a:lnTo>
                            <a:pt x="26" y="142"/>
                          </a:lnTo>
                          <a:lnTo>
                            <a:pt x="31" y="148"/>
                          </a:lnTo>
                          <a:lnTo>
                            <a:pt x="38" y="152"/>
                          </a:lnTo>
                          <a:lnTo>
                            <a:pt x="44" y="157"/>
                          </a:lnTo>
                          <a:lnTo>
                            <a:pt x="52" y="160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5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08" name="Freeform 672"/>
                    <p:cNvSpPr>
                      <a:spLocks/>
                    </p:cNvSpPr>
                    <p:nvPr/>
                  </p:nvSpPr>
                  <p:spPr bwMode="auto">
                    <a:xfrm flipH="1">
                      <a:off x="6052" y="3740"/>
                      <a:ext cx="119" cy="29"/>
                    </a:xfrm>
                    <a:custGeom>
                      <a:avLst/>
                      <a:gdLst>
                        <a:gd name="T0" fmla="*/ 618 w 702"/>
                        <a:gd name="T1" fmla="*/ 166 h 166"/>
                        <a:gd name="T2" fmla="*/ 635 w 702"/>
                        <a:gd name="T3" fmla="*/ 165 h 166"/>
                        <a:gd name="T4" fmla="*/ 651 w 702"/>
                        <a:gd name="T5" fmla="*/ 160 h 166"/>
                        <a:gd name="T6" fmla="*/ 665 w 702"/>
                        <a:gd name="T7" fmla="*/ 152 h 166"/>
                        <a:gd name="T8" fmla="*/ 677 w 702"/>
                        <a:gd name="T9" fmla="*/ 142 h 166"/>
                        <a:gd name="T10" fmla="*/ 688 w 702"/>
                        <a:gd name="T11" fmla="*/ 130 h 166"/>
                        <a:gd name="T12" fmla="*/ 696 w 702"/>
                        <a:gd name="T13" fmla="*/ 116 h 166"/>
                        <a:gd name="T14" fmla="*/ 700 w 702"/>
                        <a:gd name="T15" fmla="*/ 100 h 166"/>
                        <a:gd name="T16" fmla="*/ 702 w 702"/>
                        <a:gd name="T17" fmla="*/ 83 h 166"/>
                        <a:gd name="T18" fmla="*/ 700 w 702"/>
                        <a:gd name="T19" fmla="*/ 67 h 166"/>
                        <a:gd name="T20" fmla="*/ 696 w 702"/>
                        <a:gd name="T21" fmla="*/ 50 h 166"/>
                        <a:gd name="T22" fmla="*/ 688 w 702"/>
                        <a:gd name="T23" fmla="*/ 36 h 166"/>
                        <a:gd name="T24" fmla="*/ 677 w 702"/>
                        <a:gd name="T25" fmla="*/ 24 h 166"/>
                        <a:gd name="T26" fmla="*/ 665 w 702"/>
                        <a:gd name="T27" fmla="*/ 14 h 166"/>
                        <a:gd name="T28" fmla="*/ 651 w 702"/>
                        <a:gd name="T29" fmla="*/ 7 h 166"/>
                        <a:gd name="T30" fmla="*/ 635 w 702"/>
                        <a:gd name="T31" fmla="*/ 1 h 166"/>
                        <a:gd name="T32" fmla="*/ 618 w 702"/>
                        <a:gd name="T33" fmla="*/ 0 h 166"/>
                        <a:gd name="T34" fmla="*/ 76 w 702"/>
                        <a:gd name="T35" fmla="*/ 0 h 166"/>
                        <a:gd name="T36" fmla="*/ 59 w 702"/>
                        <a:gd name="T37" fmla="*/ 3 h 166"/>
                        <a:gd name="T38" fmla="*/ 44 w 702"/>
                        <a:gd name="T39" fmla="*/ 10 h 166"/>
                        <a:gd name="T40" fmla="*/ 31 w 702"/>
                        <a:gd name="T41" fmla="*/ 19 h 166"/>
                        <a:gd name="T42" fmla="*/ 20 w 702"/>
                        <a:gd name="T43" fmla="*/ 30 h 166"/>
                        <a:gd name="T44" fmla="*/ 10 w 702"/>
                        <a:gd name="T45" fmla="*/ 44 h 166"/>
                        <a:gd name="T46" fmla="*/ 5 w 702"/>
                        <a:gd name="T47" fmla="*/ 58 h 166"/>
                        <a:gd name="T48" fmla="*/ 1 w 702"/>
                        <a:gd name="T49" fmla="*/ 75 h 166"/>
                        <a:gd name="T50" fmla="*/ 1 w 702"/>
                        <a:gd name="T51" fmla="*/ 92 h 166"/>
                        <a:gd name="T52" fmla="*/ 5 w 702"/>
                        <a:gd name="T53" fmla="*/ 108 h 166"/>
                        <a:gd name="T54" fmla="*/ 10 w 702"/>
                        <a:gd name="T55" fmla="*/ 123 h 166"/>
                        <a:gd name="T56" fmla="*/ 20 w 702"/>
                        <a:gd name="T57" fmla="*/ 137 h 166"/>
                        <a:gd name="T58" fmla="*/ 31 w 702"/>
                        <a:gd name="T59" fmla="*/ 148 h 166"/>
                        <a:gd name="T60" fmla="*/ 44 w 702"/>
                        <a:gd name="T61" fmla="*/ 157 h 166"/>
                        <a:gd name="T62" fmla="*/ 59 w 702"/>
                        <a:gd name="T63" fmla="*/ 163 h 166"/>
                        <a:gd name="T64" fmla="*/ 76 w 702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2" h="166">
                          <a:moveTo>
                            <a:pt x="85" y="166"/>
                          </a:moveTo>
                          <a:lnTo>
                            <a:pt x="618" y="166"/>
                          </a:lnTo>
                          <a:lnTo>
                            <a:pt x="627" y="166"/>
                          </a:lnTo>
                          <a:lnTo>
                            <a:pt x="635" y="165"/>
                          </a:lnTo>
                          <a:lnTo>
                            <a:pt x="643" y="163"/>
                          </a:lnTo>
                          <a:lnTo>
                            <a:pt x="651" y="160"/>
                          </a:lnTo>
                          <a:lnTo>
                            <a:pt x="659" y="157"/>
                          </a:lnTo>
                          <a:lnTo>
                            <a:pt x="665" y="152"/>
                          </a:lnTo>
                          <a:lnTo>
                            <a:pt x="672" y="148"/>
                          </a:lnTo>
                          <a:lnTo>
                            <a:pt x="677" y="142"/>
                          </a:lnTo>
                          <a:lnTo>
                            <a:pt x="683" y="137"/>
                          </a:lnTo>
                          <a:lnTo>
                            <a:pt x="688" y="130"/>
                          </a:lnTo>
                          <a:lnTo>
                            <a:pt x="691" y="123"/>
                          </a:lnTo>
                          <a:lnTo>
                            <a:pt x="696" y="116"/>
                          </a:lnTo>
                          <a:lnTo>
                            <a:pt x="698" y="108"/>
                          </a:lnTo>
                          <a:lnTo>
                            <a:pt x="700" y="100"/>
                          </a:lnTo>
                          <a:lnTo>
                            <a:pt x="701" y="92"/>
                          </a:lnTo>
                          <a:lnTo>
                            <a:pt x="702" y="83"/>
                          </a:lnTo>
                          <a:lnTo>
                            <a:pt x="701" y="75"/>
                          </a:lnTo>
                          <a:lnTo>
                            <a:pt x="700" y="67"/>
                          </a:lnTo>
                          <a:lnTo>
                            <a:pt x="698" y="58"/>
                          </a:lnTo>
                          <a:lnTo>
                            <a:pt x="696" y="50"/>
                          </a:lnTo>
                          <a:lnTo>
                            <a:pt x="691" y="44"/>
                          </a:lnTo>
                          <a:lnTo>
                            <a:pt x="688" y="36"/>
                          </a:lnTo>
                          <a:lnTo>
                            <a:pt x="683" y="30"/>
                          </a:lnTo>
                          <a:lnTo>
                            <a:pt x="677" y="24"/>
                          </a:lnTo>
                          <a:lnTo>
                            <a:pt x="672" y="19"/>
                          </a:lnTo>
                          <a:lnTo>
                            <a:pt x="665" y="14"/>
                          </a:lnTo>
                          <a:lnTo>
                            <a:pt x="659" y="10"/>
                          </a:lnTo>
                          <a:lnTo>
                            <a:pt x="651" y="7"/>
                          </a:lnTo>
                          <a:lnTo>
                            <a:pt x="643" y="3"/>
                          </a:lnTo>
                          <a:lnTo>
                            <a:pt x="635" y="1"/>
                          </a:lnTo>
                          <a:lnTo>
                            <a:pt x="627" y="0"/>
                          </a:lnTo>
                          <a:lnTo>
                            <a:pt x="618" y="0"/>
                          </a:lnTo>
                          <a:lnTo>
                            <a:pt x="85" y="0"/>
                          </a:lnTo>
                          <a:lnTo>
                            <a:pt x="76" y="0"/>
                          </a:lnTo>
                          <a:lnTo>
                            <a:pt x="67" y="1"/>
                          </a:lnTo>
                          <a:lnTo>
                            <a:pt x="59" y="3"/>
                          </a:lnTo>
                          <a:lnTo>
                            <a:pt x="52" y="7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9"/>
                          </a:lnTo>
                          <a:lnTo>
                            <a:pt x="25" y="24"/>
                          </a:lnTo>
                          <a:lnTo>
                            <a:pt x="20" y="30"/>
                          </a:lnTo>
                          <a:lnTo>
                            <a:pt x="14" y="36"/>
                          </a:lnTo>
                          <a:lnTo>
                            <a:pt x="10" y="44"/>
                          </a:lnTo>
                          <a:lnTo>
                            <a:pt x="7" y="50"/>
                          </a:lnTo>
                          <a:lnTo>
                            <a:pt x="5" y="58"/>
                          </a:lnTo>
                          <a:lnTo>
                            <a:pt x="2" y="67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5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20" y="137"/>
                          </a:lnTo>
                          <a:lnTo>
                            <a:pt x="25" y="142"/>
                          </a:lnTo>
                          <a:lnTo>
                            <a:pt x="31" y="148"/>
                          </a:lnTo>
                          <a:lnTo>
                            <a:pt x="37" y="152"/>
                          </a:lnTo>
                          <a:lnTo>
                            <a:pt x="44" y="157"/>
                          </a:lnTo>
                          <a:lnTo>
                            <a:pt x="52" y="160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5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09" name="Freeform 673"/>
                    <p:cNvSpPr>
                      <a:spLocks/>
                    </p:cNvSpPr>
                    <p:nvPr/>
                  </p:nvSpPr>
                  <p:spPr bwMode="auto">
                    <a:xfrm flipH="1">
                      <a:off x="5616" y="3740"/>
                      <a:ext cx="389" cy="29"/>
                    </a:xfrm>
                    <a:custGeom>
                      <a:avLst/>
                      <a:gdLst>
                        <a:gd name="T0" fmla="*/ 83 w 2316"/>
                        <a:gd name="T1" fmla="*/ 0 h 166"/>
                        <a:gd name="T2" fmla="*/ 66 w 2316"/>
                        <a:gd name="T3" fmla="*/ 1 h 166"/>
                        <a:gd name="T4" fmla="*/ 50 w 2316"/>
                        <a:gd name="T5" fmla="*/ 7 h 166"/>
                        <a:gd name="T6" fmla="*/ 36 w 2316"/>
                        <a:gd name="T7" fmla="*/ 14 h 166"/>
                        <a:gd name="T8" fmla="*/ 24 w 2316"/>
                        <a:gd name="T9" fmla="*/ 24 h 166"/>
                        <a:gd name="T10" fmla="*/ 14 w 2316"/>
                        <a:gd name="T11" fmla="*/ 36 h 166"/>
                        <a:gd name="T12" fmla="*/ 6 w 2316"/>
                        <a:gd name="T13" fmla="*/ 50 h 166"/>
                        <a:gd name="T14" fmla="*/ 1 w 2316"/>
                        <a:gd name="T15" fmla="*/ 67 h 166"/>
                        <a:gd name="T16" fmla="*/ 0 w 2316"/>
                        <a:gd name="T17" fmla="*/ 83 h 166"/>
                        <a:gd name="T18" fmla="*/ 1 w 2316"/>
                        <a:gd name="T19" fmla="*/ 100 h 166"/>
                        <a:gd name="T20" fmla="*/ 6 w 2316"/>
                        <a:gd name="T21" fmla="*/ 116 h 166"/>
                        <a:gd name="T22" fmla="*/ 14 w 2316"/>
                        <a:gd name="T23" fmla="*/ 130 h 166"/>
                        <a:gd name="T24" fmla="*/ 24 w 2316"/>
                        <a:gd name="T25" fmla="*/ 142 h 166"/>
                        <a:gd name="T26" fmla="*/ 36 w 2316"/>
                        <a:gd name="T27" fmla="*/ 152 h 166"/>
                        <a:gd name="T28" fmla="*/ 50 w 2316"/>
                        <a:gd name="T29" fmla="*/ 160 h 166"/>
                        <a:gd name="T30" fmla="*/ 66 w 2316"/>
                        <a:gd name="T31" fmla="*/ 165 h 166"/>
                        <a:gd name="T32" fmla="*/ 83 w 2316"/>
                        <a:gd name="T33" fmla="*/ 166 h 166"/>
                        <a:gd name="T34" fmla="*/ 2240 w 2316"/>
                        <a:gd name="T35" fmla="*/ 166 h 166"/>
                        <a:gd name="T36" fmla="*/ 2257 w 2316"/>
                        <a:gd name="T37" fmla="*/ 163 h 166"/>
                        <a:gd name="T38" fmla="*/ 2272 w 2316"/>
                        <a:gd name="T39" fmla="*/ 157 h 166"/>
                        <a:gd name="T40" fmla="*/ 2285 w 2316"/>
                        <a:gd name="T41" fmla="*/ 148 h 166"/>
                        <a:gd name="T42" fmla="*/ 2296 w 2316"/>
                        <a:gd name="T43" fmla="*/ 137 h 166"/>
                        <a:gd name="T44" fmla="*/ 2305 w 2316"/>
                        <a:gd name="T45" fmla="*/ 123 h 166"/>
                        <a:gd name="T46" fmla="*/ 2312 w 2316"/>
                        <a:gd name="T47" fmla="*/ 108 h 166"/>
                        <a:gd name="T48" fmla="*/ 2315 w 2316"/>
                        <a:gd name="T49" fmla="*/ 92 h 166"/>
                        <a:gd name="T50" fmla="*/ 2315 w 2316"/>
                        <a:gd name="T51" fmla="*/ 75 h 166"/>
                        <a:gd name="T52" fmla="*/ 2312 w 2316"/>
                        <a:gd name="T53" fmla="*/ 58 h 166"/>
                        <a:gd name="T54" fmla="*/ 2305 w 2316"/>
                        <a:gd name="T55" fmla="*/ 44 h 166"/>
                        <a:gd name="T56" fmla="*/ 2296 w 2316"/>
                        <a:gd name="T57" fmla="*/ 30 h 166"/>
                        <a:gd name="T58" fmla="*/ 2285 w 2316"/>
                        <a:gd name="T59" fmla="*/ 19 h 166"/>
                        <a:gd name="T60" fmla="*/ 2272 w 2316"/>
                        <a:gd name="T61" fmla="*/ 10 h 166"/>
                        <a:gd name="T62" fmla="*/ 2257 w 2316"/>
                        <a:gd name="T63" fmla="*/ 3 h 166"/>
                        <a:gd name="T64" fmla="*/ 2240 w 2316"/>
                        <a:gd name="T65" fmla="*/ 0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316" h="166">
                          <a:moveTo>
                            <a:pt x="2232" y="0"/>
                          </a:moveTo>
                          <a:lnTo>
                            <a:pt x="83" y="0"/>
                          </a:lnTo>
                          <a:lnTo>
                            <a:pt x="74" y="0"/>
                          </a:lnTo>
                          <a:lnTo>
                            <a:pt x="66" y="1"/>
                          </a:lnTo>
                          <a:lnTo>
                            <a:pt x="58" y="3"/>
                          </a:lnTo>
                          <a:lnTo>
                            <a:pt x="50" y="7"/>
                          </a:lnTo>
                          <a:lnTo>
                            <a:pt x="43" y="10"/>
                          </a:lnTo>
                          <a:lnTo>
                            <a:pt x="36" y="14"/>
                          </a:lnTo>
                          <a:lnTo>
                            <a:pt x="29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6"/>
                          </a:lnTo>
                          <a:lnTo>
                            <a:pt x="10" y="44"/>
                          </a:lnTo>
                          <a:lnTo>
                            <a:pt x="6" y="50"/>
                          </a:lnTo>
                          <a:lnTo>
                            <a:pt x="3" y="58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29" y="148"/>
                          </a:lnTo>
                          <a:lnTo>
                            <a:pt x="36" y="152"/>
                          </a:lnTo>
                          <a:lnTo>
                            <a:pt x="43" y="157"/>
                          </a:lnTo>
                          <a:lnTo>
                            <a:pt x="50" y="160"/>
                          </a:lnTo>
                          <a:lnTo>
                            <a:pt x="58" y="163"/>
                          </a:lnTo>
                          <a:lnTo>
                            <a:pt x="66" y="165"/>
                          </a:lnTo>
                          <a:lnTo>
                            <a:pt x="74" y="166"/>
                          </a:lnTo>
                          <a:lnTo>
                            <a:pt x="83" y="166"/>
                          </a:lnTo>
                          <a:lnTo>
                            <a:pt x="2232" y="166"/>
                          </a:lnTo>
                          <a:lnTo>
                            <a:pt x="2240" y="166"/>
                          </a:lnTo>
                          <a:lnTo>
                            <a:pt x="2249" y="165"/>
                          </a:lnTo>
                          <a:lnTo>
                            <a:pt x="2257" y="163"/>
                          </a:lnTo>
                          <a:lnTo>
                            <a:pt x="2264" y="160"/>
                          </a:lnTo>
                          <a:lnTo>
                            <a:pt x="2272" y="157"/>
                          </a:lnTo>
                          <a:lnTo>
                            <a:pt x="2279" y="152"/>
                          </a:lnTo>
                          <a:lnTo>
                            <a:pt x="2285" y="148"/>
                          </a:lnTo>
                          <a:lnTo>
                            <a:pt x="2291" y="142"/>
                          </a:lnTo>
                          <a:lnTo>
                            <a:pt x="2296" y="137"/>
                          </a:lnTo>
                          <a:lnTo>
                            <a:pt x="2302" y="130"/>
                          </a:lnTo>
                          <a:lnTo>
                            <a:pt x="2305" y="123"/>
                          </a:lnTo>
                          <a:lnTo>
                            <a:pt x="2309" y="116"/>
                          </a:lnTo>
                          <a:lnTo>
                            <a:pt x="2312" y="108"/>
                          </a:lnTo>
                          <a:lnTo>
                            <a:pt x="2314" y="100"/>
                          </a:lnTo>
                          <a:lnTo>
                            <a:pt x="2315" y="92"/>
                          </a:lnTo>
                          <a:lnTo>
                            <a:pt x="2316" y="83"/>
                          </a:lnTo>
                          <a:lnTo>
                            <a:pt x="2315" y="75"/>
                          </a:lnTo>
                          <a:lnTo>
                            <a:pt x="2314" y="67"/>
                          </a:lnTo>
                          <a:lnTo>
                            <a:pt x="2312" y="58"/>
                          </a:lnTo>
                          <a:lnTo>
                            <a:pt x="2309" y="50"/>
                          </a:lnTo>
                          <a:lnTo>
                            <a:pt x="2305" y="44"/>
                          </a:lnTo>
                          <a:lnTo>
                            <a:pt x="2302" y="36"/>
                          </a:lnTo>
                          <a:lnTo>
                            <a:pt x="2296" y="30"/>
                          </a:lnTo>
                          <a:lnTo>
                            <a:pt x="2291" y="24"/>
                          </a:lnTo>
                          <a:lnTo>
                            <a:pt x="2285" y="19"/>
                          </a:lnTo>
                          <a:lnTo>
                            <a:pt x="2279" y="14"/>
                          </a:lnTo>
                          <a:lnTo>
                            <a:pt x="2272" y="10"/>
                          </a:lnTo>
                          <a:lnTo>
                            <a:pt x="2264" y="7"/>
                          </a:lnTo>
                          <a:lnTo>
                            <a:pt x="2257" y="3"/>
                          </a:lnTo>
                          <a:lnTo>
                            <a:pt x="2249" y="1"/>
                          </a:lnTo>
                          <a:lnTo>
                            <a:pt x="2240" y="0"/>
                          </a:lnTo>
                          <a:lnTo>
                            <a:pt x="2232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10" name="Freeform 674"/>
                    <p:cNvSpPr>
                      <a:spLocks/>
                    </p:cNvSpPr>
                    <p:nvPr/>
                  </p:nvSpPr>
                  <p:spPr bwMode="auto">
                    <a:xfrm flipH="1">
                      <a:off x="5450" y="3740"/>
                      <a:ext cx="117" cy="29"/>
                    </a:xfrm>
                    <a:custGeom>
                      <a:avLst/>
                      <a:gdLst>
                        <a:gd name="T0" fmla="*/ 618 w 701"/>
                        <a:gd name="T1" fmla="*/ 166 h 166"/>
                        <a:gd name="T2" fmla="*/ 635 w 701"/>
                        <a:gd name="T3" fmla="*/ 165 h 166"/>
                        <a:gd name="T4" fmla="*/ 650 w 701"/>
                        <a:gd name="T5" fmla="*/ 160 h 166"/>
                        <a:gd name="T6" fmla="*/ 664 w 701"/>
                        <a:gd name="T7" fmla="*/ 152 h 166"/>
                        <a:gd name="T8" fmla="*/ 677 w 701"/>
                        <a:gd name="T9" fmla="*/ 142 h 166"/>
                        <a:gd name="T10" fmla="*/ 687 w 701"/>
                        <a:gd name="T11" fmla="*/ 130 h 166"/>
                        <a:gd name="T12" fmla="*/ 695 w 701"/>
                        <a:gd name="T13" fmla="*/ 116 h 166"/>
                        <a:gd name="T14" fmla="*/ 700 w 701"/>
                        <a:gd name="T15" fmla="*/ 100 h 166"/>
                        <a:gd name="T16" fmla="*/ 701 w 701"/>
                        <a:gd name="T17" fmla="*/ 83 h 166"/>
                        <a:gd name="T18" fmla="*/ 700 w 701"/>
                        <a:gd name="T19" fmla="*/ 67 h 166"/>
                        <a:gd name="T20" fmla="*/ 695 w 701"/>
                        <a:gd name="T21" fmla="*/ 50 h 166"/>
                        <a:gd name="T22" fmla="*/ 687 w 701"/>
                        <a:gd name="T23" fmla="*/ 36 h 166"/>
                        <a:gd name="T24" fmla="*/ 677 w 701"/>
                        <a:gd name="T25" fmla="*/ 24 h 166"/>
                        <a:gd name="T26" fmla="*/ 664 w 701"/>
                        <a:gd name="T27" fmla="*/ 14 h 166"/>
                        <a:gd name="T28" fmla="*/ 650 w 701"/>
                        <a:gd name="T29" fmla="*/ 7 h 166"/>
                        <a:gd name="T30" fmla="*/ 635 w 701"/>
                        <a:gd name="T31" fmla="*/ 1 h 166"/>
                        <a:gd name="T32" fmla="*/ 618 w 701"/>
                        <a:gd name="T33" fmla="*/ 0 h 166"/>
                        <a:gd name="T34" fmla="*/ 75 w 701"/>
                        <a:gd name="T35" fmla="*/ 0 h 166"/>
                        <a:gd name="T36" fmla="*/ 58 w 701"/>
                        <a:gd name="T37" fmla="*/ 3 h 166"/>
                        <a:gd name="T38" fmla="*/ 44 w 701"/>
                        <a:gd name="T39" fmla="*/ 10 h 166"/>
                        <a:gd name="T40" fmla="*/ 30 w 701"/>
                        <a:gd name="T41" fmla="*/ 19 h 166"/>
                        <a:gd name="T42" fmla="*/ 19 w 701"/>
                        <a:gd name="T43" fmla="*/ 30 h 166"/>
                        <a:gd name="T44" fmla="*/ 10 w 701"/>
                        <a:gd name="T45" fmla="*/ 44 h 166"/>
                        <a:gd name="T46" fmla="*/ 4 w 701"/>
                        <a:gd name="T47" fmla="*/ 58 h 166"/>
                        <a:gd name="T48" fmla="*/ 0 w 701"/>
                        <a:gd name="T49" fmla="*/ 75 h 166"/>
                        <a:gd name="T50" fmla="*/ 0 w 701"/>
                        <a:gd name="T51" fmla="*/ 92 h 166"/>
                        <a:gd name="T52" fmla="*/ 4 w 701"/>
                        <a:gd name="T53" fmla="*/ 108 h 166"/>
                        <a:gd name="T54" fmla="*/ 10 w 701"/>
                        <a:gd name="T55" fmla="*/ 123 h 166"/>
                        <a:gd name="T56" fmla="*/ 19 w 701"/>
                        <a:gd name="T57" fmla="*/ 137 h 166"/>
                        <a:gd name="T58" fmla="*/ 30 w 701"/>
                        <a:gd name="T59" fmla="*/ 148 h 166"/>
                        <a:gd name="T60" fmla="*/ 44 w 701"/>
                        <a:gd name="T61" fmla="*/ 157 h 166"/>
                        <a:gd name="T62" fmla="*/ 58 w 701"/>
                        <a:gd name="T63" fmla="*/ 163 h 166"/>
                        <a:gd name="T64" fmla="*/ 75 w 701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1" h="166">
                          <a:moveTo>
                            <a:pt x="84" y="166"/>
                          </a:moveTo>
                          <a:lnTo>
                            <a:pt x="618" y="166"/>
                          </a:lnTo>
                          <a:lnTo>
                            <a:pt x="627" y="166"/>
                          </a:lnTo>
                          <a:lnTo>
                            <a:pt x="635" y="165"/>
                          </a:lnTo>
                          <a:lnTo>
                            <a:pt x="642" y="163"/>
                          </a:lnTo>
                          <a:lnTo>
                            <a:pt x="650" y="160"/>
                          </a:lnTo>
                          <a:lnTo>
                            <a:pt x="658" y="157"/>
                          </a:lnTo>
                          <a:lnTo>
                            <a:pt x="664" y="152"/>
                          </a:lnTo>
                          <a:lnTo>
                            <a:pt x="671" y="148"/>
                          </a:lnTo>
                          <a:lnTo>
                            <a:pt x="677" y="142"/>
                          </a:lnTo>
                          <a:lnTo>
                            <a:pt x="683" y="137"/>
                          </a:lnTo>
                          <a:lnTo>
                            <a:pt x="687" y="130"/>
                          </a:lnTo>
                          <a:lnTo>
                            <a:pt x="692" y="123"/>
                          </a:lnTo>
                          <a:lnTo>
                            <a:pt x="695" y="116"/>
                          </a:lnTo>
                          <a:lnTo>
                            <a:pt x="698" y="108"/>
                          </a:lnTo>
                          <a:lnTo>
                            <a:pt x="700" y="100"/>
                          </a:lnTo>
                          <a:lnTo>
                            <a:pt x="701" y="92"/>
                          </a:lnTo>
                          <a:lnTo>
                            <a:pt x="701" y="83"/>
                          </a:lnTo>
                          <a:lnTo>
                            <a:pt x="701" y="75"/>
                          </a:lnTo>
                          <a:lnTo>
                            <a:pt x="700" y="67"/>
                          </a:lnTo>
                          <a:lnTo>
                            <a:pt x="698" y="58"/>
                          </a:lnTo>
                          <a:lnTo>
                            <a:pt x="695" y="50"/>
                          </a:lnTo>
                          <a:lnTo>
                            <a:pt x="692" y="44"/>
                          </a:lnTo>
                          <a:lnTo>
                            <a:pt x="687" y="36"/>
                          </a:lnTo>
                          <a:lnTo>
                            <a:pt x="683" y="30"/>
                          </a:lnTo>
                          <a:lnTo>
                            <a:pt x="677" y="24"/>
                          </a:lnTo>
                          <a:lnTo>
                            <a:pt x="671" y="19"/>
                          </a:lnTo>
                          <a:lnTo>
                            <a:pt x="664" y="14"/>
                          </a:lnTo>
                          <a:lnTo>
                            <a:pt x="658" y="10"/>
                          </a:lnTo>
                          <a:lnTo>
                            <a:pt x="650" y="7"/>
                          </a:lnTo>
                          <a:lnTo>
                            <a:pt x="642" y="3"/>
                          </a:lnTo>
                          <a:lnTo>
                            <a:pt x="635" y="1"/>
                          </a:lnTo>
                          <a:lnTo>
                            <a:pt x="627" y="0"/>
                          </a:lnTo>
                          <a:lnTo>
                            <a:pt x="618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58" y="3"/>
                          </a:lnTo>
                          <a:lnTo>
                            <a:pt x="51" y="7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5" y="36"/>
                          </a:lnTo>
                          <a:lnTo>
                            <a:pt x="10" y="44"/>
                          </a:lnTo>
                          <a:lnTo>
                            <a:pt x="7" y="50"/>
                          </a:lnTo>
                          <a:lnTo>
                            <a:pt x="4" y="58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0" y="148"/>
                          </a:lnTo>
                          <a:lnTo>
                            <a:pt x="37" y="152"/>
                          </a:lnTo>
                          <a:lnTo>
                            <a:pt x="44" y="157"/>
                          </a:lnTo>
                          <a:lnTo>
                            <a:pt x="51" y="160"/>
                          </a:lnTo>
                          <a:lnTo>
                            <a:pt x="58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4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11" name="Freeform 675"/>
                    <p:cNvSpPr>
                      <a:spLocks/>
                    </p:cNvSpPr>
                    <p:nvPr/>
                  </p:nvSpPr>
                  <p:spPr bwMode="auto">
                    <a:xfrm flipH="1">
                      <a:off x="5299" y="3740"/>
                      <a:ext cx="118" cy="29"/>
                    </a:xfrm>
                    <a:custGeom>
                      <a:avLst/>
                      <a:gdLst>
                        <a:gd name="T0" fmla="*/ 617 w 702"/>
                        <a:gd name="T1" fmla="*/ 166 h 166"/>
                        <a:gd name="T2" fmla="*/ 635 w 702"/>
                        <a:gd name="T3" fmla="*/ 165 h 166"/>
                        <a:gd name="T4" fmla="*/ 650 w 702"/>
                        <a:gd name="T5" fmla="*/ 160 h 166"/>
                        <a:gd name="T6" fmla="*/ 665 w 702"/>
                        <a:gd name="T7" fmla="*/ 152 h 166"/>
                        <a:gd name="T8" fmla="*/ 677 w 702"/>
                        <a:gd name="T9" fmla="*/ 142 h 166"/>
                        <a:gd name="T10" fmla="*/ 688 w 702"/>
                        <a:gd name="T11" fmla="*/ 130 h 166"/>
                        <a:gd name="T12" fmla="*/ 695 w 702"/>
                        <a:gd name="T13" fmla="*/ 116 h 166"/>
                        <a:gd name="T14" fmla="*/ 700 w 702"/>
                        <a:gd name="T15" fmla="*/ 100 h 166"/>
                        <a:gd name="T16" fmla="*/ 702 w 702"/>
                        <a:gd name="T17" fmla="*/ 83 h 166"/>
                        <a:gd name="T18" fmla="*/ 700 w 702"/>
                        <a:gd name="T19" fmla="*/ 67 h 166"/>
                        <a:gd name="T20" fmla="*/ 695 w 702"/>
                        <a:gd name="T21" fmla="*/ 50 h 166"/>
                        <a:gd name="T22" fmla="*/ 688 w 702"/>
                        <a:gd name="T23" fmla="*/ 36 h 166"/>
                        <a:gd name="T24" fmla="*/ 677 w 702"/>
                        <a:gd name="T25" fmla="*/ 24 h 166"/>
                        <a:gd name="T26" fmla="*/ 665 w 702"/>
                        <a:gd name="T27" fmla="*/ 14 h 166"/>
                        <a:gd name="T28" fmla="*/ 650 w 702"/>
                        <a:gd name="T29" fmla="*/ 7 h 166"/>
                        <a:gd name="T30" fmla="*/ 635 w 702"/>
                        <a:gd name="T31" fmla="*/ 1 h 166"/>
                        <a:gd name="T32" fmla="*/ 617 w 702"/>
                        <a:gd name="T33" fmla="*/ 0 h 166"/>
                        <a:gd name="T34" fmla="*/ 75 w 702"/>
                        <a:gd name="T35" fmla="*/ 0 h 166"/>
                        <a:gd name="T36" fmla="*/ 59 w 702"/>
                        <a:gd name="T37" fmla="*/ 3 h 166"/>
                        <a:gd name="T38" fmla="*/ 44 w 702"/>
                        <a:gd name="T39" fmla="*/ 10 h 166"/>
                        <a:gd name="T40" fmla="*/ 30 w 702"/>
                        <a:gd name="T41" fmla="*/ 19 h 166"/>
                        <a:gd name="T42" fmla="*/ 19 w 702"/>
                        <a:gd name="T43" fmla="*/ 30 h 166"/>
                        <a:gd name="T44" fmla="*/ 10 w 702"/>
                        <a:gd name="T45" fmla="*/ 44 h 166"/>
                        <a:gd name="T46" fmla="*/ 4 w 702"/>
                        <a:gd name="T47" fmla="*/ 58 h 166"/>
                        <a:gd name="T48" fmla="*/ 1 w 702"/>
                        <a:gd name="T49" fmla="*/ 75 h 166"/>
                        <a:gd name="T50" fmla="*/ 1 w 702"/>
                        <a:gd name="T51" fmla="*/ 92 h 166"/>
                        <a:gd name="T52" fmla="*/ 4 w 702"/>
                        <a:gd name="T53" fmla="*/ 108 h 166"/>
                        <a:gd name="T54" fmla="*/ 10 w 702"/>
                        <a:gd name="T55" fmla="*/ 123 h 166"/>
                        <a:gd name="T56" fmla="*/ 19 w 702"/>
                        <a:gd name="T57" fmla="*/ 137 h 166"/>
                        <a:gd name="T58" fmla="*/ 30 w 702"/>
                        <a:gd name="T59" fmla="*/ 148 h 166"/>
                        <a:gd name="T60" fmla="*/ 44 w 702"/>
                        <a:gd name="T61" fmla="*/ 157 h 166"/>
                        <a:gd name="T62" fmla="*/ 59 w 702"/>
                        <a:gd name="T63" fmla="*/ 163 h 166"/>
                        <a:gd name="T64" fmla="*/ 75 w 702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2" h="166">
                          <a:moveTo>
                            <a:pt x="84" y="166"/>
                          </a:moveTo>
                          <a:lnTo>
                            <a:pt x="617" y="166"/>
                          </a:lnTo>
                          <a:lnTo>
                            <a:pt x="626" y="166"/>
                          </a:lnTo>
                          <a:lnTo>
                            <a:pt x="635" y="165"/>
                          </a:lnTo>
                          <a:lnTo>
                            <a:pt x="643" y="163"/>
                          </a:lnTo>
                          <a:lnTo>
                            <a:pt x="650" y="160"/>
                          </a:lnTo>
                          <a:lnTo>
                            <a:pt x="658" y="157"/>
                          </a:lnTo>
                          <a:lnTo>
                            <a:pt x="665" y="152"/>
                          </a:lnTo>
                          <a:lnTo>
                            <a:pt x="671" y="148"/>
                          </a:lnTo>
                          <a:lnTo>
                            <a:pt x="677" y="142"/>
                          </a:lnTo>
                          <a:lnTo>
                            <a:pt x="682" y="137"/>
                          </a:lnTo>
                          <a:lnTo>
                            <a:pt x="688" y="130"/>
                          </a:lnTo>
                          <a:lnTo>
                            <a:pt x="691" y="123"/>
                          </a:lnTo>
                          <a:lnTo>
                            <a:pt x="695" y="116"/>
                          </a:lnTo>
                          <a:lnTo>
                            <a:pt x="698" y="108"/>
                          </a:lnTo>
                          <a:lnTo>
                            <a:pt x="700" y="100"/>
                          </a:lnTo>
                          <a:lnTo>
                            <a:pt x="701" y="92"/>
                          </a:lnTo>
                          <a:lnTo>
                            <a:pt x="702" y="83"/>
                          </a:lnTo>
                          <a:lnTo>
                            <a:pt x="701" y="75"/>
                          </a:lnTo>
                          <a:lnTo>
                            <a:pt x="700" y="67"/>
                          </a:lnTo>
                          <a:lnTo>
                            <a:pt x="698" y="58"/>
                          </a:lnTo>
                          <a:lnTo>
                            <a:pt x="695" y="50"/>
                          </a:lnTo>
                          <a:lnTo>
                            <a:pt x="691" y="44"/>
                          </a:lnTo>
                          <a:lnTo>
                            <a:pt x="688" y="36"/>
                          </a:lnTo>
                          <a:lnTo>
                            <a:pt x="682" y="30"/>
                          </a:lnTo>
                          <a:lnTo>
                            <a:pt x="677" y="24"/>
                          </a:lnTo>
                          <a:lnTo>
                            <a:pt x="671" y="19"/>
                          </a:lnTo>
                          <a:lnTo>
                            <a:pt x="665" y="14"/>
                          </a:lnTo>
                          <a:lnTo>
                            <a:pt x="658" y="10"/>
                          </a:lnTo>
                          <a:lnTo>
                            <a:pt x="650" y="7"/>
                          </a:lnTo>
                          <a:lnTo>
                            <a:pt x="643" y="3"/>
                          </a:lnTo>
                          <a:lnTo>
                            <a:pt x="635" y="1"/>
                          </a:lnTo>
                          <a:lnTo>
                            <a:pt x="626" y="0"/>
                          </a:lnTo>
                          <a:lnTo>
                            <a:pt x="617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59" y="3"/>
                          </a:lnTo>
                          <a:lnTo>
                            <a:pt x="51" y="7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9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4" y="36"/>
                          </a:lnTo>
                          <a:lnTo>
                            <a:pt x="10" y="44"/>
                          </a:lnTo>
                          <a:lnTo>
                            <a:pt x="6" y="50"/>
                          </a:lnTo>
                          <a:lnTo>
                            <a:pt x="4" y="58"/>
                          </a:lnTo>
                          <a:lnTo>
                            <a:pt x="2" y="67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0" y="148"/>
                          </a:lnTo>
                          <a:lnTo>
                            <a:pt x="37" y="152"/>
                          </a:lnTo>
                          <a:lnTo>
                            <a:pt x="44" y="157"/>
                          </a:lnTo>
                          <a:lnTo>
                            <a:pt x="51" y="160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4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12" name="Freeform 676"/>
                    <p:cNvSpPr>
                      <a:spLocks/>
                    </p:cNvSpPr>
                    <p:nvPr/>
                  </p:nvSpPr>
                  <p:spPr bwMode="auto">
                    <a:xfrm flipH="1">
                      <a:off x="5148" y="3740"/>
                      <a:ext cx="118" cy="29"/>
                    </a:xfrm>
                    <a:custGeom>
                      <a:avLst/>
                      <a:gdLst>
                        <a:gd name="T0" fmla="*/ 618 w 701"/>
                        <a:gd name="T1" fmla="*/ 166 h 166"/>
                        <a:gd name="T2" fmla="*/ 635 w 701"/>
                        <a:gd name="T3" fmla="*/ 165 h 166"/>
                        <a:gd name="T4" fmla="*/ 651 w 701"/>
                        <a:gd name="T5" fmla="*/ 160 h 166"/>
                        <a:gd name="T6" fmla="*/ 665 w 701"/>
                        <a:gd name="T7" fmla="*/ 152 h 166"/>
                        <a:gd name="T8" fmla="*/ 677 w 701"/>
                        <a:gd name="T9" fmla="*/ 142 h 166"/>
                        <a:gd name="T10" fmla="*/ 687 w 701"/>
                        <a:gd name="T11" fmla="*/ 130 h 166"/>
                        <a:gd name="T12" fmla="*/ 695 w 701"/>
                        <a:gd name="T13" fmla="*/ 116 h 166"/>
                        <a:gd name="T14" fmla="*/ 700 w 701"/>
                        <a:gd name="T15" fmla="*/ 100 h 166"/>
                        <a:gd name="T16" fmla="*/ 701 w 701"/>
                        <a:gd name="T17" fmla="*/ 83 h 166"/>
                        <a:gd name="T18" fmla="*/ 700 w 701"/>
                        <a:gd name="T19" fmla="*/ 67 h 166"/>
                        <a:gd name="T20" fmla="*/ 695 w 701"/>
                        <a:gd name="T21" fmla="*/ 50 h 166"/>
                        <a:gd name="T22" fmla="*/ 687 w 701"/>
                        <a:gd name="T23" fmla="*/ 36 h 166"/>
                        <a:gd name="T24" fmla="*/ 677 w 701"/>
                        <a:gd name="T25" fmla="*/ 24 h 166"/>
                        <a:gd name="T26" fmla="*/ 665 w 701"/>
                        <a:gd name="T27" fmla="*/ 14 h 166"/>
                        <a:gd name="T28" fmla="*/ 651 w 701"/>
                        <a:gd name="T29" fmla="*/ 7 h 166"/>
                        <a:gd name="T30" fmla="*/ 635 w 701"/>
                        <a:gd name="T31" fmla="*/ 1 h 166"/>
                        <a:gd name="T32" fmla="*/ 618 w 701"/>
                        <a:gd name="T33" fmla="*/ 0 h 166"/>
                        <a:gd name="T34" fmla="*/ 75 w 701"/>
                        <a:gd name="T35" fmla="*/ 0 h 166"/>
                        <a:gd name="T36" fmla="*/ 60 w 701"/>
                        <a:gd name="T37" fmla="*/ 3 h 166"/>
                        <a:gd name="T38" fmla="*/ 44 w 701"/>
                        <a:gd name="T39" fmla="*/ 10 h 166"/>
                        <a:gd name="T40" fmla="*/ 31 w 701"/>
                        <a:gd name="T41" fmla="*/ 19 h 166"/>
                        <a:gd name="T42" fmla="*/ 19 w 701"/>
                        <a:gd name="T43" fmla="*/ 30 h 166"/>
                        <a:gd name="T44" fmla="*/ 10 w 701"/>
                        <a:gd name="T45" fmla="*/ 44 h 166"/>
                        <a:gd name="T46" fmla="*/ 4 w 701"/>
                        <a:gd name="T47" fmla="*/ 58 h 166"/>
                        <a:gd name="T48" fmla="*/ 0 w 701"/>
                        <a:gd name="T49" fmla="*/ 75 h 166"/>
                        <a:gd name="T50" fmla="*/ 0 w 701"/>
                        <a:gd name="T51" fmla="*/ 92 h 166"/>
                        <a:gd name="T52" fmla="*/ 4 w 701"/>
                        <a:gd name="T53" fmla="*/ 108 h 166"/>
                        <a:gd name="T54" fmla="*/ 10 w 701"/>
                        <a:gd name="T55" fmla="*/ 123 h 166"/>
                        <a:gd name="T56" fmla="*/ 19 w 701"/>
                        <a:gd name="T57" fmla="*/ 137 h 166"/>
                        <a:gd name="T58" fmla="*/ 31 w 701"/>
                        <a:gd name="T59" fmla="*/ 148 h 166"/>
                        <a:gd name="T60" fmla="*/ 44 w 701"/>
                        <a:gd name="T61" fmla="*/ 157 h 166"/>
                        <a:gd name="T62" fmla="*/ 60 w 701"/>
                        <a:gd name="T63" fmla="*/ 163 h 166"/>
                        <a:gd name="T64" fmla="*/ 75 w 701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1" h="166">
                          <a:moveTo>
                            <a:pt x="84" y="166"/>
                          </a:moveTo>
                          <a:lnTo>
                            <a:pt x="618" y="166"/>
                          </a:lnTo>
                          <a:lnTo>
                            <a:pt x="627" y="166"/>
                          </a:lnTo>
                          <a:lnTo>
                            <a:pt x="635" y="165"/>
                          </a:lnTo>
                          <a:lnTo>
                            <a:pt x="643" y="163"/>
                          </a:lnTo>
                          <a:lnTo>
                            <a:pt x="651" y="160"/>
                          </a:lnTo>
                          <a:lnTo>
                            <a:pt x="658" y="157"/>
                          </a:lnTo>
                          <a:lnTo>
                            <a:pt x="665" y="152"/>
                          </a:lnTo>
                          <a:lnTo>
                            <a:pt x="672" y="148"/>
                          </a:lnTo>
                          <a:lnTo>
                            <a:pt x="677" y="142"/>
                          </a:lnTo>
                          <a:lnTo>
                            <a:pt x="683" y="137"/>
                          </a:lnTo>
                          <a:lnTo>
                            <a:pt x="687" y="130"/>
                          </a:lnTo>
                          <a:lnTo>
                            <a:pt x="692" y="123"/>
                          </a:lnTo>
                          <a:lnTo>
                            <a:pt x="695" y="116"/>
                          </a:lnTo>
                          <a:lnTo>
                            <a:pt x="698" y="108"/>
                          </a:lnTo>
                          <a:lnTo>
                            <a:pt x="700" y="100"/>
                          </a:lnTo>
                          <a:lnTo>
                            <a:pt x="701" y="92"/>
                          </a:lnTo>
                          <a:lnTo>
                            <a:pt x="701" y="83"/>
                          </a:lnTo>
                          <a:lnTo>
                            <a:pt x="701" y="75"/>
                          </a:lnTo>
                          <a:lnTo>
                            <a:pt x="700" y="67"/>
                          </a:lnTo>
                          <a:lnTo>
                            <a:pt x="698" y="58"/>
                          </a:lnTo>
                          <a:lnTo>
                            <a:pt x="695" y="50"/>
                          </a:lnTo>
                          <a:lnTo>
                            <a:pt x="692" y="44"/>
                          </a:lnTo>
                          <a:lnTo>
                            <a:pt x="687" y="36"/>
                          </a:lnTo>
                          <a:lnTo>
                            <a:pt x="683" y="30"/>
                          </a:lnTo>
                          <a:lnTo>
                            <a:pt x="677" y="24"/>
                          </a:lnTo>
                          <a:lnTo>
                            <a:pt x="672" y="19"/>
                          </a:lnTo>
                          <a:lnTo>
                            <a:pt x="665" y="14"/>
                          </a:lnTo>
                          <a:lnTo>
                            <a:pt x="658" y="10"/>
                          </a:lnTo>
                          <a:lnTo>
                            <a:pt x="651" y="7"/>
                          </a:lnTo>
                          <a:lnTo>
                            <a:pt x="643" y="3"/>
                          </a:lnTo>
                          <a:lnTo>
                            <a:pt x="635" y="1"/>
                          </a:lnTo>
                          <a:lnTo>
                            <a:pt x="627" y="0"/>
                          </a:lnTo>
                          <a:lnTo>
                            <a:pt x="618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60" y="3"/>
                          </a:lnTo>
                          <a:lnTo>
                            <a:pt x="52" y="7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5" y="36"/>
                          </a:lnTo>
                          <a:lnTo>
                            <a:pt x="10" y="44"/>
                          </a:lnTo>
                          <a:lnTo>
                            <a:pt x="7" y="50"/>
                          </a:lnTo>
                          <a:lnTo>
                            <a:pt x="4" y="58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1" y="148"/>
                          </a:lnTo>
                          <a:lnTo>
                            <a:pt x="38" y="152"/>
                          </a:lnTo>
                          <a:lnTo>
                            <a:pt x="44" y="157"/>
                          </a:lnTo>
                          <a:lnTo>
                            <a:pt x="52" y="160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4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13" name="Freeform 677"/>
                    <p:cNvSpPr>
                      <a:spLocks/>
                    </p:cNvSpPr>
                    <p:nvPr/>
                  </p:nvSpPr>
                  <p:spPr bwMode="auto">
                    <a:xfrm flipH="1">
                      <a:off x="4996" y="3740"/>
                      <a:ext cx="118" cy="29"/>
                    </a:xfrm>
                    <a:custGeom>
                      <a:avLst/>
                      <a:gdLst>
                        <a:gd name="T0" fmla="*/ 618 w 701"/>
                        <a:gd name="T1" fmla="*/ 166 h 166"/>
                        <a:gd name="T2" fmla="*/ 634 w 701"/>
                        <a:gd name="T3" fmla="*/ 165 h 166"/>
                        <a:gd name="T4" fmla="*/ 649 w 701"/>
                        <a:gd name="T5" fmla="*/ 160 h 166"/>
                        <a:gd name="T6" fmla="*/ 664 w 701"/>
                        <a:gd name="T7" fmla="*/ 152 h 166"/>
                        <a:gd name="T8" fmla="*/ 677 w 701"/>
                        <a:gd name="T9" fmla="*/ 142 h 166"/>
                        <a:gd name="T10" fmla="*/ 687 w 701"/>
                        <a:gd name="T11" fmla="*/ 130 h 166"/>
                        <a:gd name="T12" fmla="*/ 694 w 701"/>
                        <a:gd name="T13" fmla="*/ 116 h 166"/>
                        <a:gd name="T14" fmla="*/ 699 w 701"/>
                        <a:gd name="T15" fmla="*/ 100 h 166"/>
                        <a:gd name="T16" fmla="*/ 701 w 701"/>
                        <a:gd name="T17" fmla="*/ 83 h 166"/>
                        <a:gd name="T18" fmla="*/ 699 w 701"/>
                        <a:gd name="T19" fmla="*/ 67 h 166"/>
                        <a:gd name="T20" fmla="*/ 694 w 701"/>
                        <a:gd name="T21" fmla="*/ 50 h 166"/>
                        <a:gd name="T22" fmla="*/ 687 w 701"/>
                        <a:gd name="T23" fmla="*/ 36 h 166"/>
                        <a:gd name="T24" fmla="*/ 677 w 701"/>
                        <a:gd name="T25" fmla="*/ 24 h 166"/>
                        <a:gd name="T26" fmla="*/ 664 w 701"/>
                        <a:gd name="T27" fmla="*/ 14 h 166"/>
                        <a:gd name="T28" fmla="*/ 649 w 701"/>
                        <a:gd name="T29" fmla="*/ 7 h 166"/>
                        <a:gd name="T30" fmla="*/ 634 w 701"/>
                        <a:gd name="T31" fmla="*/ 1 h 166"/>
                        <a:gd name="T32" fmla="*/ 618 w 701"/>
                        <a:gd name="T33" fmla="*/ 0 h 166"/>
                        <a:gd name="T34" fmla="*/ 74 w 701"/>
                        <a:gd name="T35" fmla="*/ 0 h 166"/>
                        <a:gd name="T36" fmla="*/ 58 w 701"/>
                        <a:gd name="T37" fmla="*/ 3 h 166"/>
                        <a:gd name="T38" fmla="*/ 43 w 701"/>
                        <a:gd name="T39" fmla="*/ 10 h 166"/>
                        <a:gd name="T40" fmla="*/ 29 w 701"/>
                        <a:gd name="T41" fmla="*/ 19 h 166"/>
                        <a:gd name="T42" fmla="*/ 18 w 701"/>
                        <a:gd name="T43" fmla="*/ 30 h 166"/>
                        <a:gd name="T44" fmla="*/ 10 w 701"/>
                        <a:gd name="T45" fmla="*/ 44 h 166"/>
                        <a:gd name="T46" fmla="*/ 3 w 701"/>
                        <a:gd name="T47" fmla="*/ 58 h 166"/>
                        <a:gd name="T48" fmla="*/ 0 w 701"/>
                        <a:gd name="T49" fmla="*/ 75 h 166"/>
                        <a:gd name="T50" fmla="*/ 0 w 701"/>
                        <a:gd name="T51" fmla="*/ 92 h 166"/>
                        <a:gd name="T52" fmla="*/ 3 w 701"/>
                        <a:gd name="T53" fmla="*/ 108 h 166"/>
                        <a:gd name="T54" fmla="*/ 10 w 701"/>
                        <a:gd name="T55" fmla="*/ 123 h 166"/>
                        <a:gd name="T56" fmla="*/ 18 w 701"/>
                        <a:gd name="T57" fmla="*/ 137 h 166"/>
                        <a:gd name="T58" fmla="*/ 29 w 701"/>
                        <a:gd name="T59" fmla="*/ 148 h 166"/>
                        <a:gd name="T60" fmla="*/ 43 w 701"/>
                        <a:gd name="T61" fmla="*/ 157 h 166"/>
                        <a:gd name="T62" fmla="*/ 58 w 701"/>
                        <a:gd name="T63" fmla="*/ 163 h 166"/>
                        <a:gd name="T64" fmla="*/ 74 w 701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1" h="166">
                          <a:moveTo>
                            <a:pt x="83" y="166"/>
                          </a:moveTo>
                          <a:lnTo>
                            <a:pt x="618" y="166"/>
                          </a:lnTo>
                          <a:lnTo>
                            <a:pt x="625" y="166"/>
                          </a:lnTo>
                          <a:lnTo>
                            <a:pt x="634" y="165"/>
                          </a:lnTo>
                          <a:lnTo>
                            <a:pt x="642" y="163"/>
                          </a:lnTo>
                          <a:lnTo>
                            <a:pt x="649" y="160"/>
                          </a:lnTo>
                          <a:lnTo>
                            <a:pt x="657" y="157"/>
                          </a:lnTo>
                          <a:lnTo>
                            <a:pt x="664" y="152"/>
                          </a:lnTo>
                          <a:lnTo>
                            <a:pt x="670" y="148"/>
                          </a:lnTo>
                          <a:lnTo>
                            <a:pt x="677" y="142"/>
                          </a:lnTo>
                          <a:lnTo>
                            <a:pt x="681" y="137"/>
                          </a:lnTo>
                          <a:lnTo>
                            <a:pt x="687" y="130"/>
                          </a:lnTo>
                          <a:lnTo>
                            <a:pt x="691" y="123"/>
                          </a:lnTo>
                          <a:lnTo>
                            <a:pt x="694" y="116"/>
                          </a:lnTo>
                          <a:lnTo>
                            <a:pt x="697" y="108"/>
                          </a:lnTo>
                          <a:lnTo>
                            <a:pt x="699" y="100"/>
                          </a:lnTo>
                          <a:lnTo>
                            <a:pt x="701" y="92"/>
                          </a:lnTo>
                          <a:lnTo>
                            <a:pt x="701" y="83"/>
                          </a:lnTo>
                          <a:lnTo>
                            <a:pt x="701" y="75"/>
                          </a:lnTo>
                          <a:lnTo>
                            <a:pt x="699" y="67"/>
                          </a:lnTo>
                          <a:lnTo>
                            <a:pt x="697" y="58"/>
                          </a:lnTo>
                          <a:lnTo>
                            <a:pt x="694" y="50"/>
                          </a:lnTo>
                          <a:lnTo>
                            <a:pt x="691" y="44"/>
                          </a:lnTo>
                          <a:lnTo>
                            <a:pt x="687" y="36"/>
                          </a:lnTo>
                          <a:lnTo>
                            <a:pt x="681" y="30"/>
                          </a:lnTo>
                          <a:lnTo>
                            <a:pt x="677" y="24"/>
                          </a:lnTo>
                          <a:lnTo>
                            <a:pt x="670" y="19"/>
                          </a:lnTo>
                          <a:lnTo>
                            <a:pt x="664" y="14"/>
                          </a:lnTo>
                          <a:lnTo>
                            <a:pt x="657" y="10"/>
                          </a:lnTo>
                          <a:lnTo>
                            <a:pt x="649" y="7"/>
                          </a:lnTo>
                          <a:lnTo>
                            <a:pt x="642" y="3"/>
                          </a:lnTo>
                          <a:lnTo>
                            <a:pt x="634" y="1"/>
                          </a:lnTo>
                          <a:lnTo>
                            <a:pt x="625" y="0"/>
                          </a:lnTo>
                          <a:lnTo>
                            <a:pt x="618" y="0"/>
                          </a:lnTo>
                          <a:lnTo>
                            <a:pt x="83" y="0"/>
                          </a:lnTo>
                          <a:lnTo>
                            <a:pt x="74" y="0"/>
                          </a:lnTo>
                          <a:lnTo>
                            <a:pt x="66" y="1"/>
                          </a:lnTo>
                          <a:lnTo>
                            <a:pt x="58" y="3"/>
                          </a:lnTo>
                          <a:lnTo>
                            <a:pt x="50" y="7"/>
                          </a:lnTo>
                          <a:lnTo>
                            <a:pt x="43" y="10"/>
                          </a:lnTo>
                          <a:lnTo>
                            <a:pt x="36" y="14"/>
                          </a:lnTo>
                          <a:lnTo>
                            <a:pt x="29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6"/>
                          </a:lnTo>
                          <a:lnTo>
                            <a:pt x="10" y="44"/>
                          </a:lnTo>
                          <a:lnTo>
                            <a:pt x="6" y="50"/>
                          </a:lnTo>
                          <a:lnTo>
                            <a:pt x="3" y="58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29" y="148"/>
                          </a:lnTo>
                          <a:lnTo>
                            <a:pt x="36" y="152"/>
                          </a:lnTo>
                          <a:lnTo>
                            <a:pt x="43" y="157"/>
                          </a:lnTo>
                          <a:lnTo>
                            <a:pt x="50" y="160"/>
                          </a:lnTo>
                          <a:lnTo>
                            <a:pt x="58" y="163"/>
                          </a:lnTo>
                          <a:lnTo>
                            <a:pt x="66" y="165"/>
                          </a:lnTo>
                          <a:lnTo>
                            <a:pt x="74" y="166"/>
                          </a:lnTo>
                          <a:lnTo>
                            <a:pt x="83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14" name="Freeform 678"/>
                    <p:cNvSpPr>
                      <a:spLocks/>
                    </p:cNvSpPr>
                    <p:nvPr/>
                  </p:nvSpPr>
                  <p:spPr bwMode="auto">
                    <a:xfrm flipH="1">
                      <a:off x="4744" y="3740"/>
                      <a:ext cx="163" cy="29"/>
                    </a:xfrm>
                    <a:custGeom>
                      <a:avLst/>
                      <a:gdLst>
                        <a:gd name="T0" fmla="*/ 84 w 966"/>
                        <a:gd name="T1" fmla="*/ 0 h 168"/>
                        <a:gd name="T2" fmla="*/ 66 w 966"/>
                        <a:gd name="T3" fmla="*/ 2 h 168"/>
                        <a:gd name="T4" fmla="*/ 51 w 966"/>
                        <a:gd name="T5" fmla="*/ 7 h 168"/>
                        <a:gd name="T6" fmla="*/ 37 w 966"/>
                        <a:gd name="T7" fmla="*/ 14 h 168"/>
                        <a:gd name="T8" fmla="*/ 24 w 966"/>
                        <a:gd name="T9" fmla="*/ 25 h 168"/>
                        <a:gd name="T10" fmla="*/ 15 w 966"/>
                        <a:gd name="T11" fmla="*/ 37 h 168"/>
                        <a:gd name="T12" fmla="*/ 7 w 966"/>
                        <a:gd name="T13" fmla="*/ 52 h 168"/>
                        <a:gd name="T14" fmla="*/ 1 w 966"/>
                        <a:gd name="T15" fmla="*/ 67 h 168"/>
                        <a:gd name="T16" fmla="*/ 0 w 966"/>
                        <a:gd name="T17" fmla="*/ 84 h 168"/>
                        <a:gd name="T18" fmla="*/ 1 w 966"/>
                        <a:gd name="T19" fmla="*/ 101 h 168"/>
                        <a:gd name="T20" fmla="*/ 7 w 966"/>
                        <a:gd name="T21" fmla="*/ 116 h 168"/>
                        <a:gd name="T22" fmla="*/ 15 w 966"/>
                        <a:gd name="T23" fmla="*/ 130 h 168"/>
                        <a:gd name="T24" fmla="*/ 24 w 966"/>
                        <a:gd name="T25" fmla="*/ 144 h 168"/>
                        <a:gd name="T26" fmla="*/ 37 w 966"/>
                        <a:gd name="T27" fmla="*/ 153 h 168"/>
                        <a:gd name="T28" fmla="*/ 51 w 966"/>
                        <a:gd name="T29" fmla="*/ 161 h 168"/>
                        <a:gd name="T30" fmla="*/ 67 w 966"/>
                        <a:gd name="T31" fmla="*/ 165 h 168"/>
                        <a:gd name="T32" fmla="*/ 84 w 966"/>
                        <a:gd name="T33" fmla="*/ 168 h 168"/>
                        <a:gd name="T34" fmla="*/ 891 w 966"/>
                        <a:gd name="T35" fmla="*/ 166 h 168"/>
                        <a:gd name="T36" fmla="*/ 908 w 966"/>
                        <a:gd name="T37" fmla="*/ 163 h 168"/>
                        <a:gd name="T38" fmla="*/ 922 w 966"/>
                        <a:gd name="T39" fmla="*/ 157 h 168"/>
                        <a:gd name="T40" fmla="*/ 935 w 966"/>
                        <a:gd name="T41" fmla="*/ 148 h 168"/>
                        <a:gd name="T42" fmla="*/ 947 w 966"/>
                        <a:gd name="T43" fmla="*/ 137 h 168"/>
                        <a:gd name="T44" fmla="*/ 956 w 966"/>
                        <a:gd name="T45" fmla="*/ 123 h 168"/>
                        <a:gd name="T46" fmla="*/ 963 w 966"/>
                        <a:gd name="T47" fmla="*/ 108 h 168"/>
                        <a:gd name="T48" fmla="*/ 966 w 966"/>
                        <a:gd name="T49" fmla="*/ 92 h 168"/>
                        <a:gd name="T50" fmla="*/ 966 w 966"/>
                        <a:gd name="T51" fmla="*/ 75 h 168"/>
                        <a:gd name="T52" fmla="*/ 963 w 966"/>
                        <a:gd name="T53" fmla="*/ 58 h 168"/>
                        <a:gd name="T54" fmla="*/ 956 w 966"/>
                        <a:gd name="T55" fmla="*/ 44 h 168"/>
                        <a:gd name="T56" fmla="*/ 947 w 966"/>
                        <a:gd name="T57" fmla="*/ 30 h 168"/>
                        <a:gd name="T58" fmla="*/ 935 w 966"/>
                        <a:gd name="T59" fmla="*/ 19 h 168"/>
                        <a:gd name="T60" fmla="*/ 922 w 966"/>
                        <a:gd name="T61" fmla="*/ 10 h 168"/>
                        <a:gd name="T62" fmla="*/ 907 w 966"/>
                        <a:gd name="T63" fmla="*/ 3 h 168"/>
                        <a:gd name="T64" fmla="*/ 891 w 966"/>
                        <a:gd name="T65" fmla="*/ 0 h 1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966" h="168">
                          <a:moveTo>
                            <a:pt x="883" y="0"/>
                          </a:moveTo>
                          <a:lnTo>
                            <a:pt x="84" y="0"/>
                          </a:lnTo>
                          <a:lnTo>
                            <a:pt x="75" y="1"/>
                          </a:lnTo>
                          <a:lnTo>
                            <a:pt x="66" y="2"/>
                          </a:lnTo>
                          <a:lnTo>
                            <a:pt x="59" y="5"/>
                          </a:lnTo>
                          <a:lnTo>
                            <a:pt x="51" y="7"/>
                          </a:lnTo>
                          <a:lnTo>
                            <a:pt x="43" y="11"/>
                          </a:lnTo>
                          <a:lnTo>
                            <a:pt x="37" y="14"/>
                          </a:lnTo>
                          <a:lnTo>
                            <a:pt x="30" y="20"/>
                          </a:lnTo>
                          <a:lnTo>
                            <a:pt x="24" y="25"/>
                          </a:lnTo>
                          <a:lnTo>
                            <a:pt x="19" y="31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2"/>
                          </a:lnTo>
                          <a:lnTo>
                            <a:pt x="4" y="59"/>
                          </a:lnTo>
                          <a:lnTo>
                            <a:pt x="1" y="67"/>
                          </a:lnTo>
                          <a:lnTo>
                            <a:pt x="0" y="76"/>
                          </a:lnTo>
                          <a:lnTo>
                            <a:pt x="0" y="84"/>
                          </a:lnTo>
                          <a:lnTo>
                            <a:pt x="0" y="92"/>
                          </a:lnTo>
                          <a:lnTo>
                            <a:pt x="1" y="101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4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4"/>
                          </a:lnTo>
                          <a:lnTo>
                            <a:pt x="30" y="149"/>
                          </a:lnTo>
                          <a:lnTo>
                            <a:pt x="37" y="153"/>
                          </a:lnTo>
                          <a:lnTo>
                            <a:pt x="44" y="158"/>
                          </a:lnTo>
                          <a:lnTo>
                            <a:pt x="51" y="161"/>
                          </a:lnTo>
                          <a:lnTo>
                            <a:pt x="59" y="164"/>
                          </a:lnTo>
                          <a:lnTo>
                            <a:pt x="67" y="165"/>
                          </a:lnTo>
                          <a:lnTo>
                            <a:pt x="75" y="168"/>
                          </a:lnTo>
                          <a:lnTo>
                            <a:pt x="84" y="168"/>
                          </a:lnTo>
                          <a:lnTo>
                            <a:pt x="883" y="166"/>
                          </a:lnTo>
                          <a:lnTo>
                            <a:pt x="891" y="166"/>
                          </a:lnTo>
                          <a:lnTo>
                            <a:pt x="899" y="165"/>
                          </a:lnTo>
                          <a:lnTo>
                            <a:pt x="908" y="163"/>
                          </a:lnTo>
                          <a:lnTo>
                            <a:pt x="915" y="160"/>
                          </a:lnTo>
                          <a:lnTo>
                            <a:pt x="922" y="157"/>
                          </a:lnTo>
                          <a:lnTo>
                            <a:pt x="929" y="152"/>
                          </a:lnTo>
                          <a:lnTo>
                            <a:pt x="935" y="148"/>
                          </a:lnTo>
                          <a:lnTo>
                            <a:pt x="942" y="142"/>
                          </a:lnTo>
                          <a:lnTo>
                            <a:pt x="947" y="137"/>
                          </a:lnTo>
                          <a:lnTo>
                            <a:pt x="952" y="130"/>
                          </a:lnTo>
                          <a:lnTo>
                            <a:pt x="956" y="123"/>
                          </a:lnTo>
                          <a:lnTo>
                            <a:pt x="959" y="116"/>
                          </a:lnTo>
                          <a:lnTo>
                            <a:pt x="963" y="108"/>
                          </a:lnTo>
                          <a:lnTo>
                            <a:pt x="965" y="100"/>
                          </a:lnTo>
                          <a:lnTo>
                            <a:pt x="966" y="92"/>
                          </a:lnTo>
                          <a:lnTo>
                            <a:pt x="966" y="83"/>
                          </a:lnTo>
                          <a:lnTo>
                            <a:pt x="966" y="75"/>
                          </a:lnTo>
                          <a:lnTo>
                            <a:pt x="965" y="67"/>
                          </a:lnTo>
                          <a:lnTo>
                            <a:pt x="963" y="58"/>
                          </a:lnTo>
                          <a:lnTo>
                            <a:pt x="959" y="50"/>
                          </a:lnTo>
                          <a:lnTo>
                            <a:pt x="956" y="44"/>
                          </a:lnTo>
                          <a:lnTo>
                            <a:pt x="952" y="36"/>
                          </a:lnTo>
                          <a:lnTo>
                            <a:pt x="947" y="30"/>
                          </a:lnTo>
                          <a:lnTo>
                            <a:pt x="942" y="24"/>
                          </a:lnTo>
                          <a:lnTo>
                            <a:pt x="935" y="19"/>
                          </a:lnTo>
                          <a:lnTo>
                            <a:pt x="929" y="14"/>
                          </a:lnTo>
                          <a:lnTo>
                            <a:pt x="922" y="10"/>
                          </a:lnTo>
                          <a:lnTo>
                            <a:pt x="914" y="7"/>
                          </a:lnTo>
                          <a:lnTo>
                            <a:pt x="907" y="3"/>
                          </a:lnTo>
                          <a:lnTo>
                            <a:pt x="899" y="1"/>
                          </a:lnTo>
                          <a:lnTo>
                            <a:pt x="891" y="0"/>
                          </a:lnTo>
                          <a:lnTo>
                            <a:pt x="883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15" name="Freeform 679"/>
                    <p:cNvSpPr>
                      <a:spLocks/>
                    </p:cNvSpPr>
                    <p:nvPr/>
                  </p:nvSpPr>
                  <p:spPr bwMode="auto">
                    <a:xfrm flipH="1">
                      <a:off x="4653" y="3621"/>
                      <a:ext cx="69" cy="29"/>
                    </a:xfrm>
                    <a:custGeom>
                      <a:avLst/>
                      <a:gdLst>
                        <a:gd name="T0" fmla="*/ 326 w 410"/>
                        <a:gd name="T1" fmla="*/ 167 h 167"/>
                        <a:gd name="T2" fmla="*/ 343 w 410"/>
                        <a:gd name="T3" fmla="*/ 165 h 167"/>
                        <a:gd name="T4" fmla="*/ 358 w 410"/>
                        <a:gd name="T5" fmla="*/ 161 h 167"/>
                        <a:gd name="T6" fmla="*/ 373 w 410"/>
                        <a:gd name="T7" fmla="*/ 153 h 167"/>
                        <a:gd name="T8" fmla="*/ 385 w 410"/>
                        <a:gd name="T9" fmla="*/ 142 h 167"/>
                        <a:gd name="T10" fmla="*/ 396 w 410"/>
                        <a:gd name="T11" fmla="*/ 130 h 167"/>
                        <a:gd name="T12" fmla="*/ 403 w 410"/>
                        <a:gd name="T13" fmla="*/ 116 h 167"/>
                        <a:gd name="T14" fmla="*/ 408 w 410"/>
                        <a:gd name="T15" fmla="*/ 100 h 167"/>
                        <a:gd name="T16" fmla="*/ 410 w 410"/>
                        <a:gd name="T17" fmla="*/ 83 h 167"/>
                        <a:gd name="T18" fmla="*/ 408 w 410"/>
                        <a:gd name="T19" fmla="*/ 66 h 167"/>
                        <a:gd name="T20" fmla="*/ 403 w 410"/>
                        <a:gd name="T21" fmla="*/ 51 h 167"/>
                        <a:gd name="T22" fmla="*/ 396 w 410"/>
                        <a:gd name="T23" fmla="*/ 37 h 167"/>
                        <a:gd name="T24" fmla="*/ 385 w 410"/>
                        <a:gd name="T25" fmla="*/ 24 h 167"/>
                        <a:gd name="T26" fmla="*/ 373 w 410"/>
                        <a:gd name="T27" fmla="*/ 14 h 167"/>
                        <a:gd name="T28" fmla="*/ 358 w 410"/>
                        <a:gd name="T29" fmla="*/ 6 h 167"/>
                        <a:gd name="T30" fmla="*/ 343 w 410"/>
                        <a:gd name="T31" fmla="*/ 2 h 167"/>
                        <a:gd name="T32" fmla="*/ 326 w 410"/>
                        <a:gd name="T33" fmla="*/ 0 h 167"/>
                        <a:gd name="T34" fmla="*/ 75 w 410"/>
                        <a:gd name="T35" fmla="*/ 1 h 167"/>
                        <a:gd name="T36" fmla="*/ 59 w 410"/>
                        <a:gd name="T37" fmla="*/ 4 h 167"/>
                        <a:gd name="T38" fmla="*/ 44 w 410"/>
                        <a:gd name="T39" fmla="*/ 10 h 167"/>
                        <a:gd name="T40" fmla="*/ 30 w 410"/>
                        <a:gd name="T41" fmla="*/ 19 h 167"/>
                        <a:gd name="T42" fmla="*/ 18 w 410"/>
                        <a:gd name="T43" fmla="*/ 30 h 167"/>
                        <a:gd name="T44" fmla="*/ 10 w 410"/>
                        <a:gd name="T45" fmla="*/ 43 h 167"/>
                        <a:gd name="T46" fmla="*/ 3 w 410"/>
                        <a:gd name="T47" fmla="*/ 59 h 167"/>
                        <a:gd name="T48" fmla="*/ 0 w 410"/>
                        <a:gd name="T49" fmla="*/ 75 h 167"/>
                        <a:gd name="T50" fmla="*/ 0 w 410"/>
                        <a:gd name="T51" fmla="*/ 92 h 167"/>
                        <a:gd name="T52" fmla="*/ 3 w 410"/>
                        <a:gd name="T53" fmla="*/ 108 h 167"/>
                        <a:gd name="T54" fmla="*/ 10 w 410"/>
                        <a:gd name="T55" fmla="*/ 123 h 167"/>
                        <a:gd name="T56" fmla="*/ 18 w 410"/>
                        <a:gd name="T57" fmla="*/ 137 h 167"/>
                        <a:gd name="T58" fmla="*/ 30 w 410"/>
                        <a:gd name="T59" fmla="*/ 147 h 167"/>
                        <a:gd name="T60" fmla="*/ 44 w 410"/>
                        <a:gd name="T61" fmla="*/ 157 h 167"/>
                        <a:gd name="T62" fmla="*/ 59 w 410"/>
                        <a:gd name="T63" fmla="*/ 163 h 167"/>
                        <a:gd name="T64" fmla="*/ 75 w 410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0" h="167">
                          <a:moveTo>
                            <a:pt x="83" y="167"/>
                          </a:moveTo>
                          <a:lnTo>
                            <a:pt x="326" y="167"/>
                          </a:lnTo>
                          <a:lnTo>
                            <a:pt x="334" y="166"/>
                          </a:lnTo>
                          <a:lnTo>
                            <a:pt x="343" y="165"/>
                          </a:lnTo>
                          <a:lnTo>
                            <a:pt x="351" y="163"/>
                          </a:lnTo>
                          <a:lnTo>
                            <a:pt x="358" y="161"/>
                          </a:lnTo>
                          <a:lnTo>
                            <a:pt x="366" y="157"/>
                          </a:lnTo>
                          <a:lnTo>
                            <a:pt x="373" y="153"/>
                          </a:lnTo>
                          <a:lnTo>
                            <a:pt x="379" y="147"/>
                          </a:lnTo>
                          <a:lnTo>
                            <a:pt x="385" y="142"/>
                          </a:lnTo>
                          <a:lnTo>
                            <a:pt x="390" y="137"/>
                          </a:lnTo>
                          <a:lnTo>
                            <a:pt x="396" y="130"/>
                          </a:lnTo>
                          <a:lnTo>
                            <a:pt x="399" y="123"/>
                          </a:lnTo>
                          <a:lnTo>
                            <a:pt x="403" y="116"/>
                          </a:lnTo>
                          <a:lnTo>
                            <a:pt x="406" y="108"/>
                          </a:lnTo>
                          <a:lnTo>
                            <a:pt x="408" y="100"/>
                          </a:lnTo>
                          <a:lnTo>
                            <a:pt x="409" y="92"/>
                          </a:lnTo>
                          <a:lnTo>
                            <a:pt x="410" y="83"/>
                          </a:lnTo>
                          <a:lnTo>
                            <a:pt x="409" y="75"/>
                          </a:lnTo>
                          <a:lnTo>
                            <a:pt x="408" y="66"/>
                          </a:lnTo>
                          <a:lnTo>
                            <a:pt x="406" y="59"/>
                          </a:lnTo>
                          <a:lnTo>
                            <a:pt x="403" y="51"/>
                          </a:lnTo>
                          <a:lnTo>
                            <a:pt x="399" y="43"/>
                          </a:lnTo>
                          <a:lnTo>
                            <a:pt x="396" y="37"/>
                          </a:lnTo>
                          <a:lnTo>
                            <a:pt x="390" y="30"/>
                          </a:lnTo>
                          <a:lnTo>
                            <a:pt x="385" y="24"/>
                          </a:lnTo>
                          <a:lnTo>
                            <a:pt x="379" y="19"/>
                          </a:lnTo>
                          <a:lnTo>
                            <a:pt x="373" y="14"/>
                          </a:lnTo>
                          <a:lnTo>
                            <a:pt x="366" y="10"/>
                          </a:lnTo>
                          <a:lnTo>
                            <a:pt x="358" y="6"/>
                          </a:lnTo>
                          <a:lnTo>
                            <a:pt x="351" y="4"/>
                          </a:lnTo>
                          <a:lnTo>
                            <a:pt x="343" y="2"/>
                          </a:lnTo>
                          <a:lnTo>
                            <a:pt x="334" y="1"/>
                          </a:lnTo>
                          <a:lnTo>
                            <a:pt x="326" y="0"/>
                          </a:lnTo>
                          <a:lnTo>
                            <a:pt x="83" y="0"/>
                          </a:lnTo>
                          <a:lnTo>
                            <a:pt x="75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16" name="Freeform 680"/>
                    <p:cNvSpPr>
                      <a:spLocks/>
                    </p:cNvSpPr>
                    <p:nvPr/>
                  </p:nvSpPr>
                  <p:spPr bwMode="auto">
                    <a:xfrm flipH="1">
                      <a:off x="4644" y="3681"/>
                      <a:ext cx="70" cy="29"/>
                    </a:xfrm>
                    <a:custGeom>
                      <a:avLst/>
                      <a:gdLst>
                        <a:gd name="T0" fmla="*/ 327 w 412"/>
                        <a:gd name="T1" fmla="*/ 167 h 167"/>
                        <a:gd name="T2" fmla="*/ 345 w 412"/>
                        <a:gd name="T3" fmla="*/ 165 h 167"/>
                        <a:gd name="T4" fmla="*/ 360 w 412"/>
                        <a:gd name="T5" fmla="*/ 161 h 167"/>
                        <a:gd name="T6" fmla="*/ 374 w 412"/>
                        <a:gd name="T7" fmla="*/ 153 h 167"/>
                        <a:gd name="T8" fmla="*/ 386 w 412"/>
                        <a:gd name="T9" fmla="*/ 142 h 167"/>
                        <a:gd name="T10" fmla="*/ 397 w 412"/>
                        <a:gd name="T11" fmla="*/ 130 h 167"/>
                        <a:gd name="T12" fmla="*/ 405 w 412"/>
                        <a:gd name="T13" fmla="*/ 116 h 167"/>
                        <a:gd name="T14" fmla="*/ 409 w 412"/>
                        <a:gd name="T15" fmla="*/ 100 h 167"/>
                        <a:gd name="T16" fmla="*/ 412 w 412"/>
                        <a:gd name="T17" fmla="*/ 83 h 167"/>
                        <a:gd name="T18" fmla="*/ 409 w 412"/>
                        <a:gd name="T19" fmla="*/ 67 h 167"/>
                        <a:gd name="T20" fmla="*/ 405 w 412"/>
                        <a:gd name="T21" fmla="*/ 51 h 167"/>
                        <a:gd name="T22" fmla="*/ 397 w 412"/>
                        <a:gd name="T23" fmla="*/ 37 h 167"/>
                        <a:gd name="T24" fmla="*/ 386 w 412"/>
                        <a:gd name="T25" fmla="*/ 24 h 167"/>
                        <a:gd name="T26" fmla="*/ 374 w 412"/>
                        <a:gd name="T27" fmla="*/ 14 h 167"/>
                        <a:gd name="T28" fmla="*/ 360 w 412"/>
                        <a:gd name="T29" fmla="*/ 6 h 167"/>
                        <a:gd name="T30" fmla="*/ 345 w 412"/>
                        <a:gd name="T31" fmla="*/ 2 h 167"/>
                        <a:gd name="T32" fmla="*/ 327 w 412"/>
                        <a:gd name="T33" fmla="*/ 0 h 167"/>
                        <a:gd name="T34" fmla="*/ 75 w 412"/>
                        <a:gd name="T35" fmla="*/ 0 h 167"/>
                        <a:gd name="T36" fmla="*/ 58 w 412"/>
                        <a:gd name="T37" fmla="*/ 3 h 167"/>
                        <a:gd name="T38" fmla="*/ 44 w 412"/>
                        <a:gd name="T39" fmla="*/ 10 h 167"/>
                        <a:gd name="T40" fmla="*/ 31 w 412"/>
                        <a:gd name="T41" fmla="*/ 18 h 167"/>
                        <a:gd name="T42" fmla="*/ 19 w 412"/>
                        <a:gd name="T43" fmla="*/ 30 h 167"/>
                        <a:gd name="T44" fmla="*/ 10 w 412"/>
                        <a:gd name="T45" fmla="*/ 44 h 167"/>
                        <a:gd name="T46" fmla="*/ 3 w 412"/>
                        <a:gd name="T47" fmla="*/ 59 h 167"/>
                        <a:gd name="T48" fmla="*/ 0 w 412"/>
                        <a:gd name="T49" fmla="*/ 75 h 167"/>
                        <a:gd name="T50" fmla="*/ 0 w 412"/>
                        <a:gd name="T51" fmla="*/ 92 h 167"/>
                        <a:gd name="T52" fmla="*/ 3 w 412"/>
                        <a:gd name="T53" fmla="*/ 108 h 167"/>
                        <a:gd name="T54" fmla="*/ 10 w 412"/>
                        <a:gd name="T55" fmla="*/ 123 h 167"/>
                        <a:gd name="T56" fmla="*/ 19 w 412"/>
                        <a:gd name="T57" fmla="*/ 137 h 167"/>
                        <a:gd name="T58" fmla="*/ 31 w 412"/>
                        <a:gd name="T59" fmla="*/ 147 h 167"/>
                        <a:gd name="T60" fmla="*/ 44 w 412"/>
                        <a:gd name="T61" fmla="*/ 157 h 167"/>
                        <a:gd name="T62" fmla="*/ 58 w 412"/>
                        <a:gd name="T63" fmla="*/ 163 h 167"/>
                        <a:gd name="T64" fmla="*/ 75 w 412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2" h="167">
                          <a:moveTo>
                            <a:pt x="83" y="167"/>
                          </a:moveTo>
                          <a:lnTo>
                            <a:pt x="327" y="167"/>
                          </a:lnTo>
                          <a:lnTo>
                            <a:pt x="336" y="166"/>
                          </a:lnTo>
                          <a:lnTo>
                            <a:pt x="345" y="165"/>
                          </a:lnTo>
                          <a:lnTo>
                            <a:pt x="352" y="163"/>
                          </a:lnTo>
                          <a:lnTo>
                            <a:pt x="360" y="161"/>
                          </a:lnTo>
                          <a:lnTo>
                            <a:pt x="368" y="157"/>
                          </a:lnTo>
                          <a:lnTo>
                            <a:pt x="374" y="153"/>
                          </a:lnTo>
                          <a:lnTo>
                            <a:pt x="381" y="147"/>
                          </a:lnTo>
                          <a:lnTo>
                            <a:pt x="386" y="142"/>
                          </a:lnTo>
                          <a:lnTo>
                            <a:pt x="392" y="137"/>
                          </a:lnTo>
                          <a:lnTo>
                            <a:pt x="397" y="130"/>
                          </a:lnTo>
                          <a:lnTo>
                            <a:pt x="401" y="123"/>
                          </a:lnTo>
                          <a:lnTo>
                            <a:pt x="405" y="116"/>
                          </a:lnTo>
                          <a:lnTo>
                            <a:pt x="407" y="108"/>
                          </a:lnTo>
                          <a:lnTo>
                            <a:pt x="409" y="100"/>
                          </a:lnTo>
                          <a:lnTo>
                            <a:pt x="410" y="92"/>
                          </a:lnTo>
                          <a:lnTo>
                            <a:pt x="412" y="83"/>
                          </a:lnTo>
                          <a:lnTo>
                            <a:pt x="410" y="75"/>
                          </a:lnTo>
                          <a:lnTo>
                            <a:pt x="409" y="67"/>
                          </a:lnTo>
                          <a:lnTo>
                            <a:pt x="407" y="59"/>
                          </a:lnTo>
                          <a:lnTo>
                            <a:pt x="405" y="51"/>
                          </a:lnTo>
                          <a:lnTo>
                            <a:pt x="401" y="44"/>
                          </a:lnTo>
                          <a:lnTo>
                            <a:pt x="397" y="37"/>
                          </a:lnTo>
                          <a:lnTo>
                            <a:pt x="392" y="30"/>
                          </a:lnTo>
                          <a:lnTo>
                            <a:pt x="386" y="24"/>
                          </a:lnTo>
                          <a:lnTo>
                            <a:pt x="381" y="18"/>
                          </a:lnTo>
                          <a:lnTo>
                            <a:pt x="374" y="14"/>
                          </a:lnTo>
                          <a:lnTo>
                            <a:pt x="368" y="10"/>
                          </a:lnTo>
                          <a:lnTo>
                            <a:pt x="360" y="6"/>
                          </a:lnTo>
                          <a:lnTo>
                            <a:pt x="352" y="3"/>
                          </a:lnTo>
                          <a:lnTo>
                            <a:pt x="345" y="2"/>
                          </a:lnTo>
                          <a:lnTo>
                            <a:pt x="336" y="0"/>
                          </a:lnTo>
                          <a:lnTo>
                            <a:pt x="327" y="0"/>
                          </a:lnTo>
                          <a:lnTo>
                            <a:pt x="83" y="0"/>
                          </a:lnTo>
                          <a:lnTo>
                            <a:pt x="75" y="0"/>
                          </a:lnTo>
                          <a:lnTo>
                            <a:pt x="67" y="2"/>
                          </a:lnTo>
                          <a:lnTo>
                            <a:pt x="58" y="3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6" y="14"/>
                          </a:lnTo>
                          <a:lnTo>
                            <a:pt x="31" y="18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4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3" y="59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1" y="147"/>
                          </a:lnTo>
                          <a:lnTo>
                            <a:pt x="36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8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17" name="Freeform 681"/>
                    <p:cNvSpPr>
                      <a:spLocks/>
                    </p:cNvSpPr>
                    <p:nvPr/>
                  </p:nvSpPr>
                  <p:spPr bwMode="auto">
                    <a:xfrm flipH="1">
                      <a:off x="4634" y="3740"/>
                      <a:ext cx="69" cy="29"/>
                    </a:xfrm>
                    <a:custGeom>
                      <a:avLst/>
                      <a:gdLst>
                        <a:gd name="T0" fmla="*/ 329 w 412"/>
                        <a:gd name="T1" fmla="*/ 166 h 166"/>
                        <a:gd name="T2" fmla="*/ 345 w 412"/>
                        <a:gd name="T3" fmla="*/ 165 h 166"/>
                        <a:gd name="T4" fmla="*/ 361 w 412"/>
                        <a:gd name="T5" fmla="*/ 160 h 166"/>
                        <a:gd name="T6" fmla="*/ 375 w 412"/>
                        <a:gd name="T7" fmla="*/ 152 h 166"/>
                        <a:gd name="T8" fmla="*/ 388 w 412"/>
                        <a:gd name="T9" fmla="*/ 142 h 166"/>
                        <a:gd name="T10" fmla="*/ 398 w 412"/>
                        <a:gd name="T11" fmla="*/ 130 h 166"/>
                        <a:gd name="T12" fmla="*/ 406 w 412"/>
                        <a:gd name="T13" fmla="*/ 116 h 166"/>
                        <a:gd name="T14" fmla="*/ 410 w 412"/>
                        <a:gd name="T15" fmla="*/ 100 h 166"/>
                        <a:gd name="T16" fmla="*/ 412 w 412"/>
                        <a:gd name="T17" fmla="*/ 83 h 166"/>
                        <a:gd name="T18" fmla="*/ 410 w 412"/>
                        <a:gd name="T19" fmla="*/ 67 h 166"/>
                        <a:gd name="T20" fmla="*/ 406 w 412"/>
                        <a:gd name="T21" fmla="*/ 50 h 166"/>
                        <a:gd name="T22" fmla="*/ 398 w 412"/>
                        <a:gd name="T23" fmla="*/ 36 h 166"/>
                        <a:gd name="T24" fmla="*/ 388 w 412"/>
                        <a:gd name="T25" fmla="*/ 24 h 166"/>
                        <a:gd name="T26" fmla="*/ 375 w 412"/>
                        <a:gd name="T27" fmla="*/ 14 h 166"/>
                        <a:gd name="T28" fmla="*/ 361 w 412"/>
                        <a:gd name="T29" fmla="*/ 7 h 166"/>
                        <a:gd name="T30" fmla="*/ 345 w 412"/>
                        <a:gd name="T31" fmla="*/ 1 h 166"/>
                        <a:gd name="T32" fmla="*/ 329 w 412"/>
                        <a:gd name="T33" fmla="*/ 0 h 166"/>
                        <a:gd name="T34" fmla="*/ 74 w 412"/>
                        <a:gd name="T35" fmla="*/ 0 h 166"/>
                        <a:gd name="T36" fmla="*/ 58 w 412"/>
                        <a:gd name="T37" fmla="*/ 3 h 166"/>
                        <a:gd name="T38" fmla="*/ 44 w 412"/>
                        <a:gd name="T39" fmla="*/ 10 h 166"/>
                        <a:gd name="T40" fmla="*/ 30 w 412"/>
                        <a:gd name="T41" fmla="*/ 19 h 166"/>
                        <a:gd name="T42" fmla="*/ 18 w 412"/>
                        <a:gd name="T43" fmla="*/ 30 h 166"/>
                        <a:gd name="T44" fmla="*/ 9 w 412"/>
                        <a:gd name="T45" fmla="*/ 44 h 166"/>
                        <a:gd name="T46" fmla="*/ 3 w 412"/>
                        <a:gd name="T47" fmla="*/ 58 h 166"/>
                        <a:gd name="T48" fmla="*/ 0 w 412"/>
                        <a:gd name="T49" fmla="*/ 75 h 166"/>
                        <a:gd name="T50" fmla="*/ 0 w 412"/>
                        <a:gd name="T51" fmla="*/ 92 h 166"/>
                        <a:gd name="T52" fmla="*/ 3 w 412"/>
                        <a:gd name="T53" fmla="*/ 108 h 166"/>
                        <a:gd name="T54" fmla="*/ 9 w 412"/>
                        <a:gd name="T55" fmla="*/ 123 h 166"/>
                        <a:gd name="T56" fmla="*/ 18 w 412"/>
                        <a:gd name="T57" fmla="*/ 137 h 166"/>
                        <a:gd name="T58" fmla="*/ 30 w 412"/>
                        <a:gd name="T59" fmla="*/ 148 h 166"/>
                        <a:gd name="T60" fmla="*/ 44 w 412"/>
                        <a:gd name="T61" fmla="*/ 157 h 166"/>
                        <a:gd name="T62" fmla="*/ 58 w 412"/>
                        <a:gd name="T63" fmla="*/ 163 h 166"/>
                        <a:gd name="T64" fmla="*/ 74 w 412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2" h="166">
                          <a:moveTo>
                            <a:pt x="83" y="166"/>
                          </a:moveTo>
                          <a:lnTo>
                            <a:pt x="329" y="166"/>
                          </a:lnTo>
                          <a:lnTo>
                            <a:pt x="336" y="166"/>
                          </a:lnTo>
                          <a:lnTo>
                            <a:pt x="345" y="165"/>
                          </a:lnTo>
                          <a:lnTo>
                            <a:pt x="353" y="163"/>
                          </a:lnTo>
                          <a:lnTo>
                            <a:pt x="361" y="160"/>
                          </a:lnTo>
                          <a:lnTo>
                            <a:pt x="368" y="157"/>
                          </a:lnTo>
                          <a:lnTo>
                            <a:pt x="375" y="152"/>
                          </a:lnTo>
                          <a:lnTo>
                            <a:pt x="381" y="148"/>
                          </a:lnTo>
                          <a:lnTo>
                            <a:pt x="388" y="142"/>
                          </a:lnTo>
                          <a:lnTo>
                            <a:pt x="392" y="137"/>
                          </a:lnTo>
                          <a:lnTo>
                            <a:pt x="398" y="130"/>
                          </a:lnTo>
                          <a:lnTo>
                            <a:pt x="402" y="123"/>
                          </a:lnTo>
                          <a:lnTo>
                            <a:pt x="406" y="116"/>
                          </a:lnTo>
                          <a:lnTo>
                            <a:pt x="408" y="108"/>
                          </a:lnTo>
                          <a:lnTo>
                            <a:pt x="410" y="100"/>
                          </a:lnTo>
                          <a:lnTo>
                            <a:pt x="412" y="92"/>
                          </a:lnTo>
                          <a:lnTo>
                            <a:pt x="412" y="83"/>
                          </a:lnTo>
                          <a:lnTo>
                            <a:pt x="412" y="75"/>
                          </a:lnTo>
                          <a:lnTo>
                            <a:pt x="410" y="67"/>
                          </a:lnTo>
                          <a:lnTo>
                            <a:pt x="408" y="58"/>
                          </a:lnTo>
                          <a:lnTo>
                            <a:pt x="406" y="50"/>
                          </a:lnTo>
                          <a:lnTo>
                            <a:pt x="402" y="44"/>
                          </a:lnTo>
                          <a:lnTo>
                            <a:pt x="398" y="36"/>
                          </a:lnTo>
                          <a:lnTo>
                            <a:pt x="392" y="30"/>
                          </a:lnTo>
                          <a:lnTo>
                            <a:pt x="388" y="24"/>
                          </a:lnTo>
                          <a:lnTo>
                            <a:pt x="381" y="19"/>
                          </a:lnTo>
                          <a:lnTo>
                            <a:pt x="375" y="14"/>
                          </a:lnTo>
                          <a:lnTo>
                            <a:pt x="368" y="10"/>
                          </a:lnTo>
                          <a:lnTo>
                            <a:pt x="361" y="7"/>
                          </a:lnTo>
                          <a:lnTo>
                            <a:pt x="353" y="3"/>
                          </a:lnTo>
                          <a:lnTo>
                            <a:pt x="345" y="1"/>
                          </a:lnTo>
                          <a:lnTo>
                            <a:pt x="336" y="0"/>
                          </a:lnTo>
                          <a:lnTo>
                            <a:pt x="329" y="0"/>
                          </a:lnTo>
                          <a:lnTo>
                            <a:pt x="83" y="0"/>
                          </a:lnTo>
                          <a:lnTo>
                            <a:pt x="74" y="0"/>
                          </a:lnTo>
                          <a:lnTo>
                            <a:pt x="67" y="1"/>
                          </a:lnTo>
                          <a:lnTo>
                            <a:pt x="58" y="3"/>
                          </a:lnTo>
                          <a:lnTo>
                            <a:pt x="50" y="7"/>
                          </a:lnTo>
                          <a:lnTo>
                            <a:pt x="44" y="10"/>
                          </a:lnTo>
                          <a:lnTo>
                            <a:pt x="36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6"/>
                          </a:lnTo>
                          <a:lnTo>
                            <a:pt x="9" y="44"/>
                          </a:lnTo>
                          <a:lnTo>
                            <a:pt x="6" y="50"/>
                          </a:lnTo>
                          <a:lnTo>
                            <a:pt x="3" y="58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9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8"/>
                          </a:lnTo>
                          <a:lnTo>
                            <a:pt x="36" y="152"/>
                          </a:lnTo>
                          <a:lnTo>
                            <a:pt x="44" y="157"/>
                          </a:lnTo>
                          <a:lnTo>
                            <a:pt x="50" y="160"/>
                          </a:lnTo>
                          <a:lnTo>
                            <a:pt x="58" y="163"/>
                          </a:lnTo>
                          <a:lnTo>
                            <a:pt x="67" y="165"/>
                          </a:lnTo>
                          <a:lnTo>
                            <a:pt x="74" y="166"/>
                          </a:lnTo>
                          <a:lnTo>
                            <a:pt x="83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18" name="Freeform 682"/>
                    <p:cNvSpPr>
                      <a:spLocks/>
                    </p:cNvSpPr>
                    <p:nvPr/>
                  </p:nvSpPr>
                  <p:spPr bwMode="auto">
                    <a:xfrm flipH="1">
                      <a:off x="4552" y="3621"/>
                      <a:ext cx="69" cy="29"/>
                    </a:xfrm>
                    <a:custGeom>
                      <a:avLst/>
                      <a:gdLst>
                        <a:gd name="T0" fmla="*/ 326 w 410"/>
                        <a:gd name="T1" fmla="*/ 168 h 168"/>
                        <a:gd name="T2" fmla="*/ 343 w 410"/>
                        <a:gd name="T3" fmla="*/ 167 h 168"/>
                        <a:gd name="T4" fmla="*/ 359 w 410"/>
                        <a:gd name="T5" fmla="*/ 161 h 168"/>
                        <a:gd name="T6" fmla="*/ 373 w 410"/>
                        <a:gd name="T7" fmla="*/ 154 h 168"/>
                        <a:gd name="T8" fmla="*/ 385 w 410"/>
                        <a:gd name="T9" fmla="*/ 144 h 168"/>
                        <a:gd name="T10" fmla="*/ 395 w 410"/>
                        <a:gd name="T11" fmla="*/ 131 h 168"/>
                        <a:gd name="T12" fmla="*/ 404 w 410"/>
                        <a:gd name="T13" fmla="*/ 118 h 168"/>
                        <a:gd name="T14" fmla="*/ 408 w 410"/>
                        <a:gd name="T15" fmla="*/ 101 h 168"/>
                        <a:gd name="T16" fmla="*/ 410 w 410"/>
                        <a:gd name="T17" fmla="*/ 85 h 168"/>
                        <a:gd name="T18" fmla="*/ 408 w 410"/>
                        <a:gd name="T19" fmla="*/ 67 h 168"/>
                        <a:gd name="T20" fmla="*/ 404 w 410"/>
                        <a:gd name="T21" fmla="*/ 52 h 168"/>
                        <a:gd name="T22" fmla="*/ 395 w 410"/>
                        <a:gd name="T23" fmla="*/ 38 h 168"/>
                        <a:gd name="T24" fmla="*/ 385 w 410"/>
                        <a:gd name="T25" fmla="*/ 26 h 168"/>
                        <a:gd name="T26" fmla="*/ 373 w 410"/>
                        <a:gd name="T27" fmla="*/ 15 h 168"/>
                        <a:gd name="T28" fmla="*/ 359 w 410"/>
                        <a:gd name="T29" fmla="*/ 7 h 168"/>
                        <a:gd name="T30" fmla="*/ 343 w 410"/>
                        <a:gd name="T31" fmla="*/ 3 h 168"/>
                        <a:gd name="T32" fmla="*/ 326 w 410"/>
                        <a:gd name="T33" fmla="*/ 0 h 168"/>
                        <a:gd name="T34" fmla="*/ 75 w 410"/>
                        <a:gd name="T35" fmla="*/ 2 h 168"/>
                        <a:gd name="T36" fmla="*/ 59 w 410"/>
                        <a:gd name="T37" fmla="*/ 5 h 168"/>
                        <a:gd name="T38" fmla="*/ 44 w 410"/>
                        <a:gd name="T39" fmla="*/ 11 h 168"/>
                        <a:gd name="T40" fmla="*/ 31 w 410"/>
                        <a:gd name="T41" fmla="*/ 20 h 168"/>
                        <a:gd name="T42" fmla="*/ 19 w 410"/>
                        <a:gd name="T43" fmla="*/ 31 h 168"/>
                        <a:gd name="T44" fmla="*/ 10 w 410"/>
                        <a:gd name="T45" fmla="*/ 44 h 168"/>
                        <a:gd name="T46" fmla="*/ 3 w 410"/>
                        <a:gd name="T47" fmla="*/ 60 h 168"/>
                        <a:gd name="T48" fmla="*/ 0 w 410"/>
                        <a:gd name="T49" fmla="*/ 76 h 168"/>
                        <a:gd name="T50" fmla="*/ 0 w 410"/>
                        <a:gd name="T51" fmla="*/ 93 h 168"/>
                        <a:gd name="T52" fmla="*/ 3 w 410"/>
                        <a:gd name="T53" fmla="*/ 110 h 168"/>
                        <a:gd name="T54" fmla="*/ 10 w 410"/>
                        <a:gd name="T55" fmla="*/ 124 h 168"/>
                        <a:gd name="T56" fmla="*/ 19 w 410"/>
                        <a:gd name="T57" fmla="*/ 137 h 168"/>
                        <a:gd name="T58" fmla="*/ 31 w 410"/>
                        <a:gd name="T59" fmla="*/ 149 h 168"/>
                        <a:gd name="T60" fmla="*/ 44 w 410"/>
                        <a:gd name="T61" fmla="*/ 158 h 168"/>
                        <a:gd name="T62" fmla="*/ 59 w 410"/>
                        <a:gd name="T63" fmla="*/ 165 h 168"/>
                        <a:gd name="T64" fmla="*/ 75 w 410"/>
                        <a:gd name="T65" fmla="*/ 168 h 1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0" h="168">
                          <a:moveTo>
                            <a:pt x="83" y="168"/>
                          </a:moveTo>
                          <a:lnTo>
                            <a:pt x="326" y="168"/>
                          </a:lnTo>
                          <a:lnTo>
                            <a:pt x="335" y="168"/>
                          </a:lnTo>
                          <a:lnTo>
                            <a:pt x="343" y="167"/>
                          </a:lnTo>
                          <a:lnTo>
                            <a:pt x="351" y="165"/>
                          </a:lnTo>
                          <a:lnTo>
                            <a:pt x="359" y="161"/>
                          </a:lnTo>
                          <a:lnTo>
                            <a:pt x="366" y="158"/>
                          </a:lnTo>
                          <a:lnTo>
                            <a:pt x="373" y="154"/>
                          </a:lnTo>
                          <a:lnTo>
                            <a:pt x="380" y="149"/>
                          </a:lnTo>
                          <a:lnTo>
                            <a:pt x="385" y="144"/>
                          </a:lnTo>
                          <a:lnTo>
                            <a:pt x="391" y="137"/>
                          </a:lnTo>
                          <a:lnTo>
                            <a:pt x="395" y="131"/>
                          </a:lnTo>
                          <a:lnTo>
                            <a:pt x="399" y="124"/>
                          </a:lnTo>
                          <a:lnTo>
                            <a:pt x="404" y="118"/>
                          </a:lnTo>
                          <a:lnTo>
                            <a:pt x="406" y="110"/>
                          </a:lnTo>
                          <a:lnTo>
                            <a:pt x="408" y="101"/>
                          </a:lnTo>
                          <a:lnTo>
                            <a:pt x="409" y="93"/>
                          </a:lnTo>
                          <a:lnTo>
                            <a:pt x="410" y="85"/>
                          </a:lnTo>
                          <a:lnTo>
                            <a:pt x="409" y="76"/>
                          </a:lnTo>
                          <a:lnTo>
                            <a:pt x="408" y="67"/>
                          </a:lnTo>
                          <a:lnTo>
                            <a:pt x="406" y="60"/>
                          </a:lnTo>
                          <a:lnTo>
                            <a:pt x="404" y="52"/>
                          </a:lnTo>
                          <a:lnTo>
                            <a:pt x="399" y="44"/>
                          </a:lnTo>
                          <a:lnTo>
                            <a:pt x="395" y="38"/>
                          </a:lnTo>
                          <a:lnTo>
                            <a:pt x="391" y="31"/>
                          </a:lnTo>
                          <a:lnTo>
                            <a:pt x="385" y="26"/>
                          </a:lnTo>
                          <a:lnTo>
                            <a:pt x="380" y="20"/>
                          </a:lnTo>
                          <a:lnTo>
                            <a:pt x="373" y="15"/>
                          </a:lnTo>
                          <a:lnTo>
                            <a:pt x="366" y="11"/>
                          </a:lnTo>
                          <a:lnTo>
                            <a:pt x="359" y="7"/>
                          </a:lnTo>
                          <a:lnTo>
                            <a:pt x="351" y="5"/>
                          </a:lnTo>
                          <a:lnTo>
                            <a:pt x="343" y="3"/>
                          </a:lnTo>
                          <a:lnTo>
                            <a:pt x="335" y="2"/>
                          </a:lnTo>
                          <a:lnTo>
                            <a:pt x="326" y="0"/>
                          </a:lnTo>
                          <a:lnTo>
                            <a:pt x="83" y="0"/>
                          </a:lnTo>
                          <a:lnTo>
                            <a:pt x="75" y="2"/>
                          </a:lnTo>
                          <a:lnTo>
                            <a:pt x="67" y="3"/>
                          </a:lnTo>
                          <a:lnTo>
                            <a:pt x="59" y="5"/>
                          </a:lnTo>
                          <a:lnTo>
                            <a:pt x="52" y="7"/>
                          </a:lnTo>
                          <a:lnTo>
                            <a:pt x="44" y="11"/>
                          </a:lnTo>
                          <a:lnTo>
                            <a:pt x="37" y="15"/>
                          </a:lnTo>
                          <a:lnTo>
                            <a:pt x="31" y="20"/>
                          </a:lnTo>
                          <a:lnTo>
                            <a:pt x="24" y="26"/>
                          </a:lnTo>
                          <a:lnTo>
                            <a:pt x="19" y="31"/>
                          </a:lnTo>
                          <a:lnTo>
                            <a:pt x="14" y="38"/>
                          </a:lnTo>
                          <a:lnTo>
                            <a:pt x="10" y="44"/>
                          </a:lnTo>
                          <a:lnTo>
                            <a:pt x="7" y="52"/>
                          </a:lnTo>
                          <a:lnTo>
                            <a:pt x="3" y="60"/>
                          </a:lnTo>
                          <a:lnTo>
                            <a:pt x="1" y="67"/>
                          </a:lnTo>
                          <a:lnTo>
                            <a:pt x="0" y="76"/>
                          </a:lnTo>
                          <a:lnTo>
                            <a:pt x="0" y="85"/>
                          </a:lnTo>
                          <a:lnTo>
                            <a:pt x="0" y="93"/>
                          </a:lnTo>
                          <a:lnTo>
                            <a:pt x="1" y="101"/>
                          </a:lnTo>
                          <a:lnTo>
                            <a:pt x="3" y="110"/>
                          </a:lnTo>
                          <a:lnTo>
                            <a:pt x="7" y="118"/>
                          </a:lnTo>
                          <a:lnTo>
                            <a:pt x="10" y="124"/>
                          </a:lnTo>
                          <a:lnTo>
                            <a:pt x="14" y="131"/>
                          </a:lnTo>
                          <a:lnTo>
                            <a:pt x="19" y="137"/>
                          </a:lnTo>
                          <a:lnTo>
                            <a:pt x="24" y="144"/>
                          </a:lnTo>
                          <a:lnTo>
                            <a:pt x="31" y="149"/>
                          </a:lnTo>
                          <a:lnTo>
                            <a:pt x="37" y="154"/>
                          </a:lnTo>
                          <a:lnTo>
                            <a:pt x="44" y="158"/>
                          </a:lnTo>
                          <a:lnTo>
                            <a:pt x="52" y="161"/>
                          </a:lnTo>
                          <a:lnTo>
                            <a:pt x="59" y="165"/>
                          </a:lnTo>
                          <a:lnTo>
                            <a:pt x="67" y="167"/>
                          </a:lnTo>
                          <a:lnTo>
                            <a:pt x="75" y="168"/>
                          </a:lnTo>
                          <a:lnTo>
                            <a:pt x="83" y="168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19" name="Freeform 683"/>
                    <p:cNvSpPr>
                      <a:spLocks/>
                    </p:cNvSpPr>
                    <p:nvPr/>
                  </p:nvSpPr>
                  <p:spPr bwMode="auto">
                    <a:xfrm flipH="1">
                      <a:off x="4543" y="3680"/>
                      <a:ext cx="70" cy="29"/>
                    </a:xfrm>
                    <a:custGeom>
                      <a:avLst/>
                      <a:gdLst>
                        <a:gd name="T0" fmla="*/ 327 w 411"/>
                        <a:gd name="T1" fmla="*/ 168 h 168"/>
                        <a:gd name="T2" fmla="*/ 344 w 411"/>
                        <a:gd name="T3" fmla="*/ 166 h 168"/>
                        <a:gd name="T4" fmla="*/ 360 w 411"/>
                        <a:gd name="T5" fmla="*/ 161 h 168"/>
                        <a:gd name="T6" fmla="*/ 374 w 411"/>
                        <a:gd name="T7" fmla="*/ 154 h 168"/>
                        <a:gd name="T8" fmla="*/ 386 w 411"/>
                        <a:gd name="T9" fmla="*/ 144 h 168"/>
                        <a:gd name="T10" fmla="*/ 397 w 411"/>
                        <a:gd name="T11" fmla="*/ 131 h 168"/>
                        <a:gd name="T12" fmla="*/ 405 w 411"/>
                        <a:gd name="T13" fmla="*/ 116 h 168"/>
                        <a:gd name="T14" fmla="*/ 409 w 411"/>
                        <a:gd name="T15" fmla="*/ 101 h 168"/>
                        <a:gd name="T16" fmla="*/ 411 w 411"/>
                        <a:gd name="T17" fmla="*/ 85 h 168"/>
                        <a:gd name="T18" fmla="*/ 409 w 411"/>
                        <a:gd name="T19" fmla="*/ 67 h 168"/>
                        <a:gd name="T20" fmla="*/ 405 w 411"/>
                        <a:gd name="T21" fmla="*/ 52 h 168"/>
                        <a:gd name="T22" fmla="*/ 397 w 411"/>
                        <a:gd name="T23" fmla="*/ 38 h 168"/>
                        <a:gd name="T24" fmla="*/ 386 w 411"/>
                        <a:gd name="T25" fmla="*/ 26 h 168"/>
                        <a:gd name="T26" fmla="*/ 374 w 411"/>
                        <a:gd name="T27" fmla="*/ 15 h 168"/>
                        <a:gd name="T28" fmla="*/ 360 w 411"/>
                        <a:gd name="T29" fmla="*/ 7 h 168"/>
                        <a:gd name="T30" fmla="*/ 344 w 411"/>
                        <a:gd name="T31" fmla="*/ 3 h 168"/>
                        <a:gd name="T32" fmla="*/ 327 w 411"/>
                        <a:gd name="T33" fmla="*/ 0 h 168"/>
                        <a:gd name="T34" fmla="*/ 74 w 411"/>
                        <a:gd name="T35" fmla="*/ 2 h 168"/>
                        <a:gd name="T36" fmla="*/ 59 w 411"/>
                        <a:gd name="T37" fmla="*/ 5 h 168"/>
                        <a:gd name="T38" fmla="*/ 44 w 411"/>
                        <a:gd name="T39" fmla="*/ 11 h 168"/>
                        <a:gd name="T40" fmla="*/ 30 w 411"/>
                        <a:gd name="T41" fmla="*/ 20 h 168"/>
                        <a:gd name="T42" fmla="*/ 18 w 411"/>
                        <a:gd name="T43" fmla="*/ 31 h 168"/>
                        <a:gd name="T44" fmla="*/ 10 w 411"/>
                        <a:gd name="T45" fmla="*/ 44 h 168"/>
                        <a:gd name="T46" fmla="*/ 3 w 411"/>
                        <a:gd name="T47" fmla="*/ 60 h 168"/>
                        <a:gd name="T48" fmla="*/ 0 w 411"/>
                        <a:gd name="T49" fmla="*/ 76 h 168"/>
                        <a:gd name="T50" fmla="*/ 0 w 411"/>
                        <a:gd name="T51" fmla="*/ 92 h 168"/>
                        <a:gd name="T52" fmla="*/ 3 w 411"/>
                        <a:gd name="T53" fmla="*/ 109 h 168"/>
                        <a:gd name="T54" fmla="*/ 10 w 411"/>
                        <a:gd name="T55" fmla="*/ 124 h 168"/>
                        <a:gd name="T56" fmla="*/ 18 w 411"/>
                        <a:gd name="T57" fmla="*/ 137 h 168"/>
                        <a:gd name="T58" fmla="*/ 30 w 411"/>
                        <a:gd name="T59" fmla="*/ 149 h 168"/>
                        <a:gd name="T60" fmla="*/ 44 w 411"/>
                        <a:gd name="T61" fmla="*/ 158 h 168"/>
                        <a:gd name="T62" fmla="*/ 59 w 411"/>
                        <a:gd name="T63" fmla="*/ 165 h 168"/>
                        <a:gd name="T64" fmla="*/ 74 w 411"/>
                        <a:gd name="T65" fmla="*/ 168 h 1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1" h="168">
                          <a:moveTo>
                            <a:pt x="83" y="168"/>
                          </a:moveTo>
                          <a:lnTo>
                            <a:pt x="327" y="168"/>
                          </a:lnTo>
                          <a:lnTo>
                            <a:pt x="335" y="168"/>
                          </a:lnTo>
                          <a:lnTo>
                            <a:pt x="344" y="166"/>
                          </a:lnTo>
                          <a:lnTo>
                            <a:pt x="352" y="165"/>
                          </a:lnTo>
                          <a:lnTo>
                            <a:pt x="360" y="161"/>
                          </a:lnTo>
                          <a:lnTo>
                            <a:pt x="367" y="158"/>
                          </a:lnTo>
                          <a:lnTo>
                            <a:pt x="374" y="154"/>
                          </a:lnTo>
                          <a:lnTo>
                            <a:pt x="380" y="149"/>
                          </a:lnTo>
                          <a:lnTo>
                            <a:pt x="386" y="144"/>
                          </a:lnTo>
                          <a:lnTo>
                            <a:pt x="391" y="137"/>
                          </a:lnTo>
                          <a:lnTo>
                            <a:pt x="397" y="131"/>
                          </a:lnTo>
                          <a:lnTo>
                            <a:pt x="401" y="124"/>
                          </a:lnTo>
                          <a:lnTo>
                            <a:pt x="405" y="116"/>
                          </a:lnTo>
                          <a:lnTo>
                            <a:pt x="407" y="109"/>
                          </a:lnTo>
                          <a:lnTo>
                            <a:pt x="409" y="101"/>
                          </a:lnTo>
                          <a:lnTo>
                            <a:pt x="410" y="92"/>
                          </a:lnTo>
                          <a:lnTo>
                            <a:pt x="411" y="85"/>
                          </a:lnTo>
                          <a:lnTo>
                            <a:pt x="410" y="76"/>
                          </a:lnTo>
                          <a:lnTo>
                            <a:pt x="409" y="67"/>
                          </a:lnTo>
                          <a:lnTo>
                            <a:pt x="407" y="60"/>
                          </a:lnTo>
                          <a:lnTo>
                            <a:pt x="405" y="52"/>
                          </a:lnTo>
                          <a:lnTo>
                            <a:pt x="401" y="44"/>
                          </a:lnTo>
                          <a:lnTo>
                            <a:pt x="397" y="38"/>
                          </a:lnTo>
                          <a:lnTo>
                            <a:pt x="391" y="31"/>
                          </a:lnTo>
                          <a:lnTo>
                            <a:pt x="386" y="26"/>
                          </a:lnTo>
                          <a:lnTo>
                            <a:pt x="380" y="20"/>
                          </a:lnTo>
                          <a:lnTo>
                            <a:pt x="374" y="15"/>
                          </a:lnTo>
                          <a:lnTo>
                            <a:pt x="367" y="11"/>
                          </a:lnTo>
                          <a:lnTo>
                            <a:pt x="360" y="7"/>
                          </a:lnTo>
                          <a:lnTo>
                            <a:pt x="352" y="5"/>
                          </a:lnTo>
                          <a:lnTo>
                            <a:pt x="344" y="3"/>
                          </a:lnTo>
                          <a:lnTo>
                            <a:pt x="335" y="2"/>
                          </a:lnTo>
                          <a:lnTo>
                            <a:pt x="327" y="0"/>
                          </a:lnTo>
                          <a:lnTo>
                            <a:pt x="83" y="0"/>
                          </a:lnTo>
                          <a:lnTo>
                            <a:pt x="74" y="2"/>
                          </a:lnTo>
                          <a:lnTo>
                            <a:pt x="67" y="3"/>
                          </a:lnTo>
                          <a:lnTo>
                            <a:pt x="59" y="5"/>
                          </a:lnTo>
                          <a:lnTo>
                            <a:pt x="51" y="7"/>
                          </a:lnTo>
                          <a:lnTo>
                            <a:pt x="44" y="11"/>
                          </a:lnTo>
                          <a:lnTo>
                            <a:pt x="37" y="15"/>
                          </a:lnTo>
                          <a:lnTo>
                            <a:pt x="30" y="20"/>
                          </a:lnTo>
                          <a:lnTo>
                            <a:pt x="24" y="26"/>
                          </a:lnTo>
                          <a:lnTo>
                            <a:pt x="18" y="31"/>
                          </a:lnTo>
                          <a:lnTo>
                            <a:pt x="14" y="38"/>
                          </a:lnTo>
                          <a:lnTo>
                            <a:pt x="10" y="44"/>
                          </a:lnTo>
                          <a:lnTo>
                            <a:pt x="6" y="52"/>
                          </a:lnTo>
                          <a:lnTo>
                            <a:pt x="3" y="60"/>
                          </a:lnTo>
                          <a:lnTo>
                            <a:pt x="1" y="67"/>
                          </a:lnTo>
                          <a:lnTo>
                            <a:pt x="0" y="76"/>
                          </a:lnTo>
                          <a:lnTo>
                            <a:pt x="0" y="85"/>
                          </a:lnTo>
                          <a:lnTo>
                            <a:pt x="0" y="92"/>
                          </a:lnTo>
                          <a:lnTo>
                            <a:pt x="1" y="101"/>
                          </a:lnTo>
                          <a:lnTo>
                            <a:pt x="3" y="109"/>
                          </a:lnTo>
                          <a:lnTo>
                            <a:pt x="6" y="116"/>
                          </a:lnTo>
                          <a:lnTo>
                            <a:pt x="10" y="124"/>
                          </a:lnTo>
                          <a:lnTo>
                            <a:pt x="14" y="131"/>
                          </a:lnTo>
                          <a:lnTo>
                            <a:pt x="18" y="137"/>
                          </a:lnTo>
                          <a:lnTo>
                            <a:pt x="24" y="144"/>
                          </a:lnTo>
                          <a:lnTo>
                            <a:pt x="30" y="149"/>
                          </a:lnTo>
                          <a:lnTo>
                            <a:pt x="37" y="154"/>
                          </a:lnTo>
                          <a:lnTo>
                            <a:pt x="44" y="158"/>
                          </a:lnTo>
                          <a:lnTo>
                            <a:pt x="51" y="161"/>
                          </a:lnTo>
                          <a:lnTo>
                            <a:pt x="59" y="165"/>
                          </a:lnTo>
                          <a:lnTo>
                            <a:pt x="67" y="166"/>
                          </a:lnTo>
                          <a:lnTo>
                            <a:pt x="74" y="168"/>
                          </a:lnTo>
                          <a:lnTo>
                            <a:pt x="83" y="168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20" name="Freeform 684"/>
                    <p:cNvSpPr>
                      <a:spLocks/>
                    </p:cNvSpPr>
                    <p:nvPr/>
                  </p:nvSpPr>
                  <p:spPr bwMode="auto">
                    <a:xfrm flipH="1">
                      <a:off x="4531" y="3740"/>
                      <a:ext cx="70" cy="29"/>
                    </a:xfrm>
                    <a:custGeom>
                      <a:avLst/>
                      <a:gdLst>
                        <a:gd name="T0" fmla="*/ 330 w 413"/>
                        <a:gd name="T1" fmla="*/ 167 h 167"/>
                        <a:gd name="T2" fmla="*/ 346 w 413"/>
                        <a:gd name="T3" fmla="*/ 165 h 167"/>
                        <a:gd name="T4" fmla="*/ 363 w 413"/>
                        <a:gd name="T5" fmla="*/ 161 h 167"/>
                        <a:gd name="T6" fmla="*/ 377 w 413"/>
                        <a:gd name="T7" fmla="*/ 153 h 167"/>
                        <a:gd name="T8" fmla="*/ 389 w 413"/>
                        <a:gd name="T9" fmla="*/ 142 h 167"/>
                        <a:gd name="T10" fmla="*/ 399 w 413"/>
                        <a:gd name="T11" fmla="*/ 130 h 167"/>
                        <a:gd name="T12" fmla="*/ 406 w 413"/>
                        <a:gd name="T13" fmla="*/ 116 h 167"/>
                        <a:gd name="T14" fmla="*/ 412 w 413"/>
                        <a:gd name="T15" fmla="*/ 101 h 167"/>
                        <a:gd name="T16" fmla="*/ 413 w 413"/>
                        <a:gd name="T17" fmla="*/ 83 h 167"/>
                        <a:gd name="T18" fmla="*/ 412 w 413"/>
                        <a:gd name="T19" fmla="*/ 67 h 167"/>
                        <a:gd name="T20" fmla="*/ 406 w 413"/>
                        <a:gd name="T21" fmla="*/ 51 h 167"/>
                        <a:gd name="T22" fmla="*/ 399 w 413"/>
                        <a:gd name="T23" fmla="*/ 37 h 167"/>
                        <a:gd name="T24" fmla="*/ 389 w 413"/>
                        <a:gd name="T25" fmla="*/ 24 h 167"/>
                        <a:gd name="T26" fmla="*/ 377 w 413"/>
                        <a:gd name="T27" fmla="*/ 14 h 167"/>
                        <a:gd name="T28" fmla="*/ 363 w 413"/>
                        <a:gd name="T29" fmla="*/ 6 h 167"/>
                        <a:gd name="T30" fmla="*/ 346 w 413"/>
                        <a:gd name="T31" fmla="*/ 2 h 167"/>
                        <a:gd name="T32" fmla="*/ 330 w 413"/>
                        <a:gd name="T33" fmla="*/ 0 h 167"/>
                        <a:gd name="T34" fmla="*/ 76 w 413"/>
                        <a:gd name="T35" fmla="*/ 0 h 167"/>
                        <a:gd name="T36" fmla="*/ 60 w 413"/>
                        <a:gd name="T37" fmla="*/ 3 h 167"/>
                        <a:gd name="T38" fmla="*/ 44 w 413"/>
                        <a:gd name="T39" fmla="*/ 10 h 167"/>
                        <a:gd name="T40" fmla="*/ 31 w 413"/>
                        <a:gd name="T41" fmla="*/ 18 h 167"/>
                        <a:gd name="T42" fmla="*/ 19 w 413"/>
                        <a:gd name="T43" fmla="*/ 30 h 167"/>
                        <a:gd name="T44" fmla="*/ 10 w 413"/>
                        <a:gd name="T45" fmla="*/ 44 h 167"/>
                        <a:gd name="T46" fmla="*/ 4 w 413"/>
                        <a:gd name="T47" fmla="*/ 59 h 167"/>
                        <a:gd name="T48" fmla="*/ 0 w 413"/>
                        <a:gd name="T49" fmla="*/ 74 h 167"/>
                        <a:gd name="T50" fmla="*/ 0 w 413"/>
                        <a:gd name="T51" fmla="*/ 92 h 167"/>
                        <a:gd name="T52" fmla="*/ 4 w 413"/>
                        <a:gd name="T53" fmla="*/ 108 h 167"/>
                        <a:gd name="T54" fmla="*/ 10 w 413"/>
                        <a:gd name="T55" fmla="*/ 124 h 167"/>
                        <a:gd name="T56" fmla="*/ 19 w 413"/>
                        <a:gd name="T57" fmla="*/ 137 h 167"/>
                        <a:gd name="T58" fmla="*/ 31 w 413"/>
                        <a:gd name="T59" fmla="*/ 148 h 167"/>
                        <a:gd name="T60" fmla="*/ 44 w 413"/>
                        <a:gd name="T61" fmla="*/ 156 h 167"/>
                        <a:gd name="T62" fmla="*/ 60 w 413"/>
                        <a:gd name="T63" fmla="*/ 163 h 167"/>
                        <a:gd name="T64" fmla="*/ 76 w 413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3" h="167">
                          <a:moveTo>
                            <a:pt x="84" y="167"/>
                          </a:moveTo>
                          <a:lnTo>
                            <a:pt x="330" y="167"/>
                          </a:lnTo>
                          <a:lnTo>
                            <a:pt x="338" y="166"/>
                          </a:lnTo>
                          <a:lnTo>
                            <a:pt x="346" y="165"/>
                          </a:lnTo>
                          <a:lnTo>
                            <a:pt x="355" y="163"/>
                          </a:lnTo>
                          <a:lnTo>
                            <a:pt x="363" y="161"/>
                          </a:lnTo>
                          <a:lnTo>
                            <a:pt x="369" y="156"/>
                          </a:lnTo>
                          <a:lnTo>
                            <a:pt x="377" y="153"/>
                          </a:lnTo>
                          <a:lnTo>
                            <a:pt x="382" y="148"/>
                          </a:lnTo>
                          <a:lnTo>
                            <a:pt x="389" y="142"/>
                          </a:lnTo>
                          <a:lnTo>
                            <a:pt x="394" y="137"/>
                          </a:lnTo>
                          <a:lnTo>
                            <a:pt x="399" y="130"/>
                          </a:lnTo>
                          <a:lnTo>
                            <a:pt x="403" y="124"/>
                          </a:lnTo>
                          <a:lnTo>
                            <a:pt x="406" y="116"/>
                          </a:lnTo>
                          <a:lnTo>
                            <a:pt x="410" y="108"/>
                          </a:lnTo>
                          <a:lnTo>
                            <a:pt x="412" y="101"/>
                          </a:lnTo>
                          <a:lnTo>
                            <a:pt x="413" y="92"/>
                          </a:lnTo>
                          <a:lnTo>
                            <a:pt x="413" y="83"/>
                          </a:lnTo>
                          <a:lnTo>
                            <a:pt x="413" y="74"/>
                          </a:lnTo>
                          <a:lnTo>
                            <a:pt x="412" y="67"/>
                          </a:lnTo>
                          <a:lnTo>
                            <a:pt x="410" y="59"/>
                          </a:lnTo>
                          <a:lnTo>
                            <a:pt x="406" y="51"/>
                          </a:lnTo>
                          <a:lnTo>
                            <a:pt x="403" y="44"/>
                          </a:lnTo>
                          <a:lnTo>
                            <a:pt x="399" y="37"/>
                          </a:lnTo>
                          <a:lnTo>
                            <a:pt x="394" y="30"/>
                          </a:lnTo>
                          <a:lnTo>
                            <a:pt x="389" y="24"/>
                          </a:lnTo>
                          <a:lnTo>
                            <a:pt x="382" y="18"/>
                          </a:lnTo>
                          <a:lnTo>
                            <a:pt x="377" y="14"/>
                          </a:lnTo>
                          <a:lnTo>
                            <a:pt x="369" y="10"/>
                          </a:lnTo>
                          <a:lnTo>
                            <a:pt x="363" y="6"/>
                          </a:lnTo>
                          <a:lnTo>
                            <a:pt x="355" y="3"/>
                          </a:lnTo>
                          <a:lnTo>
                            <a:pt x="346" y="2"/>
                          </a:lnTo>
                          <a:lnTo>
                            <a:pt x="338" y="0"/>
                          </a:lnTo>
                          <a:lnTo>
                            <a:pt x="330" y="0"/>
                          </a:lnTo>
                          <a:lnTo>
                            <a:pt x="84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60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8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3" y="67"/>
                          </a:lnTo>
                          <a:lnTo>
                            <a:pt x="0" y="74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3" y="101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4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1" y="148"/>
                          </a:lnTo>
                          <a:lnTo>
                            <a:pt x="38" y="153"/>
                          </a:lnTo>
                          <a:lnTo>
                            <a:pt x="44" y="156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859821" name="Group 685"/>
                  <p:cNvGrpSpPr>
                    <a:grpSpLocks/>
                  </p:cNvGrpSpPr>
                  <p:nvPr/>
                </p:nvGrpSpPr>
                <p:grpSpPr bwMode="auto">
                  <a:xfrm flipH="1">
                    <a:off x="6380" y="3530"/>
                    <a:ext cx="627" cy="603"/>
                    <a:chOff x="3627" y="3611"/>
                    <a:chExt cx="783" cy="603"/>
                  </a:xfrm>
                </p:grpSpPr>
                <p:sp>
                  <p:nvSpPr>
                    <p:cNvPr id="859822" name="Freeform 686"/>
                    <p:cNvSpPr>
                      <a:spLocks/>
                    </p:cNvSpPr>
                    <p:nvPr/>
                  </p:nvSpPr>
                  <p:spPr bwMode="auto">
                    <a:xfrm flipH="1">
                      <a:off x="4047" y="3611"/>
                      <a:ext cx="363" cy="284"/>
                    </a:xfrm>
                    <a:custGeom>
                      <a:avLst/>
                      <a:gdLst>
                        <a:gd name="T0" fmla="*/ 269 w 2159"/>
                        <a:gd name="T1" fmla="*/ 216 h 1638"/>
                        <a:gd name="T2" fmla="*/ 730 w 2159"/>
                        <a:gd name="T3" fmla="*/ 170 h 1638"/>
                        <a:gd name="T4" fmla="*/ 1076 w 2159"/>
                        <a:gd name="T5" fmla="*/ 171 h 1638"/>
                        <a:gd name="T6" fmla="*/ 1253 w 2159"/>
                        <a:gd name="T7" fmla="*/ 190 h 1638"/>
                        <a:gd name="T8" fmla="*/ 1378 w 2159"/>
                        <a:gd name="T9" fmla="*/ 222 h 1638"/>
                        <a:gd name="T10" fmla="*/ 1487 w 2159"/>
                        <a:gd name="T11" fmla="*/ 288 h 1638"/>
                        <a:gd name="T12" fmla="*/ 1566 w 2159"/>
                        <a:gd name="T13" fmla="*/ 380 h 1638"/>
                        <a:gd name="T14" fmla="*/ 1605 w 2159"/>
                        <a:gd name="T15" fmla="*/ 487 h 1638"/>
                        <a:gd name="T16" fmla="*/ 1604 w 2159"/>
                        <a:gd name="T17" fmla="*/ 572 h 1638"/>
                        <a:gd name="T18" fmla="*/ 1575 w 2159"/>
                        <a:gd name="T19" fmla="*/ 642 h 1638"/>
                        <a:gd name="T20" fmla="*/ 1520 w 2159"/>
                        <a:gd name="T21" fmla="*/ 701 h 1638"/>
                        <a:gd name="T22" fmla="*/ 1440 w 2159"/>
                        <a:gd name="T23" fmla="*/ 751 h 1638"/>
                        <a:gd name="T24" fmla="*/ 1347 w 2159"/>
                        <a:gd name="T25" fmla="*/ 803 h 1638"/>
                        <a:gd name="T26" fmla="*/ 1085 w 2159"/>
                        <a:gd name="T27" fmla="*/ 960 h 1638"/>
                        <a:gd name="T28" fmla="*/ 967 w 2159"/>
                        <a:gd name="T29" fmla="*/ 1061 h 1638"/>
                        <a:gd name="T30" fmla="*/ 914 w 2159"/>
                        <a:gd name="T31" fmla="*/ 1129 h 1638"/>
                        <a:gd name="T32" fmla="*/ 883 w 2159"/>
                        <a:gd name="T33" fmla="*/ 1203 h 1638"/>
                        <a:gd name="T34" fmla="*/ 878 w 2159"/>
                        <a:gd name="T35" fmla="*/ 1264 h 1638"/>
                        <a:gd name="T36" fmla="*/ 888 w 2159"/>
                        <a:gd name="T37" fmla="*/ 1325 h 1638"/>
                        <a:gd name="T38" fmla="*/ 915 w 2159"/>
                        <a:gd name="T39" fmla="*/ 1384 h 1638"/>
                        <a:gd name="T40" fmla="*/ 1021 w 2159"/>
                        <a:gd name="T41" fmla="*/ 1488 h 1638"/>
                        <a:gd name="T42" fmla="*/ 1208 w 2159"/>
                        <a:gd name="T43" fmla="*/ 1567 h 1638"/>
                        <a:gd name="T44" fmla="*/ 1435 w 2159"/>
                        <a:gd name="T45" fmla="*/ 1613 h 1638"/>
                        <a:gd name="T46" fmla="*/ 1669 w 2159"/>
                        <a:gd name="T47" fmla="*/ 1635 h 1638"/>
                        <a:gd name="T48" fmla="*/ 2009 w 2159"/>
                        <a:gd name="T49" fmla="*/ 1635 h 1638"/>
                        <a:gd name="T50" fmla="*/ 2110 w 2159"/>
                        <a:gd name="T51" fmla="*/ 1622 h 1638"/>
                        <a:gd name="T52" fmla="*/ 2142 w 2159"/>
                        <a:gd name="T53" fmla="*/ 1596 h 1638"/>
                        <a:gd name="T54" fmla="*/ 2158 w 2159"/>
                        <a:gd name="T55" fmla="*/ 1560 h 1638"/>
                        <a:gd name="T56" fmla="*/ 2155 w 2159"/>
                        <a:gd name="T57" fmla="*/ 1519 h 1638"/>
                        <a:gd name="T58" fmla="*/ 2133 w 2159"/>
                        <a:gd name="T59" fmla="*/ 1485 h 1638"/>
                        <a:gd name="T60" fmla="*/ 2098 w 2159"/>
                        <a:gd name="T61" fmla="*/ 1465 h 1638"/>
                        <a:gd name="T62" fmla="*/ 2015 w 2159"/>
                        <a:gd name="T63" fmla="*/ 1467 h 1638"/>
                        <a:gd name="T64" fmla="*/ 1668 w 2159"/>
                        <a:gd name="T65" fmla="*/ 1468 h 1638"/>
                        <a:gd name="T66" fmla="*/ 1398 w 2159"/>
                        <a:gd name="T67" fmla="*/ 1439 h 1638"/>
                        <a:gd name="T68" fmla="*/ 1229 w 2159"/>
                        <a:gd name="T69" fmla="*/ 1400 h 1638"/>
                        <a:gd name="T70" fmla="*/ 1105 w 2159"/>
                        <a:gd name="T71" fmla="*/ 1345 h 1638"/>
                        <a:gd name="T72" fmla="*/ 1050 w 2159"/>
                        <a:gd name="T73" fmla="*/ 1283 h 1638"/>
                        <a:gd name="T74" fmla="*/ 1046 w 2159"/>
                        <a:gd name="T75" fmla="*/ 1247 h 1638"/>
                        <a:gd name="T76" fmla="*/ 1063 w 2159"/>
                        <a:gd name="T77" fmla="*/ 1207 h 1638"/>
                        <a:gd name="T78" fmla="*/ 1160 w 2159"/>
                        <a:gd name="T79" fmla="*/ 1113 h 1638"/>
                        <a:gd name="T80" fmla="*/ 1305 w 2159"/>
                        <a:gd name="T81" fmla="*/ 1020 h 1638"/>
                        <a:gd name="T82" fmla="*/ 1486 w 2159"/>
                        <a:gd name="T83" fmla="*/ 917 h 1638"/>
                        <a:gd name="T84" fmla="*/ 1577 w 2159"/>
                        <a:gd name="T85" fmla="*/ 864 h 1638"/>
                        <a:gd name="T86" fmla="*/ 1685 w 2159"/>
                        <a:gd name="T87" fmla="*/ 773 h 1638"/>
                        <a:gd name="T88" fmla="*/ 1753 w 2159"/>
                        <a:gd name="T89" fmla="*/ 657 h 1638"/>
                        <a:gd name="T90" fmla="*/ 1776 w 2159"/>
                        <a:gd name="T91" fmla="*/ 524 h 1638"/>
                        <a:gd name="T92" fmla="*/ 1764 w 2159"/>
                        <a:gd name="T93" fmla="*/ 429 h 1638"/>
                        <a:gd name="T94" fmla="*/ 1695 w 2159"/>
                        <a:gd name="T95" fmla="*/ 272 h 1638"/>
                        <a:gd name="T96" fmla="*/ 1572 w 2159"/>
                        <a:gd name="T97" fmla="*/ 142 h 1638"/>
                        <a:gd name="T98" fmla="*/ 1417 w 2159"/>
                        <a:gd name="T99" fmla="*/ 59 h 1638"/>
                        <a:gd name="T100" fmla="*/ 1255 w 2159"/>
                        <a:gd name="T101" fmla="*/ 21 h 1638"/>
                        <a:gd name="T102" fmla="*/ 1048 w 2159"/>
                        <a:gd name="T103" fmla="*/ 3 h 1638"/>
                        <a:gd name="T104" fmla="*/ 812 w 2159"/>
                        <a:gd name="T105" fmla="*/ 1 h 1638"/>
                        <a:gd name="T106" fmla="*/ 323 w 2159"/>
                        <a:gd name="T107" fmla="*/ 40 h 1638"/>
                        <a:gd name="T108" fmla="*/ 65 w 2159"/>
                        <a:gd name="T109" fmla="*/ 86 h 1638"/>
                        <a:gd name="T110" fmla="*/ 27 w 2159"/>
                        <a:gd name="T111" fmla="*/ 105 h 1638"/>
                        <a:gd name="T112" fmla="*/ 5 w 2159"/>
                        <a:gd name="T113" fmla="*/ 137 h 1638"/>
                        <a:gd name="T114" fmla="*/ 0 w 2159"/>
                        <a:gd name="T115" fmla="*/ 178 h 1638"/>
                        <a:gd name="T116" fmla="*/ 15 w 2159"/>
                        <a:gd name="T117" fmla="*/ 216 h 1638"/>
                        <a:gd name="T118" fmla="*/ 46 w 2159"/>
                        <a:gd name="T119" fmla="*/ 242 h 1638"/>
                        <a:gd name="T120" fmla="*/ 86 w 2159"/>
                        <a:gd name="T121" fmla="*/ 251 h 16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2159" h="1638">
                          <a:moveTo>
                            <a:pt x="102" y="249"/>
                          </a:moveTo>
                          <a:lnTo>
                            <a:pt x="143" y="240"/>
                          </a:lnTo>
                          <a:lnTo>
                            <a:pt x="183" y="232"/>
                          </a:lnTo>
                          <a:lnTo>
                            <a:pt x="225" y="224"/>
                          </a:lnTo>
                          <a:lnTo>
                            <a:pt x="269" y="216"/>
                          </a:lnTo>
                          <a:lnTo>
                            <a:pt x="358" y="203"/>
                          </a:lnTo>
                          <a:lnTo>
                            <a:pt x="450" y="192"/>
                          </a:lnTo>
                          <a:lnTo>
                            <a:pt x="542" y="182"/>
                          </a:lnTo>
                          <a:lnTo>
                            <a:pt x="636" y="176"/>
                          </a:lnTo>
                          <a:lnTo>
                            <a:pt x="730" y="170"/>
                          </a:lnTo>
                          <a:lnTo>
                            <a:pt x="821" y="168"/>
                          </a:lnTo>
                          <a:lnTo>
                            <a:pt x="910" y="167"/>
                          </a:lnTo>
                          <a:lnTo>
                            <a:pt x="995" y="168"/>
                          </a:lnTo>
                          <a:lnTo>
                            <a:pt x="1037" y="169"/>
                          </a:lnTo>
                          <a:lnTo>
                            <a:pt x="1076" y="171"/>
                          </a:lnTo>
                          <a:lnTo>
                            <a:pt x="1115" y="175"/>
                          </a:lnTo>
                          <a:lnTo>
                            <a:pt x="1152" y="177"/>
                          </a:lnTo>
                          <a:lnTo>
                            <a:pt x="1187" y="181"/>
                          </a:lnTo>
                          <a:lnTo>
                            <a:pt x="1221" y="186"/>
                          </a:lnTo>
                          <a:lnTo>
                            <a:pt x="1253" y="190"/>
                          </a:lnTo>
                          <a:lnTo>
                            <a:pt x="1283" y="195"/>
                          </a:lnTo>
                          <a:lnTo>
                            <a:pt x="1310" y="201"/>
                          </a:lnTo>
                          <a:lnTo>
                            <a:pt x="1335" y="207"/>
                          </a:lnTo>
                          <a:lnTo>
                            <a:pt x="1358" y="214"/>
                          </a:lnTo>
                          <a:lnTo>
                            <a:pt x="1378" y="222"/>
                          </a:lnTo>
                          <a:lnTo>
                            <a:pt x="1402" y="233"/>
                          </a:lnTo>
                          <a:lnTo>
                            <a:pt x="1424" y="245"/>
                          </a:lnTo>
                          <a:lnTo>
                            <a:pt x="1446" y="258"/>
                          </a:lnTo>
                          <a:lnTo>
                            <a:pt x="1467" y="273"/>
                          </a:lnTo>
                          <a:lnTo>
                            <a:pt x="1487" y="288"/>
                          </a:lnTo>
                          <a:lnTo>
                            <a:pt x="1505" y="305"/>
                          </a:lnTo>
                          <a:lnTo>
                            <a:pt x="1522" y="322"/>
                          </a:lnTo>
                          <a:lnTo>
                            <a:pt x="1538" y="341"/>
                          </a:lnTo>
                          <a:lnTo>
                            <a:pt x="1553" y="361"/>
                          </a:lnTo>
                          <a:lnTo>
                            <a:pt x="1566" y="380"/>
                          </a:lnTo>
                          <a:lnTo>
                            <a:pt x="1577" y="400"/>
                          </a:lnTo>
                          <a:lnTo>
                            <a:pt x="1587" y="421"/>
                          </a:lnTo>
                          <a:lnTo>
                            <a:pt x="1594" y="443"/>
                          </a:lnTo>
                          <a:lnTo>
                            <a:pt x="1601" y="465"/>
                          </a:lnTo>
                          <a:lnTo>
                            <a:pt x="1605" y="487"/>
                          </a:lnTo>
                          <a:lnTo>
                            <a:pt x="1609" y="508"/>
                          </a:lnTo>
                          <a:lnTo>
                            <a:pt x="1609" y="525"/>
                          </a:lnTo>
                          <a:lnTo>
                            <a:pt x="1609" y="540"/>
                          </a:lnTo>
                          <a:lnTo>
                            <a:pt x="1606" y="557"/>
                          </a:lnTo>
                          <a:lnTo>
                            <a:pt x="1604" y="572"/>
                          </a:lnTo>
                          <a:lnTo>
                            <a:pt x="1600" y="586"/>
                          </a:lnTo>
                          <a:lnTo>
                            <a:pt x="1595" y="601"/>
                          </a:lnTo>
                          <a:lnTo>
                            <a:pt x="1590" y="616"/>
                          </a:lnTo>
                          <a:lnTo>
                            <a:pt x="1582" y="629"/>
                          </a:lnTo>
                          <a:lnTo>
                            <a:pt x="1575" y="642"/>
                          </a:lnTo>
                          <a:lnTo>
                            <a:pt x="1566" y="655"/>
                          </a:lnTo>
                          <a:lnTo>
                            <a:pt x="1556" y="667"/>
                          </a:lnTo>
                          <a:lnTo>
                            <a:pt x="1545" y="679"/>
                          </a:lnTo>
                          <a:lnTo>
                            <a:pt x="1532" y="691"/>
                          </a:lnTo>
                          <a:lnTo>
                            <a:pt x="1520" y="701"/>
                          </a:lnTo>
                          <a:lnTo>
                            <a:pt x="1505" y="712"/>
                          </a:lnTo>
                          <a:lnTo>
                            <a:pt x="1490" y="721"/>
                          </a:lnTo>
                          <a:lnTo>
                            <a:pt x="1474" y="732"/>
                          </a:lnTo>
                          <a:lnTo>
                            <a:pt x="1456" y="742"/>
                          </a:lnTo>
                          <a:lnTo>
                            <a:pt x="1440" y="751"/>
                          </a:lnTo>
                          <a:lnTo>
                            <a:pt x="1421" y="761"/>
                          </a:lnTo>
                          <a:lnTo>
                            <a:pt x="1403" y="771"/>
                          </a:lnTo>
                          <a:lnTo>
                            <a:pt x="1385" y="782"/>
                          </a:lnTo>
                          <a:lnTo>
                            <a:pt x="1366" y="792"/>
                          </a:lnTo>
                          <a:lnTo>
                            <a:pt x="1347" y="803"/>
                          </a:lnTo>
                          <a:lnTo>
                            <a:pt x="1269" y="847"/>
                          </a:lnTo>
                          <a:lnTo>
                            <a:pt x="1193" y="892"/>
                          </a:lnTo>
                          <a:lnTo>
                            <a:pt x="1155" y="914"/>
                          </a:lnTo>
                          <a:lnTo>
                            <a:pt x="1119" y="937"/>
                          </a:lnTo>
                          <a:lnTo>
                            <a:pt x="1085" y="960"/>
                          </a:lnTo>
                          <a:lnTo>
                            <a:pt x="1052" y="985"/>
                          </a:lnTo>
                          <a:lnTo>
                            <a:pt x="1021" y="1010"/>
                          </a:lnTo>
                          <a:lnTo>
                            <a:pt x="993" y="1035"/>
                          </a:lnTo>
                          <a:lnTo>
                            <a:pt x="980" y="1048"/>
                          </a:lnTo>
                          <a:lnTo>
                            <a:pt x="967" y="1061"/>
                          </a:lnTo>
                          <a:lnTo>
                            <a:pt x="955" y="1074"/>
                          </a:lnTo>
                          <a:lnTo>
                            <a:pt x="944" y="1087"/>
                          </a:lnTo>
                          <a:lnTo>
                            <a:pt x="933" y="1102"/>
                          </a:lnTo>
                          <a:lnTo>
                            <a:pt x="923" y="1115"/>
                          </a:lnTo>
                          <a:lnTo>
                            <a:pt x="914" y="1129"/>
                          </a:lnTo>
                          <a:lnTo>
                            <a:pt x="906" y="1143"/>
                          </a:lnTo>
                          <a:lnTo>
                            <a:pt x="900" y="1159"/>
                          </a:lnTo>
                          <a:lnTo>
                            <a:pt x="893" y="1173"/>
                          </a:lnTo>
                          <a:lnTo>
                            <a:pt x="888" y="1188"/>
                          </a:lnTo>
                          <a:lnTo>
                            <a:pt x="883" y="1203"/>
                          </a:lnTo>
                          <a:lnTo>
                            <a:pt x="881" y="1215"/>
                          </a:lnTo>
                          <a:lnTo>
                            <a:pt x="879" y="1228"/>
                          </a:lnTo>
                          <a:lnTo>
                            <a:pt x="878" y="1240"/>
                          </a:lnTo>
                          <a:lnTo>
                            <a:pt x="878" y="1252"/>
                          </a:lnTo>
                          <a:lnTo>
                            <a:pt x="878" y="1264"/>
                          </a:lnTo>
                          <a:lnTo>
                            <a:pt x="878" y="1277"/>
                          </a:lnTo>
                          <a:lnTo>
                            <a:pt x="880" y="1289"/>
                          </a:lnTo>
                          <a:lnTo>
                            <a:pt x="882" y="1301"/>
                          </a:lnTo>
                          <a:lnTo>
                            <a:pt x="884" y="1313"/>
                          </a:lnTo>
                          <a:lnTo>
                            <a:pt x="888" y="1325"/>
                          </a:lnTo>
                          <a:lnTo>
                            <a:pt x="892" y="1337"/>
                          </a:lnTo>
                          <a:lnTo>
                            <a:pt x="896" y="1349"/>
                          </a:lnTo>
                          <a:lnTo>
                            <a:pt x="902" y="1361"/>
                          </a:lnTo>
                          <a:lnTo>
                            <a:pt x="907" y="1372"/>
                          </a:lnTo>
                          <a:lnTo>
                            <a:pt x="915" y="1384"/>
                          </a:lnTo>
                          <a:lnTo>
                            <a:pt x="922" y="1395"/>
                          </a:lnTo>
                          <a:lnTo>
                            <a:pt x="941" y="1421"/>
                          </a:lnTo>
                          <a:lnTo>
                            <a:pt x="964" y="1445"/>
                          </a:lnTo>
                          <a:lnTo>
                            <a:pt x="992" y="1467"/>
                          </a:lnTo>
                          <a:lnTo>
                            <a:pt x="1021" y="1488"/>
                          </a:lnTo>
                          <a:lnTo>
                            <a:pt x="1054" y="1507"/>
                          </a:lnTo>
                          <a:lnTo>
                            <a:pt x="1090" y="1524"/>
                          </a:lnTo>
                          <a:lnTo>
                            <a:pt x="1127" y="1539"/>
                          </a:lnTo>
                          <a:lnTo>
                            <a:pt x="1166" y="1554"/>
                          </a:lnTo>
                          <a:lnTo>
                            <a:pt x="1208" y="1567"/>
                          </a:lnTo>
                          <a:lnTo>
                            <a:pt x="1252" y="1579"/>
                          </a:lnTo>
                          <a:lnTo>
                            <a:pt x="1296" y="1589"/>
                          </a:lnTo>
                          <a:lnTo>
                            <a:pt x="1342" y="1599"/>
                          </a:lnTo>
                          <a:lnTo>
                            <a:pt x="1388" y="1606"/>
                          </a:lnTo>
                          <a:lnTo>
                            <a:pt x="1435" y="1613"/>
                          </a:lnTo>
                          <a:lnTo>
                            <a:pt x="1482" y="1619"/>
                          </a:lnTo>
                          <a:lnTo>
                            <a:pt x="1530" y="1624"/>
                          </a:lnTo>
                          <a:lnTo>
                            <a:pt x="1577" y="1628"/>
                          </a:lnTo>
                          <a:lnTo>
                            <a:pt x="1623" y="1631"/>
                          </a:lnTo>
                          <a:lnTo>
                            <a:pt x="1669" y="1635"/>
                          </a:lnTo>
                          <a:lnTo>
                            <a:pt x="1714" y="1637"/>
                          </a:lnTo>
                          <a:lnTo>
                            <a:pt x="1801" y="1638"/>
                          </a:lnTo>
                          <a:lnTo>
                            <a:pt x="1880" y="1638"/>
                          </a:lnTo>
                          <a:lnTo>
                            <a:pt x="1950" y="1637"/>
                          </a:lnTo>
                          <a:lnTo>
                            <a:pt x="2009" y="1635"/>
                          </a:lnTo>
                          <a:lnTo>
                            <a:pt x="2055" y="1631"/>
                          </a:lnTo>
                          <a:lnTo>
                            <a:pt x="2086" y="1628"/>
                          </a:lnTo>
                          <a:lnTo>
                            <a:pt x="2095" y="1627"/>
                          </a:lnTo>
                          <a:lnTo>
                            <a:pt x="2102" y="1625"/>
                          </a:lnTo>
                          <a:lnTo>
                            <a:pt x="2110" y="1622"/>
                          </a:lnTo>
                          <a:lnTo>
                            <a:pt x="2118" y="1618"/>
                          </a:lnTo>
                          <a:lnTo>
                            <a:pt x="2124" y="1614"/>
                          </a:lnTo>
                          <a:lnTo>
                            <a:pt x="2131" y="1608"/>
                          </a:lnTo>
                          <a:lnTo>
                            <a:pt x="2136" y="1603"/>
                          </a:lnTo>
                          <a:lnTo>
                            <a:pt x="2142" y="1596"/>
                          </a:lnTo>
                          <a:lnTo>
                            <a:pt x="2146" y="1591"/>
                          </a:lnTo>
                          <a:lnTo>
                            <a:pt x="2151" y="1583"/>
                          </a:lnTo>
                          <a:lnTo>
                            <a:pt x="2154" y="1576"/>
                          </a:lnTo>
                          <a:lnTo>
                            <a:pt x="2156" y="1568"/>
                          </a:lnTo>
                          <a:lnTo>
                            <a:pt x="2158" y="1560"/>
                          </a:lnTo>
                          <a:lnTo>
                            <a:pt x="2159" y="1553"/>
                          </a:lnTo>
                          <a:lnTo>
                            <a:pt x="2159" y="1544"/>
                          </a:lnTo>
                          <a:lnTo>
                            <a:pt x="2158" y="1535"/>
                          </a:lnTo>
                          <a:lnTo>
                            <a:pt x="2157" y="1526"/>
                          </a:lnTo>
                          <a:lnTo>
                            <a:pt x="2155" y="1519"/>
                          </a:lnTo>
                          <a:lnTo>
                            <a:pt x="2152" y="1511"/>
                          </a:lnTo>
                          <a:lnTo>
                            <a:pt x="2148" y="1503"/>
                          </a:lnTo>
                          <a:lnTo>
                            <a:pt x="2144" y="1497"/>
                          </a:lnTo>
                          <a:lnTo>
                            <a:pt x="2138" y="1490"/>
                          </a:lnTo>
                          <a:lnTo>
                            <a:pt x="2133" y="1485"/>
                          </a:lnTo>
                          <a:lnTo>
                            <a:pt x="2126" y="1479"/>
                          </a:lnTo>
                          <a:lnTo>
                            <a:pt x="2120" y="1475"/>
                          </a:lnTo>
                          <a:lnTo>
                            <a:pt x="2113" y="1472"/>
                          </a:lnTo>
                          <a:lnTo>
                            <a:pt x="2106" y="1468"/>
                          </a:lnTo>
                          <a:lnTo>
                            <a:pt x="2098" y="1465"/>
                          </a:lnTo>
                          <a:lnTo>
                            <a:pt x="2090" y="1464"/>
                          </a:lnTo>
                          <a:lnTo>
                            <a:pt x="2083" y="1463"/>
                          </a:lnTo>
                          <a:lnTo>
                            <a:pt x="2074" y="1462"/>
                          </a:lnTo>
                          <a:lnTo>
                            <a:pt x="2065" y="1463"/>
                          </a:lnTo>
                          <a:lnTo>
                            <a:pt x="2015" y="1467"/>
                          </a:lnTo>
                          <a:lnTo>
                            <a:pt x="1956" y="1472"/>
                          </a:lnTo>
                          <a:lnTo>
                            <a:pt x="1891" y="1473"/>
                          </a:lnTo>
                          <a:lnTo>
                            <a:pt x="1819" y="1474"/>
                          </a:lnTo>
                          <a:lnTo>
                            <a:pt x="1745" y="1472"/>
                          </a:lnTo>
                          <a:lnTo>
                            <a:pt x="1668" y="1468"/>
                          </a:lnTo>
                          <a:lnTo>
                            <a:pt x="1590" y="1463"/>
                          </a:lnTo>
                          <a:lnTo>
                            <a:pt x="1512" y="1454"/>
                          </a:lnTo>
                          <a:lnTo>
                            <a:pt x="1472" y="1450"/>
                          </a:lnTo>
                          <a:lnTo>
                            <a:pt x="1435" y="1444"/>
                          </a:lnTo>
                          <a:lnTo>
                            <a:pt x="1398" y="1439"/>
                          </a:lnTo>
                          <a:lnTo>
                            <a:pt x="1362" y="1432"/>
                          </a:lnTo>
                          <a:lnTo>
                            <a:pt x="1327" y="1426"/>
                          </a:lnTo>
                          <a:lnTo>
                            <a:pt x="1293" y="1417"/>
                          </a:lnTo>
                          <a:lnTo>
                            <a:pt x="1260" y="1409"/>
                          </a:lnTo>
                          <a:lnTo>
                            <a:pt x="1229" y="1400"/>
                          </a:lnTo>
                          <a:lnTo>
                            <a:pt x="1200" y="1391"/>
                          </a:lnTo>
                          <a:lnTo>
                            <a:pt x="1173" y="1380"/>
                          </a:lnTo>
                          <a:lnTo>
                            <a:pt x="1148" y="1369"/>
                          </a:lnTo>
                          <a:lnTo>
                            <a:pt x="1126" y="1357"/>
                          </a:lnTo>
                          <a:lnTo>
                            <a:pt x="1105" y="1345"/>
                          </a:lnTo>
                          <a:lnTo>
                            <a:pt x="1087" y="1331"/>
                          </a:lnTo>
                          <a:lnTo>
                            <a:pt x="1073" y="1317"/>
                          </a:lnTo>
                          <a:lnTo>
                            <a:pt x="1061" y="1303"/>
                          </a:lnTo>
                          <a:lnTo>
                            <a:pt x="1056" y="1292"/>
                          </a:lnTo>
                          <a:lnTo>
                            <a:pt x="1050" y="1283"/>
                          </a:lnTo>
                          <a:lnTo>
                            <a:pt x="1048" y="1275"/>
                          </a:lnTo>
                          <a:lnTo>
                            <a:pt x="1046" y="1267"/>
                          </a:lnTo>
                          <a:lnTo>
                            <a:pt x="1045" y="1259"/>
                          </a:lnTo>
                          <a:lnTo>
                            <a:pt x="1045" y="1253"/>
                          </a:lnTo>
                          <a:lnTo>
                            <a:pt x="1046" y="1247"/>
                          </a:lnTo>
                          <a:lnTo>
                            <a:pt x="1047" y="1242"/>
                          </a:lnTo>
                          <a:lnTo>
                            <a:pt x="1049" y="1233"/>
                          </a:lnTo>
                          <a:lnTo>
                            <a:pt x="1052" y="1224"/>
                          </a:lnTo>
                          <a:lnTo>
                            <a:pt x="1058" y="1215"/>
                          </a:lnTo>
                          <a:lnTo>
                            <a:pt x="1063" y="1207"/>
                          </a:lnTo>
                          <a:lnTo>
                            <a:pt x="1076" y="1188"/>
                          </a:lnTo>
                          <a:lnTo>
                            <a:pt x="1093" y="1169"/>
                          </a:lnTo>
                          <a:lnTo>
                            <a:pt x="1113" y="1151"/>
                          </a:lnTo>
                          <a:lnTo>
                            <a:pt x="1136" y="1132"/>
                          </a:lnTo>
                          <a:lnTo>
                            <a:pt x="1160" y="1113"/>
                          </a:lnTo>
                          <a:lnTo>
                            <a:pt x="1186" y="1094"/>
                          </a:lnTo>
                          <a:lnTo>
                            <a:pt x="1214" y="1075"/>
                          </a:lnTo>
                          <a:lnTo>
                            <a:pt x="1243" y="1057"/>
                          </a:lnTo>
                          <a:lnTo>
                            <a:pt x="1274" y="1037"/>
                          </a:lnTo>
                          <a:lnTo>
                            <a:pt x="1305" y="1020"/>
                          </a:lnTo>
                          <a:lnTo>
                            <a:pt x="1367" y="983"/>
                          </a:lnTo>
                          <a:lnTo>
                            <a:pt x="1429" y="948"/>
                          </a:lnTo>
                          <a:lnTo>
                            <a:pt x="1447" y="939"/>
                          </a:lnTo>
                          <a:lnTo>
                            <a:pt x="1467" y="928"/>
                          </a:lnTo>
                          <a:lnTo>
                            <a:pt x="1486" y="917"/>
                          </a:lnTo>
                          <a:lnTo>
                            <a:pt x="1504" y="907"/>
                          </a:lnTo>
                          <a:lnTo>
                            <a:pt x="1523" y="896"/>
                          </a:lnTo>
                          <a:lnTo>
                            <a:pt x="1542" y="885"/>
                          </a:lnTo>
                          <a:lnTo>
                            <a:pt x="1559" y="875"/>
                          </a:lnTo>
                          <a:lnTo>
                            <a:pt x="1577" y="864"/>
                          </a:lnTo>
                          <a:lnTo>
                            <a:pt x="1602" y="848"/>
                          </a:lnTo>
                          <a:lnTo>
                            <a:pt x="1625" y="831"/>
                          </a:lnTo>
                          <a:lnTo>
                            <a:pt x="1647" y="813"/>
                          </a:lnTo>
                          <a:lnTo>
                            <a:pt x="1668" y="793"/>
                          </a:lnTo>
                          <a:lnTo>
                            <a:pt x="1685" y="773"/>
                          </a:lnTo>
                          <a:lnTo>
                            <a:pt x="1703" y="751"/>
                          </a:lnTo>
                          <a:lnTo>
                            <a:pt x="1718" y="730"/>
                          </a:lnTo>
                          <a:lnTo>
                            <a:pt x="1731" y="705"/>
                          </a:lnTo>
                          <a:lnTo>
                            <a:pt x="1743" y="682"/>
                          </a:lnTo>
                          <a:lnTo>
                            <a:pt x="1753" y="657"/>
                          </a:lnTo>
                          <a:lnTo>
                            <a:pt x="1762" y="632"/>
                          </a:lnTo>
                          <a:lnTo>
                            <a:pt x="1768" y="606"/>
                          </a:lnTo>
                          <a:lnTo>
                            <a:pt x="1773" y="578"/>
                          </a:lnTo>
                          <a:lnTo>
                            <a:pt x="1775" y="552"/>
                          </a:lnTo>
                          <a:lnTo>
                            <a:pt x="1776" y="524"/>
                          </a:lnTo>
                          <a:lnTo>
                            <a:pt x="1775" y="495"/>
                          </a:lnTo>
                          <a:lnTo>
                            <a:pt x="1773" y="479"/>
                          </a:lnTo>
                          <a:lnTo>
                            <a:pt x="1771" y="461"/>
                          </a:lnTo>
                          <a:lnTo>
                            <a:pt x="1768" y="445"/>
                          </a:lnTo>
                          <a:lnTo>
                            <a:pt x="1764" y="429"/>
                          </a:lnTo>
                          <a:lnTo>
                            <a:pt x="1756" y="396"/>
                          </a:lnTo>
                          <a:lnTo>
                            <a:pt x="1743" y="363"/>
                          </a:lnTo>
                          <a:lnTo>
                            <a:pt x="1730" y="332"/>
                          </a:lnTo>
                          <a:lnTo>
                            <a:pt x="1714" y="302"/>
                          </a:lnTo>
                          <a:lnTo>
                            <a:pt x="1695" y="272"/>
                          </a:lnTo>
                          <a:lnTo>
                            <a:pt x="1674" y="244"/>
                          </a:lnTo>
                          <a:lnTo>
                            <a:pt x="1651" y="216"/>
                          </a:lnTo>
                          <a:lnTo>
                            <a:pt x="1627" y="190"/>
                          </a:lnTo>
                          <a:lnTo>
                            <a:pt x="1601" y="165"/>
                          </a:lnTo>
                          <a:lnTo>
                            <a:pt x="1572" y="142"/>
                          </a:lnTo>
                          <a:lnTo>
                            <a:pt x="1542" y="121"/>
                          </a:lnTo>
                          <a:lnTo>
                            <a:pt x="1511" y="101"/>
                          </a:lnTo>
                          <a:lnTo>
                            <a:pt x="1477" y="84"/>
                          </a:lnTo>
                          <a:lnTo>
                            <a:pt x="1443" y="67"/>
                          </a:lnTo>
                          <a:lnTo>
                            <a:pt x="1417" y="59"/>
                          </a:lnTo>
                          <a:lnTo>
                            <a:pt x="1389" y="50"/>
                          </a:lnTo>
                          <a:lnTo>
                            <a:pt x="1358" y="41"/>
                          </a:lnTo>
                          <a:lnTo>
                            <a:pt x="1327" y="33"/>
                          </a:lnTo>
                          <a:lnTo>
                            <a:pt x="1291" y="27"/>
                          </a:lnTo>
                          <a:lnTo>
                            <a:pt x="1255" y="21"/>
                          </a:lnTo>
                          <a:lnTo>
                            <a:pt x="1217" y="16"/>
                          </a:lnTo>
                          <a:lnTo>
                            <a:pt x="1176" y="12"/>
                          </a:lnTo>
                          <a:lnTo>
                            <a:pt x="1135" y="8"/>
                          </a:lnTo>
                          <a:lnTo>
                            <a:pt x="1092" y="5"/>
                          </a:lnTo>
                          <a:lnTo>
                            <a:pt x="1048" y="3"/>
                          </a:lnTo>
                          <a:lnTo>
                            <a:pt x="1002" y="2"/>
                          </a:lnTo>
                          <a:lnTo>
                            <a:pt x="956" y="1"/>
                          </a:lnTo>
                          <a:lnTo>
                            <a:pt x="908" y="0"/>
                          </a:lnTo>
                          <a:lnTo>
                            <a:pt x="860" y="0"/>
                          </a:lnTo>
                          <a:lnTo>
                            <a:pt x="812" y="1"/>
                          </a:lnTo>
                          <a:lnTo>
                            <a:pt x="713" y="4"/>
                          </a:lnTo>
                          <a:lnTo>
                            <a:pt x="613" y="9"/>
                          </a:lnTo>
                          <a:lnTo>
                            <a:pt x="515" y="18"/>
                          </a:lnTo>
                          <a:lnTo>
                            <a:pt x="418" y="28"/>
                          </a:lnTo>
                          <a:lnTo>
                            <a:pt x="323" y="40"/>
                          </a:lnTo>
                          <a:lnTo>
                            <a:pt x="231" y="53"/>
                          </a:lnTo>
                          <a:lnTo>
                            <a:pt x="188" y="61"/>
                          </a:lnTo>
                          <a:lnTo>
                            <a:pt x="145" y="68"/>
                          </a:lnTo>
                          <a:lnTo>
                            <a:pt x="104" y="77"/>
                          </a:lnTo>
                          <a:lnTo>
                            <a:pt x="65" y="86"/>
                          </a:lnTo>
                          <a:lnTo>
                            <a:pt x="56" y="88"/>
                          </a:lnTo>
                          <a:lnTo>
                            <a:pt x="48" y="91"/>
                          </a:lnTo>
                          <a:lnTo>
                            <a:pt x="41" y="96"/>
                          </a:lnTo>
                          <a:lnTo>
                            <a:pt x="34" y="100"/>
                          </a:lnTo>
                          <a:lnTo>
                            <a:pt x="27" y="105"/>
                          </a:lnTo>
                          <a:lnTo>
                            <a:pt x="22" y="111"/>
                          </a:lnTo>
                          <a:lnTo>
                            <a:pt x="16" y="117"/>
                          </a:lnTo>
                          <a:lnTo>
                            <a:pt x="12" y="123"/>
                          </a:lnTo>
                          <a:lnTo>
                            <a:pt x="8" y="131"/>
                          </a:lnTo>
                          <a:lnTo>
                            <a:pt x="5" y="137"/>
                          </a:lnTo>
                          <a:lnTo>
                            <a:pt x="2" y="145"/>
                          </a:lnTo>
                          <a:lnTo>
                            <a:pt x="1" y="153"/>
                          </a:lnTo>
                          <a:lnTo>
                            <a:pt x="0" y="161"/>
                          </a:lnTo>
                          <a:lnTo>
                            <a:pt x="0" y="169"/>
                          </a:lnTo>
                          <a:lnTo>
                            <a:pt x="0" y="178"/>
                          </a:lnTo>
                          <a:lnTo>
                            <a:pt x="2" y="187"/>
                          </a:lnTo>
                          <a:lnTo>
                            <a:pt x="4" y="194"/>
                          </a:lnTo>
                          <a:lnTo>
                            <a:pt x="8" y="202"/>
                          </a:lnTo>
                          <a:lnTo>
                            <a:pt x="11" y="210"/>
                          </a:lnTo>
                          <a:lnTo>
                            <a:pt x="15" y="216"/>
                          </a:lnTo>
                          <a:lnTo>
                            <a:pt x="21" y="223"/>
                          </a:lnTo>
                          <a:lnTo>
                            <a:pt x="26" y="228"/>
                          </a:lnTo>
                          <a:lnTo>
                            <a:pt x="33" y="234"/>
                          </a:lnTo>
                          <a:lnTo>
                            <a:pt x="39" y="238"/>
                          </a:lnTo>
                          <a:lnTo>
                            <a:pt x="46" y="242"/>
                          </a:lnTo>
                          <a:lnTo>
                            <a:pt x="54" y="246"/>
                          </a:lnTo>
                          <a:lnTo>
                            <a:pt x="61" y="248"/>
                          </a:lnTo>
                          <a:lnTo>
                            <a:pt x="69" y="250"/>
                          </a:lnTo>
                          <a:lnTo>
                            <a:pt x="77" y="251"/>
                          </a:lnTo>
                          <a:lnTo>
                            <a:pt x="86" y="251"/>
                          </a:lnTo>
                          <a:lnTo>
                            <a:pt x="94" y="250"/>
                          </a:lnTo>
                          <a:lnTo>
                            <a:pt x="102" y="249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23" name="Freeform 687"/>
                    <p:cNvSpPr>
                      <a:spLocks/>
                    </p:cNvSpPr>
                    <p:nvPr/>
                  </p:nvSpPr>
                  <p:spPr bwMode="auto">
                    <a:xfrm flipH="1">
                      <a:off x="3627" y="3848"/>
                      <a:ext cx="465" cy="366"/>
                    </a:xfrm>
                    <a:custGeom>
                      <a:avLst/>
                      <a:gdLst>
                        <a:gd name="T0" fmla="*/ 196 w 2766"/>
                        <a:gd name="T1" fmla="*/ 377 h 2111"/>
                        <a:gd name="T2" fmla="*/ 99 w 2766"/>
                        <a:gd name="T3" fmla="*/ 501 h 2111"/>
                        <a:gd name="T4" fmla="*/ 33 w 2766"/>
                        <a:gd name="T5" fmla="*/ 635 h 2111"/>
                        <a:gd name="T6" fmla="*/ 1 w 2766"/>
                        <a:gd name="T7" fmla="*/ 787 h 2111"/>
                        <a:gd name="T8" fmla="*/ 15 w 2766"/>
                        <a:gd name="T9" fmla="*/ 970 h 2111"/>
                        <a:gd name="T10" fmla="*/ 68 w 2766"/>
                        <a:gd name="T11" fmla="*/ 1122 h 2111"/>
                        <a:gd name="T12" fmla="*/ 170 w 2766"/>
                        <a:gd name="T13" fmla="*/ 1291 h 2111"/>
                        <a:gd name="T14" fmla="*/ 359 w 2766"/>
                        <a:gd name="T15" fmla="*/ 1496 h 2111"/>
                        <a:gd name="T16" fmla="*/ 795 w 2766"/>
                        <a:gd name="T17" fmla="*/ 1802 h 2111"/>
                        <a:gd name="T18" fmla="*/ 1313 w 2766"/>
                        <a:gd name="T19" fmla="*/ 2018 h 2111"/>
                        <a:gd name="T20" fmla="*/ 1843 w 2766"/>
                        <a:gd name="T21" fmla="*/ 2110 h 2111"/>
                        <a:gd name="T22" fmla="*/ 2316 w 2766"/>
                        <a:gd name="T23" fmla="*/ 2044 h 2111"/>
                        <a:gd name="T24" fmla="*/ 2601 w 2766"/>
                        <a:gd name="T25" fmla="*/ 1862 h 2111"/>
                        <a:gd name="T26" fmla="*/ 2732 w 2766"/>
                        <a:gd name="T27" fmla="*/ 1640 h 2111"/>
                        <a:gd name="T28" fmla="*/ 2765 w 2766"/>
                        <a:gd name="T29" fmla="*/ 1381 h 2111"/>
                        <a:gd name="T30" fmla="*/ 2718 w 2766"/>
                        <a:gd name="T31" fmla="*/ 1128 h 2111"/>
                        <a:gd name="T32" fmla="*/ 2605 w 2766"/>
                        <a:gd name="T33" fmla="*/ 871 h 2111"/>
                        <a:gd name="T34" fmla="*/ 2436 w 2766"/>
                        <a:gd name="T35" fmla="*/ 624 h 2111"/>
                        <a:gd name="T36" fmla="*/ 2217 w 2766"/>
                        <a:gd name="T37" fmla="*/ 400 h 2111"/>
                        <a:gd name="T38" fmla="*/ 1935 w 2766"/>
                        <a:gd name="T39" fmla="*/ 202 h 2111"/>
                        <a:gd name="T40" fmla="*/ 1616 w 2766"/>
                        <a:gd name="T41" fmla="*/ 67 h 2111"/>
                        <a:gd name="T42" fmla="*/ 1284 w 2766"/>
                        <a:gd name="T43" fmla="*/ 3 h 2111"/>
                        <a:gd name="T44" fmla="*/ 946 w 2766"/>
                        <a:gd name="T45" fmla="*/ 16 h 2111"/>
                        <a:gd name="T46" fmla="*/ 655 w 2766"/>
                        <a:gd name="T47" fmla="*/ 91 h 2111"/>
                        <a:gd name="T48" fmla="*/ 615 w 2766"/>
                        <a:gd name="T49" fmla="*/ 131 h 2111"/>
                        <a:gd name="T50" fmla="*/ 610 w 2766"/>
                        <a:gd name="T51" fmla="*/ 187 h 2111"/>
                        <a:gd name="T52" fmla="*/ 642 w 2766"/>
                        <a:gd name="T53" fmla="*/ 234 h 2111"/>
                        <a:gd name="T54" fmla="*/ 695 w 2766"/>
                        <a:gd name="T55" fmla="*/ 249 h 2111"/>
                        <a:gd name="T56" fmla="*/ 887 w 2766"/>
                        <a:gd name="T57" fmla="*/ 197 h 2111"/>
                        <a:gd name="T58" fmla="*/ 1186 w 2766"/>
                        <a:gd name="T59" fmla="*/ 166 h 2111"/>
                        <a:gd name="T60" fmla="*/ 1485 w 2766"/>
                        <a:gd name="T61" fmla="*/ 203 h 2111"/>
                        <a:gd name="T62" fmla="*/ 1775 w 2766"/>
                        <a:gd name="T63" fmla="*/ 307 h 2111"/>
                        <a:gd name="T64" fmla="*/ 2044 w 2766"/>
                        <a:gd name="T65" fmla="*/ 474 h 2111"/>
                        <a:gd name="T66" fmla="*/ 2250 w 2766"/>
                        <a:gd name="T67" fmla="*/ 665 h 2111"/>
                        <a:gd name="T68" fmla="*/ 2416 w 2766"/>
                        <a:gd name="T69" fmla="*/ 879 h 2111"/>
                        <a:gd name="T70" fmla="*/ 2531 w 2766"/>
                        <a:gd name="T71" fmla="*/ 1102 h 2111"/>
                        <a:gd name="T72" fmla="*/ 2592 w 2766"/>
                        <a:gd name="T73" fmla="*/ 1323 h 2111"/>
                        <a:gd name="T74" fmla="*/ 2588 w 2766"/>
                        <a:gd name="T75" fmla="*/ 1532 h 2111"/>
                        <a:gd name="T76" fmla="*/ 2513 w 2766"/>
                        <a:gd name="T77" fmla="*/ 1706 h 2111"/>
                        <a:gd name="T78" fmla="*/ 2345 w 2766"/>
                        <a:gd name="T79" fmla="*/ 1848 h 2111"/>
                        <a:gd name="T80" fmla="*/ 1953 w 2766"/>
                        <a:gd name="T81" fmla="*/ 1945 h 2111"/>
                        <a:gd name="T82" fmla="*/ 1483 w 2766"/>
                        <a:gd name="T83" fmla="*/ 1892 h 2111"/>
                        <a:gd name="T84" fmla="*/ 1003 w 2766"/>
                        <a:gd name="T85" fmla="*/ 1720 h 2111"/>
                        <a:gd name="T86" fmla="*/ 575 w 2766"/>
                        <a:gd name="T87" fmla="*/ 1460 h 2111"/>
                        <a:gd name="T88" fmla="*/ 302 w 2766"/>
                        <a:gd name="T89" fmla="*/ 1187 h 2111"/>
                        <a:gd name="T90" fmla="*/ 181 w 2766"/>
                        <a:gd name="T91" fmla="*/ 944 h 2111"/>
                        <a:gd name="T92" fmla="*/ 168 w 2766"/>
                        <a:gd name="T93" fmla="*/ 810 h 2111"/>
                        <a:gd name="T94" fmla="*/ 193 w 2766"/>
                        <a:gd name="T95" fmla="*/ 683 h 2111"/>
                        <a:gd name="T96" fmla="*/ 254 w 2766"/>
                        <a:gd name="T97" fmla="*/ 567 h 2111"/>
                        <a:gd name="T98" fmla="*/ 435 w 2766"/>
                        <a:gd name="T99" fmla="*/ 392 h 2111"/>
                        <a:gd name="T100" fmla="*/ 543 w 2766"/>
                        <a:gd name="T101" fmla="*/ 316 h 2111"/>
                        <a:gd name="T102" fmla="*/ 559 w 2766"/>
                        <a:gd name="T103" fmla="*/ 264 h 2111"/>
                        <a:gd name="T104" fmla="*/ 539 w 2766"/>
                        <a:gd name="T105" fmla="*/ 210 h 2111"/>
                        <a:gd name="T106" fmla="*/ 490 w 2766"/>
                        <a:gd name="T107" fmla="*/ 184 h 2111"/>
                        <a:gd name="T108" fmla="*/ 434 w 2766"/>
                        <a:gd name="T109" fmla="*/ 194 h 21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</a:cxnLst>
                      <a:rect l="0" t="0" r="r" b="b"/>
                      <a:pathLst>
                        <a:path w="2766" h="2111">
                          <a:moveTo>
                            <a:pt x="434" y="194"/>
                          </a:moveTo>
                          <a:lnTo>
                            <a:pt x="388" y="221"/>
                          </a:lnTo>
                          <a:lnTo>
                            <a:pt x="345" y="251"/>
                          </a:lnTo>
                          <a:lnTo>
                            <a:pt x="305" y="280"/>
                          </a:lnTo>
                          <a:lnTo>
                            <a:pt x="265" y="312"/>
                          </a:lnTo>
                          <a:lnTo>
                            <a:pt x="230" y="344"/>
                          </a:lnTo>
                          <a:lnTo>
                            <a:pt x="196" y="377"/>
                          </a:lnTo>
                          <a:lnTo>
                            <a:pt x="180" y="394"/>
                          </a:lnTo>
                          <a:lnTo>
                            <a:pt x="164" y="411"/>
                          </a:lnTo>
                          <a:lnTo>
                            <a:pt x="150" y="429"/>
                          </a:lnTo>
                          <a:lnTo>
                            <a:pt x="136" y="446"/>
                          </a:lnTo>
                          <a:lnTo>
                            <a:pt x="123" y="465"/>
                          </a:lnTo>
                          <a:lnTo>
                            <a:pt x="111" y="483"/>
                          </a:lnTo>
                          <a:lnTo>
                            <a:pt x="99" y="501"/>
                          </a:lnTo>
                          <a:lnTo>
                            <a:pt x="86" y="520"/>
                          </a:lnTo>
                          <a:lnTo>
                            <a:pt x="77" y="538"/>
                          </a:lnTo>
                          <a:lnTo>
                            <a:pt x="67" y="558"/>
                          </a:lnTo>
                          <a:lnTo>
                            <a:pt x="57" y="577"/>
                          </a:lnTo>
                          <a:lnTo>
                            <a:pt x="48" y="596"/>
                          </a:lnTo>
                          <a:lnTo>
                            <a:pt x="40" y="615"/>
                          </a:lnTo>
                          <a:lnTo>
                            <a:pt x="33" y="635"/>
                          </a:lnTo>
                          <a:lnTo>
                            <a:pt x="26" y="654"/>
                          </a:lnTo>
                          <a:lnTo>
                            <a:pt x="21" y="675"/>
                          </a:lnTo>
                          <a:lnTo>
                            <a:pt x="15" y="695"/>
                          </a:lnTo>
                          <a:lnTo>
                            <a:pt x="11" y="715"/>
                          </a:lnTo>
                          <a:lnTo>
                            <a:pt x="7" y="735"/>
                          </a:lnTo>
                          <a:lnTo>
                            <a:pt x="4" y="755"/>
                          </a:lnTo>
                          <a:lnTo>
                            <a:pt x="1" y="787"/>
                          </a:lnTo>
                          <a:lnTo>
                            <a:pt x="0" y="820"/>
                          </a:lnTo>
                          <a:lnTo>
                            <a:pt x="0" y="854"/>
                          </a:lnTo>
                          <a:lnTo>
                            <a:pt x="2" y="891"/>
                          </a:lnTo>
                          <a:lnTo>
                            <a:pt x="4" y="909"/>
                          </a:lnTo>
                          <a:lnTo>
                            <a:pt x="7" y="929"/>
                          </a:lnTo>
                          <a:lnTo>
                            <a:pt x="11" y="949"/>
                          </a:lnTo>
                          <a:lnTo>
                            <a:pt x="15" y="970"/>
                          </a:lnTo>
                          <a:lnTo>
                            <a:pt x="21" y="990"/>
                          </a:lnTo>
                          <a:lnTo>
                            <a:pt x="26" y="1011"/>
                          </a:lnTo>
                          <a:lnTo>
                            <a:pt x="33" y="1033"/>
                          </a:lnTo>
                          <a:lnTo>
                            <a:pt x="40" y="1054"/>
                          </a:lnTo>
                          <a:lnTo>
                            <a:pt x="48" y="1077"/>
                          </a:lnTo>
                          <a:lnTo>
                            <a:pt x="58" y="1099"/>
                          </a:lnTo>
                          <a:lnTo>
                            <a:pt x="68" y="1122"/>
                          </a:lnTo>
                          <a:lnTo>
                            <a:pt x="80" y="1146"/>
                          </a:lnTo>
                          <a:lnTo>
                            <a:pt x="92" y="1169"/>
                          </a:lnTo>
                          <a:lnTo>
                            <a:pt x="105" y="1193"/>
                          </a:lnTo>
                          <a:lnTo>
                            <a:pt x="119" y="1217"/>
                          </a:lnTo>
                          <a:lnTo>
                            <a:pt x="136" y="1241"/>
                          </a:lnTo>
                          <a:lnTo>
                            <a:pt x="152" y="1266"/>
                          </a:lnTo>
                          <a:lnTo>
                            <a:pt x="170" y="1291"/>
                          </a:lnTo>
                          <a:lnTo>
                            <a:pt x="190" y="1317"/>
                          </a:lnTo>
                          <a:lnTo>
                            <a:pt x="210" y="1343"/>
                          </a:lnTo>
                          <a:lnTo>
                            <a:pt x="232" y="1368"/>
                          </a:lnTo>
                          <a:lnTo>
                            <a:pt x="255" y="1394"/>
                          </a:lnTo>
                          <a:lnTo>
                            <a:pt x="281" y="1421"/>
                          </a:lnTo>
                          <a:lnTo>
                            <a:pt x="307" y="1447"/>
                          </a:lnTo>
                          <a:lnTo>
                            <a:pt x="359" y="1496"/>
                          </a:lnTo>
                          <a:lnTo>
                            <a:pt x="413" y="1544"/>
                          </a:lnTo>
                          <a:lnTo>
                            <a:pt x="472" y="1591"/>
                          </a:lnTo>
                          <a:lnTo>
                            <a:pt x="532" y="1636"/>
                          </a:lnTo>
                          <a:lnTo>
                            <a:pt x="595" y="1680"/>
                          </a:lnTo>
                          <a:lnTo>
                            <a:pt x="659" y="1723"/>
                          </a:lnTo>
                          <a:lnTo>
                            <a:pt x="726" y="1763"/>
                          </a:lnTo>
                          <a:lnTo>
                            <a:pt x="795" y="1802"/>
                          </a:lnTo>
                          <a:lnTo>
                            <a:pt x="867" y="1840"/>
                          </a:lnTo>
                          <a:lnTo>
                            <a:pt x="939" y="1875"/>
                          </a:lnTo>
                          <a:lnTo>
                            <a:pt x="1011" y="1908"/>
                          </a:lnTo>
                          <a:lnTo>
                            <a:pt x="1086" y="1939"/>
                          </a:lnTo>
                          <a:lnTo>
                            <a:pt x="1162" y="1968"/>
                          </a:lnTo>
                          <a:lnTo>
                            <a:pt x="1238" y="1994"/>
                          </a:lnTo>
                          <a:lnTo>
                            <a:pt x="1313" y="2018"/>
                          </a:lnTo>
                          <a:lnTo>
                            <a:pt x="1390" y="2039"/>
                          </a:lnTo>
                          <a:lnTo>
                            <a:pt x="1467" y="2059"/>
                          </a:lnTo>
                          <a:lnTo>
                            <a:pt x="1544" y="2074"/>
                          </a:lnTo>
                          <a:lnTo>
                            <a:pt x="1619" y="2088"/>
                          </a:lnTo>
                          <a:lnTo>
                            <a:pt x="1695" y="2098"/>
                          </a:lnTo>
                          <a:lnTo>
                            <a:pt x="1770" y="2106"/>
                          </a:lnTo>
                          <a:lnTo>
                            <a:pt x="1843" y="2110"/>
                          </a:lnTo>
                          <a:lnTo>
                            <a:pt x="1916" y="2111"/>
                          </a:lnTo>
                          <a:lnTo>
                            <a:pt x="1987" y="2109"/>
                          </a:lnTo>
                          <a:lnTo>
                            <a:pt x="2057" y="2102"/>
                          </a:lnTo>
                          <a:lnTo>
                            <a:pt x="2125" y="2094"/>
                          </a:lnTo>
                          <a:lnTo>
                            <a:pt x="2191" y="2080"/>
                          </a:lnTo>
                          <a:lnTo>
                            <a:pt x="2255" y="2064"/>
                          </a:lnTo>
                          <a:lnTo>
                            <a:pt x="2316" y="2044"/>
                          </a:lnTo>
                          <a:lnTo>
                            <a:pt x="2374" y="2020"/>
                          </a:lnTo>
                          <a:lnTo>
                            <a:pt x="2430" y="1992"/>
                          </a:lnTo>
                          <a:lnTo>
                            <a:pt x="2484" y="1960"/>
                          </a:lnTo>
                          <a:lnTo>
                            <a:pt x="2516" y="1937"/>
                          </a:lnTo>
                          <a:lnTo>
                            <a:pt x="2547" y="1913"/>
                          </a:lnTo>
                          <a:lnTo>
                            <a:pt x="2575" y="1888"/>
                          </a:lnTo>
                          <a:lnTo>
                            <a:pt x="2601" y="1862"/>
                          </a:lnTo>
                          <a:lnTo>
                            <a:pt x="2626" y="1833"/>
                          </a:lnTo>
                          <a:lnTo>
                            <a:pt x="2649" y="1805"/>
                          </a:lnTo>
                          <a:lnTo>
                            <a:pt x="2669" y="1774"/>
                          </a:lnTo>
                          <a:lnTo>
                            <a:pt x="2688" y="1742"/>
                          </a:lnTo>
                          <a:lnTo>
                            <a:pt x="2705" y="1709"/>
                          </a:lnTo>
                          <a:lnTo>
                            <a:pt x="2719" y="1676"/>
                          </a:lnTo>
                          <a:lnTo>
                            <a:pt x="2732" y="1640"/>
                          </a:lnTo>
                          <a:lnTo>
                            <a:pt x="2743" y="1604"/>
                          </a:lnTo>
                          <a:lnTo>
                            <a:pt x="2752" y="1567"/>
                          </a:lnTo>
                          <a:lnTo>
                            <a:pt x="2758" y="1530"/>
                          </a:lnTo>
                          <a:lnTo>
                            <a:pt x="2763" y="1491"/>
                          </a:lnTo>
                          <a:lnTo>
                            <a:pt x="2766" y="1450"/>
                          </a:lnTo>
                          <a:lnTo>
                            <a:pt x="2766" y="1416"/>
                          </a:lnTo>
                          <a:lnTo>
                            <a:pt x="2765" y="1381"/>
                          </a:lnTo>
                          <a:lnTo>
                            <a:pt x="2763" y="1346"/>
                          </a:lnTo>
                          <a:lnTo>
                            <a:pt x="2758" y="1310"/>
                          </a:lnTo>
                          <a:lnTo>
                            <a:pt x="2753" y="1274"/>
                          </a:lnTo>
                          <a:lnTo>
                            <a:pt x="2746" y="1238"/>
                          </a:lnTo>
                          <a:lnTo>
                            <a:pt x="2739" y="1202"/>
                          </a:lnTo>
                          <a:lnTo>
                            <a:pt x="2729" y="1165"/>
                          </a:lnTo>
                          <a:lnTo>
                            <a:pt x="2718" y="1128"/>
                          </a:lnTo>
                          <a:lnTo>
                            <a:pt x="2706" y="1092"/>
                          </a:lnTo>
                          <a:lnTo>
                            <a:pt x="2691" y="1055"/>
                          </a:lnTo>
                          <a:lnTo>
                            <a:pt x="2677" y="1018"/>
                          </a:lnTo>
                          <a:lnTo>
                            <a:pt x="2661" y="982"/>
                          </a:lnTo>
                          <a:lnTo>
                            <a:pt x="2643" y="944"/>
                          </a:lnTo>
                          <a:lnTo>
                            <a:pt x="2624" y="908"/>
                          </a:lnTo>
                          <a:lnTo>
                            <a:pt x="2605" y="871"/>
                          </a:lnTo>
                          <a:lnTo>
                            <a:pt x="2584" y="835"/>
                          </a:lnTo>
                          <a:lnTo>
                            <a:pt x="2562" y="799"/>
                          </a:lnTo>
                          <a:lnTo>
                            <a:pt x="2539" y="764"/>
                          </a:lnTo>
                          <a:lnTo>
                            <a:pt x="2515" y="728"/>
                          </a:lnTo>
                          <a:lnTo>
                            <a:pt x="2489" y="693"/>
                          </a:lnTo>
                          <a:lnTo>
                            <a:pt x="2463" y="659"/>
                          </a:lnTo>
                          <a:lnTo>
                            <a:pt x="2436" y="624"/>
                          </a:lnTo>
                          <a:lnTo>
                            <a:pt x="2407" y="590"/>
                          </a:lnTo>
                          <a:lnTo>
                            <a:pt x="2378" y="557"/>
                          </a:lnTo>
                          <a:lnTo>
                            <a:pt x="2348" y="524"/>
                          </a:lnTo>
                          <a:lnTo>
                            <a:pt x="2316" y="492"/>
                          </a:lnTo>
                          <a:lnTo>
                            <a:pt x="2284" y="461"/>
                          </a:lnTo>
                          <a:lnTo>
                            <a:pt x="2251" y="430"/>
                          </a:lnTo>
                          <a:lnTo>
                            <a:pt x="2217" y="400"/>
                          </a:lnTo>
                          <a:lnTo>
                            <a:pt x="2182" y="371"/>
                          </a:lnTo>
                          <a:lnTo>
                            <a:pt x="2147" y="342"/>
                          </a:lnTo>
                          <a:lnTo>
                            <a:pt x="2105" y="312"/>
                          </a:lnTo>
                          <a:lnTo>
                            <a:pt x="2064" y="282"/>
                          </a:lnTo>
                          <a:lnTo>
                            <a:pt x="2022" y="254"/>
                          </a:lnTo>
                          <a:lnTo>
                            <a:pt x="1978" y="228"/>
                          </a:lnTo>
                          <a:lnTo>
                            <a:pt x="1935" y="202"/>
                          </a:lnTo>
                          <a:lnTo>
                            <a:pt x="1890" y="178"/>
                          </a:lnTo>
                          <a:lnTo>
                            <a:pt x="1846" y="155"/>
                          </a:lnTo>
                          <a:lnTo>
                            <a:pt x="1801" y="134"/>
                          </a:lnTo>
                          <a:lnTo>
                            <a:pt x="1755" y="116"/>
                          </a:lnTo>
                          <a:lnTo>
                            <a:pt x="1709" y="97"/>
                          </a:lnTo>
                          <a:lnTo>
                            <a:pt x="1663" y="81"/>
                          </a:lnTo>
                          <a:lnTo>
                            <a:pt x="1616" y="67"/>
                          </a:lnTo>
                          <a:lnTo>
                            <a:pt x="1570" y="52"/>
                          </a:lnTo>
                          <a:lnTo>
                            <a:pt x="1523" y="40"/>
                          </a:lnTo>
                          <a:lnTo>
                            <a:pt x="1475" y="31"/>
                          </a:lnTo>
                          <a:lnTo>
                            <a:pt x="1427" y="21"/>
                          </a:lnTo>
                          <a:lnTo>
                            <a:pt x="1379" y="14"/>
                          </a:lnTo>
                          <a:lnTo>
                            <a:pt x="1331" y="8"/>
                          </a:lnTo>
                          <a:lnTo>
                            <a:pt x="1284" y="3"/>
                          </a:lnTo>
                          <a:lnTo>
                            <a:pt x="1235" y="1"/>
                          </a:lnTo>
                          <a:lnTo>
                            <a:pt x="1187" y="0"/>
                          </a:lnTo>
                          <a:lnTo>
                            <a:pt x="1139" y="0"/>
                          </a:lnTo>
                          <a:lnTo>
                            <a:pt x="1090" y="1"/>
                          </a:lnTo>
                          <a:lnTo>
                            <a:pt x="1042" y="4"/>
                          </a:lnTo>
                          <a:lnTo>
                            <a:pt x="994" y="10"/>
                          </a:lnTo>
                          <a:lnTo>
                            <a:pt x="946" y="16"/>
                          </a:lnTo>
                          <a:lnTo>
                            <a:pt x="898" y="24"/>
                          </a:lnTo>
                          <a:lnTo>
                            <a:pt x="850" y="34"/>
                          </a:lnTo>
                          <a:lnTo>
                            <a:pt x="803" y="45"/>
                          </a:lnTo>
                          <a:lnTo>
                            <a:pt x="756" y="58"/>
                          </a:lnTo>
                          <a:lnTo>
                            <a:pt x="709" y="72"/>
                          </a:lnTo>
                          <a:lnTo>
                            <a:pt x="663" y="87"/>
                          </a:lnTo>
                          <a:lnTo>
                            <a:pt x="655" y="91"/>
                          </a:lnTo>
                          <a:lnTo>
                            <a:pt x="647" y="95"/>
                          </a:lnTo>
                          <a:lnTo>
                            <a:pt x="641" y="99"/>
                          </a:lnTo>
                          <a:lnTo>
                            <a:pt x="634" y="105"/>
                          </a:lnTo>
                          <a:lnTo>
                            <a:pt x="629" y="110"/>
                          </a:lnTo>
                          <a:lnTo>
                            <a:pt x="623" y="117"/>
                          </a:lnTo>
                          <a:lnTo>
                            <a:pt x="619" y="124"/>
                          </a:lnTo>
                          <a:lnTo>
                            <a:pt x="615" y="131"/>
                          </a:lnTo>
                          <a:lnTo>
                            <a:pt x="612" y="139"/>
                          </a:lnTo>
                          <a:lnTo>
                            <a:pt x="610" y="145"/>
                          </a:lnTo>
                          <a:lnTo>
                            <a:pt x="609" y="154"/>
                          </a:lnTo>
                          <a:lnTo>
                            <a:pt x="608" y="162"/>
                          </a:lnTo>
                          <a:lnTo>
                            <a:pt x="608" y="171"/>
                          </a:lnTo>
                          <a:lnTo>
                            <a:pt x="609" y="178"/>
                          </a:lnTo>
                          <a:lnTo>
                            <a:pt x="610" y="187"/>
                          </a:lnTo>
                          <a:lnTo>
                            <a:pt x="612" y="195"/>
                          </a:lnTo>
                          <a:lnTo>
                            <a:pt x="615" y="202"/>
                          </a:lnTo>
                          <a:lnTo>
                            <a:pt x="620" y="210"/>
                          </a:lnTo>
                          <a:lnTo>
                            <a:pt x="624" y="217"/>
                          </a:lnTo>
                          <a:lnTo>
                            <a:pt x="630" y="223"/>
                          </a:lnTo>
                          <a:lnTo>
                            <a:pt x="635" y="229"/>
                          </a:lnTo>
                          <a:lnTo>
                            <a:pt x="642" y="234"/>
                          </a:lnTo>
                          <a:lnTo>
                            <a:pt x="648" y="238"/>
                          </a:lnTo>
                          <a:lnTo>
                            <a:pt x="656" y="242"/>
                          </a:lnTo>
                          <a:lnTo>
                            <a:pt x="663" y="245"/>
                          </a:lnTo>
                          <a:lnTo>
                            <a:pt x="671" y="247"/>
                          </a:lnTo>
                          <a:lnTo>
                            <a:pt x="679" y="249"/>
                          </a:lnTo>
                          <a:lnTo>
                            <a:pt x="687" y="249"/>
                          </a:lnTo>
                          <a:lnTo>
                            <a:pt x="695" y="249"/>
                          </a:lnTo>
                          <a:lnTo>
                            <a:pt x="703" y="249"/>
                          </a:lnTo>
                          <a:lnTo>
                            <a:pt x="712" y="247"/>
                          </a:lnTo>
                          <a:lnTo>
                            <a:pt x="720" y="245"/>
                          </a:lnTo>
                          <a:lnTo>
                            <a:pt x="761" y="231"/>
                          </a:lnTo>
                          <a:lnTo>
                            <a:pt x="803" y="218"/>
                          </a:lnTo>
                          <a:lnTo>
                            <a:pt x="845" y="207"/>
                          </a:lnTo>
                          <a:lnTo>
                            <a:pt x="887" y="197"/>
                          </a:lnTo>
                          <a:lnTo>
                            <a:pt x="929" y="188"/>
                          </a:lnTo>
                          <a:lnTo>
                            <a:pt x="972" y="182"/>
                          </a:lnTo>
                          <a:lnTo>
                            <a:pt x="1015" y="175"/>
                          </a:lnTo>
                          <a:lnTo>
                            <a:pt x="1058" y="171"/>
                          </a:lnTo>
                          <a:lnTo>
                            <a:pt x="1100" y="168"/>
                          </a:lnTo>
                          <a:lnTo>
                            <a:pt x="1143" y="166"/>
                          </a:lnTo>
                          <a:lnTo>
                            <a:pt x="1186" y="166"/>
                          </a:lnTo>
                          <a:lnTo>
                            <a:pt x="1230" y="167"/>
                          </a:lnTo>
                          <a:lnTo>
                            <a:pt x="1273" y="171"/>
                          </a:lnTo>
                          <a:lnTo>
                            <a:pt x="1315" y="174"/>
                          </a:lnTo>
                          <a:lnTo>
                            <a:pt x="1358" y="179"/>
                          </a:lnTo>
                          <a:lnTo>
                            <a:pt x="1401" y="186"/>
                          </a:lnTo>
                          <a:lnTo>
                            <a:pt x="1444" y="195"/>
                          </a:lnTo>
                          <a:lnTo>
                            <a:pt x="1485" y="203"/>
                          </a:lnTo>
                          <a:lnTo>
                            <a:pt x="1528" y="214"/>
                          </a:lnTo>
                          <a:lnTo>
                            <a:pt x="1570" y="226"/>
                          </a:lnTo>
                          <a:lnTo>
                            <a:pt x="1612" y="241"/>
                          </a:lnTo>
                          <a:lnTo>
                            <a:pt x="1653" y="255"/>
                          </a:lnTo>
                          <a:lnTo>
                            <a:pt x="1694" y="271"/>
                          </a:lnTo>
                          <a:lnTo>
                            <a:pt x="1735" y="289"/>
                          </a:lnTo>
                          <a:lnTo>
                            <a:pt x="1775" y="307"/>
                          </a:lnTo>
                          <a:lnTo>
                            <a:pt x="1815" y="327"/>
                          </a:lnTo>
                          <a:lnTo>
                            <a:pt x="1854" y="348"/>
                          </a:lnTo>
                          <a:lnTo>
                            <a:pt x="1894" y="371"/>
                          </a:lnTo>
                          <a:lnTo>
                            <a:pt x="1932" y="395"/>
                          </a:lnTo>
                          <a:lnTo>
                            <a:pt x="1969" y="420"/>
                          </a:lnTo>
                          <a:lnTo>
                            <a:pt x="2007" y="446"/>
                          </a:lnTo>
                          <a:lnTo>
                            <a:pt x="2044" y="474"/>
                          </a:lnTo>
                          <a:lnTo>
                            <a:pt x="2076" y="500"/>
                          </a:lnTo>
                          <a:lnTo>
                            <a:pt x="2107" y="525"/>
                          </a:lnTo>
                          <a:lnTo>
                            <a:pt x="2137" y="553"/>
                          </a:lnTo>
                          <a:lnTo>
                            <a:pt x="2167" y="580"/>
                          </a:lnTo>
                          <a:lnTo>
                            <a:pt x="2195" y="607"/>
                          </a:lnTo>
                          <a:lnTo>
                            <a:pt x="2224" y="636"/>
                          </a:lnTo>
                          <a:lnTo>
                            <a:pt x="2250" y="665"/>
                          </a:lnTo>
                          <a:lnTo>
                            <a:pt x="2277" y="694"/>
                          </a:lnTo>
                          <a:lnTo>
                            <a:pt x="2302" y="724"/>
                          </a:lnTo>
                          <a:lnTo>
                            <a:pt x="2327" y="754"/>
                          </a:lnTo>
                          <a:lnTo>
                            <a:pt x="2350" y="785"/>
                          </a:lnTo>
                          <a:lnTo>
                            <a:pt x="2373" y="815"/>
                          </a:lnTo>
                          <a:lnTo>
                            <a:pt x="2395" y="847"/>
                          </a:lnTo>
                          <a:lnTo>
                            <a:pt x="2416" y="879"/>
                          </a:lnTo>
                          <a:lnTo>
                            <a:pt x="2436" y="910"/>
                          </a:lnTo>
                          <a:lnTo>
                            <a:pt x="2454" y="942"/>
                          </a:lnTo>
                          <a:lnTo>
                            <a:pt x="2472" y="974"/>
                          </a:lnTo>
                          <a:lnTo>
                            <a:pt x="2488" y="1006"/>
                          </a:lnTo>
                          <a:lnTo>
                            <a:pt x="2504" y="1037"/>
                          </a:lnTo>
                          <a:lnTo>
                            <a:pt x="2518" y="1070"/>
                          </a:lnTo>
                          <a:lnTo>
                            <a:pt x="2531" y="1102"/>
                          </a:lnTo>
                          <a:lnTo>
                            <a:pt x="2544" y="1134"/>
                          </a:lnTo>
                          <a:lnTo>
                            <a:pt x="2555" y="1165"/>
                          </a:lnTo>
                          <a:lnTo>
                            <a:pt x="2565" y="1198"/>
                          </a:lnTo>
                          <a:lnTo>
                            <a:pt x="2573" y="1230"/>
                          </a:lnTo>
                          <a:lnTo>
                            <a:pt x="2581" y="1261"/>
                          </a:lnTo>
                          <a:lnTo>
                            <a:pt x="2587" y="1292"/>
                          </a:lnTo>
                          <a:lnTo>
                            <a:pt x="2592" y="1323"/>
                          </a:lnTo>
                          <a:lnTo>
                            <a:pt x="2595" y="1354"/>
                          </a:lnTo>
                          <a:lnTo>
                            <a:pt x="2598" y="1384"/>
                          </a:lnTo>
                          <a:lnTo>
                            <a:pt x="2598" y="1414"/>
                          </a:lnTo>
                          <a:lnTo>
                            <a:pt x="2598" y="1443"/>
                          </a:lnTo>
                          <a:lnTo>
                            <a:pt x="2596" y="1474"/>
                          </a:lnTo>
                          <a:lnTo>
                            <a:pt x="2593" y="1504"/>
                          </a:lnTo>
                          <a:lnTo>
                            <a:pt x="2588" y="1532"/>
                          </a:lnTo>
                          <a:lnTo>
                            <a:pt x="2582" y="1559"/>
                          </a:lnTo>
                          <a:lnTo>
                            <a:pt x="2574" y="1586"/>
                          </a:lnTo>
                          <a:lnTo>
                            <a:pt x="2564" y="1612"/>
                          </a:lnTo>
                          <a:lnTo>
                            <a:pt x="2553" y="1637"/>
                          </a:lnTo>
                          <a:lnTo>
                            <a:pt x="2541" y="1661"/>
                          </a:lnTo>
                          <a:lnTo>
                            <a:pt x="2528" y="1684"/>
                          </a:lnTo>
                          <a:lnTo>
                            <a:pt x="2513" y="1706"/>
                          </a:lnTo>
                          <a:lnTo>
                            <a:pt x="2496" y="1728"/>
                          </a:lnTo>
                          <a:lnTo>
                            <a:pt x="2477" y="1748"/>
                          </a:lnTo>
                          <a:lnTo>
                            <a:pt x="2459" y="1767"/>
                          </a:lnTo>
                          <a:lnTo>
                            <a:pt x="2438" y="1786"/>
                          </a:lnTo>
                          <a:lnTo>
                            <a:pt x="2415" y="1804"/>
                          </a:lnTo>
                          <a:lnTo>
                            <a:pt x="2391" y="1821"/>
                          </a:lnTo>
                          <a:lnTo>
                            <a:pt x="2345" y="1848"/>
                          </a:lnTo>
                          <a:lnTo>
                            <a:pt x="2296" y="1873"/>
                          </a:lnTo>
                          <a:lnTo>
                            <a:pt x="2245" y="1893"/>
                          </a:lnTo>
                          <a:lnTo>
                            <a:pt x="2191" y="1910"/>
                          </a:lnTo>
                          <a:lnTo>
                            <a:pt x="2134" y="1923"/>
                          </a:lnTo>
                          <a:lnTo>
                            <a:pt x="2076" y="1934"/>
                          </a:lnTo>
                          <a:lnTo>
                            <a:pt x="2015" y="1940"/>
                          </a:lnTo>
                          <a:lnTo>
                            <a:pt x="1953" y="1945"/>
                          </a:lnTo>
                          <a:lnTo>
                            <a:pt x="1889" y="1946"/>
                          </a:lnTo>
                          <a:lnTo>
                            <a:pt x="1823" y="1944"/>
                          </a:lnTo>
                          <a:lnTo>
                            <a:pt x="1758" y="1938"/>
                          </a:lnTo>
                          <a:lnTo>
                            <a:pt x="1690" y="1931"/>
                          </a:lnTo>
                          <a:lnTo>
                            <a:pt x="1622" y="1921"/>
                          </a:lnTo>
                          <a:lnTo>
                            <a:pt x="1552" y="1908"/>
                          </a:lnTo>
                          <a:lnTo>
                            <a:pt x="1483" y="1892"/>
                          </a:lnTo>
                          <a:lnTo>
                            <a:pt x="1414" y="1874"/>
                          </a:lnTo>
                          <a:lnTo>
                            <a:pt x="1344" y="1854"/>
                          </a:lnTo>
                          <a:lnTo>
                            <a:pt x="1275" y="1831"/>
                          </a:lnTo>
                          <a:lnTo>
                            <a:pt x="1206" y="1807"/>
                          </a:lnTo>
                          <a:lnTo>
                            <a:pt x="1137" y="1779"/>
                          </a:lnTo>
                          <a:lnTo>
                            <a:pt x="1070" y="1751"/>
                          </a:lnTo>
                          <a:lnTo>
                            <a:pt x="1003" y="1720"/>
                          </a:lnTo>
                          <a:lnTo>
                            <a:pt x="936" y="1688"/>
                          </a:lnTo>
                          <a:lnTo>
                            <a:pt x="872" y="1654"/>
                          </a:lnTo>
                          <a:lnTo>
                            <a:pt x="808" y="1618"/>
                          </a:lnTo>
                          <a:lnTo>
                            <a:pt x="747" y="1580"/>
                          </a:lnTo>
                          <a:lnTo>
                            <a:pt x="688" y="1542"/>
                          </a:lnTo>
                          <a:lnTo>
                            <a:pt x="630" y="1501"/>
                          </a:lnTo>
                          <a:lnTo>
                            <a:pt x="575" y="1460"/>
                          </a:lnTo>
                          <a:lnTo>
                            <a:pt x="522" y="1417"/>
                          </a:lnTo>
                          <a:lnTo>
                            <a:pt x="472" y="1373"/>
                          </a:lnTo>
                          <a:lnTo>
                            <a:pt x="424" y="1329"/>
                          </a:lnTo>
                          <a:lnTo>
                            <a:pt x="390" y="1294"/>
                          </a:lnTo>
                          <a:lnTo>
                            <a:pt x="359" y="1259"/>
                          </a:lnTo>
                          <a:lnTo>
                            <a:pt x="329" y="1223"/>
                          </a:lnTo>
                          <a:lnTo>
                            <a:pt x="302" y="1187"/>
                          </a:lnTo>
                          <a:lnTo>
                            <a:pt x="277" y="1152"/>
                          </a:lnTo>
                          <a:lnTo>
                            <a:pt x="255" y="1117"/>
                          </a:lnTo>
                          <a:lnTo>
                            <a:pt x="236" y="1082"/>
                          </a:lnTo>
                          <a:lnTo>
                            <a:pt x="218" y="1048"/>
                          </a:lnTo>
                          <a:lnTo>
                            <a:pt x="204" y="1013"/>
                          </a:lnTo>
                          <a:lnTo>
                            <a:pt x="191" y="978"/>
                          </a:lnTo>
                          <a:lnTo>
                            <a:pt x="181" y="944"/>
                          </a:lnTo>
                          <a:lnTo>
                            <a:pt x="174" y="910"/>
                          </a:lnTo>
                          <a:lnTo>
                            <a:pt x="171" y="893"/>
                          </a:lnTo>
                          <a:lnTo>
                            <a:pt x="169" y="877"/>
                          </a:lnTo>
                          <a:lnTo>
                            <a:pt x="168" y="860"/>
                          </a:lnTo>
                          <a:lnTo>
                            <a:pt x="167" y="843"/>
                          </a:lnTo>
                          <a:lnTo>
                            <a:pt x="167" y="826"/>
                          </a:lnTo>
                          <a:lnTo>
                            <a:pt x="168" y="810"/>
                          </a:lnTo>
                          <a:lnTo>
                            <a:pt x="169" y="793"/>
                          </a:lnTo>
                          <a:lnTo>
                            <a:pt x="171" y="777"/>
                          </a:lnTo>
                          <a:lnTo>
                            <a:pt x="173" y="757"/>
                          </a:lnTo>
                          <a:lnTo>
                            <a:pt x="178" y="738"/>
                          </a:lnTo>
                          <a:lnTo>
                            <a:pt x="182" y="719"/>
                          </a:lnTo>
                          <a:lnTo>
                            <a:pt x="187" y="700"/>
                          </a:lnTo>
                          <a:lnTo>
                            <a:pt x="193" y="683"/>
                          </a:lnTo>
                          <a:lnTo>
                            <a:pt x="201" y="665"/>
                          </a:lnTo>
                          <a:lnTo>
                            <a:pt x="208" y="648"/>
                          </a:lnTo>
                          <a:lnTo>
                            <a:pt x="216" y="630"/>
                          </a:lnTo>
                          <a:lnTo>
                            <a:pt x="225" y="614"/>
                          </a:lnTo>
                          <a:lnTo>
                            <a:pt x="235" y="597"/>
                          </a:lnTo>
                          <a:lnTo>
                            <a:pt x="244" y="582"/>
                          </a:lnTo>
                          <a:lnTo>
                            <a:pt x="254" y="567"/>
                          </a:lnTo>
                          <a:lnTo>
                            <a:pt x="276" y="537"/>
                          </a:lnTo>
                          <a:lnTo>
                            <a:pt x="300" y="509"/>
                          </a:lnTo>
                          <a:lnTo>
                            <a:pt x="326" y="483"/>
                          </a:lnTo>
                          <a:lnTo>
                            <a:pt x="352" y="457"/>
                          </a:lnTo>
                          <a:lnTo>
                            <a:pt x="379" y="434"/>
                          </a:lnTo>
                          <a:lnTo>
                            <a:pt x="407" y="412"/>
                          </a:lnTo>
                          <a:lnTo>
                            <a:pt x="435" y="392"/>
                          </a:lnTo>
                          <a:lnTo>
                            <a:pt x="463" y="372"/>
                          </a:lnTo>
                          <a:lnTo>
                            <a:pt x="491" y="354"/>
                          </a:lnTo>
                          <a:lnTo>
                            <a:pt x="518" y="338"/>
                          </a:lnTo>
                          <a:lnTo>
                            <a:pt x="525" y="334"/>
                          </a:lnTo>
                          <a:lnTo>
                            <a:pt x="532" y="328"/>
                          </a:lnTo>
                          <a:lnTo>
                            <a:pt x="537" y="323"/>
                          </a:lnTo>
                          <a:lnTo>
                            <a:pt x="543" y="316"/>
                          </a:lnTo>
                          <a:lnTo>
                            <a:pt x="547" y="310"/>
                          </a:lnTo>
                          <a:lnTo>
                            <a:pt x="552" y="303"/>
                          </a:lnTo>
                          <a:lnTo>
                            <a:pt x="555" y="295"/>
                          </a:lnTo>
                          <a:lnTo>
                            <a:pt x="557" y="288"/>
                          </a:lnTo>
                          <a:lnTo>
                            <a:pt x="558" y="280"/>
                          </a:lnTo>
                          <a:lnTo>
                            <a:pt x="559" y="271"/>
                          </a:lnTo>
                          <a:lnTo>
                            <a:pt x="559" y="264"/>
                          </a:lnTo>
                          <a:lnTo>
                            <a:pt x="559" y="256"/>
                          </a:lnTo>
                          <a:lnTo>
                            <a:pt x="558" y="247"/>
                          </a:lnTo>
                          <a:lnTo>
                            <a:pt x="556" y="240"/>
                          </a:lnTo>
                          <a:lnTo>
                            <a:pt x="553" y="232"/>
                          </a:lnTo>
                          <a:lnTo>
                            <a:pt x="548" y="224"/>
                          </a:lnTo>
                          <a:lnTo>
                            <a:pt x="544" y="217"/>
                          </a:lnTo>
                          <a:lnTo>
                            <a:pt x="539" y="210"/>
                          </a:lnTo>
                          <a:lnTo>
                            <a:pt x="533" y="205"/>
                          </a:lnTo>
                          <a:lnTo>
                            <a:pt x="526" y="199"/>
                          </a:lnTo>
                          <a:lnTo>
                            <a:pt x="520" y="195"/>
                          </a:lnTo>
                          <a:lnTo>
                            <a:pt x="512" y="191"/>
                          </a:lnTo>
                          <a:lnTo>
                            <a:pt x="506" y="188"/>
                          </a:lnTo>
                          <a:lnTo>
                            <a:pt x="498" y="185"/>
                          </a:lnTo>
                          <a:lnTo>
                            <a:pt x="490" y="184"/>
                          </a:lnTo>
                          <a:lnTo>
                            <a:pt x="481" y="183"/>
                          </a:lnTo>
                          <a:lnTo>
                            <a:pt x="474" y="183"/>
                          </a:lnTo>
                          <a:lnTo>
                            <a:pt x="466" y="183"/>
                          </a:lnTo>
                          <a:lnTo>
                            <a:pt x="457" y="185"/>
                          </a:lnTo>
                          <a:lnTo>
                            <a:pt x="450" y="187"/>
                          </a:lnTo>
                          <a:lnTo>
                            <a:pt x="442" y="190"/>
                          </a:lnTo>
                          <a:lnTo>
                            <a:pt x="434" y="194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24" name="Freeform 688"/>
                    <p:cNvSpPr>
                      <a:spLocks/>
                    </p:cNvSpPr>
                    <p:nvPr/>
                  </p:nvSpPr>
                  <p:spPr bwMode="auto">
                    <a:xfrm flipH="1">
                      <a:off x="3781" y="3890"/>
                      <a:ext cx="257" cy="171"/>
                    </a:xfrm>
                    <a:custGeom>
                      <a:avLst/>
                      <a:gdLst>
                        <a:gd name="T0" fmla="*/ 1467 w 1529"/>
                        <a:gd name="T1" fmla="*/ 231 h 986"/>
                        <a:gd name="T2" fmla="*/ 1368 w 1529"/>
                        <a:gd name="T3" fmla="*/ 154 h 986"/>
                        <a:gd name="T4" fmla="*/ 1215 w 1529"/>
                        <a:gd name="T5" fmla="*/ 48 h 986"/>
                        <a:gd name="T6" fmla="*/ 1153 w 1529"/>
                        <a:gd name="T7" fmla="*/ 9 h 986"/>
                        <a:gd name="T8" fmla="*/ 1130 w 1529"/>
                        <a:gd name="T9" fmla="*/ 1 h 986"/>
                        <a:gd name="T10" fmla="*/ 1106 w 1529"/>
                        <a:gd name="T11" fmla="*/ 0 h 986"/>
                        <a:gd name="T12" fmla="*/ 1082 w 1529"/>
                        <a:gd name="T13" fmla="*/ 7 h 986"/>
                        <a:gd name="T14" fmla="*/ 1061 w 1529"/>
                        <a:gd name="T15" fmla="*/ 19 h 986"/>
                        <a:gd name="T16" fmla="*/ 1045 w 1529"/>
                        <a:gd name="T17" fmla="*/ 37 h 986"/>
                        <a:gd name="T18" fmla="*/ 1035 w 1529"/>
                        <a:gd name="T19" fmla="*/ 60 h 986"/>
                        <a:gd name="T20" fmla="*/ 1032 w 1529"/>
                        <a:gd name="T21" fmla="*/ 84 h 986"/>
                        <a:gd name="T22" fmla="*/ 1035 w 1529"/>
                        <a:gd name="T23" fmla="*/ 108 h 986"/>
                        <a:gd name="T24" fmla="*/ 1046 w 1529"/>
                        <a:gd name="T25" fmla="*/ 130 h 986"/>
                        <a:gd name="T26" fmla="*/ 1062 w 1529"/>
                        <a:gd name="T27" fmla="*/ 148 h 986"/>
                        <a:gd name="T28" fmla="*/ 1109 w 1529"/>
                        <a:gd name="T29" fmla="*/ 180 h 986"/>
                        <a:gd name="T30" fmla="*/ 1190 w 1529"/>
                        <a:gd name="T31" fmla="*/ 234 h 986"/>
                        <a:gd name="T32" fmla="*/ 1277 w 1529"/>
                        <a:gd name="T33" fmla="*/ 296 h 986"/>
                        <a:gd name="T34" fmla="*/ 1134 w 1529"/>
                        <a:gd name="T35" fmla="*/ 367 h 986"/>
                        <a:gd name="T36" fmla="*/ 973 w 1529"/>
                        <a:gd name="T37" fmla="*/ 456 h 986"/>
                        <a:gd name="T38" fmla="*/ 809 w 1529"/>
                        <a:gd name="T39" fmla="*/ 559 h 986"/>
                        <a:gd name="T40" fmla="*/ 652 w 1529"/>
                        <a:gd name="T41" fmla="*/ 665 h 986"/>
                        <a:gd name="T42" fmla="*/ 517 w 1529"/>
                        <a:gd name="T43" fmla="*/ 769 h 986"/>
                        <a:gd name="T44" fmla="*/ 409 w 1529"/>
                        <a:gd name="T45" fmla="*/ 761 h 986"/>
                        <a:gd name="T46" fmla="*/ 277 w 1529"/>
                        <a:gd name="T47" fmla="*/ 672 h 986"/>
                        <a:gd name="T48" fmla="*/ 134 w 1529"/>
                        <a:gd name="T49" fmla="*/ 571 h 986"/>
                        <a:gd name="T50" fmla="*/ 111 w 1529"/>
                        <a:gd name="T51" fmla="*/ 559 h 986"/>
                        <a:gd name="T52" fmla="*/ 87 w 1529"/>
                        <a:gd name="T53" fmla="*/ 556 h 986"/>
                        <a:gd name="T54" fmla="*/ 64 w 1529"/>
                        <a:gd name="T55" fmla="*/ 558 h 986"/>
                        <a:gd name="T56" fmla="*/ 41 w 1529"/>
                        <a:gd name="T57" fmla="*/ 567 h 986"/>
                        <a:gd name="T58" fmla="*/ 22 w 1529"/>
                        <a:gd name="T59" fmla="*/ 583 h 986"/>
                        <a:gd name="T60" fmla="*/ 8 w 1529"/>
                        <a:gd name="T61" fmla="*/ 604 h 986"/>
                        <a:gd name="T62" fmla="*/ 1 w 1529"/>
                        <a:gd name="T63" fmla="*/ 628 h 986"/>
                        <a:gd name="T64" fmla="*/ 1 w 1529"/>
                        <a:gd name="T65" fmla="*/ 652 h 986"/>
                        <a:gd name="T66" fmla="*/ 9 w 1529"/>
                        <a:gd name="T67" fmla="*/ 675 h 986"/>
                        <a:gd name="T68" fmla="*/ 22 w 1529"/>
                        <a:gd name="T69" fmla="*/ 695 h 986"/>
                        <a:gd name="T70" fmla="*/ 73 w 1529"/>
                        <a:gd name="T71" fmla="*/ 733 h 986"/>
                        <a:gd name="T72" fmla="*/ 248 w 1529"/>
                        <a:gd name="T73" fmla="*/ 855 h 986"/>
                        <a:gd name="T74" fmla="*/ 402 w 1529"/>
                        <a:gd name="T75" fmla="*/ 951 h 986"/>
                        <a:gd name="T76" fmla="*/ 468 w 1529"/>
                        <a:gd name="T77" fmla="*/ 982 h 986"/>
                        <a:gd name="T78" fmla="*/ 502 w 1529"/>
                        <a:gd name="T79" fmla="*/ 986 h 986"/>
                        <a:gd name="T80" fmla="*/ 534 w 1529"/>
                        <a:gd name="T81" fmla="*/ 975 h 986"/>
                        <a:gd name="T82" fmla="*/ 573 w 1529"/>
                        <a:gd name="T83" fmla="*/ 942 h 986"/>
                        <a:gd name="T84" fmla="*/ 644 w 1529"/>
                        <a:gd name="T85" fmla="*/ 881 h 986"/>
                        <a:gd name="T86" fmla="*/ 825 w 1529"/>
                        <a:gd name="T87" fmla="*/ 749 h 986"/>
                        <a:gd name="T88" fmla="*/ 1032 w 1529"/>
                        <a:gd name="T89" fmla="*/ 617 h 986"/>
                        <a:gd name="T90" fmla="*/ 1230 w 1529"/>
                        <a:gd name="T91" fmla="*/ 505 h 986"/>
                        <a:gd name="T92" fmla="*/ 1390 w 1529"/>
                        <a:gd name="T93" fmla="*/ 428 h 986"/>
                        <a:gd name="T94" fmla="*/ 1446 w 1529"/>
                        <a:gd name="T95" fmla="*/ 407 h 986"/>
                        <a:gd name="T96" fmla="*/ 1482 w 1529"/>
                        <a:gd name="T97" fmla="*/ 396 h 986"/>
                        <a:gd name="T98" fmla="*/ 1509 w 1529"/>
                        <a:gd name="T99" fmla="*/ 377 h 986"/>
                        <a:gd name="T100" fmla="*/ 1524 w 1529"/>
                        <a:gd name="T101" fmla="*/ 346 h 986"/>
                        <a:gd name="T102" fmla="*/ 1527 w 1529"/>
                        <a:gd name="T103" fmla="*/ 313 h 986"/>
                        <a:gd name="T104" fmla="*/ 1518 w 1529"/>
                        <a:gd name="T105" fmla="*/ 281 h 9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529" h="986">
                          <a:moveTo>
                            <a:pt x="1503" y="263"/>
                          </a:moveTo>
                          <a:lnTo>
                            <a:pt x="1487" y="247"/>
                          </a:lnTo>
                          <a:lnTo>
                            <a:pt x="1467" y="231"/>
                          </a:lnTo>
                          <a:lnTo>
                            <a:pt x="1445" y="212"/>
                          </a:lnTo>
                          <a:lnTo>
                            <a:pt x="1421" y="194"/>
                          </a:lnTo>
                          <a:lnTo>
                            <a:pt x="1368" y="154"/>
                          </a:lnTo>
                          <a:lnTo>
                            <a:pt x="1314" y="115"/>
                          </a:lnTo>
                          <a:lnTo>
                            <a:pt x="1261" y="80"/>
                          </a:lnTo>
                          <a:lnTo>
                            <a:pt x="1215" y="48"/>
                          </a:lnTo>
                          <a:lnTo>
                            <a:pt x="1180" y="25"/>
                          </a:lnTo>
                          <a:lnTo>
                            <a:pt x="1161" y="13"/>
                          </a:lnTo>
                          <a:lnTo>
                            <a:pt x="1153" y="9"/>
                          </a:lnTo>
                          <a:lnTo>
                            <a:pt x="1146" y="6"/>
                          </a:lnTo>
                          <a:lnTo>
                            <a:pt x="1138" y="2"/>
                          </a:lnTo>
                          <a:lnTo>
                            <a:pt x="1130" y="1"/>
                          </a:lnTo>
                          <a:lnTo>
                            <a:pt x="1121" y="0"/>
                          </a:lnTo>
                          <a:lnTo>
                            <a:pt x="1114" y="0"/>
                          </a:lnTo>
                          <a:lnTo>
                            <a:pt x="1106" y="0"/>
                          </a:lnTo>
                          <a:lnTo>
                            <a:pt x="1097" y="1"/>
                          </a:lnTo>
                          <a:lnTo>
                            <a:pt x="1090" y="3"/>
                          </a:lnTo>
                          <a:lnTo>
                            <a:pt x="1082" y="7"/>
                          </a:lnTo>
                          <a:lnTo>
                            <a:pt x="1075" y="10"/>
                          </a:lnTo>
                          <a:lnTo>
                            <a:pt x="1068" y="14"/>
                          </a:lnTo>
                          <a:lnTo>
                            <a:pt x="1061" y="19"/>
                          </a:lnTo>
                          <a:lnTo>
                            <a:pt x="1056" y="24"/>
                          </a:lnTo>
                          <a:lnTo>
                            <a:pt x="1050" y="31"/>
                          </a:lnTo>
                          <a:lnTo>
                            <a:pt x="1045" y="37"/>
                          </a:lnTo>
                          <a:lnTo>
                            <a:pt x="1040" y="45"/>
                          </a:lnTo>
                          <a:lnTo>
                            <a:pt x="1037" y="53"/>
                          </a:lnTo>
                          <a:lnTo>
                            <a:pt x="1035" y="60"/>
                          </a:lnTo>
                          <a:lnTo>
                            <a:pt x="1033" y="69"/>
                          </a:lnTo>
                          <a:lnTo>
                            <a:pt x="1032" y="77"/>
                          </a:lnTo>
                          <a:lnTo>
                            <a:pt x="1032" y="84"/>
                          </a:lnTo>
                          <a:lnTo>
                            <a:pt x="1032" y="93"/>
                          </a:lnTo>
                          <a:lnTo>
                            <a:pt x="1034" y="101"/>
                          </a:lnTo>
                          <a:lnTo>
                            <a:pt x="1035" y="108"/>
                          </a:lnTo>
                          <a:lnTo>
                            <a:pt x="1038" y="116"/>
                          </a:lnTo>
                          <a:lnTo>
                            <a:pt x="1041" y="123"/>
                          </a:lnTo>
                          <a:lnTo>
                            <a:pt x="1046" y="130"/>
                          </a:lnTo>
                          <a:lnTo>
                            <a:pt x="1050" y="137"/>
                          </a:lnTo>
                          <a:lnTo>
                            <a:pt x="1057" y="142"/>
                          </a:lnTo>
                          <a:lnTo>
                            <a:pt x="1062" y="148"/>
                          </a:lnTo>
                          <a:lnTo>
                            <a:pt x="1070" y="153"/>
                          </a:lnTo>
                          <a:lnTo>
                            <a:pt x="1087" y="165"/>
                          </a:lnTo>
                          <a:lnTo>
                            <a:pt x="1109" y="180"/>
                          </a:lnTo>
                          <a:lnTo>
                            <a:pt x="1135" y="196"/>
                          </a:lnTo>
                          <a:lnTo>
                            <a:pt x="1161" y="215"/>
                          </a:lnTo>
                          <a:lnTo>
                            <a:pt x="1190" y="234"/>
                          </a:lnTo>
                          <a:lnTo>
                            <a:pt x="1219" y="254"/>
                          </a:lnTo>
                          <a:lnTo>
                            <a:pt x="1249" y="275"/>
                          </a:lnTo>
                          <a:lnTo>
                            <a:pt x="1277" y="296"/>
                          </a:lnTo>
                          <a:lnTo>
                            <a:pt x="1232" y="316"/>
                          </a:lnTo>
                          <a:lnTo>
                            <a:pt x="1184" y="340"/>
                          </a:lnTo>
                          <a:lnTo>
                            <a:pt x="1134" y="367"/>
                          </a:lnTo>
                          <a:lnTo>
                            <a:pt x="1082" y="395"/>
                          </a:lnTo>
                          <a:lnTo>
                            <a:pt x="1028" y="425"/>
                          </a:lnTo>
                          <a:lnTo>
                            <a:pt x="973" y="456"/>
                          </a:lnTo>
                          <a:lnTo>
                            <a:pt x="919" y="490"/>
                          </a:lnTo>
                          <a:lnTo>
                            <a:pt x="864" y="524"/>
                          </a:lnTo>
                          <a:lnTo>
                            <a:pt x="809" y="559"/>
                          </a:lnTo>
                          <a:lnTo>
                            <a:pt x="755" y="594"/>
                          </a:lnTo>
                          <a:lnTo>
                            <a:pt x="702" y="629"/>
                          </a:lnTo>
                          <a:lnTo>
                            <a:pt x="652" y="665"/>
                          </a:lnTo>
                          <a:lnTo>
                            <a:pt x="604" y="701"/>
                          </a:lnTo>
                          <a:lnTo>
                            <a:pt x="559" y="736"/>
                          </a:lnTo>
                          <a:lnTo>
                            <a:pt x="517" y="769"/>
                          </a:lnTo>
                          <a:lnTo>
                            <a:pt x="479" y="802"/>
                          </a:lnTo>
                          <a:lnTo>
                            <a:pt x="447" y="784"/>
                          </a:lnTo>
                          <a:lnTo>
                            <a:pt x="409" y="761"/>
                          </a:lnTo>
                          <a:lnTo>
                            <a:pt x="369" y="734"/>
                          </a:lnTo>
                          <a:lnTo>
                            <a:pt x="324" y="704"/>
                          </a:lnTo>
                          <a:lnTo>
                            <a:pt x="277" y="672"/>
                          </a:lnTo>
                          <a:lnTo>
                            <a:pt x="228" y="639"/>
                          </a:lnTo>
                          <a:lnTo>
                            <a:pt x="180" y="605"/>
                          </a:lnTo>
                          <a:lnTo>
                            <a:pt x="134" y="571"/>
                          </a:lnTo>
                          <a:lnTo>
                            <a:pt x="126" y="567"/>
                          </a:lnTo>
                          <a:lnTo>
                            <a:pt x="119" y="563"/>
                          </a:lnTo>
                          <a:lnTo>
                            <a:pt x="111" y="559"/>
                          </a:lnTo>
                          <a:lnTo>
                            <a:pt x="103" y="557"/>
                          </a:lnTo>
                          <a:lnTo>
                            <a:pt x="96" y="556"/>
                          </a:lnTo>
                          <a:lnTo>
                            <a:pt x="87" y="556"/>
                          </a:lnTo>
                          <a:lnTo>
                            <a:pt x="79" y="556"/>
                          </a:lnTo>
                          <a:lnTo>
                            <a:pt x="71" y="556"/>
                          </a:lnTo>
                          <a:lnTo>
                            <a:pt x="64" y="558"/>
                          </a:lnTo>
                          <a:lnTo>
                            <a:pt x="56" y="560"/>
                          </a:lnTo>
                          <a:lnTo>
                            <a:pt x="48" y="564"/>
                          </a:lnTo>
                          <a:lnTo>
                            <a:pt x="41" y="567"/>
                          </a:lnTo>
                          <a:lnTo>
                            <a:pt x="34" y="572"/>
                          </a:lnTo>
                          <a:lnTo>
                            <a:pt x="28" y="577"/>
                          </a:lnTo>
                          <a:lnTo>
                            <a:pt x="22" y="583"/>
                          </a:lnTo>
                          <a:lnTo>
                            <a:pt x="17" y="590"/>
                          </a:lnTo>
                          <a:lnTo>
                            <a:pt x="12" y="597"/>
                          </a:lnTo>
                          <a:lnTo>
                            <a:pt x="8" y="604"/>
                          </a:lnTo>
                          <a:lnTo>
                            <a:pt x="4" y="612"/>
                          </a:lnTo>
                          <a:lnTo>
                            <a:pt x="2" y="620"/>
                          </a:lnTo>
                          <a:lnTo>
                            <a:pt x="1" y="628"/>
                          </a:lnTo>
                          <a:lnTo>
                            <a:pt x="0" y="636"/>
                          </a:lnTo>
                          <a:lnTo>
                            <a:pt x="0" y="644"/>
                          </a:lnTo>
                          <a:lnTo>
                            <a:pt x="1" y="652"/>
                          </a:lnTo>
                          <a:lnTo>
                            <a:pt x="3" y="660"/>
                          </a:lnTo>
                          <a:lnTo>
                            <a:pt x="6" y="668"/>
                          </a:lnTo>
                          <a:lnTo>
                            <a:pt x="9" y="675"/>
                          </a:lnTo>
                          <a:lnTo>
                            <a:pt x="12" y="682"/>
                          </a:lnTo>
                          <a:lnTo>
                            <a:pt x="17" y="688"/>
                          </a:lnTo>
                          <a:lnTo>
                            <a:pt x="22" y="695"/>
                          </a:lnTo>
                          <a:lnTo>
                            <a:pt x="29" y="702"/>
                          </a:lnTo>
                          <a:lnTo>
                            <a:pt x="35" y="706"/>
                          </a:lnTo>
                          <a:lnTo>
                            <a:pt x="73" y="733"/>
                          </a:lnTo>
                          <a:lnTo>
                            <a:pt x="123" y="769"/>
                          </a:lnTo>
                          <a:lnTo>
                            <a:pt x="183" y="811"/>
                          </a:lnTo>
                          <a:lnTo>
                            <a:pt x="248" y="855"/>
                          </a:lnTo>
                          <a:lnTo>
                            <a:pt x="313" y="898"/>
                          </a:lnTo>
                          <a:lnTo>
                            <a:pt x="373" y="935"/>
                          </a:lnTo>
                          <a:lnTo>
                            <a:pt x="402" y="951"/>
                          </a:lnTo>
                          <a:lnTo>
                            <a:pt x="427" y="964"/>
                          </a:lnTo>
                          <a:lnTo>
                            <a:pt x="449" y="975"/>
                          </a:lnTo>
                          <a:lnTo>
                            <a:pt x="468" y="982"/>
                          </a:lnTo>
                          <a:lnTo>
                            <a:pt x="479" y="985"/>
                          </a:lnTo>
                          <a:lnTo>
                            <a:pt x="491" y="986"/>
                          </a:lnTo>
                          <a:lnTo>
                            <a:pt x="502" y="986"/>
                          </a:lnTo>
                          <a:lnTo>
                            <a:pt x="513" y="984"/>
                          </a:lnTo>
                          <a:lnTo>
                            <a:pt x="523" y="981"/>
                          </a:lnTo>
                          <a:lnTo>
                            <a:pt x="534" y="975"/>
                          </a:lnTo>
                          <a:lnTo>
                            <a:pt x="544" y="970"/>
                          </a:lnTo>
                          <a:lnTo>
                            <a:pt x="553" y="962"/>
                          </a:lnTo>
                          <a:lnTo>
                            <a:pt x="573" y="942"/>
                          </a:lnTo>
                          <a:lnTo>
                            <a:pt x="595" y="923"/>
                          </a:lnTo>
                          <a:lnTo>
                            <a:pt x="619" y="902"/>
                          </a:lnTo>
                          <a:lnTo>
                            <a:pt x="644" y="881"/>
                          </a:lnTo>
                          <a:lnTo>
                            <a:pt x="700" y="837"/>
                          </a:lnTo>
                          <a:lnTo>
                            <a:pt x="761" y="794"/>
                          </a:lnTo>
                          <a:lnTo>
                            <a:pt x="825" y="749"/>
                          </a:lnTo>
                          <a:lnTo>
                            <a:pt x="892" y="704"/>
                          </a:lnTo>
                          <a:lnTo>
                            <a:pt x="961" y="660"/>
                          </a:lnTo>
                          <a:lnTo>
                            <a:pt x="1032" y="617"/>
                          </a:lnTo>
                          <a:lnTo>
                            <a:pt x="1100" y="577"/>
                          </a:lnTo>
                          <a:lnTo>
                            <a:pt x="1166" y="540"/>
                          </a:lnTo>
                          <a:lnTo>
                            <a:pt x="1230" y="505"/>
                          </a:lnTo>
                          <a:lnTo>
                            <a:pt x="1289" y="474"/>
                          </a:lnTo>
                          <a:lnTo>
                            <a:pt x="1343" y="449"/>
                          </a:lnTo>
                          <a:lnTo>
                            <a:pt x="1390" y="428"/>
                          </a:lnTo>
                          <a:lnTo>
                            <a:pt x="1411" y="419"/>
                          </a:lnTo>
                          <a:lnTo>
                            <a:pt x="1430" y="413"/>
                          </a:lnTo>
                          <a:lnTo>
                            <a:pt x="1446" y="407"/>
                          </a:lnTo>
                          <a:lnTo>
                            <a:pt x="1461" y="404"/>
                          </a:lnTo>
                          <a:lnTo>
                            <a:pt x="1472" y="401"/>
                          </a:lnTo>
                          <a:lnTo>
                            <a:pt x="1482" y="396"/>
                          </a:lnTo>
                          <a:lnTo>
                            <a:pt x="1492" y="391"/>
                          </a:lnTo>
                          <a:lnTo>
                            <a:pt x="1501" y="384"/>
                          </a:lnTo>
                          <a:lnTo>
                            <a:pt x="1509" y="377"/>
                          </a:lnTo>
                          <a:lnTo>
                            <a:pt x="1515" y="367"/>
                          </a:lnTo>
                          <a:lnTo>
                            <a:pt x="1521" y="357"/>
                          </a:lnTo>
                          <a:lnTo>
                            <a:pt x="1524" y="346"/>
                          </a:lnTo>
                          <a:lnTo>
                            <a:pt x="1527" y="335"/>
                          </a:lnTo>
                          <a:lnTo>
                            <a:pt x="1529" y="324"/>
                          </a:lnTo>
                          <a:lnTo>
                            <a:pt x="1527" y="313"/>
                          </a:lnTo>
                          <a:lnTo>
                            <a:pt x="1525" y="302"/>
                          </a:lnTo>
                          <a:lnTo>
                            <a:pt x="1522" y="291"/>
                          </a:lnTo>
                          <a:lnTo>
                            <a:pt x="1518" y="281"/>
                          </a:lnTo>
                          <a:lnTo>
                            <a:pt x="1511" y="271"/>
                          </a:lnTo>
                          <a:lnTo>
                            <a:pt x="1503" y="263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859825" name="Group 689"/>
                  <p:cNvGrpSpPr>
                    <a:grpSpLocks/>
                  </p:cNvGrpSpPr>
                  <p:nvPr/>
                </p:nvGrpSpPr>
                <p:grpSpPr bwMode="auto">
                  <a:xfrm>
                    <a:off x="3587" y="1820"/>
                    <a:ext cx="777" cy="1746"/>
                    <a:chOff x="3587" y="1820"/>
                    <a:chExt cx="777" cy="1746"/>
                  </a:xfrm>
                </p:grpSpPr>
                <p:sp>
                  <p:nvSpPr>
                    <p:cNvPr id="859826" name="Freeform 690"/>
                    <p:cNvSpPr>
                      <a:spLocks/>
                    </p:cNvSpPr>
                    <p:nvPr/>
                  </p:nvSpPr>
                  <p:spPr bwMode="auto">
                    <a:xfrm flipH="1">
                      <a:off x="3587" y="1820"/>
                      <a:ext cx="777" cy="1651"/>
                    </a:xfrm>
                    <a:custGeom>
                      <a:avLst/>
                      <a:gdLst>
                        <a:gd name="T0" fmla="*/ 4615 w 4619"/>
                        <a:gd name="T1" fmla="*/ 546 h 9524"/>
                        <a:gd name="T2" fmla="*/ 4592 w 4619"/>
                        <a:gd name="T3" fmla="*/ 429 h 9524"/>
                        <a:gd name="T4" fmla="*/ 4547 w 4619"/>
                        <a:gd name="T5" fmla="*/ 321 h 9524"/>
                        <a:gd name="T6" fmla="*/ 4482 w 4619"/>
                        <a:gd name="T7" fmla="*/ 222 h 9524"/>
                        <a:gd name="T8" fmla="*/ 4396 w 4619"/>
                        <a:gd name="T9" fmla="*/ 137 h 9524"/>
                        <a:gd name="T10" fmla="*/ 4297 w 4619"/>
                        <a:gd name="T11" fmla="*/ 71 h 9524"/>
                        <a:gd name="T12" fmla="*/ 4187 w 4619"/>
                        <a:gd name="T13" fmla="*/ 26 h 9524"/>
                        <a:gd name="T14" fmla="*/ 4071 w 4619"/>
                        <a:gd name="T15" fmla="*/ 3 h 9524"/>
                        <a:gd name="T16" fmla="*/ 578 w 4619"/>
                        <a:gd name="T17" fmla="*/ 1 h 9524"/>
                        <a:gd name="T18" fmla="*/ 457 w 4619"/>
                        <a:gd name="T19" fmla="*/ 20 h 9524"/>
                        <a:gd name="T20" fmla="*/ 345 w 4619"/>
                        <a:gd name="T21" fmla="*/ 60 h 9524"/>
                        <a:gd name="T22" fmla="*/ 245 w 4619"/>
                        <a:gd name="T23" fmla="*/ 120 h 9524"/>
                        <a:gd name="T24" fmla="*/ 158 w 4619"/>
                        <a:gd name="T25" fmla="*/ 199 h 9524"/>
                        <a:gd name="T26" fmla="*/ 89 w 4619"/>
                        <a:gd name="T27" fmla="*/ 292 h 9524"/>
                        <a:gd name="T28" fmla="*/ 38 w 4619"/>
                        <a:gd name="T29" fmla="*/ 398 h 9524"/>
                        <a:gd name="T30" fmla="*/ 8 w 4619"/>
                        <a:gd name="T31" fmla="*/ 513 h 9524"/>
                        <a:gd name="T32" fmla="*/ 0 w 4619"/>
                        <a:gd name="T33" fmla="*/ 8918 h 9524"/>
                        <a:gd name="T34" fmla="*/ 12 w 4619"/>
                        <a:gd name="T35" fmla="*/ 9037 h 9524"/>
                        <a:gd name="T36" fmla="*/ 46 w 4619"/>
                        <a:gd name="T37" fmla="*/ 9150 h 9524"/>
                        <a:gd name="T38" fmla="*/ 102 w 4619"/>
                        <a:gd name="T39" fmla="*/ 9254 h 9524"/>
                        <a:gd name="T40" fmla="*/ 179 w 4619"/>
                        <a:gd name="T41" fmla="*/ 9346 h 9524"/>
                        <a:gd name="T42" fmla="*/ 271 w 4619"/>
                        <a:gd name="T43" fmla="*/ 9422 h 9524"/>
                        <a:gd name="T44" fmla="*/ 376 w 4619"/>
                        <a:gd name="T45" fmla="*/ 9478 h 9524"/>
                        <a:gd name="T46" fmla="*/ 489 w 4619"/>
                        <a:gd name="T47" fmla="*/ 9512 h 9524"/>
                        <a:gd name="T48" fmla="*/ 608 w 4619"/>
                        <a:gd name="T49" fmla="*/ 9524 h 9524"/>
                        <a:gd name="T50" fmla="*/ 3899 w 4619"/>
                        <a:gd name="T51" fmla="*/ 9514 h 9524"/>
                        <a:gd name="T52" fmla="*/ 3969 w 4619"/>
                        <a:gd name="T53" fmla="*/ 9476 h 9524"/>
                        <a:gd name="T54" fmla="*/ 4021 w 4619"/>
                        <a:gd name="T55" fmla="*/ 9414 h 9524"/>
                        <a:gd name="T56" fmla="*/ 4045 w 4619"/>
                        <a:gd name="T57" fmla="*/ 9336 h 9524"/>
                        <a:gd name="T58" fmla="*/ 4036 w 4619"/>
                        <a:gd name="T59" fmla="*/ 9252 h 9524"/>
                        <a:gd name="T60" fmla="*/ 3998 w 4619"/>
                        <a:gd name="T61" fmla="*/ 9180 h 9524"/>
                        <a:gd name="T62" fmla="*/ 3936 w 4619"/>
                        <a:gd name="T63" fmla="*/ 9130 h 9524"/>
                        <a:gd name="T64" fmla="*/ 3857 w 4619"/>
                        <a:gd name="T65" fmla="*/ 9106 h 9524"/>
                        <a:gd name="T66" fmla="*/ 572 w 4619"/>
                        <a:gd name="T67" fmla="*/ 9101 h 9524"/>
                        <a:gd name="T68" fmla="*/ 505 w 4619"/>
                        <a:gd name="T69" fmla="*/ 9073 h 9524"/>
                        <a:gd name="T70" fmla="*/ 452 w 4619"/>
                        <a:gd name="T71" fmla="*/ 9022 h 9524"/>
                        <a:gd name="T72" fmla="*/ 425 w 4619"/>
                        <a:gd name="T73" fmla="*/ 8955 h 9524"/>
                        <a:gd name="T74" fmla="*/ 422 w 4619"/>
                        <a:gd name="T75" fmla="*/ 588 h 9524"/>
                        <a:gd name="T76" fmla="*/ 444 w 4619"/>
                        <a:gd name="T77" fmla="*/ 518 h 9524"/>
                        <a:gd name="T78" fmla="*/ 490 w 4619"/>
                        <a:gd name="T79" fmla="*/ 462 h 9524"/>
                        <a:gd name="T80" fmla="*/ 553 w 4619"/>
                        <a:gd name="T81" fmla="*/ 428 h 9524"/>
                        <a:gd name="T82" fmla="*/ 4011 w 4619"/>
                        <a:gd name="T83" fmla="*/ 419 h 9524"/>
                        <a:gd name="T84" fmla="*/ 4082 w 4619"/>
                        <a:gd name="T85" fmla="*/ 433 h 9524"/>
                        <a:gd name="T86" fmla="*/ 4144 w 4619"/>
                        <a:gd name="T87" fmla="*/ 474 h 9524"/>
                        <a:gd name="T88" fmla="*/ 4184 w 4619"/>
                        <a:gd name="T89" fmla="*/ 534 h 9524"/>
                        <a:gd name="T90" fmla="*/ 4198 w 4619"/>
                        <a:gd name="T91" fmla="*/ 606 h 9524"/>
                        <a:gd name="T92" fmla="*/ 4207 w 4619"/>
                        <a:gd name="T93" fmla="*/ 8904 h 9524"/>
                        <a:gd name="T94" fmla="*/ 4246 w 4619"/>
                        <a:gd name="T95" fmla="*/ 8975 h 9524"/>
                        <a:gd name="T96" fmla="*/ 4308 w 4619"/>
                        <a:gd name="T97" fmla="*/ 9025 h 9524"/>
                        <a:gd name="T98" fmla="*/ 4387 w 4619"/>
                        <a:gd name="T99" fmla="*/ 9049 h 9524"/>
                        <a:gd name="T100" fmla="*/ 4471 w 4619"/>
                        <a:gd name="T101" fmla="*/ 9041 h 9524"/>
                        <a:gd name="T102" fmla="*/ 4542 w 4619"/>
                        <a:gd name="T103" fmla="*/ 9003 h 9524"/>
                        <a:gd name="T104" fmla="*/ 4593 w 4619"/>
                        <a:gd name="T105" fmla="*/ 8941 h 9524"/>
                        <a:gd name="T106" fmla="*/ 4618 w 4619"/>
                        <a:gd name="T107" fmla="*/ 8863 h 95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4619" h="9524">
                          <a:moveTo>
                            <a:pt x="4619" y="8841"/>
                          </a:moveTo>
                          <a:lnTo>
                            <a:pt x="4619" y="606"/>
                          </a:lnTo>
                          <a:lnTo>
                            <a:pt x="4618" y="576"/>
                          </a:lnTo>
                          <a:lnTo>
                            <a:pt x="4615" y="546"/>
                          </a:lnTo>
                          <a:lnTo>
                            <a:pt x="4612" y="517"/>
                          </a:lnTo>
                          <a:lnTo>
                            <a:pt x="4607" y="487"/>
                          </a:lnTo>
                          <a:lnTo>
                            <a:pt x="4600" y="457"/>
                          </a:lnTo>
                          <a:lnTo>
                            <a:pt x="4592" y="429"/>
                          </a:lnTo>
                          <a:lnTo>
                            <a:pt x="4584" y="402"/>
                          </a:lnTo>
                          <a:lnTo>
                            <a:pt x="4573" y="374"/>
                          </a:lnTo>
                          <a:lnTo>
                            <a:pt x="4561" y="347"/>
                          </a:lnTo>
                          <a:lnTo>
                            <a:pt x="4547" y="321"/>
                          </a:lnTo>
                          <a:lnTo>
                            <a:pt x="4533" y="296"/>
                          </a:lnTo>
                          <a:lnTo>
                            <a:pt x="4517" y="270"/>
                          </a:lnTo>
                          <a:lnTo>
                            <a:pt x="4499" y="245"/>
                          </a:lnTo>
                          <a:lnTo>
                            <a:pt x="4482" y="222"/>
                          </a:lnTo>
                          <a:lnTo>
                            <a:pt x="4462" y="199"/>
                          </a:lnTo>
                          <a:lnTo>
                            <a:pt x="4441" y="177"/>
                          </a:lnTo>
                          <a:lnTo>
                            <a:pt x="4419" y="157"/>
                          </a:lnTo>
                          <a:lnTo>
                            <a:pt x="4396" y="137"/>
                          </a:lnTo>
                          <a:lnTo>
                            <a:pt x="4372" y="118"/>
                          </a:lnTo>
                          <a:lnTo>
                            <a:pt x="4348" y="102"/>
                          </a:lnTo>
                          <a:lnTo>
                            <a:pt x="4322" y="85"/>
                          </a:lnTo>
                          <a:lnTo>
                            <a:pt x="4297" y="71"/>
                          </a:lnTo>
                          <a:lnTo>
                            <a:pt x="4271" y="58"/>
                          </a:lnTo>
                          <a:lnTo>
                            <a:pt x="4243" y="46"/>
                          </a:lnTo>
                          <a:lnTo>
                            <a:pt x="4216" y="35"/>
                          </a:lnTo>
                          <a:lnTo>
                            <a:pt x="4187" y="26"/>
                          </a:lnTo>
                          <a:lnTo>
                            <a:pt x="4159" y="19"/>
                          </a:lnTo>
                          <a:lnTo>
                            <a:pt x="4130" y="12"/>
                          </a:lnTo>
                          <a:lnTo>
                            <a:pt x="4101" y="7"/>
                          </a:lnTo>
                          <a:lnTo>
                            <a:pt x="4071" y="3"/>
                          </a:lnTo>
                          <a:lnTo>
                            <a:pt x="4042" y="1"/>
                          </a:lnTo>
                          <a:lnTo>
                            <a:pt x="4011" y="0"/>
                          </a:lnTo>
                          <a:lnTo>
                            <a:pt x="608" y="0"/>
                          </a:lnTo>
                          <a:lnTo>
                            <a:pt x="578" y="1"/>
                          </a:lnTo>
                          <a:lnTo>
                            <a:pt x="547" y="3"/>
                          </a:lnTo>
                          <a:lnTo>
                            <a:pt x="516" y="7"/>
                          </a:lnTo>
                          <a:lnTo>
                            <a:pt x="486" y="12"/>
                          </a:lnTo>
                          <a:lnTo>
                            <a:pt x="457" y="20"/>
                          </a:lnTo>
                          <a:lnTo>
                            <a:pt x="428" y="27"/>
                          </a:lnTo>
                          <a:lnTo>
                            <a:pt x="400" y="37"/>
                          </a:lnTo>
                          <a:lnTo>
                            <a:pt x="372" y="48"/>
                          </a:lnTo>
                          <a:lnTo>
                            <a:pt x="345" y="60"/>
                          </a:lnTo>
                          <a:lnTo>
                            <a:pt x="319" y="73"/>
                          </a:lnTo>
                          <a:lnTo>
                            <a:pt x="293" y="88"/>
                          </a:lnTo>
                          <a:lnTo>
                            <a:pt x="269" y="104"/>
                          </a:lnTo>
                          <a:lnTo>
                            <a:pt x="245" y="120"/>
                          </a:lnTo>
                          <a:lnTo>
                            <a:pt x="222" y="139"/>
                          </a:lnTo>
                          <a:lnTo>
                            <a:pt x="200" y="158"/>
                          </a:lnTo>
                          <a:lnTo>
                            <a:pt x="179" y="177"/>
                          </a:lnTo>
                          <a:lnTo>
                            <a:pt x="158" y="199"/>
                          </a:lnTo>
                          <a:lnTo>
                            <a:pt x="140" y="221"/>
                          </a:lnTo>
                          <a:lnTo>
                            <a:pt x="122" y="244"/>
                          </a:lnTo>
                          <a:lnTo>
                            <a:pt x="105" y="267"/>
                          </a:lnTo>
                          <a:lnTo>
                            <a:pt x="89" y="292"/>
                          </a:lnTo>
                          <a:lnTo>
                            <a:pt x="74" y="317"/>
                          </a:lnTo>
                          <a:lnTo>
                            <a:pt x="61" y="344"/>
                          </a:lnTo>
                          <a:lnTo>
                            <a:pt x="49" y="370"/>
                          </a:lnTo>
                          <a:lnTo>
                            <a:pt x="38" y="398"/>
                          </a:lnTo>
                          <a:lnTo>
                            <a:pt x="28" y="426"/>
                          </a:lnTo>
                          <a:lnTo>
                            <a:pt x="20" y="455"/>
                          </a:lnTo>
                          <a:lnTo>
                            <a:pt x="14" y="484"/>
                          </a:lnTo>
                          <a:lnTo>
                            <a:pt x="8" y="513"/>
                          </a:lnTo>
                          <a:lnTo>
                            <a:pt x="4" y="544"/>
                          </a:lnTo>
                          <a:lnTo>
                            <a:pt x="1" y="575"/>
                          </a:lnTo>
                          <a:lnTo>
                            <a:pt x="0" y="606"/>
                          </a:lnTo>
                          <a:lnTo>
                            <a:pt x="0" y="8918"/>
                          </a:lnTo>
                          <a:lnTo>
                            <a:pt x="1" y="8948"/>
                          </a:lnTo>
                          <a:lnTo>
                            <a:pt x="4" y="8978"/>
                          </a:lnTo>
                          <a:lnTo>
                            <a:pt x="7" y="9007"/>
                          </a:lnTo>
                          <a:lnTo>
                            <a:pt x="12" y="9037"/>
                          </a:lnTo>
                          <a:lnTo>
                            <a:pt x="19" y="9065"/>
                          </a:lnTo>
                          <a:lnTo>
                            <a:pt x="27" y="9094"/>
                          </a:lnTo>
                          <a:lnTo>
                            <a:pt x="37" y="9122"/>
                          </a:lnTo>
                          <a:lnTo>
                            <a:pt x="46" y="9150"/>
                          </a:lnTo>
                          <a:lnTo>
                            <a:pt x="59" y="9177"/>
                          </a:lnTo>
                          <a:lnTo>
                            <a:pt x="72" y="9203"/>
                          </a:lnTo>
                          <a:lnTo>
                            <a:pt x="87" y="9229"/>
                          </a:lnTo>
                          <a:lnTo>
                            <a:pt x="102" y="9254"/>
                          </a:lnTo>
                          <a:lnTo>
                            <a:pt x="120" y="9278"/>
                          </a:lnTo>
                          <a:lnTo>
                            <a:pt x="139" y="9302"/>
                          </a:lnTo>
                          <a:lnTo>
                            <a:pt x="158" y="9325"/>
                          </a:lnTo>
                          <a:lnTo>
                            <a:pt x="179" y="9346"/>
                          </a:lnTo>
                          <a:lnTo>
                            <a:pt x="201" y="9368"/>
                          </a:lnTo>
                          <a:lnTo>
                            <a:pt x="223" y="9386"/>
                          </a:lnTo>
                          <a:lnTo>
                            <a:pt x="247" y="9405"/>
                          </a:lnTo>
                          <a:lnTo>
                            <a:pt x="271" y="9422"/>
                          </a:lnTo>
                          <a:lnTo>
                            <a:pt x="297" y="9438"/>
                          </a:lnTo>
                          <a:lnTo>
                            <a:pt x="322" y="9453"/>
                          </a:lnTo>
                          <a:lnTo>
                            <a:pt x="348" y="9466"/>
                          </a:lnTo>
                          <a:lnTo>
                            <a:pt x="376" y="9478"/>
                          </a:lnTo>
                          <a:lnTo>
                            <a:pt x="403" y="9489"/>
                          </a:lnTo>
                          <a:lnTo>
                            <a:pt x="432" y="9498"/>
                          </a:lnTo>
                          <a:lnTo>
                            <a:pt x="460" y="9505"/>
                          </a:lnTo>
                          <a:lnTo>
                            <a:pt x="489" y="9512"/>
                          </a:lnTo>
                          <a:lnTo>
                            <a:pt x="518" y="9518"/>
                          </a:lnTo>
                          <a:lnTo>
                            <a:pt x="548" y="9521"/>
                          </a:lnTo>
                          <a:lnTo>
                            <a:pt x="578" y="9523"/>
                          </a:lnTo>
                          <a:lnTo>
                            <a:pt x="608" y="9524"/>
                          </a:lnTo>
                          <a:lnTo>
                            <a:pt x="3836" y="9524"/>
                          </a:lnTo>
                          <a:lnTo>
                            <a:pt x="3857" y="9523"/>
                          </a:lnTo>
                          <a:lnTo>
                            <a:pt x="3878" y="9520"/>
                          </a:lnTo>
                          <a:lnTo>
                            <a:pt x="3899" y="9514"/>
                          </a:lnTo>
                          <a:lnTo>
                            <a:pt x="3918" y="9508"/>
                          </a:lnTo>
                          <a:lnTo>
                            <a:pt x="3936" y="9499"/>
                          </a:lnTo>
                          <a:lnTo>
                            <a:pt x="3954" y="9488"/>
                          </a:lnTo>
                          <a:lnTo>
                            <a:pt x="3969" y="9476"/>
                          </a:lnTo>
                          <a:lnTo>
                            <a:pt x="3984" y="9463"/>
                          </a:lnTo>
                          <a:lnTo>
                            <a:pt x="3998" y="9447"/>
                          </a:lnTo>
                          <a:lnTo>
                            <a:pt x="4010" y="9431"/>
                          </a:lnTo>
                          <a:lnTo>
                            <a:pt x="4021" y="9414"/>
                          </a:lnTo>
                          <a:lnTo>
                            <a:pt x="4029" y="9396"/>
                          </a:lnTo>
                          <a:lnTo>
                            <a:pt x="4036" y="9376"/>
                          </a:lnTo>
                          <a:lnTo>
                            <a:pt x="4042" y="9357"/>
                          </a:lnTo>
                          <a:lnTo>
                            <a:pt x="4045" y="9336"/>
                          </a:lnTo>
                          <a:lnTo>
                            <a:pt x="4046" y="9314"/>
                          </a:lnTo>
                          <a:lnTo>
                            <a:pt x="4045" y="9292"/>
                          </a:lnTo>
                          <a:lnTo>
                            <a:pt x="4042" y="9271"/>
                          </a:lnTo>
                          <a:lnTo>
                            <a:pt x="4036" y="9252"/>
                          </a:lnTo>
                          <a:lnTo>
                            <a:pt x="4029" y="9233"/>
                          </a:lnTo>
                          <a:lnTo>
                            <a:pt x="4021" y="9214"/>
                          </a:lnTo>
                          <a:lnTo>
                            <a:pt x="4010" y="9197"/>
                          </a:lnTo>
                          <a:lnTo>
                            <a:pt x="3998" y="9180"/>
                          </a:lnTo>
                          <a:lnTo>
                            <a:pt x="3984" y="9166"/>
                          </a:lnTo>
                          <a:lnTo>
                            <a:pt x="3969" y="9152"/>
                          </a:lnTo>
                          <a:lnTo>
                            <a:pt x="3954" y="9140"/>
                          </a:lnTo>
                          <a:lnTo>
                            <a:pt x="3936" y="9130"/>
                          </a:lnTo>
                          <a:lnTo>
                            <a:pt x="3918" y="9121"/>
                          </a:lnTo>
                          <a:lnTo>
                            <a:pt x="3899" y="9114"/>
                          </a:lnTo>
                          <a:lnTo>
                            <a:pt x="3878" y="9108"/>
                          </a:lnTo>
                          <a:lnTo>
                            <a:pt x="3857" y="9106"/>
                          </a:lnTo>
                          <a:lnTo>
                            <a:pt x="3836" y="9104"/>
                          </a:lnTo>
                          <a:lnTo>
                            <a:pt x="608" y="9104"/>
                          </a:lnTo>
                          <a:lnTo>
                            <a:pt x="590" y="9104"/>
                          </a:lnTo>
                          <a:lnTo>
                            <a:pt x="572" y="9101"/>
                          </a:lnTo>
                          <a:lnTo>
                            <a:pt x="553" y="9096"/>
                          </a:lnTo>
                          <a:lnTo>
                            <a:pt x="537" y="9091"/>
                          </a:lnTo>
                          <a:lnTo>
                            <a:pt x="520" y="9083"/>
                          </a:lnTo>
                          <a:lnTo>
                            <a:pt x="505" y="9073"/>
                          </a:lnTo>
                          <a:lnTo>
                            <a:pt x="490" y="9062"/>
                          </a:lnTo>
                          <a:lnTo>
                            <a:pt x="477" y="9050"/>
                          </a:lnTo>
                          <a:lnTo>
                            <a:pt x="463" y="9036"/>
                          </a:lnTo>
                          <a:lnTo>
                            <a:pt x="452" y="9022"/>
                          </a:lnTo>
                          <a:lnTo>
                            <a:pt x="444" y="9005"/>
                          </a:lnTo>
                          <a:lnTo>
                            <a:pt x="436" y="8989"/>
                          </a:lnTo>
                          <a:lnTo>
                            <a:pt x="429" y="8972"/>
                          </a:lnTo>
                          <a:lnTo>
                            <a:pt x="425" y="8955"/>
                          </a:lnTo>
                          <a:lnTo>
                            <a:pt x="422" y="8936"/>
                          </a:lnTo>
                          <a:lnTo>
                            <a:pt x="422" y="8918"/>
                          </a:lnTo>
                          <a:lnTo>
                            <a:pt x="422" y="606"/>
                          </a:lnTo>
                          <a:lnTo>
                            <a:pt x="422" y="588"/>
                          </a:lnTo>
                          <a:lnTo>
                            <a:pt x="425" y="569"/>
                          </a:lnTo>
                          <a:lnTo>
                            <a:pt x="429" y="552"/>
                          </a:lnTo>
                          <a:lnTo>
                            <a:pt x="436" y="534"/>
                          </a:lnTo>
                          <a:lnTo>
                            <a:pt x="444" y="518"/>
                          </a:lnTo>
                          <a:lnTo>
                            <a:pt x="452" y="502"/>
                          </a:lnTo>
                          <a:lnTo>
                            <a:pt x="463" y="488"/>
                          </a:lnTo>
                          <a:lnTo>
                            <a:pt x="477" y="474"/>
                          </a:lnTo>
                          <a:lnTo>
                            <a:pt x="490" y="462"/>
                          </a:lnTo>
                          <a:lnTo>
                            <a:pt x="505" y="451"/>
                          </a:lnTo>
                          <a:lnTo>
                            <a:pt x="520" y="441"/>
                          </a:lnTo>
                          <a:lnTo>
                            <a:pt x="537" y="433"/>
                          </a:lnTo>
                          <a:lnTo>
                            <a:pt x="553" y="428"/>
                          </a:lnTo>
                          <a:lnTo>
                            <a:pt x="572" y="422"/>
                          </a:lnTo>
                          <a:lnTo>
                            <a:pt x="590" y="420"/>
                          </a:lnTo>
                          <a:lnTo>
                            <a:pt x="608" y="419"/>
                          </a:lnTo>
                          <a:lnTo>
                            <a:pt x="4011" y="419"/>
                          </a:lnTo>
                          <a:lnTo>
                            <a:pt x="4029" y="420"/>
                          </a:lnTo>
                          <a:lnTo>
                            <a:pt x="4048" y="422"/>
                          </a:lnTo>
                          <a:lnTo>
                            <a:pt x="4066" y="428"/>
                          </a:lnTo>
                          <a:lnTo>
                            <a:pt x="4082" y="433"/>
                          </a:lnTo>
                          <a:lnTo>
                            <a:pt x="4099" y="441"/>
                          </a:lnTo>
                          <a:lnTo>
                            <a:pt x="4115" y="451"/>
                          </a:lnTo>
                          <a:lnTo>
                            <a:pt x="4129" y="462"/>
                          </a:lnTo>
                          <a:lnTo>
                            <a:pt x="4144" y="474"/>
                          </a:lnTo>
                          <a:lnTo>
                            <a:pt x="4156" y="488"/>
                          </a:lnTo>
                          <a:lnTo>
                            <a:pt x="4167" y="502"/>
                          </a:lnTo>
                          <a:lnTo>
                            <a:pt x="4176" y="518"/>
                          </a:lnTo>
                          <a:lnTo>
                            <a:pt x="4184" y="534"/>
                          </a:lnTo>
                          <a:lnTo>
                            <a:pt x="4190" y="552"/>
                          </a:lnTo>
                          <a:lnTo>
                            <a:pt x="4194" y="569"/>
                          </a:lnTo>
                          <a:lnTo>
                            <a:pt x="4197" y="588"/>
                          </a:lnTo>
                          <a:lnTo>
                            <a:pt x="4198" y="606"/>
                          </a:lnTo>
                          <a:lnTo>
                            <a:pt x="4198" y="8841"/>
                          </a:lnTo>
                          <a:lnTo>
                            <a:pt x="4200" y="8863"/>
                          </a:lnTo>
                          <a:lnTo>
                            <a:pt x="4203" y="8884"/>
                          </a:lnTo>
                          <a:lnTo>
                            <a:pt x="4207" y="8904"/>
                          </a:lnTo>
                          <a:lnTo>
                            <a:pt x="4215" y="8922"/>
                          </a:lnTo>
                          <a:lnTo>
                            <a:pt x="4224" y="8941"/>
                          </a:lnTo>
                          <a:lnTo>
                            <a:pt x="4234" y="8958"/>
                          </a:lnTo>
                          <a:lnTo>
                            <a:pt x="4246" y="8975"/>
                          </a:lnTo>
                          <a:lnTo>
                            <a:pt x="4260" y="8989"/>
                          </a:lnTo>
                          <a:lnTo>
                            <a:pt x="4274" y="9003"/>
                          </a:lnTo>
                          <a:lnTo>
                            <a:pt x="4291" y="9015"/>
                          </a:lnTo>
                          <a:lnTo>
                            <a:pt x="4308" y="9025"/>
                          </a:lnTo>
                          <a:lnTo>
                            <a:pt x="4327" y="9034"/>
                          </a:lnTo>
                          <a:lnTo>
                            <a:pt x="4345" y="9041"/>
                          </a:lnTo>
                          <a:lnTo>
                            <a:pt x="4366" y="9047"/>
                          </a:lnTo>
                          <a:lnTo>
                            <a:pt x="4387" y="9049"/>
                          </a:lnTo>
                          <a:lnTo>
                            <a:pt x="4408" y="9050"/>
                          </a:lnTo>
                          <a:lnTo>
                            <a:pt x="4430" y="9049"/>
                          </a:lnTo>
                          <a:lnTo>
                            <a:pt x="4451" y="9047"/>
                          </a:lnTo>
                          <a:lnTo>
                            <a:pt x="4471" y="9041"/>
                          </a:lnTo>
                          <a:lnTo>
                            <a:pt x="4490" y="9034"/>
                          </a:lnTo>
                          <a:lnTo>
                            <a:pt x="4509" y="9025"/>
                          </a:lnTo>
                          <a:lnTo>
                            <a:pt x="4525" y="9015"/>
                          </a:lnTo>
                          <a:lnTo>
                            <a:pt x="4542" y="9003"/>
                          </a:lnTo>
                          <a:lnTo>
                            <a:pt x="4557" y="8989"/>
                          </a:lnTo>
                          <a:lnTo>
                            <a:pt x="4570" y="8975"/>
                          </a:lnTo>
                          <a:lnTo>
                            <a:pt x="4582" y="8958"/>
                          </a:lnTo>
                          <a:lnTo>
                            <a:pt x="4593" y="8941"/>
                          </a:lnTo>
                          <a:lnTo>
                            <a:pt x="4602" y="8922"/>
                          </a:lnTo>
                          <a:lnTo>
                            <a:pt x="4609" y="8904"/>
                          </a:lnTo>
                          <a:lnTo>
                            <a:pt x="4614" y="8884"/>
                          </a:lnTo>
                          <a:lnTo>
                            <a:pt x="4618" y="8863"/>
                          </a:lnTo>
                          <a:lnTo>
                            <a:pt x="4619" y="8841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27" name="Freeform 691"/>
                    <p:cNvSpPr>
                      <a:spLocks/>
                    </p:cNvSpPr>
                    <p:nvPr/>
                  </p:nvSpPr>
                  <p:spPr bwMode="auto">
                    <a:xfrm flipH="1">
                      <a:off x="3759" y="2024"/>
                      <a:ext cx="440" cy="61"/>
                    </a:xfrm>
                    <a:custGeom>
                      <a:avLst/>
                      <a:gdLst>
                        <a:gd name="T0" fmla="*/ 2443 w 2618"/>
                        <a:gd name="T1" fmla="*/ 349 h 349"/>
                        <a:gd name="T2" fmla="*/ 2479 w 2618"/>
                        <a:gd name="T3" fmla="*/ 345 h 349"/>
                        <a:gd name="T4" fmla="*/ 2512 w 2618"/>
                        <a:gd name="T5" fmla="*/ 336 h 349"/>
                        <a:gd name="T6" fmla="*/ 2541 w 2618"/>
                        <a:gd name="T7" fmla="*/ 319 h 349"/>
                        <a:gd name="T8" fmla="*/ 2567 w 2618"/>
                        <a:gd name="T9" fmla="*/ 298 h 349"/>
                        <a:gd name="T10" fmla="*/ 2588 w 2618"/>
                        <a:gd name="T11" fmla="*/ 272 h 349"/>
                        <a:gd name="T12" fmla="*/ 2605 w 2618"/>
                        <a:gd name="T13" fmla="*/ 243 h 349"/>
                        <a:gd name="T14" fmla="*/ 2615 w 2618"/>
                        <a:gd name="T15" fmla="*/ 210 h 349"/>
                        <a:gd name="T16" fmla="*/ 2618 w 2618"/>
                        <a:gd name="T17" fmla="*/ 175 h 349"/>
                        <a:gd name="T18" fmla="*/ 2615 w 2618"/>
                        <a:gd name="T19" fmla="*/ 140 h 349"/>
                        <a:gd name="T20" fmla="*/ 2605 w 2618"/>
                        <a:gd name="T21" fmla="*/ 107 h 349"/>
                        <a:gd name="T22" fmla="*/ 2588 w 2618"/>
                        <a:gd name="T23" fmla="*/ 77 h 349"/>
                        <a:gd name="T24" fmla="*/ 2567 w 2618"/>
                        <a:gd name="T25" fmla="*/ 51 h 349"/>
                        <a:gd name="T26" fmla="*/ 2541 w 2618"/>
                        <a:gd name="T27" fmla="*/ 29 h 349"/>
                        <a:gd name="T28" fmla="*/ 2512 w 2618"/>
                        <a:gd name="T29" fmla="*/ 14 h 349"/>
                        <a:gd name="T30" fmla="*/ 2479 w 2618"/>
                        <a:gd name="T31" fmla="*/ 3 h 349"/>
                        <a:gd name="T32" fmla="*/ 2443 w 2618"/>
                        <a:gd name="T33" fmla="*/ 0 h 349"/>
                        <a:gd name="T34" fmla="*/ 157 w 2618"/>
                        <a:gd name="T35" fmla="*/ 1 h 349"/>
                        <a:gd name="T36" fmla="*/ 123 w 2618"/>
                        <a:gd name="T37" fmla="*/ 7 h 349"/>
                        <a:gd name="T38" fmla="*/ 92 w 2618"/>
                        <a:gd name="T39" fmla="*/ 20 h 349"/>
                        <a:gd name="T40" fmla="*/ 64 w 2618"/>
                        <a:gd name="T41" fmla="*/ 40 h 349"/>
                        <a:gd name="T42" fmla="*/ 41 w 2618"/>
                        <a:gd name="T43" fmla="*/ 63 h 349"/>
                        <a:gd name="T44" fmla="*/ 21 w 2618"/>
                        <a:gd name="T45" fmla="*/ 91 h 349"/>
                        <a:gd name="T46" fmla="*/ 8 w 2618"/>
                        <a:gd name="T47" fmla="*/ 122 h 349"/>
                        <a:gd name="T48" fmla="*/ 1 w 2618"/>
                        <a:gd name="T49" fmla="*/ 156 h 349"/>
                        <a:gd name="T50" fmla="*/ 1 w 2618"/>
                        <a:gd name="T51" fmla="*/ 192 h 349"/>
                        <a:gd name="T52" fmla="*/ 8 w 2618"/>
                        <a:gd name="T53" fmla="*/ 226 h 349"/>
                        <a:gd name="T54" fmla="*/ 21 w 2618"/>
                        <a:gd name="T55" fmla="*/ 258 h 349"/>
                        <a:gd name="T56" fmla="*/ 41 w 2618"/>
                        <a:gd name="T57" fmla="*/ 285 h 349"/>
                        <a:gd name="T58" fmla="*/ 64 w 2618"/>
                        <a:gd name="T59" fmla="*/ 309 h 349"/>
                        <a:gd name="T60" fmla="*/ 92 w 2618"/>
                        <a:gd name="T61" fmla="*/ 328 h 349"/>
                        <a:gd name="T62" fmla="*/ 123 w 2618"/>
                        <a:gd name="T63" fmla="*/ 341 h 349"/>
                        <a:gd name="T64" fmla="*/ 157 w 2618"/>
                        <a:gd name="T65" fmla="*/ 349 h 3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618" h="349">
                          <a:moveTo>
                            <a:pt x="175" y="349"/>
                          </a:moveTo>
                          <a:lnTo>
                            <a:pt x="2443" y="349"/>
                          </a:lnTo>
                          <a:lnTo>
                            <a:pt x="2461" y="349"/>
                          </a:lnTo>
                          <a:lnTo>
                            <a:pt x="2479" y="345"/>
                          </a:lnTo>
                          <a:lnTo>
                            <a:pt x="2495" y="341"/>
                          </a:lnTo>
                          <a:lnTo>
                            <a:pt x="2512" y="336"/>
                          </a:lnTo>
                          <a:lnTo>
                            <a:pt x="2527" y="328"/>
                          </a:lnTo>
                          <a:lnTo>
                            <a:pt x="2541" y="319"/>
                          </a:lnTo>
                          <a:lnTo>
                            <a:pt x="2554" y="309"/>
                          </a:lnTo>
                          <a:lnTo>
                            <a:pt x="2567" y="298"/>
                          </a:lnTo>
                          <a:lnTo>
                            <a:pt x="2578" y="285"/>
                          </a:lnTo>
                          <a:lnTo>
                            <a:pt x="2588" y="272"/>
                          </a:lnTo>
                          <a:lnTo>
                            <a:pt x="2597" y="258"/>
                          </a:lnTo>
                          <a:lnTo>
                            <a:pt x="2605" y="243"/>
                          </a:lnTo>
                          <a:lnTo>
                            <a:pt x="2610" y="226"/>
                          </a:lnTo>
                          <a:lnTo>
                            <a:pt x="2615" y="210"/>
                          </a:lnTo>
                          <a:lnTo>
                            <a:pt x="2617" y="192"/>
                          </a:lnTo>
                          <a:lnTo>
                            <a:pt x="2618" y="175"/>
                          </a:lnTo>
                          <a:lnTo>
                            <a:pt x="2617" y="156"/>
                          </a:lnTo>
                          <a:lnTo>
                            <a:pt x="2615" y="140"/>
                          </a:lnTo>
                          <a:lnTo>
                            <a:pt x="2610" y="122"/>
                          </a:lnTo>
                          <a:lnTo>
                            <a:pt x="2605" y="107"/>
                          </a:lnTo>
                          <a:lnTo>
                            <a:pt x="2597" y="91"/>
                          </a:lnTo>
                          <a:lnTo>
                            <a:pt x="2588" y="77"/>
                          </a:lnTo>
                          <a:lnTo>
                            <a:pt x="2578" y="63"/>
                          </a:lnTo>
                          <a:lnTo>
                            <a:pt x="2567" y="51"/>
                          </a:lnTo>
                          <a:lnTo>
                            <a:pt x="2554" y="40"/>
                          </a:lnTo>
                          <a:lnTo>
                            <a:pt x="2541" y="29"/>
                          </a:lnTo>
                          <a:lnTo>
                            <a:pt x="2527" y="20"/>
                          </a:lnTo>
                          <a:lnTo>
                            <a:pt x="2512" y="14"/>
                          </a:lnTo>
                          <a:lnTo>
                            <a:pt x="2495" y="7"/>
                          </a:lnTo>
                          <a:lnTo>
                            <a:pt x="2479" y="3"/>
                          </a:lnTo>
                          <a:lnTo>
                            <a:pt x="2461" y="1"/>
                          </a:lnTo>
                          <a:lnTo>
                            <a:pt x="2443" y="0"/>
                          </a:lnTo>
                          <a:lnTo>
                            <a:pt x="175" y="0"/>
                          </a:lnTo>
                          <a:lnTo>
                            <a:pt x="157" y="1"/>
                          </a:lnTo>
                          <a:lnTo>
                            <a:pt x="140" y="3"/>
                          </a:lnTo>
                          <a:lnTo>
                            <a:pt x="123" y="7"/>
                          </a:lnTo>
                          <a:lnTo>
                            <a:pt x="107" y="14"/>
                          </a:lnTo>
                          <a:lnTo>
                            <a:pt x="92" y="20"/>
                          </a:lnTo>
                          <a:lnTo>
                            <a:pt x="78" y="29"/>
                          </a:lnTo>
                          <a:lnTo>
                            <a:pt x="64" y="40"/>
                          </a:lnTo>
                          <a:lnTo>
                            <a:pt x="51" y="51"/>
                          </a:lnTo>
                          <a:lnTo>
                            <a:pt x="41" y="63"/>
                          </a:lnTo>
                          <a:lnTo>
                            <a:pt x="30" y="77"/>
                          </a:lnTo>
                          <a:lnTo>
                            <a:pt x="21" y="91"/>
                          </a:lnTo>
                          <a:lnTo>
                            <a:pt x="14" y="107"/>
                          </a:lnTo>
                          <a:lnTo>
                            <a:pt x="8" y="122"/>
                          </a:lnTo>
                          <a:lnTo>
                            <a:pt x="3" y="140"/>
                          </a:lnTo>
                          <a:lnTo>
                            <a:pt x="1" y="156"/>
                          </a:lnTo>
                          <a:lnTo>
                            <a:pt x="0" y="175"/>
                          </a:lnTo>
                          <a:lnTo>
                            <a:pt x="1" y="192"/>
                          </a:lnTo>
                          <a:lnTo>
                            <a:pt x="3" y="210"/>
                          </a:lnTo>
                          <a:lnTo>
                            <a:pt x="8" y="226"/>
                          </a:lnTo>
                          <a:lnTo>
                            <a:pt x="14" y="243"/>
                          </a:lnTo>
                          <a:lnTo>
                            <a:pt x="21" y="258"/>
                          </a:lnTo>
                          <a:lnTo>
                            <a:pt x="30" y="272"/>
                          </a:lnTo>
                          <a:lnTo>
                            <a:pt x="41" y="285"/>
                          </a:lnTo>
                          <a:lnTo>
                            <a:pt x="51" y="298"/>
                          </a:lnTo>
                          <a:lnTo>
                            <a:pt x="64" y="309"/>
                          </a:lnTo>
                          <a:lnTo>
                            <a:pt x="78" y="319"/>
                          </a:lnTo>
                          <a:lnTo>
                            <a:pt x="92" y="328"/>
                          </a:lnTo>
                          <a:lnTo>
                            <a:pt x="107" y="336"/>
                          </a:lnTo>
                          <a:lnTo>
                            <a:pt x="123" y="341"/>
                          </a:lnTo>
                          <a:lnTo>
                            <a:pt x="140" y="345"/>
                          </a:lnTo>
                          <a:lnTo>
                            <a:pt x="157" y="349"/>
                          </a:lnTo>
                          <a:lnTo>
                            <a:pt x="175" y="349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28" name="Freeform 692"/>
                    <p:cNvSpPr>
                      <a:spLocks/>
                    </p:cNvSpPr>
                    <p:nvPr/>
                  </p:nvSpPr>
                  <p:spPr bwMode="auto">
                    <a:xfrm flipH="1">
                      <a:off x="3826" y="2339"/>
                      <a:ext cx="307" cy="61"/>
                    </a:xfrm>
                    <a:custGeom>
                      <a:avLst/>
                      <a:gdLst>
                        <a:gd name="T0" fmla="*/ 1649 w 1824"/>
                        <a:gd name="T1" fmla="*/ 350 h 350"/>
                        <a:gd name="T2" fmla="*/ 1684 w 1824"/>
                        <a:gd name="T3" fmla="*/ 346 h 350"/>
                        <a:gd name="T4" fmla="*/ 1717 w 1824"/>
                        <a:gd name="T5" fmla="*/ 336 h 350"/>
                        <a:gd name="T6" fmla="*/ 1747 w 1824"/>
                        <a:gd name="T7" fmla="*/ 320 h 350"/>
                        <a:gd name="T8" fmla="*/ 1773 w 1824"/>
                        <a:gd name="T9" fmla="*/ 298 h 350"/>
                        <a:gd name="T10" fmla="*/ 1794 w 1824"/>
                        <a:gd name="T11" fmla="*/ 273 h 350"/>
                        <a:gd name="T12" fmla="*/ 1811 w 1824"/>
                        <a:gd name="T13" fmla="*/ 243 h 350"/>
                        <a:gd name="T14" fmla="*/ 1820 w 1824"/>
                        <a:gd name="T15" fmla="*/ 211 h 350"/>
                        <a:gd name="T16" fmla="*/ 1824 w 1824"/>
                        <a:gd name="T17" fmla="*/ 176 h 350"/>
                        <a:gd name="T18" fmla="*/ 1820 w 1824"/>
                        <a:gd name="T19" fmla="*/ 139 h 350"/>
                        <a:gd name="T20" fmla="*/ 1811 w 1824"/>
                        <a:gd name="T21" fmla="*/ 107 h 350"/>
                        <a:gd name="T22" fmla="*/ 1794 w 1824"/>
                        <a:gd name="T23" fmla="*/ 77 h 350"/>
                        <a:gd name="T24" fmla="*/ 1773 w 1824"/>
                        <a:gd name="T25" fmla="*/ 52 h 350"/>
                        <a:gd name="T26" fmla="*/ 1747 w 1824"/>
                        <a:gd name="T27" fmla="*/ 30 h 350"/>
                        <a:gd name="T28" fmla="*/ 1717 w 1824"/>
                        <a:gd name="T29" fmla="*/ 14 h 350"/>
                        <a:gd name="T30" fmla="*/ 1684 w 1824"/>
                        <a:gd name="T31" fmla="*/ 4 h 350"/>
                        <a:gd name="T32" fmla="*/ 1649 w 1824"/>
                        <a:gd name="T33" fmla="*/ 0 h 350"/>
                        <a:gd name="T34" fmla="*/ 158 w 1824"/>
                        <a:gd name="T35" fmla="*/ 2 h 350"/>
                        <a:gd name="T36" fmla="*/ 123 w 1824"/>
                        <a:gd name="T37" fmla="*/ 8 h 350"/>
                        <a:gd name="T38" fmla="*/ 92 w 1824"/>
                        <a:gd name="T39" fmla="*/ 21 h 350"/>
                        <a:gd name="T40" fmla="*/ 64 w 1824"/>
                        <a:gd name="T41" fmla="*/ 40 h 350"/>
                        <a:gd name="T42" fmla="*/ 41 w 1824"/>
                        <a:gd name="T43" fmla="*/ 64 h 350"/>
                        <a:gd name="T44" fmla="*/ 21 w 1824"/>
                        <a:gd name="T45" fmla="*/ 91 h 350"/>
                        <a:gd name="T46" fmla="*/ 8 w 1824"/>
                        <a:gd name="T47" fmla="*/ 123 h 350"/>
                        <a:gd name="T48" fmla="*/ 1 w 1824"/>
                        <a:gd name="T49" fmla="*/ 157 h 350"/>
                        <a:gd name="T50" fmla="*/ 1 w 1824"/>
                        <a:gd name="T51" fmla="*/ 193 h 350"/>
                        <a:gd name="T52" fmla="*/ 8 w 1824"/>
                        <a:gd name="T53" fmla="*/ 227 h 350"/>
                        <a:gd name="T54" fmla="*/ 21 w 1824"/>
                        <a:gd name="T55" fmla="*/ 259 h 350"/>
                        <a:gd name="T56" fmla="*/ 41 w 1824"/>
                        <a:gd name="T57" fmla="*/ 286 h 350"/>
                        <a:gd name="T58" fmla="*/ 64 w 1824"/>
                        <a:gd name="T59" fmla="*/ 310 h 350"/>
                        <a:gd name="T60" fmla="*/ 92 w 1824"/>
                        <a:gd name="T61" fmla="*/ 329 h 350"/>
                        <a:gd name="T62" fmla="*/ 123 w 1824"/>
                        <a:gd name="T63" fmla="*/ 342 h 350"/>
                        <a:gd name="T64" fmla="*/ 158 w 1824"/>
                        <a:gd name="T65" fmla="*/ 349 h 3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824" h="350">
                          <a:moveTo>
                            <a:pt x="176" y="350"/>
                          </a:moveTo>
                          <a:lnTo>
                            <a:pt x="1649" y="350"/>
                          </a:lnTo>
                          <a:lnTo>
                            <a:pt x="1667" y="349"/>
                          </a:lnTo>
                          <a:lnTo>
                            <a:pt x="1684" y="346"/>
                          </a:lnTo>
                          <a:lnTo>
                            <a:pt x="1701" y="342"/>
                          </a:lnTo>
                          <a:lnTo>
                            <a:pt x="1717" y="336"/>
                          </a:lnTo>
                          <a:lnTo>
                            <a:pt x="1733" y="329"/>
                          </a:lnTo>
                          <a:lnTo>
                            <a:pt x="1747" y="320"/>
                          </a:lnTo>
                          <a:lnTo>
                            <a:pt x="1760" y="310"/>
                          </a:lnTo>
                          <a:lnTo>
                            <a:pt x="1773" y="298"/>
                          </a:lnTo>
                          <a:lnTo>
                            <a:pt x="1784" y="286"/>
                          </a:lnTo>
                          <a:lnTo>
                            <a:pt x="1794" y="273"/>
                          </a:lnTo>
                          <a:lnTo>
                            <a:pt x="1803" y="259"/>
                          </a:lnTo>
                          <a:lnTo>
                            <a:pt x="1811" y="243"/>
                          </a:lnTo>
                          <a:lnTo>
                            <a:pt x="1816" y="227"/>
                          </a:lnTo>
                          <a:lnTo>
                            <a:pt x="1820" y="211"/>
                          </a:lnTo>
                          <a:lnTo>
                            <a:pt x="1823" y="193"/>
                          </a:lnTo>
                          <a:lnTo>
                            <a:pt x="1824" y="176"/>
                          </a:lnTo>
                          <a:lnTo>
                            <a:pt x="1823" y="157"/>
                          </a:lnTo>
                          <a:lnTo>
                            <a:pt x="1820" y="139"/>
                          </a:lnTo>
                          <a:lnTo>
                            <a:pt x="1816" y="123"/>
                          </a:lnTo>
                          <a:lnTo>
                            <a:pt x="1811" y="107"/>
                          </a:lnTo>
                          <a:lnTo>
                            <a:pt x="1803" y="91"/>
                          </a:lnTo>
                          <a:lnTo>
                            <a:pt x="1794" y="77"/>
                          </a:lnTo>
                          <a:lnTo>
                            <a:pt x="1784" y="64"/>
                          </a:lnTo>
                          <a:lnTo>
                            <a:pt x="1773" y="52"/>
                          </a:lnTo>
                          <a:lnTo>
                            <a:pt x="1760" y="40"/>
                          </a:lnTo>
                          <a:lnTo>
                            <a:pt x="1747" y="30"/>
                          </a:lnTo>
                          <a:lnTo>
                            <a:pt x="1733" y="21"/>
                          </a:lnTo>
                          <a:lnTo>
                            <a:pt x="1717" y="14"/>
                          </a:lnTo>
                          <a:lnTo>
                            <a:pt x="1701" y="8"/>
                          </a:lnTo>
                          <a:lnTo>
                            <a:pt x="1684" y="4"/>
                          </a:lnTo>
                          <a:lnTo>
                            <a:pt x="1667" y="2"/>
                          </a:lnTo>
                          <a:lnTo>
                            <a:pt x="1649" y="0"/>
                          </a:lnTo>
                          <a:lnTo>
                            <a:pt x="176" y="0"/>
                          </a:lnTo>
                          <a:lnTo>
                            <a:pt x="158" y="2"/>
                          </a:lnTo>
                          <a:lnTo>
                            <a:pt x="141" y="4"/>
                          </a:lnTo>
                          <a:lnTo>
                            <a:pt x="123" y="8"/>
                          </a:lnTo>
                          <a:lnTo>
                            <a:pt x="108" y="14"/>
                          </a:lnTo>
                          <a:lnTo>
                            <a:pt x="92" y="21"/>
                          </a:lnTo>
                          <a:lnTo>
                            <a:pt x="78" y="30"/>
                          </a:lnTo>
                          <a:lnTo>
                            <a:pt x="64" y="40"/>
                          </a:lnTo>
                          <a:lnTo>
                            <a:pt x="52" y="52"/>
                          </a:lnTo>
                          <a:lnTo>
                            <a:pt x="41" y="64"/>
                          </a:lnTo>
                          <a:lnTo>
                            <a:pt x="30" y="77"/>
                          </a:lnTo>
                          <a:lnTo>
                            <a:pt x="21" y="91"/>
                          </a:lnTo>
                          <a:lnTo>
                            <a:pt x="14" y="107"/>
                          </a:lnTo>
                          <a:lnTo>
                            <a:pt x="8" y="123"/>
                          </a:lnTo>
                          <a:lnTo>
                            <a:pt x="3" y="139"/>
                          </a:lnTo>
                          <a:lnTo>
                            <a:pt x="1" y="157"/>
                          </a:lnTo>
                          <a:lnTo>
                            <a:pt x="0" y="176"/>
                          </a:lnTo>
                          <a:lnTo>
                            <a:pt x="1" y="193"/>
                          </a:lnTo>
                          <a:lnTo>
                            <a:pt x="3" y="211"/>
                          </a:lnTo>
                          <a:lnTo>
                            <a:pt x="8" y="227"/>
                          </a:lnTo>
                          <a:lnTo>
                            <a:pt x="14" y="243"/>
                          </a:lnTo>
                          <a:lnTo>
                            <a:pt x="21" y="259"/>
                          </a:lnTo>
                          <a:lnTo>
                            <a:pt x="30" y="273"/>
                          </a:lnTo>
                          <a:lnTo>
                            <a:pt x="41" y="286"/>
                          </a:lnTo>
                          <a:lnTo>
                            <a:pt x="52" y="298"/>
                          </a:lnTo>
                          <a:lnTo>
                            <a:pt x="64" y="310"/>
                          </a:lnTo>
                          <a:lnTo>
                            <a:pt x="78" y="320"/>
                          </a:lnTo>
                          <a:lnTo>
                            <a:pt x="92" y="329"/>
                          </a:lnTo>
                          <a:lnTo>
                            <a:pt x="108" y="336"/>
                          </a:lnTo>
                          <a:lnTo>
                            <a:pt x="123" y="342"/>
                          </a:lnTo>
                          <a:lnTo>
                            <a:pt x="141" y="346"/>
                          </a:lnTo>
                          <a:lnTo>
                            <a:pt x="158" y="349"/>
                          </a:lnTo>
                          <a:lnTo>
                            <a:pt x="176" y="35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29" name="Freeform 693"/>
                    <p:cNvSpPr>
                      <a:spLocks/>
                    </p:cNvSpPr>
                    <p:nvPr/>
                  </p:nvSpPr>
                  <p:spPr bwMode="auto">
                    <a:xfrm flipH="1">
                      <a:off x="3727" y="2202"/>
                      <a:ext cx="505" cy="32"/>
                    </a:xfrm>
                    <a:custGeom>
                      <a:avLst/>
                      <a:gdLst>
                        <a:gd name="T0" fmla="*/ 2915 w 3006"/>
                        <a:gd name="T1" fmla="*/ 182 h 182"/>
                        <a:gd name="T2" fmla="*/ 2934 w 3006"/>
                        <a:gd name="T3" fmla="*/ 180 h 182"/>
                        <a:gd name="T4" fmla="*/ 2950 w 3006"/>
                        <a:gd name="T5" fmla="*/ 174 h 182"/>
                        <a:gd name="T6" fmla="*/ 2966 w 3006"/>
                        <a:gd name="T7" fmla="*/ 167 h 182"/>
                        <a:gd name="T8" fmla="*/ 2980 w 3006"/>
                        <a:gd name="T9" fmla="*/ 156 h 182"/>
                        <a:gd name="T10" fmla="*/ 2991 w 3006"/>
                        <a:gd name="T11" fmla="*/ 142 h 182"/>
                        <a:gd name="T12" fmla="*/ 3000 w 3006"/>
                        <a:gd name="T13" fmla="*/ 126 h 182"/>
                        <a:gd name="T14" fmla="*/ 3004 w 3006"/>
                        <a:gd name="T15" fmla="*/ 110 h 182"/>
                        <a:gd name="T16" fmla="*/ 3006 w 3006"/>
                        <a:gd name="T17" fmla="*/ 91 h 182"/>
                        <a:gd name="T18" fmla="*/ 3004 w 3006"/>
                        <a:gd name="T19" fmla="*/ 73 h 182"/>
                        <a:gd name="T20" fmla="*/ 3000 w 3006"/>
                        <a:gd name="T21" fmla="*/ 56 h 182"/>
                        <a:gd name="T22" fmla="*/ 2991 w 3006"/>
                        <a:gd name="T23" fmla="*/ 40 h 182"/>
                        <a:gd name="T24" fmla="*/ 2980 w 3006"/>
                        <a:gd name="T25" fmla="*/ 27 h 182"/>
                        <a:gd name="T26" fmla="*/ 2966 w 3006"/>
                        <a:gd name="T27" fmla="*/ 16 h 182"/>
                        <a:gd name="T28" fmla="*/ 2950 w 3006"/>
                        <a:gd name="T29" fmla="*/ 7 h 182"/>
                        <a:gd name="T30" fmla="*/ 2934 w 3006"/>
                        <a:gd name="T31" fmla="*/ 3 h 182"/>
                        <a:gd name="T32" fmla="*/ 2915 w 3006"/>
                        <a:gd name="T33" fmla="*/ 0 h 182"/>
                        <a:gd name="T34" fmla="*/ 82 w 3006"/>
                        <a:gd name="T35" fmla="*/ 0 h 182"/>
                        <a:gd name="T36" fmla="*/ 64 w 3006"/>
                        <a:gd name="T37" fmla="*/ 5 h 182"/>
                        <a:gd name="T38" fmla="*/ 48 w 3006"/>
                        <a:gd name="T39" fmla="*/ 11 h 182"/>
                        <a:gd name="T40" fmla="*/ 34 w 3006"/>
                        <a:gd name="T41" fmla="*/ 21 h 182"/>
                        <a:gd name="T42" fmla="*/ 21 w 3006"/>
                        <a:gd name="T43" fmla="*/ 33 h 182"/>
                        <a:gd name="T44" fmla="*/ 11 w 3006"/>
                        <a:gd name="T45" fmla="*/ 47 h 182"/>
                        <a:gd name="T46" fmla="*/ 4 w 3006"/>
                        <a:gd name="T47" fmla="*/ 64 h 182"/>
                        <a:gd name="T48" fmla="*/ 1 w 3006"/>
                        <a:gd name="T49" fmla="*/ 81 h 182"/>
                        <a:gd name="T50" fmla="*/ 1 w 3006"/>
                        <a:gd name="T51" fmla="*/ 100 h 182"/>
                        <a:gd name="T52" fmla="*/ 4 w 3006"/>
                        <a:gd name="T53" fmla="*/ 119 h 182"/>
                        <a:gd name="T54" fmla="*/ 11 w 3006"/>
                        <a:gd name="T55" fmla="*/ 134 h 182"/>
                        <a:gd name="T56" fmla="*/ 21 w 3006"/>
                        <a:gd name="T57" fmla="*/ 149 h 182"/>
                        <a:gd name="T58" fmla="*/ 34 w 3006"/>
                        <a:gd name="T59" fmla="*/ 161 h 182"/>
                        <a:gd name="T60" fmla="*/ 48 w 3006"/>
                        <a:gd name="T61" fmla="*/ 171 h 182"/>
                        <a:gd name="T62" fmla="*/ 64 w 3006"/>
                        <a:gd name="T63" fmla="*/ 178 h 182"/>
                        <a:gd name="T64" fmla="*/ 82 w 3006"/>
                        <a:gd name="T65" fmla="*/ 181 h 1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3006" h="182">
                          <a:moveTo>
                            <a:pt x="91" y="182"/>
                          </a:moveTo>
                          <a:lnTo>
                            <a:pt x="2915" y="182"/>
                          </a:lnTo>
                          <a:lnTo>
                            <a:pt x="2925" y="181"/>
                          </a:lnTo>
                          <a:lnTo>
                            <a:pt x="2934" y="180"/>
                          </a:lnTo>
                          <a:lnTo>
                            <a:pt x="2943" y="178"/>
                          </a:lnTo>
                          <a:lnTo>
                            <a:pt x="2950" y="174"/>
                          </a:lnTo>
                          <a:lnTo>
                            <a:pt x="2959" y="171"/>
                          </a:lnTo>
                          <a:lnTo>
                            <a:pt x="2966" y="167"/>
                          </a:lnTo>
                          <a:lnTo>
                            <a:pt x="2973" y="161"/>
                          </a:lnTo>
                          <a:lnTo>
                            <a:pt x="2980" y="156"/>
                          </a:lnTo>
                          <a:lnTo>
                            <a:pt x="2985" y="149"/>
                          </a:lnTo>
                          <a:lnTo>
                            <a:pt x="2991" y="142"/>
                          </a:lnTo>
                          <a:lnTo>
                            <a:pt x="2995" y="134"/>
                          </a:lnTo>
                          <a:lnTo>
                            <a:pt x="3000" y="126"/>
                          </a:lnTo>
                          <a:lnTo>
                            <a:pt x="3002" y="119"/>
                          </a:lnTo>
                          <a:lnTo>
                            <a:pt x="3004" y="110"/>
                          </a:lnTo>
                          <a:lnTo>
                            <a:pt x="3006" y="100"/>
                          </a:lnTo>
                          <a:lnTo>
                            <a:pt x="3006" y="91"/>
                          </a:lnTo>
                          <a:lnTo>
                            <a:pt x="3006" y="81"/>
                          </a:lnTo>
                          <a:lnTo>
                            <a:pt x="3004" y="73"/>
                          </a:lnTo>
                          <a:lnTo>
                            <a:pt x="3002" y="64"/>
                          </a:lnTo>
                          <a:lnTo>
                            <a:pt x="3000" y="56"/>
                          </a:lnTo>
                          <a:lnTo>
                            <a:pt x="2995" y="47"/>
                          </a:lnTo>
                          <a:lnTo>
                            <a:pt x="2991" y="40"/>
                          </a:lnTo>
                          <a:lnTo>
                            <a:pt x="2985" y="33"/>
                          </a:lnTo>
                          <a:lnTo>
                            <a:pt x="2980" y="27"/>
                          </a:lnTo>
                          <a:lnTo>
                            <a:pt x="2973" y="21"/>
                          </a:lnTo>
                          <a:lnTo>
                            <a:pt x="2966" y="16"/>
                          </a:lnTo>
                          <a:lnTo>
                            <a:pt x="2959" y="11"/>
                          </a:lnTo>
                          <a:lnTo>
                            <a:pt x="2950" y="7"/>
                          </a:lnTo>
                          <a:lnTo>
                            <a:pt x="2943" y="5"/>
                          </a:lnTo>
                          <a:lnTo>
                            <a:pt x="2934" y="3"/>
                          </a:lnTo>
                          <a:lnTo>
                            <a:pt x="2925" y="0"/>
                          </a:lnTo>
                          <a:lnTo>
                            <a:pt x="2915" y="0"/>
                          </a:lnTo>
                          <a:lnTo>
                            <a:pt x="91" y="0"/>
                          </a:lnTo>
                          <a:lnTo>
                            <a:pt x="82" y="0"/>
                          </a:lnTo>
                          <a:lnTo>
                            <a:pt x="73" y="3"/>
                          </a:lnTo>
                          <a:lnTo>
                            <a:pt x="64" y="5"/>
                          </a:lnTo>
                          <a:lnTo>
                            <a:pt x="56" y="7"/>
                          </a:lnTo>
                          <a:lnTo>
                            <a:pt x="48" y="11"/>
                          </a:lnTo>
                          <a:lnTo>
                            <a:pt x="40" y="16"/>
                          </a:lnTo>
                          <a:lnTo>
                            <a:pt x="34" y="21"/>
                          </a:lnTo>
                          <a:lnTo>
                            <a:pt x="27" y="27"/>
                          </a:lnTo>
                          <a:lnTo>
                            <a:pt x="21" y="33"/>
                          </a:lnTo>
                          <a:lnTo>
                            <a:pt x="16" y="40"/>
                          </a:lnTo>
                          <a:lnTo>
                            <a:pt x="11" y="47"/>
                          </a:lnTo>
                          <a:lnTo>
                            <a:pt x="7" y="56"/>
                          </a:lnTo>
                          <a:lnTo>
                            <a:pt x="4" y="64"/>
                          </a:lnTo>
                          <a:lnTo>
                            <a:pt x="2" y="73"/>
                          </a:lnTo>
                          <a:lnTo>
                            <a:pt x="1" y="81"/>
                          </a:lnTo>
                          <a:lnTo>
                            <a:pt x="0" y="91"/>
                          </a:lnTo>
                          <a:lnTo>
                            <a:pt x="1" y="100"/>
                          </a:lnTo>
                          <a:lnTo>
                            <a:pt x="2" y="110"/>
                          </a:lnTo>
                          <a:lnTo>
                            <a:pt x="4" y="119"/>
                          </a:lnTo>
                          <a:lnTo>
                            <a:pt x="7" y="126"/>
                          </a:lnTo>
                          <a:lnTo>
                            <a:pt x="11" y="134"/>
                          </a:lnTo>
                          <a:lnTo>
                            <a:pt x="16" y="142"/>
                          </a:lnTo>
                          <a:lnTo>
                            <a:pt x="21" y="149"/>
                          </a:lnTo>
                          <a:lnTo>
                            <a:pt x="27" y="156"/>
                          </a:lnTo>
                          <a:lnTo>
                            <a:pt x="34" y="161"/>
                          </a:lnTo>
                          <a:lnTo>
                            <a:pt x="40" y="167"/>
                          </a:lnTo>
                          <a:lnTo>
                            <a:pt x="48" y="171"/>
                          </a:lnTo>
                          <a:lnTo>
                            <a:pt x="56" y="174"/>
                          </a:lnTo>
                          <a:lnTo>
                            <a:pt x="64" y="178"/>
                          </a:lnTo>
                          <a:lnTo>
                            <a:pt x="73" y="180"/>
                          </a:lnTo>
                          <a:lnTo>
                            <a:pt x="82" y="181"/>
                          </a:lnTo>
                          <a:lnTo>
                            <a:pt x="91" y="182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30" name="Freeform 694"/>
                    <p:cNvSpPr>
                      <a:spLocks/>
                    </p:cNvSpPr>
                    <p:nvPr/>
                  </p:nvSpPr>
                  <p:spPr bwMode="auto">
                    <a:xfrm flipH="1">
                      <a:off x="3727" y="2512"/>
                      <a:ext cx="505" cy="31"/>
                    </a:xfrm>
                    <a:custGeom>
                      <a:avLst/>
                      <a:gdLst>
                        <a:gd name="T0" fmla="*/ 2915 w 3006"/>
                        <a:gd name="T1" fmla="*/ 182 h 182"/>
                        <a:gd name="T2" fmla="*/ 2934 w 3006"/>
                        <a:gd name="T3" fmla="*/ 180 h 182"/>
                        <a:gd name="T4" fmla="*/ 2950 w 3006"/>
                        <a:gd name="T5" fmla="*/ 174 h 182"/>
                        <a:gd name="T6" fmla="*/ 2966 w 3006"/>
                        <a:gd name="T7" fmla="*/ 167 h 182"/>
                        <a:gd name="T8" fmla="*/ 2980 w 3006"/>
                        <a:gd name="T9" fmla="*/ 155 h 182"/>
                        <a:gd name="T10" fmla="*/ 2991 w 3006"/>
                        <a:gd name="T11" fmla="*/ 141 h 182"/>
                        <a:gd name="T12" fmla="*/ 3000 w 3006"/>
                        <a:gd name="T13" fmla="*/ 126 h 182"/>
                        <a:gd name="T14" fmla="*/ 3004 w 3006"/>
                        <a:gd name="T15" fmla="*/ 110 h 182"/>
                        <a:gd name="T16" fmla="*/ 3006 w 3006"/>
                        <a:gd name="T17" fmla="*/ 91 h 182"/>
                        <a:gd name="T18" fmla="*/ 3004 w 3006"/>
                        <a:gd name="T19" fmla="*/ 72 h 182"/>
                        <a:gd name="T20" fmla="*/ 3000 w 3006"/>
                        <a:gd name="T21" fmla="*/ 55 h 182"/>
                        <a:gd name="T22" fmla="*/ 2991 w 3006"/>
                        <a:gd name="T23" fmla="*/ 40 h 182"/>
                        <a:gd name="T24" fmla="*/ 2980 w 3006"/>
                        <a:gd name="T25" fmla="*/ 27 h 182"/>
                        <a:gd name="T26" fmla="*/ 2966 w 3006"/>
                        <a:gd name="T27" fmla="*/ 16 h 182"/>
                        <a:gd name="T28" fmla="*/ 2950 w 3006"/>
                        <a:gd name="T29" fmla="*/ 7 h 182"/>
                        <a:gd name="T30" fmla="*/ 2934 w 3006"/>
                        <a:gd name="T31" fmla="*/ 1 h 182"/>
                        <a:gd name="T32" fmla="*/ 2915 w 3006"/>
                        <a:gd name="T33" fmla="*/ 0 h 182"/>
                        <a:gd name="T34" fmla="*/ 82 w 3006"/>
                        <a:gd name="T35" fmla="*/ 0 h 182"/>
                        <a:gd name="T36" fmla="*/ 64 w 3006"/>
                        <a:gd name="T37" fmla="*/ 5 h 182"/>
                        <a:gd name="T38" fmla="*/ 48 w 3006"/>
                        <a:gd name="T39" fmla="*/ 11 h 182"/>
                        <a:gd name="T40" fmla="*/ 34 w 3006"/>
                        <a:gd name="T41" fmla="*/ 21 h 182"/>
                        <a:gd name="T42" fmla="*/ 21 w 3006"/>
                        <a:gd name="T43" fmla="*/ 33 h 182"/>
                        <a:gd name="T44" fmla="*/ 11 w 3006"/>
                        <a:gd name="T45" fmla="*/ 47 h 182"/>
                        <a:gd name="T46" fmla="*/ 4 w 3006"/>
                        <a:gd name="T47" fmla="*/ 64 h 182"/>
                        <a:gd name="T48" fmla="*/ 1 w 3006"/>
                        <a:gd name="T49" fmla="*/ 81 h 182"/>
                        <a:gd name="T50" fmla="*/ 1 w 3006"/>
                        <a:gd name="T51" fmla="*/ 100 h 182"/>
                        <a:gd name="T52" fmla="*/ 4 w 3006"/>
                        <a:gd name="T53" fmla="*/ 117 h 182"/>
                        <a:gd name="T54" fmla="*/ 11 w 3006"/>
                        <a:gd name="T55" fmla="*/ 134 h 182"/>
                        <a:gd name="T56" fmla="*/ 21 w 3006"/>
                        <a:gd name="T57" fmla="*/ 149 h 182"/>
                        <a:gd name="T58" fmla="*/ 34 w 3006"/>
                        <a:gd name="T59" fmla="*/ 161 h 182"/>
                        <a:gd name="T60" fmla="*/ 48 w 3006"/>
                        <a:gd name="T61" fmla="*/ 171 h 182"/>
                        <a:gd name="T62" fmla="*/ 64 w 3006"/>
                        <a:gd name="T63" fmla="*/ 178 h 182"/>
                        <a:gd name="T64" fmla="*/ 82 w 3006"/>
                        <a:gd name="T65" fmla="*/ 181 h 1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3006" h="182">
                          <a:moveTo>
                            <a:pt x="91" y="182"/>
                          </a:moveTo>
                          <a:lnTo>
                            <a:pt x="2915" y="182"/>
                          </a:lnTo>
                          <a:lnTo>
                            <a:pt x="2925" y="181"/>
                          </a:lnTo>
                          <a:lnTo>
                            <a:pt x="2934" y="180"/>
                          </a:lnTo>
                          <a:lnTo>
                            <a:pt x="2943" y="178"/>
                          </a:lnTo>
                          <a:lnTo>
                            <a:pt x="2950" y="174"/>
                          </a:lnTo>
                          <a:lnTo>
                            <a:pt x="2959" y="171"/>
                          </a:lnTo>
                          <a:lnTo>
                            <a:pt x="2966" y="167"/>
                          </a:lnTo>
                          <a:lnTo>
                            <a:pt x="2973" y="161"/>
                          </a:lnTo>
                          <a:lnTo>
                            <a:pt x="2980" y="155"/>
                          </a:lnTo>
                          <a:lnTo>
                            <a:pt x="2985" y="149"/>
                          </a:lnTo>
                          <a:lnTo>
                            <a:pt x="2991" y="141"/>
                          </a:lnTo>
                          <a:lnTo>
                            <a:pt x="2995" y="134"/>
                          </a:lnTo>
                          <a:lnTo>
                            <a:pt x="3000" y="126"/>
                          </a:lnTo>
                          <a:lnTo>
                            <a:pt x="3002" y="117"/>
                          </a:lnTo>
                          <a:lnTo>
                            <a:pt x="3004" y="110"/>
                          </a:lnTo>
                          <a:lnTo>
                            <a:pt x="3006" y="100"/>
                          </a:lnTo>
                          <a:lnTo>
                            <a:pt x="3006" y="91"/>
                          </a:lnTo>
                          <a:lnTo>
                            <a:pt x="3006" y="81"/>
                          </a:lnTo>
                          <a:lnTo>
                            <a:pt x="3004" y="72"/>
                          </a:lnTo>
                          <a:lnTo>
                            <a:pt x="3002" y="64"/>
                          </a:lnTo>
                          <a:lnTo>
                            <a:pt x="3000" y="55"/>
                          </a:lnTo>
                          <a:lnTo>
                            <a:pt x="2995" y="47"/>
                          </a:lnTo>
                          <a:lnTo>
                            <a:pt x="2991" y="40"/>
                          </a:lnTo>
                          <a:lnTo>
                            <a:pt x="2985" y="33"/>
                          </a:lnTo>
                          <a:lnTo>
                            <a:pt x="2980" y="27"/>
                          </a:lnTo>
                          <a:lnTo>
                            <a:pt x="2973" y="21"/>
                          </a:lnTo>
                          <a:lnTo>
                            <a:pt x="2966" y="16"/>
                          </a:lnTo>
                          <a:lnTo>
                            <a:pt x="2959" y="11"/>
                          </a:lnTo>
                          <a:lnTo>
                            <a:pt x="2950" y="7"/>
                          </a:lnTo>
                          <a:lnTo>
                            <a:pt x="2943" y="5"/>
                          </a:lnTo>
                          <a:lnTo>
                            <a:pt x="2934" y="1"/>
                          </a:lnTo>
                          <a:lnTo>
                            <a:pt x="2925" y="0"/>
                          </a:lnTo>
                          <a:lnTo>
                            <a:pt x="2915" y="0"/>
                          </a:lnTo>
                          <a:lnTo>
                            <a:pt x="91" y="0"/>
                          </a:lnTo>
                          <a:lnTo>
                            <a:pt x="82" y="0"/>
                          </a:lnTo>
                          <a:lnTo>
                            <a:pt x="73" y="1"/>
                          </a:lnTo>
                          <a:lnTo>
                            <a:pt x="64" y="5"/>
                          </a:lnTo>
                          <a:lnTo>
                            <a:pt x="56" y="7"/>
                          </a:lnTo>
                          <a:lnTo>
                            <a:pt x="48" y="11"/>
                          </a:lnTo>
                          <a:lnTo>
                            <a:pt x="40" y="16"/>
                          </a:lnTo>
                          <a:lnTo>
                            <a:pt x="34" y="21"/>
                          </a:lnTo>
                          <a:lnTo>
                            <a:pt x="27" y="27"/>
                          </a:lnTo>
                          <a:lnTo>
                            <a:pt x="21" y="33"/>
                          </a:lnTo>
                          <a:lnTo>
                            <a:pt x="16" y="40"/>
                          </a:lnTo>
                          <a:lnTo>
                            <a:pt x="11" y="47"/>
                          </a:lnTo>
                          <a:lnTo>
                            <a:pt x="7" y="55"/>
                          </a:lnTo>
                          <a:lnTo>
                            <a:pt x="4" y="64"/>
                          </a:lnTo>
                          <a:lnTo>
                            <a:pt x="2" y="72"/>
                          </a:lnTo>
                          <a:lnTo>
                            <a:pt x="1" y="81"/>
                          </a:lnTo>
                          <a:lnTo>
                            <a:pt x="0" y="91"/>
                          </a:lnTo>
                          <a:lnTo>
                            <a:pt x="1" y="100"/>
                          </a:lnTo>
                          <a:lnTo>
                            <a:pt x="2" y="110"/>
                          </a:lnTo>
                          <a:lnTo>
                            <a:pt x="4" y="117"/>
                          </a:lnTo>
                          <a:lnTo>
                            <a:pt x="7" y="126"/>
                          </a:lnTo>
                          <a:lnTo>
                            <a:pt x="11" y="134"/>
                          </a:lnTo>
                          <a:lnTo>
                            <a:pt x="16" y="141"/>
                          </a:lnTo>
                          <a:lnTo>
                            <a:pt x="21" y="149"/>
                          </a:lnTo>
                          <a:lnTo>
                            <a:pt x="27" y="155"/>
                          </a:lnTo>
                          <a:lnTo>
                            <a:pt x="34" y="161"/>
                          </a:lnTo>
                          <a:lnTo>
                            <a:pt x="40" y="167"/>
                          </a:lnTo>
                          <a:lnTo>
                            <a:pt x="48" y="171"/>
                          </a:lnTo>
                          <a:lnTo>
                            <a:pt x="56" y="174"/>
                          </a:lnTo>
                          <a:lnTo>
                            <a:pt x="64" y="178"/>
                          </a:lnTo>
                          <a:lnTo>
                            <a:pt x="73" y="180"/>
                          </a:lnTo>
                          <a:lnTo>
                            <a:pt x="82" y="181"/>
                          </a:lnTo>
                          <a:lnTo>
                            <a:pt x="91" y="182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31" name="Freeform 695"/>
                    <p:cNvSpPr>
                      <a:spLocks/>
                    </p:cNvSpPr>
                    <p:nvPr/>
                  </p:nvSpPr>
                  <p:spPr bwMode="auto">
                    <a:xfrm flipH="1">
                      <a:off x="3725" y="2128"/>
                      <a:ext cx="83" cy="37"/>
                    </a:xfrm>
                    <a:custGeom>
                      <a:avLst/>
                      <a:gdLst>
                        <a:gd name="T0" fmla="*/ 389 w 494"/>
                        <a:gd name="T1" fmla="*/ 210 h 210"/>
                        <a:gd name="T2" fmla="*/ 410 w 494"/>
                        <a:gd name="T3" fmla="*/ 208 h 210"/>
                        <a:gd name="T4" fmla="*/ 429 w 494"/>
                        <a:gd name="T5" fmla="*/ 202 h 210"/>
                        <a:gd name="T6" fmla="*/ 447 w 494"/>
                        <a:gd name="T7" fmla="*/ 192 h 210"/>
                        <a:gd name="T8" fmla="*/ 463 w 494"/>
                        <a:gd name="T9" fmla="*/ 179 h 210"/>
                        <a:gd name="T10" fmla="*/ 475 w 494"/>
                        <a:gd name="T11" fmla="*/ 164 h 210"/>
                        <a:gd name="T12" fmla="*/ 485 w 494"/>
                        <a:gd name="T13" fmla="*/ 146 h 210"/>
                        <a:gd name="T14" fmla="*/ 492 w 494"/>
                        <a:gd name="T15" fmla="*/ 127 h 210"/>
                        <a:gd name="T16" fmla="*/ 494 w 494"/>
                        <a:gd name="T17" fmla="*/ 105 h 210"/>
                        <a:gd name="T18" fmla="*/ 492 w 494"/>
                        <a:gd name="T19" fmla="*/ 84 h 210"/>
                        <a:gd name="T20" fmla="*/ 485 w 494"/>
                        <a:gd name="T21" fmla="*/ 64 h 210"/>
                        <a:gd name="T22" fmla="*/ 475 w 494"/>
                        <a:gd name="T23" fmla="*/ 47 h 210"/>
                        <a:gd name="T24" fmla="*/ 463 w 494"/>
                        <a:gd name="T25" fmla="*/ 31 h 210"/>
                        <a:gd name="T26" fmla="*/ 447 w 494"/>
                        <a:gd name="T27" fmla="*/ 18 h 210"/>
                        <a:gd name="T28" fmla="*/ 429 w 494"/>
                        <a:gd name="T29" fmla="*/ 8 h 210"/>
                        <a:gd name="T30" fmla="*/ 410 w 494"/>
                        <a:gd name="T31" fmla="*/ 2 h 210"/>
                        <a:gd name="T32" fmla="*/ 389 w 494"/>
                        <a:gd name="T33" fmla="*/ 0 h 210"/>
                        <a:gd name="T34" fmla="*/ 95 w 494"/>
                        <a:gd name="T35" fmla="*/ 1 h 210"/>
                        <a:gd name="T36" fmla="*/ 75 w 494"/>
                        <a:gd name="T37" fmla="*/ 5 h 210"/>
                        <a:gd name="T38" fmla="*/ 55 w 494"/>
                        <a:gd name="T39" fmla="*/ 13 h 210"/>
                        <a:gd name="T40" fmla="*/ 39 w 494"/>
                        <a:gd name="T41" fmla="*/ 24 h 210"/>
                        <a:gd name="T42" fmla="*/ 24 w 494"/>
                        <a:gd name="T43" fmla="*/ 38 h 210"/>
                        <a:gd name="T44" fmla="*/ 13 w 494"/>
                        <a:gd name="T45" fmla="*/ 55 h 210"/>
                        <a:gd name="T46" fmla="*/ 6 w 494"/>
                        <a:gd name="T47" fmla="*/ 74 h 210"/>
                        <a:gd name="T48" fmla="*/ 1 w 494"/>
                        <a:gd name="T49" fmla="*/ 94 h 210"/>
                        <a:gd name="T50" fmla="*/ 1 w 494"/>
                        <a:gd name="T51" fmla="*/ 116 h 210"/>
                        <a:gd name="T52" fmla="*/ 6 w 494"/>
                        <a:gd name="T53" fmla="*/ 136 h 210"/>
                        <a:gd name="T54" fmla="*/ 13 w 494"/>
                        <a:gd name="T55" fmla="*/ 155 h 210"/>
                        <a:gd name="T56" fmla="*/ 24 w 494"/>
                        <a:gd name="T57" fmla="*/ 171 h 210"/>
                        <a:gd name="T58" fmla="*/ 39 w 494"/>
                        <a:gd name="T59" fmla="*/ 186 h 210"/>
                        <a:gd name="T60" fmla="*/ 55 w 494"/>
                        <a:gd name="T61" fmla="*/ 197 h 210"/>
                        <a:gd name="T62" fmla="*/ 75 w 494"/>
                        <a:gd name="T63" fmla="*/ 205 h 210"/>
                        <a:gd name="T64" fmla="*/ 95 w 494"/>
                        <a:gd name="T65" fmla="*/ 210 h 2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94" h="210">
                          <a:moveTo>
                            <a:pt x="106" y="210"/>
                          </a:moveTo>
                          <a:lnTo>
                            <a:pt x="389" y="210"/>
                          </a:lnTo>
                          <a:lnTo>
                            <a:pt x="400" y="210"/>
                          </a:lnTo>
                          <a:lnTo>
                            <a:pt x="410" y="208"/>
                          </a:lnTo>
                          <a:lnTo>
                            <a:pt x="419" y="205"/>
                          </a:lnTo>
                          <a:lnTo>
                            <a:pt x="429" y="202"/>
                          </a:lnTo>
                          <a:lnTo>
                            <a:pt x="438" y="197"/>
                          </a:lnTo>
                          <a:lnTo>
                            <a:pt x="447" y="192"/>
                          </a:lnTo>
                          <a:lnTo>
                            <a:pt x="456" y="186"/>
                          </a:lnTo>
                          <a:lnTo>
                            <a:pt x="463" y="179"/>
                          </a:lnTo>
                          <a:lnTo>
                            <a:pt x="470" y="171"/>
                          </a:lnTo>
                          <a:lnTo>
                            <a:pt x="475" y="164"/>
                          </a:lnTo>
                          <a:lnTo>
                            <a:pt x="481" y="155"/>
                          </a:lnTo>
                          <a:lnTo>
                            <a:pt x="485" y="146"/>
                          </a:lnTo>
                          <a:lnTo>
                            <a:pt x="489" y="136"/>
                          </a:lnTo>
                          <a:lnTo>
                            <a:pt x="492" y="127"/>
                          </a:lnTo>
                          <a:lnTo>
                            <a:pt x="493" y="116"/>
                          </a:lnTo>
                          <a:lnTo>
                            <a:pt x="494" y="105"/>
                          </a:lnTo>
                          <a:lnTo>
                            <a:pt x="493" y="94"/>
                          </a:lnTo>
                          <a:lnTo>
                            <a:pt x="492" y="84"/>
                          </a:lnTo>
                          <a:lnTo>
                            <a:pt x="489" y="74"/>
                          </a:lnTo>
                          <a:lnTo>
                            <a:pt x="485" y="64"/>
                          </a:lnTo>
                          <a:lnTo>
                            <a:pt x="481" y="55"/>
                          </a:lnTo>
                          <a:lnTo>
                            <a:pt x="475" y="47"/>
                          </a:lnTo>
                          <a:lnTo>
                            <a:pt x="470" y="38"/>
                          </a:lnTo>
                          <a:lnTo>
                            <a:pt x="463" y="31"/>
                          </a:lnTo>
                          <a:lnTo>
                            <a:pt x="456" y="24"/>
                          </a:lnTo>
                          <a:lnTo>
                            <a:pt x="447" y="18"/>
                          </a:lnTo>
                          <a:lnTo>
                            <a:pt x="438" y="13"/>
                          </a:lnTo>
                          <a:lnTo>
                            <a:pt x="429" y="8"/>
                          </a:lnTo>
                          <a:lnTo>
                            <a:pt x="419" y="5"/>
                          </a:lnTo>
                          <a:lnTo>
                            <a:pt x="410" y="2"/>
                          </a:lnTo>
                          <a:lnTo>
                            <a:pt x="400" y="1"/>
                          </a:lnTo>
                          <a:lnTo>
                            <a:pt x="389" y="0"/>
                          </a:lnTo>
                          <a:lnTo>
                            <a:pt x="106" y="0"/>
                          </a:lnTo>
                          <a:lnTo>
                            <a:pt x="95" y="1"/>
                          </a:lnTo>
                          <a:lnTo>
                            <a:pt x="85" y="2"/>
                          </a:lnTo>
                          <a:lnTo>
                            <a:pt x="75" y="5"/>
                          </a:lnTo>
                          <a:lnTo>
                            <a:pt x="65" y="8"/>
                          </a:lnTo>
                          <a:lnTo>
                            <a:pt x="55" y="13"/>
                          </a:lnTo>
                          <a:lnTo>
                            <a:pt x="47" y="18"/>
                          </a:lnTo>
                          <a:lnTo>
                            <a:pt x="39" y="24"/>
                          </a:lnTo>
                          <a:lnTo>
                            <a:pt x="31" y="31"/>
                          </a:lnTo>
                          <a:lnTo>
                            <a:pt x="24" y="38"/>
                          </a:lnTo>
                          <a:lnTo>
                            <a:pt x="19" y="47"/>
                          </a:lnTo>
                          <a:lnTo>
                            <a:pt x="13" y="55"/>
                          </a:lnTo>
                          <a:lnTo>
                            <a:pt x="9" y="64"/>
                          </a:lnTo>
                          <a:lnTo>
                            <a:pt x="6" y="74"/>
                          </a:lnTo>
                          <a:lnTo>
                            <a:pt x="2" y="84"/>
                          </a:lnTo>
                          <a:lnTo>
                            <a:pt x="1" y="94"/>
                          </a:lnTo>
                          <a:lnTo>
                            <a:pt x="0" y="105"/>
                          </a:lnTo>
                          <a:lnTo>
                            <a:pt x="1" y="116"/>
                          </a:lnTo>
                          <a:lnTo>
                            <a:pt x="2" y="127"/>
                          </a:lnTo>
                          <a:lnTo>
                            <a:pt x="6" y="136"/>
                          </a:lnTo>
                          <a:lnTo>
                            <a:pt x="9" y="146"/>
                          </a:lnTo>
                          <a:lnTo>
                            <a:pt x="13" y="155"/>
                          </a:lnTo>
                          <a:lnTo>
                            <a:pt x="19" y="164"/>
                          </a:lnTo>
                          <a:lnTo>
                            <a:pt x="24" y="171"/>
                          </a:lnTo>
                          <a:lnTo>
                            <a:pt x="31" y="179"/>
                          </a:lnTo>
                          <a:lnTo>
                            <a:pt x="39" y="186"/>
                          </a:lnTo>
                          <a:lnTo>
                            <a:pt x="47" y="192"/>
                          </a:lnTo>
                          <a:lnTo>
                            <a:pt x="55" y="197"/>
                          </a:lnTo>
                          <a:lnTo>
                            <a:pt x="65" y="202"/>
                          </a:lnTo>
                          <a:lnTo>
                            <a:pt x="75" y="205"/>
                          </a:lnTo>
                          <a:lnTo>
                            <a:pt x="85" y="208"/>
                          </a:lnTo>
                          <a:lnTo>
                            <a:pt x="95" y="210"/>
                          </a:lnTo>
                          <a:lnTo>
                            <a:pt x="106" y="21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32" name="Freeform 696"/>
                    <p:cNvSpPr>
                      <a:spLocks/>
                    </p:cNvSpPr>
                    <p:nvPr/>
                  </p:nvSpPr>
                  <p:spPr bwMode="auto">
                    <a:xfrm flipH="1">
                      <a:off x="3751" y="3241"/>
                      <a:ext cx="57" cy="59"/>
                    </a:xfrm>
                    <a:custGeom>
                      <a:avLst/>
                      <a:gdLst>
                        <a:gd name="T0" fmla="*/ 156 w 347"/>
                        <a:gd name="T1" fmla="*/ 1 h 345"/>
                        <a:gd name="T2" fmla="*/ 122 w 347"/>
                        <a:gd name="T3" fmla="*/ 7 h 345"/>
                        <a:gd name="T4" fmla="*/ 90 w 347"/>
                        <a:gd name="T5" fmla="*/ 20 h 345"/>
                        <a:gd name="T6" fmla="*/ 63 w 347"/>
                        <a:gd name="T7" fmla="*/ 39 h 345"/>
                        <a:gd name="T8" fmla="*/ 39 w 347"/>
                        <a:gd name="T9" fmla="*/ 63 h 345"/>
                        <a:gd name="T10" fmla="*/ 21 w 347"/>
                        <a:gd name="T11" fmla="*/ 90 h 345"/>
                        <a:gd name="T12" fmla="*/ 8 w 347"/>
                        <a:gd name="T13" fmla="*/ 121 h 345"/>
                        <a:gd name="T14" fmla="*/ 0 w 347"/>
                        <a:gd name="T15" fmla="*/ 155 h 345"/>
                        <a:gd name="T16" fmla="*/ 0 w 347"/>
                        <a:gd name="T17" fmla="*/ 190 h 345"/>
                        <a:gd name="T18" fmla="*/ 8 w 347"/>
                        <a:gd name="T19" fmla="*/ 224 h 345"/>
                        <a:gd name="T20" fmla="*/ 21 w 347"/>
                        <a:gd name="T21" fmla="*/ 255 h 345"/>
                        <a:gd name="T22" fmla="*/ 39 w 347"/>
                        <a:gd name="T23" fmla="*/ 283 h 345"/>
                        <a:gd name="T24" fmla="*/ 63 w 347"/>
                        <a:gd name="T25" fmla="*/ 306 h 345"/>
                        <a:gd name="T26" fmla="*/ 90 w 347"/>
                        <a:gd name="T27" fmla="*/ 325 h 345"/>
                        <a:gd name="T28" fmla="*/ 122 w 347"/>
                        <a:gd name="T29" fmla="*/ 338 h 345"/>
                        <a:gd name="T30" fmla="*/ 156 w 347"/>
                        <a:gd name="T31" fmla="*/ 344 h 345"/>
                        <a:gd name="T32" fmla="*/ 191 w 347"/>
                        <a:gd name="T33" fmla="*/ 344 h 345"/>
                        <a:gd name="T34" fmla="*/ 225 w 347"/>
                        <a:gd name="T35" fmla="*/ 338 h 345"/>
                        <a:gd name="T36" fmla="*/ 256 w 347"/>
                        <a:gd name="T37" fmla="*/ 325 h 345"/>
                        <a:gd name="T38" fmla="*/ 283 w 347"/>
                        <a:gd name="T39" fmla="*/ 306 h 345"/>
                        <a:gd name="T40" fmla="*/ 307 w 347"/>
                        <a:gd name="T41" fmla="*/ 283 h 345"/>
                        <a:gd name="T42" fmla="*/ 326 w 347"/>
                        <a:gd name="T43" fmla="*/ 255 h 345"/>
                        <a:gd name="T44" fmla="*/ 339 w 347"/>
                        <a:gd name="T45" fmla="*/ 224 h 345"/>
                        <a:gd name="T46" fmla="*/ 346 w 347"/>
                        <a:gd name="T47" fmla="*/ 190 h 345"/>
                        <a:gd name="T48" fmla="*/ 346 w 347"/>
                        <a:gd name="T49" fmla="*/ 155 h 345"/>
                        <a:gd name="T50" fmla="*/ 339 w 347"/>
                        <a:gd name="T51" fmla="*/ 121 h 345"/>
                        <a:gd name="T52" fmla="*/ 326 w 347"/>
                        <a:gd name="T53" fmla="*/ 90 h 345"/>
                        <a:gd name="T54" fmla="*/ 307 w 347"/>
                        <a:gd name="T55" fmla="*/ 63 h 345"/>
                        <a:gd name="T56" fmla="*/ 283 w 347"/>
                        <a:gd name="T57" fmla="*/ 39 h 345"/>
                        <a:gd name="T58" fmla="*/ 256 w 347"/>
                        <a:gd name="T59" fmla="*/ 20 h 345"/>
                        <a:gd name="T60" fmla="*/ 225 w 347"/>
                        <a:gd name="T61" fmla="*/ 7 h 345"/>
                        <a:gd name="T62" fmla="*/ 191 w 347"/>
                        <a:gd name="T63" fmla="*/ 1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347" h="345">
                          <a:moveTo>
                            <a:pt x="173" y="0"/>
                          </a:moveTo>
                          <a:lnTo>
                            <a:pt x="156" y="1"/>
                          </a:lnTo>
                          <a:lnTo>
                            <a:pt x="138" y="3"/>
                          </a:lnTo>
                          <a:lnTo>
                            <a:pt x="122" y="7"/>
                          </a:lnTo>
                          <a:lnTo>
                            <a:pt x="105" y="13"/>
                          </a:lnTo>
                          <a:lnTo>
                            <a:pt x="90" y="20"/>
                          </a:lnTo>
                          <a:lnTo>
                            <a:pt x="76" y="29"/>
                          </a:lnTo>
                          <a:lnTo>
                            <a:pt x="63" y="39"/>
                          </a:lnTo>
                          <a:lnTo>
                            <a:pt x="50" y="50"/>
                          </a:lnTo>
                          <a:lnTo>
                            <a:pt x="39" y="63"/>
                          </a:lnTo>
                          <a:lnTo>
                            <a:pt x="30" y="76"/>
                          </a:lnTo>
                          <a:lnTo>
                            <a:pt x="21" y="90"/>
                          </a:lnTo>
                          <a:lnTo>
                            <a:pt x="13" y="105"/>
                          </a:lnTo>
                          <a:lnTo>
                            <a:pt x="8" y="121"/>
                          </a:lnTo>
                          <a:lnTo>
                            <a:pt x="3" y="137"/>
                          </a:lnTo>
                          <a:lnTo>
                            <a:pt x="0" y="155"/>
                          </a:lnTo>
                          <a:lnTo>
                            <a:pt x="0" y="173"/>
                          </a:lnTo>
                          <a:lnTo>
                            <a:pt x="0" y="190"/>
                          </a:lnTo>
                          <a:lnTo>
                            <a:pt x="3" y="208"/>
                          </a:lnTo>
                          <a:lnTo>
                            <a:pt x="8" y="224"/>
                          </a:lnTo>
                          <a:lnTo>
                            <a:pt x="13" y="240"/>
                          </a:lnTo>
                          <a:lnTo>
                            <a:pt x="21" y="255"/>
                          </a:lnTo>
                          <a:lnTo>
                            <a:pt x="30" y="269"/>
                          </a:lnTo>
                          <a:lnTo>
                            <a:pt x="39" y="283"/>
                          </a:lnTo>
                          <a:lnTo>
                            <a:pt x="50" y="295"/>
                          </a:lnTo>
                          <a:lnTo>
                            <a:pt x="63" y="306"/>
                          </a:lnTo>
                          <a:lnTo>
                            <a:pt x="76" y="316"/>
                          </a:lnTo>
                          <a:lnTo>
                            <a:pt x="90" y="325"/>
                          </a:lnTo>
                          <a:lnTo>
                            <a:pt x="105" y="332"/>
                          </a:lnTo>
                          <a:lnTo>
                            <a:pt x="122" y="338"/>
                          </a:lnTo>
                          <a:lnTo>
                            <a:pt x="138" y="342"/>
                          </a:lnTo>
                          <a:lnTo>
                            <a:pt x="156" y="344"/>
                          </a:lnTo>
                          <a:lnTo>
                            <a:pt x="173" y="345"/>
                          </a:lnTo>
                          <a:lnTo>
                            <a:pt x="191" y="344"/>
                          </a:lnTo>
                          <a:lnTo>
                            <a:pt x="208" y="342"/>
                          </a:lnTo>
                          <a:lnTo>
                            <a:pt x="225" y="338"/>
                          </a:lnTo>
                          <a:lnTo>
                            <a:pt x="240" y="332"/>
                          </a:lnTo>
                          <a:lnTo>
                            <a:pt x="256" y="325"/>
                          </a:lnTo>
                          <a:lnTo>
                            <a:pt x="270" y="316"/>
                          </a:lnTo>
                          <a:lnTo>
                            <a:pt x="283" y="306"/>
                          </a:lnTo>
                          <a:lnTo>
                            <a:pt x="295" y="295"/>
                          </a:lnTo>
                          <a:lnTo>
                            <a:pt x="307" y="283"/>
                          </a:lnTo>
                          <a:lnTo>
                            <a:pt x="317" y="269"/>
                          </a:lnTo>
                          <a:lnTo>
                            <a:pt x="326" y="255"/>
                          </a:lnTo>
                          <a:lnTo>
                            <a:pt x="332" y="240"/>
                          </a:lnTo>
                          <a:lnTo>
                            <a:pt x="339" y="224"/>
                          </a:lnTo>
                          <a:lnTo>
                            <a:pt x="342" y="208"/>
                          </a:lnTo>
                          <a:lnTo>
                            <a:pt x="346" y="190"/>
                          </a:lnTo>
                          <a:lnTo>
                            <a:pt x="347" y="173"/>
                          </a:lnTo>
                          <a:lnTo>
                            <a:pt x="346" y="155"/>
                          </a:lnTo>
                          <a:lnTo>
                            <a:pt x="342" y="137"/>
                          </a:lnTo>
                          <a:lnTo>
                            <a:pt x="339" y="121"/>
                          </a:lnTo>
                          <a:lnTo>
                            <a:pt x="332" y="105"/>
                          </a:lnTo>
                          <a:lnTo>
                            <a:pt x="326" y="90"/>
                          </a:lnTo>
                          <a:lnTo>
                            <a:pt x="317" y="76"/>
                          </a:lnTo>
                          <a:lnTo>
                            <a:pt x="307" y="63"/>
                          </a:lnTo>
                          <a:lnTo>
                            <a:pt x="295" y="50"/>
                          </a:lnTo>
                          <a:lnTo>
                            <a:pt x="283" y="39"/>
                          </a:lnTo>
                          <a:lnTo>
                            <a:pt x="270" y="29"/>
                          </a:lnTo>
                          <a:lnTo>
                            <a:pt x="256" y="20"/>
                          </a:lnTo>
                          <a:lnTo>
                            <a:pt x="240" y="13"/>
                          </a:lnTo>
                          <a:lnTo>
                            <a:pt x="225" y="7"/>
                          </a:lnTo>
                          <a:lnTo>
                            <a:pt x="208" y="3"/>
                          </a:lnTo>
                          <a:lnTo>
                            <a:pt x="191" y="1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33" name="Freeform 697"/>
                    <p:cNvSpPr>
                      <a:spLocks/>
                    </p:cNvSpPr>
                    <p:nvPr/>
                  </p:nvSpPr>
                  <p:spPr bwMode="auto">
                    <a:xfrm flipH="1">
                      <a:off x="3687" y="3505"/>
                      <a:ext cx="577" cy="61"/>
                    </a:xfrm>
                    <a:custGeom>
                      <a:avLst/>
                      <a:gdLst>
                        <a:gd name="T0" fmla="*/ 3254 w 3429"/>
                        <a:gd name="T1" fmla="*/ 349 h 349"/>
                        <a:gd name="T2" fmla="*/ 3290 w 3429"/>
                        <a:gd name="T3" fmla="*/ 346 h 349"/>
                        <a:gd name="T4" fmla="*/ 3323 w 3429"/>
                        <a:gd name="T5" fmla="*/ 336 h 349"/>
                        <a:gd name="T6" fmla="*/ 3352 w 3429"/>
                        <a:gd name="T7" fmla="*/ 320 h 349"/>
                        <a:gd name="T8" fmla="*/ 3378 w 3429"/>
                        <a:gd name="T9" fmla="*/ 299 h 349"/>
                        <a:gd name="T10" fmla="*/ 3399 w 3429"/>
                        <a:gd name="T11" fmla="*/ 273 h 349"/>
                        <a:gd name="T12" fmla="*/ 3416 w 3429"/>
                        <a:gd name="T13" fmla="*/ 243 h 349"/>
                        <a:gd name="T14" fmla="*/ 3426 w 3429"/>
                        <a:gd name="T15" fmla="*/ 210 h 349"/>
                        <a:gd name="T16" fmla="*/ 3429 w 3429"/>
                        <a:gd name="T17" fmla="*/ 175 h 349"/>
                        <a:gd name="T18" fmla="*/ 3426 w 3429"/>
                        <a:gd name="T19" fmla="*/ 139 h 349"/>
                        <a:gd name="T20" fmla="*/ 3416 w 3429"/>
                        <a:gd name="T21" fmla="*/ 107 h 349"/>
                        <a:gd name="T22" fmla="*/ 3399 w 3429"/>
                        <a:gd name="T23" fmla="*/ 77 h 349"/>
                        <a:gd name="T24" fmla="*/ 3378 w 3429"/>
                        <a:gd name="T25" fmla="*/ 52 h 349"/>
                        <a:gd name="T26" fmla="*/ 3352 w 3429"/>
                        <a:gd name="T27" fmla="*/ 30 h 349"/>
                        <a:gd name="T28" fmla="*/ 3323 w 3429"/>
                        <a:gd name="T29" fmla="*/ 13 h 349"/>
                        <a:gd name="T30" fmla="*/ 3290 w 3429"/>
                        <a:gd name="T31" fmla="*/ 4 h 349"/>
                        <a:gd name="T32" fmla="*/ 3254 w 3429"/>
                        <a:gd name="T33" fmla="*/ 0 h 349"/>
                        <a:gd name="T34" fmla="*/ 158 w 3429"/>
                        <a:gd name="T35" fmla="*/ 1 h 349"/>
                        <a:gd name="T36" fmla="*/ 123 w 3429"/>
                        <a:gd name="T37" fmla="*/ 8 h 349"/>
                        <a:gd name="T38" fmla="*/ 92 w 3429"/>
                        <a:gd name="T39" fmla="*/ 21 h 349"/>
                        <a:gd name="T40" fmla="*/ 64 w 3429"/>
                        <a:gd name="T41" fmla="*/ 40 h 349"/>
                        <a:gd name="T42" fmla="*/ 41 w 3429"/>
                        <a:gd name="T43" fmla="*/ 64 h 349"/>
                        <a:gd name="T44" fmla="*/ 21 w 3429"/>
                        <a:gd name="T45" fmla="*/ 92 h 349"/>
                        <a:gd name="T46" fmla="*/ 8 w 3429"/>
                        <a:gd name="T47" fmla="*/ 123 h 349"/>
                        <a:gd name="T48" fmla="*/ 1 w 3429"/>
                        <a:gd name="T49" fmla="*/ 157 h 349"/>
                        <a:gd name="T50" fmla="*/ 1 w 3429"/>
                        <a:gd name="T51" fmla="*/ 193 h 349"/>
                        <a:gd name="T52" fmla="*/ 8 w 3429"/>
                        <a:gd name="T53" fmla="*/ 227 h 349"/>
                        <a:gd name="T54" fmla="*/ 21 w 3429"/>
                        <a:gd name="T55" fmla="*/ 259 h 349"/>
                        <a:gd name="T56" fmla="*/ 41 w 3429"/>
                        <a:gd name="T57" fmla="*/ 286 h 349"/>
                        <a:gd name="T58" fmla="*/ 64 w 3429"/>
                        <a:gd name="T59" fmla="*/ 310 h 349"/>
                        <a:gd name="T60" fmla="*/ 92 w 3429"/>
                        <a:gd name="T61" fmla="*/ 329 h 349"/>
                        <a:gd name="T62" fmla="*/ 123 w 3429"/>
                        <a:gd name="T63" fmla="*/ 342 h 349"/>
                        <a:gd name="T64" fmla="*/ 158 w 3429"/>
                        <a:gd name="T65" fmla="*/ 348 h 3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3429" h="349">
                          <a:moveTo>
                            <a:pt x="176" y="349"/>
                          </a:moveTo>
                          <a:lnTo>
                            <a:pt x="3254" y="349"/>
                          </a:lnTo>
                          <a:lnTo>
                            <a:pt x="3272" y="348"/>
                          </a:lnTo>
                          <a:lnTo>
                            <a:pt x="3290" y="346"/>
                          </a:lnTo>
                          <a:lnTo>
                            <a:pt x="3306" y="342"/>
                          </a:lnTo>
                          <a:lnTo>
                            <a:pt x="3323" y="336"/>
                          </a:lnTo>
                          <a:lnTo>
                            <a:pt x="3337" y="329"/>
                          </a:lnTo>
                          <a:lnTo>
                            <a:pt x="3352" y="320"/>
                          </a:lnTo>
                          <a:lnTo>
                            <a:pt x="3365" y="310"/>
                          </a:lnTo>
                          <a:lnTo>
                            <a:pt x="3378" y="299"/>
                          </a:lnTo>
                          <a:lnTo>
                            <a:pt x="3390" y="286"/>
                          </a:lnTo>
                          <a:lnTo>
                            <a:pt x="3399" y="273"/>
                          </a:lnTo>
                          <a:lnTo>
                            <a:pt x="3408" y="259"/>
                          </a:lnTo>
                          <a:lnTo>
                            <a:pt x="3416" y="243"/>
                          </a:lnTo>
                          <a:lnTo>
                            <a:pt x="3421" y="227"/>
                          </a:lnTo>
                          <a:lnTo>
                            <a:pt x="3426" y="210"/>
                          </a:lnTo>
                          <a:lnTo>
                            <a:pt x="3428" y="193"/>
                          </a:lnTo>
                          <a:lnTo>
                            <a:pt x="3429" y="175"/>
                          </a:lnTo>
                          <a:lnTo>
                            <a:pt x="3428" y="157"/>
                          </a:lnTo>
                          <a:lnTo>
                            <a:pt x="3426" y="139"/>
                          </a:lnTo>
                          <a:lnTo>
                            <a:pt x="3421" y="123"/>
                          </a:lnTo>
                          <a:lnTo>
                            <a:pt x="3416" y="107"/>
                          </a:lnTo>
                          <a:lnTo>
                            <a:pt x="3408" y="92"/>
                          </a:lnTo>
                          <a:lnTo>
                            <a:pt x="3399" y="77"/>
                          </a:lnTo>
                          <a:lnTo>
                            <a:pt x="3390" y="64"/>
                          </a:lnTo>
                          <a:lnTo>
                            <a:pt x="3378" y="52"/>
                          </a:lnTo>
                          <a:lnTo>
                            <a:pt x="3365" y="40"/>
                          </a:lnTo>
                          <a:lnTo>
                            <a:pt x="3352" y="30"/>
                          </a:lnTo>
                          <a:lnTo>
                            <a:pt x="3337" y="21"/>
                          </a:lnTo>
                          <a:lnTo>
                            <a:pt x="3323" y="13"/>
                          </a:lnTo>
                          <a:lnTo>
                            <a:pt x="3306" y="8"/>
                          </a:lnTo>
                          <a:lnTo>
                            <a:pt x="3290" y="4"/>
                          </a:lnTo>
                          <a:lnTo>
                            <a:pt x="3272" y="1"/>
                          </a:lnTo>
                          <a:lnTo>
                            <a:pt x="3254" y="0"/>
                          </a:lnTo>
                          <a:lnTo>
                            <a:pt x="176" y="0"/>
                          </a:lnTo>
                          <a:lnTo>
                            <a:pt x="158" y="1"/>
                          </a:lnTo>
                          <a:lnTo>
                            <a:pt x="141" y="4"/>
                          </a:lnTo>
                          <a:lnTo>
                            <a:pt x="123" y="8"/>
                          </a:lnTo>
                          <a:lnTo>
                            <a:pt x="108" y="13"/>
                          </a:lnTo>
                          <a:lnTo>
                            <a:pt x="92" y="21"/>
                          </a:lnTo>
                          <a:lnTo>
                            <a:pt x="78" y="30"/>
                          </a:lnTo>
                          <a:lnTo>
                            <a:pt x="64" y="40"/>
                          </a:lnTo>
                          <a:lnTo>
                            <a:pt x="52" y="52"/>
                          </a:lnTo>
                          <a:lnTo>
                            <a:pt x="41" y="64"/>
                          </a:lnTo>
                          <a:lnTo>
                            <a:pt x="30" y="77"/>
                          </a:lnTo>
                          <a:lnTo>
                            <a:pt x="21" y="92"/>
                          </a:lnTo>
                          <a:lnTo>
                            <a:pt x="14" y="107"/>
                          </a:lnTo>
                          <a:lnTo>
                            <a:pt x="8" y="123"/>
                          </a:lnTo>
                          <a:lnTo>
                            <a:pt x="3" y="139"/>
                          </a:lnTo>
                          <a:lnTo>
                            <a:pt x="1" y="157"/>
                          </a:lnTo>
                          <a:lnTo>
                            <a:pt x="0" y="175"/>
                          </a:lnTo>
                          <a:lnTo>
                            <a:pt x="1" y="193"/>
                          </a:lnTo>
                          <a:lnTo>
                            <a:pt x="3" y="210"/>
                          </a:lnTo>
                          <a:lnTo>
                            <a:pt x="8" y="227"/>
                          </a:lnTo>
                          <a:lnTo>
                            <a:pt x="14" y="243"/>
                          </a:lnTo>
                          <a:lnTo>
                            <a:pt x="21" y="259"/>
                          </a:lnTo>
                          <a:lnTo>
                            <a:pt x="30" y="273"/>
                          </a:lnTo>
                          <a:lnTo>
                            <a:pt x="41" y="286"/>
                          </a:lnTo>
                          <a:lnTo>
                            <a:pt x="52" y="299"/>
                          </a:lnTo>
                          <a:lnTo>
                            <a:pt x="64" y="310"/>
                          </a:lnTo>
                          <a:lnTo>
                            <a:pt x="78" y="320"/>
                          </a:lnTo>
                          <a:lnTo>
                            <a:pt x="92" y="329"/>
                          </a:lnTo>
                          <a:lnTo>
                            <a:pt x="108" y="336"/>
                          </a:lnTo>
                          <a:lnTo>
                            <a:pt x="123" y="342"/>
                          </a:lnTo>
                          <a:lnTo>
                            <a:pt x="141" y="346"/>
                          </a:lnTo>
                          <a:lnTo>
                            <a:pt x="158" y="348"/>
                          </a:lnTo>
                          <a:lnTo>
                            <a:pt x="176" y="349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</p:grpSp>
          </p:grpSp>
        </p:grpSp>
        <p:grpSp>
          <p:nvGrpSpPr>
            <p:cNvPr id="859834" name="Group 698"/>
            <p:cNvGrpSpPr>
              <a:grpSpLocks/>
            </p:cNvGrpSpPr>
            <p:nvPr/>
          </p:nvGrpSpPr>
          <p:grpSpPr bwMode="auto">
            <a:xfrm>
              <a:off x="4762" y="1797"/>
              <a:ext cx="749" cy="499"/>
              <a:chOff x="1037" y="336"/>
              <a:chExt cx="1140" cy="855"/>
            </a:xfrm>
          </p:grpSpPr>
          <p:sp>
            <p:nvSpPr>
              <p:cNvPr id="859835" name="AutoShape 699"/>
              <p:cNvSpPr>
                <a:spLocks noChangeArrowheads="1"/>
              </p:cNvSpPr>
              <p:nvPr/>
            </p:nvSpPr>
            <p:spPr bwMode="auto">
              <a:xfrm>
                <a:off x="1047" y="348"/>
                <a:ext cx="234" cy="582"/>
              </a:xfrm>
              <a:prstGeom prst="roundRect">
                <a:avLst>
                  <a:gd name="adj" fmla="val 12759"/>
                </a:avLst>
              </a:prstGeom>
              <a:solidFill>
                <a:srgbClr val="FFCCCC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859836" name="Group 700"/>
              <p:cNvGrpSpPr>
                <a:grpSpLocks/>
              </p:cNvGrpSpPr>
              <p:nvPr/>
            </p:nvGrpSpPr>
            <p:grpSpPr bwMode="auto">
              <a:xfrm>
                <a:off x="1037" y="336"/>
                <a:ext cx="1140" cy="855"/>
                <a:chOff x="1037" y="336"/>
                <a:chExt cx="1140" cy="855"/>
              </a:xfrm>
            </p:grpSpPr>
            <p:sp>
              <p:nvSpPr>
                <p:cNvPr id="859837" name="AutoShape 701"/>
                <p:cNvSpPr>
                  <a:spLocks noChangeArrowheads="1"/>
                </p:cNvSpPr>
                <p:nvPr/>
              </p:nvSpPr>
              <p:spPr bwMode="auto">
                <a:xfrm>
                  <a:off x="1364" y="348"/>
                  <a:ext cx="570" cy="510"/>
                </a:xfrm>
                <a:prstGeom prst="roundRect">
                  <a:avLst>
                    <a:gd name="adj" fmla="val 9162"/>
                  </a:avLst>
                </a:pr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859838" name="Group 702"/>
                <p:cNvGrpSpPr>
                  <a:grpSpLocks/>
                </p:cNvGrpSpPr>
                <p:nvPr/>
              </p:nvGrpSpPr>
              <p:grpSpPr bwMode="auto">
                <a:xfrm>
                  <a:off x="1037" y="336"/>
                  <a:ext cx="1140" cy="855"/>
                  <a:chOff x="3587" y="1820"/>
                  <a:chExt cx="3420" cy="2313"/>
                </a:xfrm>
              </p:grpSpPr>
              <p:grpSp>
                <p:nvGrpSpPr>
                  <p:cNvPr id="859839" name="Group 703"/>
                  <p:cNvGrpSpPr>
                    <a:grpSpLocks/>
                  </p:cNvGrpSpPr>
                  <p:nvPr/>
                </p:nvGrpSpPr>
                <p:grpSpPr bwMode="auto">
                  <a:xfrm>
                    <a:off x="4549" y="1827"/>
                    <a:ext cx="1771" cy="1669"/>
                    <a:chOff x="4549" y="1827"/>
                    <a:chExt cx="1771" cy="1669"/>
                  </a:xfrm>
                </p:grpSpPr>
                <p:sp>
                  <p:nvSpPr>
                    <p:cNvPr id="859840" name="Freeform 704"/>
                    <p:cNvSpPr>
                      <a:spLocks/>
                    </p:cNvSpPr>
                    <p:nvPr/>
                  </p:nvSpPr>
                  <p:spPr bwMode="auto">
                    <a:xfrm flipH="1">
                      <a:off x="4549" y="1827"/>
                      <a:ext cx="1771" cy="1428"/>
                    </a:xfrm>
                    <a:custGeom>
                      <a:avLst/>
                      <a:gdLst>
                        <a:gd name="T0" fmla="*/ 9780 w 10532"/>
                        <a:gd name="T1" fmla="*/ 7842 h 8239"/>
                        <a:gd name="T2" fmla="*/ 9880 w 10532"/>
                        <a:gd name="T3" fmla="*/ 7813 h 8239"/>
                        <a:gd name="T4" fmla="*/ 9968 w 10532"/>
                        <a:gd name="T5" fmla="*/ 7763 h 8239"/>
                        <a:gd name="T6" fmla="*/ 10042 w 10532"/>
                        <a:gd name="T7" fmla="*/ 7693 h 8239"/>
                        <a:gd name="T8" fmla="*/ 10096 w 10532"/>
                        <a:gd name="T9" fmla="*/ 7607 h 8239"/>
                        <a:gd name="T10" fmla="*/ 10129 w 10532"/>
                        <a:gd name="T11" fmla="*/ 7510 h 8239"/>
                        <a:gd name="T12" fmla="*/ 10138 w 10532"/>
                        <a:gd name="T13" fmla="*/ 814 h 8239"/>
                        <a:gd name="T14" fmla="*/ 10125 w 10532"/>
                        <a:gd name="T15" fmla="*/ 711 h 8239"/>
                        <a:gd name="T16" fmla="*/ 10089 w 10532"/>
                        <a:gd name="T17" fmla="*/ 616 h 8239"/>
                        <a:gd name="T18" fmla="*/ 10028 w 10532"/>
                        <a:gd name="T19" fmla="*/ 532 h 8239"/>
                        <a:gd name="T20" fmla="*/ 9950 w 10532"/>
                        <a:gd name="T21" fmla="*/ 463 h 8239"/>
                        <a:gd name="T22" fmla="*/ 9858 w 10532"/>
                        <a:gd name="T23" fmla="*/ 417 h 8239"/>
                        <a:gd name="T24" fmla="*/ 9757 w 10532"/>
                        <a:gd name="T25" fmla="*/ 395 h 8239"/>
                        <a:gd name="T26" fmla="*/ 773 w 10532"/>
                        <a:gd name="T27" fmla="*/ 395 h 8239"/>
                        <a:gd name="T28" fmla="*/ 673 w 10532"/>
                        <a:gd name="T29" fmla="*/ 417 h 8239"/>
                        <a:gd name="T30" fmla="*/ 581 w 10532"/>
                        <a:gd name="T31" fmla="*/ 463 h 8239"/>
                        <a:gd name="T32" fmla="*/ 502 w 10532"/>
                        <a:gd name="T33" fmla="*/ 532 h 8239"/>
                        <a:gd name="T34" fmla="*/ 443 w 10532"/>
                        <a:gd name="T35" fmla="*/ 616 h 8239"/>
                        <a:gd name="T36" fmla="*/ 405 w 10532"/>
                        <a:gd name="T37" fmla="*/ 711 h 8239"/>
                        <a:gd name="T38" fmla="*/ 393 w 10532"/>
                        <a:gd name="T39" fmla="*/ 814 h 8239"/>
                        <a:gd name="T40" fmla="*/ 401 w 10532"/>
                        <a:gd name="T41" fmla="*/ 7508 h 8239"/>
                        <a:gd name="T42" fmla="*/ 433 w 10532"/>
                        <a:gd name="T43" fmla="*/ 7605 h 8239"/>
                        <a:gd name="T44" fmla="*/ 489 w 10532"/>
                        <a:gd name="T45" fmla="*/ 7692 h 8239"/>
                        <a:gd name="T46" fmla="*/ 565 w 10532"/>
                        <a:gd name="T47" fmla="*/ 7764 h 8239"/>
                        <a:gd name="T48" fmla="*/ 653 w 10532"/>
                        <a:gd name="T49" fmla="*/ 7814 h 8239"/>
                        <a:gd name="T50" fmla="*/ 753 w 10532"/>
                        <a:gd name="T51" fmla="*/ 7842 h 8239"/>
                        <a:gd name="T52" fmla="*/ 5270 w 10532"/>
                        <a:gd name="T53" fmla="*/ 8239 h 8239"/>
                        <a:gd name="T54" fmla="*/ 655 w 10532"/>
                        <a:gd name="T55" fmla="*/ 8224 h 8239"/>
                        <a:gd name="T56" fmla="*/ 467 w 10532"/>
                        <a:gd name="T57" fmla="*/ 8161 h 8239"/>
                        <a:gd name="T58" fmla="*/ 298 w 10532"/>
                        <a:gd name="T59" fmla="*/ 8055 h 8239"/>
                        <a:gd name="T60" fmla="*/ 159 w 10532"/>
                        <a:gd name="T61" fmla="*/ 7910 h 8239"/>
                        <a:gd name="T62" fmla="*/ 61 w 10532"/>
                        <a:gd name="T63" fmla="*/ 7737 h 8239"/>
                        <a:gd name="T64" fmla="*/ 8 w 10532"/>
                        <a:gd name="T65" fmla="*/ 7546 h 8239"/>
                        <a:gd name="T66" fmla="*/ 1 w 10532"/>
                        <a:gd name="T67" fmla="*/ 772 h 8239"/>
                        <a:gd name="T68" fmla="*/ 36 w 10532"/>
                        <a:gd name="T69" fmla="*/ 572 h 8239"/>
                        <a:gd name="T70" fmla="*/ 117 w 10532"/>
                        <a:gd name="T71" fmla="*/ 392 h 8239"/>
                        <a:gd name="T72" fmla="*/ 239 w 10532"/>
                        <a:gd name="T73" fmla="*/ 238 h 8239"/>
                        <a:gd name="T74" fmla="*/ 392 w 10532"/>
                        <a:gd name="T75" fmla="*/ 118 h 8239"/>
                        <a:gd name="T76" fmla="*/ 573 w 10532"/>
                        <a:gd name="T77" fmla="*/ 36 h 8239"/>
                        <a:gd name="T78" fmla="*/ 773 w 10532"/>
                        <a:gd name="T79" fmla="*/ 1 h 8239"/>
                        <a:gd name="T80" fmla="*/ 9836 w 10532"/>
                        <a:gd name="T81" fmla="*/ 9 h 8239"/>
                        <a:gd name="T82" fmla="*/ 10028 w 10532"/>
                        <a:gd name="T83" fmla="*/ 61 h 8239"/>
                        <a:gd name="T84" fmla="*/ 10201 w 10532"/>
                        <a:gd name="T85" fmla="*/ 160 h 8239"/>
                        <a:gd name="T86" fmla="*/ 10348 w 10532"/>
                        <a:gd name="T87" fmla="*/ 299 h 8239"/>
                        <a:gd name="T88" fmla="*/ 10454 w 10532"/>
                        <a:gd name="T89" fmla="*/ 466 h 8239"/>
                        <a:gd name="T90" fmla="*/ 10517 w 10532"/>
                        <a:gd name="T91" fmla="*/ 654 h 8239"/>
                        <a:gd name="T92" fmla="*/ 10532 w 10532"/>
                        <a:gd name="T93" fmla="*/ 7425 h 8239"/>
                        <a:gd name="T94" fmla="*/ 10508 w 10532"/>
                        <a:gd name="T95" fmla="*/ 7624 h 8239"/>
                        <a:gd name="T96" fmla="*/ 10437 w 10532"/>
                        <a:gd name="T97" fmla="*/ 7809 h 8239"/>
                        <a:gd name="T98" fmla="*/ 10321 w 10532"/>
                        <a:gd name="T99" fmla="*/ 7972 h 8239"/>
                        <a:gd name="T100" fmla="*/ 10169 w 10532"/>
                        <a:gd name="T101" fmla="*/ 8103 h 8239"/>
                        <a:gd name="T102" fmla="*/ 9991 w 10532"/>
                        <a:gd name="T103" fmla="*/ 8192 h 8239"/>
                        <a:gd name="T104" fmla="*/ 9797 w 10532"/>
                        <a:gd name="T105" fmla="*/ 8236 h 82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0532" h="8239">
                          <a:moveTo>
                            <a:pt x="5270" y="7846"/>
                          </a:moveTo>
                          <a:lnTo>
                            <a:pt x="9716" y="7846"/>
                          </a:lnTo>
                          <a:lnTo>
                            <a:pt x="9738" y="7846"/>
                          </a:lnTo>
                          <a:lnTo>
                            <a:pt x="9758" y="7844"/>
                          </a:lnTo>
                          <a:lnTo>
                            <a:pt x="9780" y="7842"/>
                          </a:lnTo>
                          <a:lnTo>
                            <a:pt x="9801" y="7837"/>
                          </a:lnTo>
                          <a:lnTo>
                            <a:pt x="9821" y="7833"/>
                          </a:lnTo>
                          <a:lnTo>
                            <a:pt x="9841" y="7827"/>
                          </a:lnTo>
                          <a:lnTo>
                            <a:pt x="9860" y="7821"/>
                          </a:lnTo>
                          <a:lnTo>
                            <a:pt x="9880" y="7813"/>
                          </a:lnTo>
                          <a:lnTo>
                            <a:pt x="9899" y="7804"/>
                          </a:lnTo>
                          <a:lnTo>
                            <a:pt x="9916" y="7796"/>
                          </a:lnTo>
                          <a:lnTo>
                            <a:pt x="9934" y="7785"/>
                          </a:lnTo>
                          <a:lnTo>
                            <a:pt x="9952" y="7774"/>
                          </a:lnTo>
                          <a:lnTo>
                            <a:pt x="9968" y="7763"/>
                          </a:lnTo>
                          <a:lnTo>
                            <a:pt x="9984" y="7750"/>
                          </a:lnTo>
                          <a:lnTo>
                            <a:pt x="10000" y="7737"/>
                          </a:lnTo>
                          <a:lnTo>
                            <a:pt x="10014" y="7722"/>
                          </a:lnTo>
                          <a:lnTo>
                            <a:pt x="10028" y="7708"/>
                          </a:lnTo>
                          <a:lnTo>
                            <a:pt x="10042" y="7693"/>
                          </a:lnTo>
                          <a:lnTo>
                            <a:pt x="10054" y="7676"/>
                          </a:lnTo>
                          <a:lnTo>
                            <a:pt x="10066" y="7660"/>
                          </a:lnTo>
                          <a:lnTo>
                            <a:pt x="10077" y="7644"/>
                          </a:lnTo>
                          <a:lnTo>
                            <a:pt x="10087" y="7626"/>
                          </a:lnTo>
                          <a:lnTo>
                            <a:pt x="10096" y="7607"/>
                          </a:lnTo>
                          <a:lnTo>
                            <a:pt x="10105" y="7589"/>
                          </a:lnTo>
                          <a:lnTo>
                            <a:pt x="10113" y="7570"/>
                          </a:lnTo>
                          <a:lnTo>
                            <a:pt x="10119" y="7551"/>
                          </a:lnTo>
                          <a:lnTo>
                            <a:pt x="10125" y="7530"/>
                          </a:lnTo>
                          <a:lnTo>
                            <a:pt x="10129" y="7510"/>
                          </a:lnTo>
                          <a:lnTo>
                            <a:pt x="10134" y="7489"/>
                          </a:lnTo>
                          <a:lnTo>
                            <a:pt x="10136" y="7468"/>
                          </a:lnTo>
                          <a:lnTo>
                            <a:pt x="10137" y="7447"/>
                          </a:lnTo>
                          <a:lnTo>
                            <a:pt x="10138" y="7425"/>
                          </a:lnTo>
                          <a:lnTo>
                            <a:pt x="10138" y="814"/>
                          </a:lnTo>
                          <a:lnTo>
                            <a:pt x="10138" y="793"/>
                          </a:lnTo>
                          <a:lnTo>
                            <a:pt x="10136" y="772"/>
                          </a:lnTo>
                          <a:lnTo>
                            <a:pt x="10134" y="752"/>
                          </a:lnTo>
                          <a:lnTo>
                            <a:pt x="10130" y="731"/>
                          </a:lnTo>
                          <a:lnTo>
                            <a:pt x="10125" y="711"/>
                          </a:lnTo>
                          <a:lnTo>
                            <a:pt x="10119" y="691"/>
                          </a:lnTo>
                          <a:lnTo>
                            <a:pt x="10114" y="672"/>
                          </a:lnTo>
                          <a:lnTo>
                            <a:pt x="10106" y="653"/>
                          </a:lnTo>
                          <a:lnTo>
                            <a:pt x="10098" y="633"/>
                          </a:lnTo>
                          <a:lnTo>
                            <a:pt x="10089" y="616"/>
                          </a:lnTo>
                          <a:lnTo>
                            <a:pt x="10079" y="597"/>
                          </a:lnTo>
                          <a:lnTo>
                            <a:pt x="10068" y="580"/>
                          </a:lnTo>
                          <a:lnTo>
                            <a:pt x="10056" y="563"/>
                          </a:lnTo>
                          <a:lnTo>
                            <a:pt x="10043" y="547"/>
                          </a:lnTo>
                          <a:lnTo>
                            <a:pt x="10028" y="532"/>
                          </a:lnTo>
                          <a:lnTo>
                            <a:pt x="10014" y="516"/>
                          </a:lnTo>
                          <a:lnTo>
                            <a:pt x="9999" y="502"/>
                          </a:lnTo>
                          <a:lnTo>
                            <a:pt x="9983" y="488"/>
                          </a:lnTo>
                          <a:lnTo>
                            <a:pt x="9967" y="475"/>
                          </a:lnTo>
                          <a:lnTo>
                            <a:pt x="9950" y="463"/>
                          </a:lnTo>
                          <a:lnTo>
                            <a:pt x="9933" y="452"/>
                          </a:lnTo>
                          <a:lnTo>
                            <a:pt x="9914" y="442"/>
                          </a:lnTo>
                          <a:lnTo>
                            <a:pt x="9897" y="433"/>
                          </a:lnTo>
                          <a:lnTo>
                            <a:pt x="9877" y="424"/>
                          </a:lnTo>
                          <a:lnTo>
                            <a:pt x="9858" y="417"/>
                          </a:lnTo>
                          <a:lnTo>
                            <a:pt x="9839" y="411"/>
                          </a:lnTo>
                          <a:lnTo>
                            <a:pt x="9819" y="406"/>
                          </a:lnTo>
                          <a:lnTo>
                            <a:pt x="9799" y="400"/>
                          </a:lnTo>
                          <a:lnTo>
                            <a:pt x="9778" y="397"/>
                          </a:lnTo>
                          <a:lnTo>
                            <a:pt x="9757" y="395"/>
                          </a:lnTo>
                          <a:lnTo>
                            <a:pt x="9737" y="394"/>
                          </a:lnTo>
                          <a:lnTo>
                            <a:pt x="9716" y="393"/>
                          </a:lnTo>
                          <a:lnTo>
                            <a:pt x="816" y="393"/>
                          </a:lnTo>
                          <a:lnTo>
                            <a:pt x="794" y="394"/>
                          </a:lnTo>
                          <a:lnTo>
                            <a:pt x="773" y="395"/>
                          </a:lnTo>
                          <a:lnTo>
                            <a:pt x="753" y="397"/>
                          </a:lnTo>
                          <a:lnTo>
                            <a:pt x="732" y="400"/>
                          </a:lnTo>
                          <a:lnTo>
                            <a:pt x="713" y="406"/>
                          </a:lnTo>
                          <a:lnTo>
                            <a:pt x="693" y="411"/>
                          </a:lnTo>
                          <a:lnTo>
                            <a:pt x="673" y="417"/>
                          </a:lnTo>
                          <a:lnTo>
                            <a:pt x="653" y="424"/>
                          </a:lnTo>
                          <a:lnTo>
                            <a:pt x="635" y="433"/>
                          </a:lnTo>
                          <a:lnTo>
                            <a:pt x="616" y="442"/>
                          </a:lnTo>
                          <a:lnTo>
                            <a:pt x="599" y="452"/>
                          </a:lnTo>
                          <a:lnTo>
                            <a:pt x="581" y="463"/>
                          </a:lnTo>
                          <a:lnTo>
                            <a:pt x="565" y="475"/>
                          </a:lnTo>
                          <a:lnTo>
                            <a:pt x="548" y="488"/>
                          </a:lnTo>
                          <a:lnTo>
                            <a:pt x="532" y="502"/>
                          </a:lnTo>
                          <a:lnTo>
                            <a:pt x="517" y="516"/>
                          </a:lnTo>
                          <a:lnTo>
                            <a:pt x="502" y="532"/>
                          </a:lnTo>
                          <a:lnTo>
                            <a:pt x="489" y="547"/>
                          </a:lnTo>
                          <a:lnTo>
                            <a:pt x="476" y="563"/>
                          </a:lnTo>
                          <a:lnTo>
                            <a:pt x="464" y="580"/>
                          </a:lnTo>
                          <a:lnTo>
                            <a:pt x="453" y="597"/>
                          </a:lnTo>
                          <a:lnTo>
                            <a:pt x="443" y="616"/>
                          </a:lnTo>
                          <a:lnTo>
                            <a:pt x="433" y="633"/>
                          </a:lnTo>
                          <a:lnTo>
                            <a:pt x="425" y="653"/>
                          </a:lnTo>
                          <a:lnTo>
                            <a:pt x="418" y="672"/>
                          </a:lnTo>
                          <a:lnTo>
                            <a:pt x="411" y="691"/>
                          </a:lnTo>
                          <a:lnTo>
                            <a:pt x="405" y="711"/>
                          </a:lnTo>
                          <a:lnTo>
                            <a:pt x="401" y="731"/>
                          </a:lnTo>
                          <a:lnTo>
                            <a:pt x="398" y="752"/>
                          </a:lnTo>
                          <a:lnTo>
                            <a:pt x="396" y="772"/>
                          </a:lnTo>
                          <a:lnTo>
                            <a:pt x="393" y="793"/>
                          </a:lnTo>
                          <a:lnTo>
                            <a:pt x="393" y="814"/>
                          </a:lnTo>
                          <a:lnTo>
                            <a:pt x="393" y="7425"/>
                          </a:lnTo>
                          <a:lnTo>
                            <a:pt x="393" y="7445"/>
                          </a:lnTo>
                          <a:lnTo>
                            <a:pt x="396" y="7466"/>
                          </a:lnTo>
                          <a:lnTo>
                            <a:pt x="398" y="7487"/>
                          </a:lnTo>
                          <a:lnTo>
                            <a:pt x="401" y="7508"/>
                          </a:lnTo>
                          <a:lnTo>
                            <a:pt x="405" y="7528"/>
                          </a:lnTo>
                          <a:lnTo>
                            <a:pt x="411" y="7547"/>
                          </a:lnTo>
                          <a:lnTo>
                            <a:pt x="418" y="7567"/>
                          </a:lnTo>
                          <a:lnTo>
                            <a:pt x="425" y="7587"/>
                          </a:lnTo>
                          <a:lnTo>
                            <a:pt x="433" y="7605"/>
                          </a:lnTo>
                          <a:lnTo>
                            <a:pt x="443" y="7624"/>
                          </a:lnTo>
                          <a:lnTo>
                            <a:pt x="453" y="7641"/>
                          </a:lnTo>
                          <a:lnTo>
                            <a:pt x="464" y="7659"/>
                          </a:lnTo>
                          <a:lnTo>
                            <a:pt x="476" y="7675"/>
                          </a:lnTo>
                          <a:lnTo>
                            <a:pt x="489" y="7692"/>
                          </a:lnTo>
                          <a:lnTo>
                            <a:pt x="502" y="7708"/>
                          </a:lnTo>
                          <a:lnTo>
                            <a:pt x="517" y="7722"/>
                          </a:lnTo>
                          <a:lnTo>
                            <a:pt x="532" y="7738"/>
                          </a:lnTo>
                          <a:lnTo>
                            <a:pt x="548" y="7751"/>
                          </a:lnTo>
                          <a:lnTo>
                            <a:pt x="565" y="7764"/>
                          </a:lnTo>
                          <a:lnTo>
                            <a:pt x="581" y="7776"/>
                          </a:lnTo>
                          <a:lnTo>
                            <a:pt x="599" y="7787"/>
                          </a:lnTo>
                          <a:lnTo>
                            <a:pt x="616" y="7797"/>
                          </a:lnTo>
                          <a:lnTo>
                            <a:pt x="635" y="7807"/>
                          </a:lnTo>
                          <a:lnTo>
                            <a:pt x="653" y="7814"/>
                          </a:lnTo>
                          <a:lnTo>
                            <a:pt x="673" y="7822"/>
                          </a:lnTo>
                          <a:lnTo>
                            <a:pt x="693" y="7829"/>
                          </a:lnTo>
                          <a:lnTo>
                            <a:pt x="713" y="7834"/>
                          </a:lnTo>
                          <a:lnTo>
                            <a:pt x="732" y="7838"/>
                          </a:lnTo>
                          <a:lnTo>
                            <a:pt x="753" y="7842"/>
                          </a:lnTo>
                          <a:lnTo>
                            <a:pt x="773" y="7844"/>
                          </a:lnTo>
                          <a:lnTo>
                            <a:pt x="794" y="7846"/>
                          </a:lnTo>
                          <a:lnTo>
                            <a:pt x="816" y="7846"/>
                          </a:lnTo>
                          <a:lnTo>
                            <a:pt x="5270" y="7846"/>
                          </a:lnTo>
                          <a:lnTo>
                            <a:pt x="5270" y="8239"/>
                          </a:lnTo>
                          <a:lnTo>
                            <a:pt x="816" y="8239"/>
                          </a:lnTo>
                          <a:lnTo>
                            <a:pt x="775" y="8238"/>
                          </a:lnTo>
                          <a:lnTo>
                            <a:pt x="735" y="8236"/>
                          </a:lnTo>
                          <a:lnTo>
                            <a:pt x="694" y="8230"/>
                          </a:lnTo>
                          <a:lnTo>
                            <a:pt x="655" y="8224"/>
                          </a:lnTo>
                          <a:lnTo>
                            <a:pt x="616" y="8215"/>
                          </a:lnTo>
                          <a:lnTo>
                            <a:pt x="578" y="8204"/>
                          </a:lnTo>
                          <a:lnTo>
                            <a:pt x="539" y="8192"/>
                          </a:lnTo>
                          <a:lnTo>
                            <a:pt x="503" y="8178"/>
                          </a:lnTo>
                          <a:lnTo>
                            <a:pt x="467" y="8161"/>
                          </a:lnTo>
                          <a:lnTo>
                            <a:pt x="431" y="8144"/>
                          </a:lnTo>
                          <a:lnTo>
                            <a:pt x="397" y="8124"/>
                          </a:lnTo>
                          <a:lnTo>
                            <a:pt x="363" y="8103"/>
                          </a:lnTo>
                          <a:lnTo>
                            <a:pt x="330" y="8080"/>
                          </a:lnTo>
                          <a:lnTo>
                            <a:pt x="298" y="8055"/>
                          </a:lnTo>
                          <a:lnTo>
                            <a:pt x="267" y="8029"/>
                          </a:lnTo>
                          <a:lnTo>
                            <a:pt x="239" y="8000"/>
                          </a:lnTo>
                          <a:lnTo>
                            <a:pt x="210" y="7972"/>
                          </a:lnTo>
                          <a:lnTo>
                            <a:pt x="184" y="7941"/>
                          </a:lnTo>
                          <a:lnTo>
                            <a:pt x="159" y="7910"/>
                          </a:lnTo>
                          <a:lnTo>
                            <a:pt x="136" y="7877"/>
                          </a:lnTo>
                          <a:lnTo>
                            <a:pt x="115" y="7843"/>
                          </a:lnTo>
                          <a:lnTo>
                            <a:pt x="95" y="7809"/>
                          </a:lnTo>
                          <a:lnTo>
                            <a:pt x="76" y="7773"/>
                          </a:lnTo>
                          <a:lnTo>
                            <a:pt x="61" y="7737"/>
                          </a:lnTo>
                          <a:lnTo>
                            <a:pt x="47" y="7699"/>
                          </a:lnTo>
                          <a:lnTo>
                            <a:pt x="34" y="7662"/>
                          </a:lnTo>
                          <a:lnTo>
                            <a:pt x="24" y="7624"/>
                          </a:lnTo>
                          <a:lnTo>
                            <a:pt x="15" y="7586"/>
                          </a:lnTo>
                          <a:lnTo>
                            <a:pt x="8" y="7546"/>
                          </a:lnTo>
                          <a:lnTo>
                            <a:pt x="3" y="7506"/>
                          </a:lnTo>
                          <a:lnTo>
                            <a:pt x="0" y="7465"/>
                          </a:lnTo>
                          <a:lnTo>
                            <a:pt x="0" y="7425"/>
                          </a:lnTo>
                          <a:lnTo>
                            <a:pt x="0" y="814"/>
                          </a:lnTo>
                          <a:lnTo>
                            <a:pt x="1" y="772"/>
                          </a:lnTo>
                          <a:lnTo>
                            <a:pt x="3" y="731"/>
                          </a:lnTo>
                          <a:lnTo>
                            <a:pt x="8" y="690"/>
                          </a:lnTo>
                          <a:lnTo>
                            <a:pt x="16" y="650"/>
                          </a:lnTo>
                          <a:lnTo>
                            <a:pt x="25" y="610"/>
                          </a:lnTo>
                          <a:lnTo>
                            <a:pt x="36" y="572"/>
                          </a:lnTo>
                          <a:lnTo>
                            <a:pt x="49" y="534"/>
                          </a:lnTo>
                          <a:lnTo>
                            <a:pt x="63" y="498"/>
                          </a:lnTo>
                          <a:lnTo>
                            <a:pt x="80" y="462"/>
                          </a:lnTo>
                          <a:lnTo>
                            <a:pt x="97" y="427"/>
                          </a:lnTo>
                          <a:lnTo>
                            <a:pt x="117" y="392"/>
                          </a:lnTo>
                          <a:lnTo>
                            <a:pt x="139" y="359"/>
                          </a:lnTo>
                          <a:lnTo>
                            <a:pt x="162" y="327"/>
                          </a:lnTo>
                          <a:lnTo>
                            <a:pt x="186" y="296"/>
                          </a:lnTo>
                          <a:lnTo>
                            <a:pt x="211" y="267"/>
                          </a:lnTo>
                          <a:lnTo>
                            <a:pt x="239" y="238"/>
                          </a:lnTo>
                          <a:lnTo>
                            <a:pt x="267" y="211"/>
                          </a:lnTo>
                          <a:lnTo>
                            <a:pt x="297" y="186"/>
                          </a:lnTo>
                          <a:lnTo>
                            <a:pt x="328" y="162"/>
                          </a:lnTo>
                          <a:lnTo>
                            <a:pt x="359" y="139"/>
                          </a:lnTo>
                          <a:lnTo>
                            <a:pt x="392" y="118"/>
                          </a:lnTo>
                          <a:lnTo>
                            <a:pt x="426" y="98"/>
                          </a:lnTo>
                          <a:lnTo>
                            <a:pt x="461" y="80"/>
                          </a:lnTo>
                          <a:lnTo>
                            <a:pt x="498" y="63"/>
                          </a:lnTo>
                          <a:lnTo>
                            <a:pt x="535" y="49"/>
                          </a:lnTo>
                          <a:lnTo>
                            <a:pt x="573" y="36"/>
                          </a:lnTo>
                          <a:lnTo>
                            <a:pt x="612" y="25"/>
                          </a:lnTo>
                          <a:lnTo>
                            <a:pt x="651" y="16"/>
                          </a:lnTo>
                          <a:lnTo>
                            <a:pt x="691" y="9"/>
                          </a:lnTo>
                          <a:lnTo>
                            <a:pt x="732" y="4"/>
                          </a:lnTo>
                          <a:lnTo>
                            <a:pt x="773" y="1"/>
                          </a:lnTo>
                          <a:lnTo>
                            <a:pt x="816" y="0"/>
                          </a:lnTo>
                          <a:lnTo>
                            <a:pt x="9716" y="0"/>
                          </a:lnTo>
                          <a:lnTo>
                            <a:pt x="9756" y="1"/>
                          </a:lnTo>
                          <a:lnTo>
                            <a:pt x="9797" y="3"/>
                          </a:lnTo>
                          <a:lnTo>
                            <a:pt x="9836" y="9"/>
                          </a:lnTo>
                          <a:lnTo>
                            <a:pt x="9876" y="15"/>
                          </a:lnTo>
                          <a:lnTo>
                            <a:pt x="9915" y="24"/>
                          </a:lnTo>
                          <a:lnTo>
                            <a:pt x="9954" y="35"/>
                          </a:lnTo>
                          <a:lnTo>
                            <a:pt x="9991" y="47"/>
                          </a:lnTo>
                          <a:lnTo>
                            <a:pt x="10028" y="61"/>
                          </a:lnTo>
                          <a:lnTo>
                            <a:pt x="10065" y="77"/>
                          </a:lnTo>
                          <a:lnTo>
                            <a:pt x="10100" y="95"/>
                          </a:lnTo>
                          <a:lnTo>
                            <a:pt x="10135" y="115"/>
                          </a:lnTo>
                          <a:lnTo>
                            <a:pt x="10169" y="135"/>
                          </a:lnTo>
                          <a:lnTo>
                            <a:pt x="10201" y="160"/>
                          </a:lnTo>
                          <a:lnTo>
                            <a:pt x="10232" y="184"/>
                          </a:lnTo>
                          <a:lnTo>
                            <a:pt x="10263" y="210"/>
                          </a:lnTo>
                          <a:lnTo>
                            <a:pt x="10293" y="238"/>
                          </a:lnTo>
                          <a:lnTo>
                            <a:pt x="10321" y="268"/>
                          </a:lnTo>
                          <a:lnTo>
                            <a:pt x="10348" y="299"/>
                          </a:lnTo>
                          <a:lnTo>
                            <a:pt x="10372" y="330"/>
                          </a:lnTo>
                          <a:lnTo>
                            <a:pt x="10396" y="362"/>
                          </a:lnTo>
                          <a:lnTo>
                            <a:pt x="10417" y="396"/>
                          </a:lnTo>
                          <a:lnTo>
                            <a:pt x="10437" y="431"/>
                          </a:lnTo>
                          <a:lnTo>
                            <a:pt x="10454" y="466"/>
                          </a:lnTo>
                          <a:lnTo>
                            <a:pt x="10471" y="502"/>
                          </a:lnTo>
                          <a:lnTo>
                            <a:pt x="10485" y="539"/>
                          </a:lnTo>
                          <a:lnTo>
                            <a:pt x="10497" y="577"/>
                          </a:lnTo>
                          <a:lnTo>
                            <a:pt x="10508" y="615"/>
                          </a:lnTo>
                          <a:lnTo>
                            <a:pt x="10517" y="654"/>
                          </a:lnTo>
                          <a:lnTo>
                            <a:pt x="10523" y="694"/>
                          </a:lnTo>
                          <a:lnTo>
                            <a:pt x="10529" y="733"/>
                          </a:lnTo>
                          <a:lnTo>
                            <a:pt x="10531" y="774"/>
                          </a:lnTo>
                          <a:lnTo>
                            <a:pt x="10532" y="814"/>
                          </a:lnTo>
                          <a:lnTo>
                            <a:pt x="10532" y="7425"/>
                          </a:lnTo>
                          <a:lnTo>
                            <a:pt x="10531" y="7465"/>
                          </a:lnTo>
                          <a:lnTo>
                            <a:pt x="10529" y="7506"/>
                          </a:lnTo>
                          <a:lnTo>
                            <a:pt x="10523" y="7546"/>
                          </a:lnTo>
                          <a:lnTo>
                            <a:pt x="10517" y="7586"/>
                          </a:lnTo>
                          <a:lnTo>
                            <a:pt x="10508" y="7624"/>
                          </a:lnTo>
                          <a:lnTo>
                            <a:pt x="10497" y="7662"/>
                          </a:lnTo>
                          <a:lnTo>
                            <a:pt x="10485" y="7699"/>
                          </a:lnTo>
                          <a:lnTo>
                            <a:pt x="10471" y="7737"/>
                          </a:lnTo>
                          <a:lnTo>
                            <a:pt x="10454" y="7773"/>
                          </a:lnTo>
                          <a:lnTo>
                            <a:pt x="10437" y="7809"/>
                          </a:lnTo>
                          <a:lnTo>
                            <a:pt x="10417" y="7843"/>
                          </a:lnTo>
                          <a:lnTo>
                            <a:pt x="10396" y="7877"/>
                          </a:lnTo>
                          <a:lnTo>
                            <a:pt x="10372" y="7910"/>
                          </a:lnTo>
                          <a:lnTo>
                            <a:pt x="10348" y="7941"/>
                          </a:lnTo>
                          <a:lnTo>
                            <a:pt x="10321" y="7972"/>
                          </a:lnTo>
                          <a:lnTo>
                            <a:pt x="10293" y="8000"/>
                          </a:lnTo>
                          <a:lnTo>
                            <a:pt x="10263" y="8029"/>
                          </a:lnTo>
                          <a:lnTo>
                            <a:pt x="10232" y="8055"/>
                          </a:lnTo>
                          <a:lnTo>
                            <a:pt x="10201" y="8080"/>
                          </a:lnTo>
                          <a:lnTo>
                            <a:pt x="10169" y="8103"/>
                          </a:lnTo>
                          <a:lnTo>
                            <a:pt x="10135" y="8124"/>
                          </a:lnTo>
                          <a:lnTo>
                            <a:pt x="10100" y="8144"/>
                          </a:lnTo>
                          <a:lnTo>
                            <a:pt x="10065" y="8161"/>
                          </a:lnTo>
                          <a:lnTo>
                            <a:pt x="10028" y="8178"/>
                          </a:lnTo>
                          <a:lnTo>
                            <a:pt x="9991" y="8192"/>
                          </a:lnTo>
                          <a:lnTo>
                            <a:pt x="9954" y="8204"/>
                          </a:lnTo>
                          <a:lnTo>
                            <a:pt x="9915" y="8215"/>
                          </a:lnTo>
                          <a:lnTo>
                            <a:pt x="9876" y="8224"/>
                          </a:lnTo>
                          <a:lnTo>
                            <a:pt x="9836" y="8230"/>
                          </a:lnTo>
                          <a:lnTo>
                            <a:pt x="9797" y="8236"/>
                          </a:lnTo>
                          <a:lnTo>
                            <a:pt x="9756" y="8238"/>
                          </a:lnTo>
                          <a:lnTo>
                            <a:pt x="9716" y="8239"/>
                          </a:lnTo>
                          <a:lnTo>
                            <a:pt x="5270" y="8239"/>
                          </a:lnTo>
                          <a:lnTo>
                            <a:pt x="5270" y="784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41" name="Freeform 705"/>
                    <p:cNvSpPr>
                      <a:spLocks/>
                    </p:cNvSpPr>
                    <p:nvPr/>
                  </p:nvSpPr>
                  <p:spPr bwMode="auto">
                    <a:xfrm flipH="1">
                      <a:off x="4794" y="2061"/>
                      <a:ext cx="1349" cy="1011"/>
                    </a:xfrm>
                    <a:custGeom>
                      <a:avLst/>
                      <a:gdLst>
                        <a:gd name="T0" fmla="*/ 168 w 8026"/>
                        <a:gd name="T1" fmla="*/ 5666 h 5834"/>
                        <a:gd name="T2" fmla="*/ 168 w 8026"/>
                        <a:gd name="T3" fmla="*/ 75 h 5834"/>
                        <a:gd name="T4" fmla="*/ 164 w 8026"/>
                        <a:gd name="T5" fmla="*/ 58 h 5834"/>
                        <a:gd name="T6" fmla="*/ 158 w 8026"/>
                        <a:gd name="T7" fmla="*/ 44 h 5834"/>
                        <a:gd name="T8" fmla="*/ 149 w 8026"/>
                        <a:gd name="T9" fmla="*/ 30 h 5834"/>
                        <a:gd name="T10" fmla="*/ 137 w 8026"/>
                        <a:gd name="T11" fmla="*/ 19 h 5834"/>
                        <a:gd name="T12" fmla="*/ 124 w 8026"/>
                        <a:gd name="T13" fmla="*/ 10 h 5834"/>
                        <a:gd name="T14" fmla="*/ 108 w 8026"/>
                        <a:gd name="T15" fmla="*/ 3 h 5834"/>
                        <a:gd name="T16" fmla="*/ 92 w 8026"/>
                        <a:gd name="T17" fmla="*/ 0 h 5834"/>
                        <a:gd name="T18" fmla="*/ 75 w 8026"/>
                        <a:gd name="T19" fmla="*/ 0 h 5834"/>
                        <a:gd name="T20" fmla="*/ 59 w 8026"/>
                        <a:gd name="T21" fmla="*/ 3 h 5834"/>
                        <a:gd name="T22" fmla="*/ 44 w 8026"/>
                        <a:gd name="T23" fmla="*/ 10 h 5834"/>
                        <a:gd name="T24" fmla="*/ 30 w 8026"/>
                        <a:gd name="T25" fmla="*/ 19 h 5834"/>
                        <a:gd name="T26" fmla="*/ 19 w 8026"/>
                        <a:gd name="T27" fmla="*/ 30 h 5834"/>
                        <a:gd name="T28" fmla="*/ 10 w 8026"/>
                        <a:gd name="T29" fmla="*/ 44 h 5834"/>
                        <a:gd name="T30" fmla="*/ 4 w 8026"/>
                        <a:gd name="T31" fmla="*/ 58 h 5834"/>
                        <a:gd name="T32" fmla="*/ 1 w 8026"/>
                        <a:gd name="T33" fmla="*/ 75 h 5834"/>
                        <a:gd name="T34" fmla="*/ 0 w 8026"/>
                        <a:gd name="T35" fmla="*/ 5751 h 5834"/>
                        <a:gd name="T36" fmla="*/ 2 w 8026"/>
                        <a:gd name="T37" fmla="*/ 5767 h 5834"/>
                        <a:gd name="T38" fmla="*/ 6 w 8026"/>
                        <a:gd name="T39" fmla="*/ 5783 h 5834"/>
                        <a:gd name="T40" fmla="*/ 14 w 8026"/>
                        <a:gd name="T41" fmla="*/ 5798 h 5834"/>
                        <a:gd name="T42" fmla="*/ 25 w 8026"/>
                        <a:gd name="T43" fmla="*/ 5810 h 5834"/>
                        <a:gd name="T44" fmla="*/ 37 w 8026"/>
                        <a:gd name="T45" fmla="*/ 5819 h 5834"/>
                        <a:gd name="T46" fmla="*/ 51 w 8026"/>
                        <a:gd name="T47" fmla="*/ 5827 h 5834"/>
                        <a:gd name="T48" fmla="*/ 67 w 8026"/>
                        <a:gd name="T49" fmla="*/ 5833 h 5834"/>
                        <a:gd name="T50" fmla="*/ 84 w 8026"/>
                        <a:gd name="T51" fmla="*/ 5834 h 5834"/>
                        <a:gd name="T52" fmla="*/ 7951 w 8026"/>
                        <a:gd name="T53" fmla="*/ 5834 h 5834"/>
                        <a:gd name="T54" fmla="*/ 7968 w 8026"/>
                        <a:gd name="T55" fmla="*/ 5830 h 5834"/>
                        <a:gd name="T56" fmla="*/ 7982 w 8026"/>
                        <a:gd name="T57" fmla="*/ 5824 h 5834"/>
                        <a:gd name="T58" fmla="*/ 7996 w 8026"/>
                        <a:gd name="T59" fmla="*/ 5815 h 5834"/>
                        <a:gd name="T60" fmla="*/ 8007 w 8026"/>
                        <a:gd name="T61" fmla="*/ 5803 h 5834"/>
                        <a:gd name="T62" fmla="*/ 8016 w 8026"/>
                        <a:gd name="T63" fmla="*/ 5790 h 5834"/>
                        <a:gd name="T64" fmla="*/ 8023 w 8026"/>
                        <a:gd name="T65" fmla="*/ 5776 h 5834"/>
                        <a:gd name="T66" fmla="*/ 8026 w 8026"/>
                        <a:gd name="T67" fmla="*/ 5759 h 5834"/>
                        <a:gd name="T68" fmla="*/ 8026 w 8026"/>
                        <a:gd name="T69" fmla="*/ 5742 h 5834"/>
                        <a:gd name="T70" fmla="*/ 8023 w 8026"/>
                        <a:gd name="T71" fmla="*/ 5725 h 5834"/>
                        <a:gd name="T72" fmla="*/ 8016 w 8026"/>
                        <a:gd name="T73" fmla="*/ 5710 h 5834"/>
                        <a:gd name="T74" fmla="*/ 8007 w 8026"/>
                        <a:gd name="T75" fmla="*/ 5697 h 5834"/>
                        <a:gd name="T76" fmla="*/ 7996 w 8026"/>
                        <a:gd name="T77" fmla="*/ 5686 h 5834"/>
                        <a:gd name="T78" fmla="*/ 7982 w 8026"/>
                        <a:gd name="T79" fmla="*/ 5677 h 5834"/>
                        <a:gd name="T80" fmla="*/ 7968 w 8026"/>
                        <a:gd name="T81" fmla="*/ 5671 h 5834"/>
                        <a:gd name="T82" fmla="*/ 7951 w 8026"/>
                        <a:gd name="T83" fmla="*/ 5667 h 58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8026" h="5834">
                          <a:moveTo>
                            <a:pt x="7943" y="5666"/>
                          </a:moveTo>
                          <a:lnTo>
                            <a:pt x="168" y="5666"/>
                          </a:lnTo>
                          <a:lnTo>
                            <a:pt x="168" y="83"/>
                          </a:lnTo>
                          <a:lnTo>
                            <a:pt x="168" y="75"/>
                          </a:lnTo>
                          <a:lnTo>
                            <a:pt x="165" y="67"/>
                          </a:lnTo>
                          <a:lnTo>
                            <a:pt x="164" y="58"/>
                          </a:lnTo>
                          <a:lnTo>
                            <a:pt x="161" y="51"/>
                          </a:lnTo>
                          <a:lnTo>
                            <a:pt x="158" y="44"/>
                          </a:lnTo>
                          <a:lnTo>
                            <a:pt x="153" y="36"/>
                          </a:lnTo>
                          <a:lnTo>
                            <a:pt x="149" y="30"/>
                          </a:lnTo>
                          <a:lnTo>
                            <a:pt x="143" y="24"/>
                          </a:lnTo>
                          <a:lnTo>
                            <a:pt x="137" y="19"/>
                          </a:lnTo>
                          <a:lnTo>
                            <a:pt x="130" y="14"/>
                          </a:lnTo>
                          <a:lnTo>
                            <a:pt x="124" y="10"/>
                          </a:lnTo>
                          <a:lnTo>
                            <a:pt x="116" y="7"/>
                          </a:lnTo>
                          <a:lnTo>
                            <a:pt x="108" y="3"/>
                          </a:lnTo>
                          <a:lnTo>
                            <a:pt x="101" y="1"/>
                          </a:lnTo>
                          <a:lnTo>
                            <a:pt x="92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59" y="3"/>
                          </a:lnTo>
                          <a:lnTo>
                            <a:pt x="51" y="7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9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4" y="36"/>
                          </a:lnTo>
                          <a:lnTo>
                            <a:pt x="10" y="44"/>
                          </a:lnTo>
                          <a:lnTo>
                            <a:pt x="6" y="51"/>
                          </a:lnTo>
                          <a:lnTo>
                            <a:pt x="4" y="58"/>
                          </a:lnTo>
                          <a:lnTo>
                            <a:pt x="2" y="67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0" y="5751"/>
                          </a:lnTo>
                          <a:lnTo>
                            <a:pt x="1" y="5759"/>
                          </a:lnTo>
                          <a:lnTo>
                            <a:pt x="2" y="5767"/>
                          </a:lnTo>
                          <a:lnTo>
                            <a:pt x="4" y="5776"/>
                          </a:lnTo>
                          <a:lnTo>
                            <a:pt x="6" y="5783"/>
                          </a:lnTo>
                          <a:lnTo>
                            <a:pt x="10" y="5790"/>
                          </a:lnTo>
                          <a:lnTo>
                            <a:pt x="14" y="5798"/>
                          </a:lnTo>
                          <a:lnTo>
                            <a:pt x="19" y="5803"/>
                          </a:lnTo>
                          <a:lnTo>
                            <a:pt x="25" y="5810"/>
                          </a:lnTo>
                          <a:lnTo>
                            <a:pt x="30" y="5815"/>
                          </a:lnTo>
                          <a:lnTo>
                            <a:pt x="37" y="5819"/>
                          </a:lnTo>
                          <a:lnTo>
                            <a:pt x="44" y="5824"/>
                          </a:lnTo>
                          <a:lnTo>
                            <a:pt x="51" y="5827"/>
                          </a:lnTo>
                          <a:lnTo>
                            <a:pt x="59" y="5830"/>
                          </a:lnTo>
                          <a:lnTo>
                            <a:pt x="67" y="5833"/>
                          </a:lnTo>
                          <a:lnTo>
                            <a:pt x="75" y="5834"/>
                          </a:lnTo>
                          <a:lnTo>
                            <a:pt x="84" y="5834"/>
                          </a:lnTo>
                          <a:lnTo>
                            <a:pt x="7943" y="5834"/>
                          </a:lnTo>
                          <a:lnTo>
                            <a:pt x="7951" y="5834"/>
                          </a:lnTo>
                          <a:lnTo>
                            <a:pt x="7959" y="5833"/>
                          </a:lnTo>
                          <a:lnTo>
                            <a:pt x="7968" y="5830"/>
                          </a:lnTo>
                          <a:lnTo>
                            <a:pt x="7976" y="5827"/>
                          </a:lnTo>
                          <a:lnTo>
                            <a:pt x="7982" y="5824"/>
                          </a:lnTo>
                          <a:lnTo>
                            <a:pt x="7990" y="5819"/>
                          </a:lnTo>
                          <a:lnTo>
                            <a:pt x="7996" y="5815"/>
                          </a:lnTo>
                          <a:lnTo>
                            <a:pt x="8002" y="5810"/>
                          </a:lnTo>
                          <a:lnTo>
                            <a:pt x="8007" y="5803"/>
                          </a:lnTo>
                          <a:lnTo>
                            <a:pt x="8012" y="5798"/>
                          </a:lnTo>
                          <a:lnTo>
                            <a:pt x="8016" y="5790"/>
                          </a:lnTo>
                          <a:lnTo>
                            <a:pt x="8019" y="5783"/>
                          </a:lnTo>
                          <a:lnTo>
                            <a:pt x="8023" y="5776"/>
                          </a:lnTo>
                          <a:lnTo>
                            <a:pt x="8025" y="5767"/>
                          </a:lnTo>
                          <a:lnTo>
                            <a:pt x="8026" y="5759"/>
                          </a:lnTo>
                          <a:lnTo>
                            <a:pt x="8026" y="5751"/>
                          </a:lnTo>
                          <a:lnTo>
                            <a:pt x="8026" y="5742"/>
                          </a:lnTo>
                          <a:lnTo>
                            <a:pt x="8025" y="5733"/>
                          </a:lnTo>
                          <a:lnTo>
                            <a:pt x="8023" y="5725"/>
                          </a:lnTo>
                          <a:lnTo>
                            <a:pt x="8019" y="5718"/>
                          </a:lnTo>
                          <a:lnTo>
                            <a:pt x="8016" y="5710"/>
                          </a:lnTo>
                          <a:lnTo>
                            <a:pt x="8012" y="5703"/>
                          </a:lnTo>
                          <a:lnTo>
                            <a:pt x="8007" y="5697"/>
                          </a:lnTo>
                          <a:lnTo>
                            <a:pt x="8002" y="5691"/>
                          </a:lnTo>
                          <a:lnTo>
                            <a:pt x="7996" y="5686"/>
                          </a:lnTo>
                          <a:lnTo>
                            <a:pt x="7990" y="5682"/>
                          </a:lnTo>
                          <a:lnTo>
                            <a:pt x="7982" y="5677"/>
                          </a:lnTo>
                          <a:lnTo>
                            <a:pt x="7976" y="5673"/>
                          </a:lnTo>
                          <a:lnTo>
                            <a:pt x="7968" y="5671"/>
                          </a:lnTo>
                          <a:lnTo>
                            <a:pt x="7959" y="5668"/>
                          </a:lnTo>
                          <a:lnTo>
                            <a:pt x="7951" y="5667"/>
                          </a:lnTo>
                          <a:lnTo>
                            <a:pt x="7943" y="566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42" name="Freeform 706"/>
                    <p:cNvSpPr>
                      <a:spLocks/>
                    </p:cNvSpPr>
                    <p:nvPr/>
                  </p:nvSpPr>
                  <p:spPr bwMode="auto">
                    <a:xfrm flipH="1">
                      <a:off x="4730" y="2008"/>
                      <a:ext cx="1334" cy="985"/>
                    </a:xfrm>
                    <a:custGeom>
                      <a:avLst/>
                      <a:gdLst>
                        <a:gd name="T0" fmla="*/ 84 w 7930"/>
                        <a:gd name="T1" fmla="*/ 0 h 5681"/>
                        <a:gd name="T2" fmla="*/ 66 w 7930"/>
                        <a:gd name="T3" fmla="*/ 2 h 5681"/>
                        <a:gd name="T4" fmla="*/ 51 w 7930"/>
                        <a:gd name="T5" fmla="*/ 6 h 5681"/>
                        <a:gd name="T6" fmla="*/ 37 w 7930"/>
                        <a:gd name="T7" fmla="*/ 14 h 5681"/>
                        <a:gd name="T8" fmla="*/ 24 w 7930"/>
                        <a:gd name="T9" fmla="*/ 24 h 5681"/>
                        <a:gd name="T10" fmla="*/ 15 w 7930"/>
                        <a:gd name="T11" fmla="*/ 37 h 5681"/>
                        <a:gd name="T12" fmla="*/ 7 w 7930"/>
                        <a:gd name="T13" fmla="*/ 51 h 5681"/>
                        <a:gd name="T14" fmla="*/ 1 w 7930"/>
                        <a:gd name="T15" fmla="*/ 67 h 5681"/>
                        <a:gd name="T16" fmla="*/ 0 w 7930"/>
                        <a:gd name="T17" fmla="*/ 83 h 5681"/>
                        <a:gd name="T18" fmla="*/ 1 w 7930"/>
                        <a:gd name="T19" fmla="*/ 100 h 5681"/>
                        <a:gd name="T20" fmla="*/ 7 w 7930"/>
                        <a:gd name="T21" fmla="*/ 116 h 5681"/>
                        <a:gd name="T22" fmla="*/ 15 w 7930"/>
                        <a:gd name="T23" fmla="*/ 130 h 5681"/>
                        <a:gd name="T24" fmla="*/ 24 w 7930"/>
                        <a:gd name="T25" fmla="*/ 142 h 5681"/>
                        <a:gd name="T26" fmla="*/ 37 w 7930"/>
                        <a:gd name="T27" fmla="*/ 153 h 5681"/>
                        <a:gd name="T28" fmla="*/ 51 w 7930"/>
                        <a:gd name="T29" fmla="*/ 161 h 5681"/>
                        <a:gd name="T30" fmla="*/ 66 w 7930"/>
                        <a:gd name="T31" fmla="*/ 165 h 5681"/>
                        <a:gd name="T32" fmla="*/ 84 w 7930"/>
                        <a:gd name="T33" fmla="*/ 167 h 5681"/>
                        <a:gd name="T34" fmla="*/ 7763 w 7930"/>
                        <a:gd name="T35" fmla="*/ 5597 h 5681"/>
                        <a:gd name="T36" fmla="*/ 7764 w 7930"/>
                        <a:gd name="T37" fmla="*/ 5614 h 5681"/>
                        <a:gd name="T38" fmla="*/ 7770 w 7930"/>
                        <a:gd name="T39" fmla="*/ 5630 h 5681"/>
                        <a:gd name="T40" fmla="*/ 7778 w 7930"/>
                        <a:gd name="T41" fmla="*/ 5644 h 5681"/>
                        <a:gd name="T42" fmla="*/ 7787 w 7930"/>
                        <a:gd name="T43" fmla="*/ 5656 h 5681"/>
                        <a:gd name="T44" fmla="*/ 7800 w 7930"/>
                        <a:gd name="T45" fmla="*/ 5667 h 5681"/>
                        <a:gd name="T46" fmla="*/ 7814 w 7930"/>
                        <a:gd name="T47" fmla="*/ 5675 h 5681"/>
                        <a:gd name="T48" fmla="*/ 7830 w 7930"/>
                        <a:gd name="T49" fmla="*/ 5679 h 5681"/>
                        <a:gd name="T50" fmla="*/ 7847 w 7930"/>
                        <a:gd name="T51" fmla="*/ 5681 h 5681"/>
                        <a:gd name="T52" fmla="*/ 7863 w 7930"/>
                        <a:gd name="T53" fmla="*/ 5679 h 5681"/>
                        <a:gd name="T54" fmla="*/ 7880 w 7930"/>
                        <a:gd name="T55" fmla="*/ 5675 h 5681"/>
                        <a:gd name="T56" fmla="*/ 7894 w 7930"/>
                        <a:gd name="T57" fmla="*/ 5667 h 5681"/>
                        <a:gd name="T58" fmla="*/ 7906 w 7930"/>
                        <a:gd name="T59" fmla="*/ 5656 h 5681"/>
                        <a:gd name="T60" fmla="*/ 7916 w 7930"/>
                        <a:gd name="T61" fmla="*/ 5644 h 5681"/>
                        <a:gd name="T62" fmla="*/ 7924 w 7930"/>
                        <a:gd name="T63" fmla="*/ 5630 h 5681"/>
                        <a:gd name="T64" fmla="*/ 7929 w 7930"/>
                        <a:gd name="T65" fmla="*/ 5614 h 5681"/>
                        <a:gd name="T66" fmla="*/ 7930 w 7930"/>
                        <a:gd name="T67" fmla="*/ 5597 h 5681"/>
                        <a:gd name="T68" fmla="*/ 7930 w 7930"/>
                        <a:gd name="T69" fmla="*/ 75 h 5681"/>
                        <a:gd name="T70" fmla="*/ 7927 w 7930"/>
                        <a:gd name="T71" fmla="*/ 59 h 5681"/>
                        <a:gd name="T72" fmla="*/ 7920 w 7930"/>
                        <a:gd name="T73" fmla="*/ 44 h 5681"/>
                        <a:gd name="T74" fmla="*/ 7911 w 7930"/>
                        <a:gd name="T75" fmla="*/ 30 h 5681"/>
                        <a:gd name="T76" fmla="*/ 7901 w 7930"/>
                        <a:gd name="T77" fmla="*/ 20 h 5681"/>
                        <a:gd name="T78" fmla="*/ 7886 w 7930"/>
                        <a:gd name="T79" fmla="*/ 10 h 5681"/>
                        <a:gd name="T80" fmla="*/ 7872 w 7930"/>
                        <a:gd name="T81" fmla="*/ 4 h 5681"/>
                        <a:gd name="T82" fmla="*/ 7856 w 7930"/>
                        <a:gd name="T83" fmla="*/ 1 h 568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7930" h="5681">
                          <a:moveTo>
                            <a:pt x="7847" y="0"/>
                          </a:moveTo>
                          <a:lnTo>
                            <a:pt x="84" y="0"/>
                          </a:lnTo>
                          <a:lnTo>
                            <a:pt x="75" y="1"/>
                          </a:lnTo>
                          <a:lnTo>
                            <a:pt x="66" y="2"/>
                          </a:lnTo>
                          <a:lnTo>
                            <a:pt x="58" y="4"/>
                          </a:lnTo>
                          <a:lnTo>
                            <a:pt x="51" y="6"/>
                          </a:lnTo>
                          <a:lnTo>
                            <a:pt x="43" y="10"/>
                          </a:lnTo>
                          <a:lnTo>
                            <a:pt x="37" y="14"/>
                          </a:lnTo>
                          <a:lnTo>
                            <a:pt x="30" y="20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0" y="148"/>
                          </a:lnTo>
                          <a:lnTo>
                            <a:pt x="37" y="153"/>
                          </a:lnTo>
                          <a:lnTo>
                            <a:pt x="43" y="157"/>
                          </a:lnTo>
                          <a:lnTo>
                            <a:pt x="51" y="161"/>
                          </a:lnTo>
                          <a:lnTo>
                            <a:pt x="58" y="163"/>
                          </a:lnTo>
                          <a:lnTo>
                            <a:pt x="66" y="165"/>
                          </a:lnTo>
                          <a:lnTo>
                            <a:pt x="75" y="166"/>
                          </a:lnTo>
                          <a:lnTo>
                            <a:pt x="84" y="167"/>
                          </a:lnTo>
                          <a:lnTo>
                            <a:pt x="7763" y="167"/>
                          </a:lnTo>
                          <a:lnTo>
                            <a:pt x="7763" y="5597"/>
                          </a:lnTo>
                          <a:lnTo>
                            <a:pt x="7763" y="5606"/>
                          </a:lnTo>
                          <a:lnTo>
                            <a:pt x="7764" y="5614"/>
                          </a:lnTo>
                          <a:lnTo>
                            <a:pt x="7767" y="5622"/>
                          </a:lnTo>
                          <a:lnTo>
                            <a:pt x="7770" y="5630"/>
                          </a:lnTo>
                          <a:lnTo>
                            <a:pt x="7773" y="5637"/>
                          </a:lnTo>
                          <a:lnTo>
                            <a:pt x="7778" y="5644"/>
                          </a:lnTo>
                          <a:lnTo>
                            <a:pt x="7782" y="5651"/>
                          </a:lnTo>
                          <a:lnTo>
                            <a:pt x="7787" y="5656"/>
                          </a:lnTo>
                          <a:lnTo>
                            <a:pt x="7793" y="5661"/>
                          </a:lnTo>
                          <a:lnTo>
                            <a:pt x="7800" y="5667"/>
                          </a:lnTo>
                          <a:lnTo>
                            <a:pt x="7807" y="5671"/>
                          </a:lnTo>
                          <a:lnTo>
                            <a:pt x="7814" y="5675"/>
                          </a:lnTo>
                          <a:lnTo>
                            <a:pt x="7821" y="5677"/>
                          </a:lnTo>
                          <a:lnTo>
                            <a:pt x="7830" y="5679"/>
                          </a:lnTo>
                          <a:lnTo>
                            <a:pt x="7838" y="5680"/>
                          </a:lnTo>
                          <a:lnTo>
                            <a:pt x="7847" y="5681"/>
                          </a:lnTo>
                          <a:lnTo>
                            <a:pt x="7856" y="5680"/>
                          </a:lnTo>
                          <a:lnTo>
                            <a:pt x="7863" y="5679"/>
                          </a:lnTo>
                          <a:lnTo>
                            <a:pt x="7872" y="5677"/>
                          </a:lnTo>
                          <a:lnTo>
                            <a:pt x="7880" y="5675"/>
                          </a:lnTo>
                          <a:lnTo>
                            <a:pt x="7886" y="5671"/>
                          </a:lnTo>
                          <a:lnTo>
                            <a:pt x="7894" y="5667"/>
                          </a:lnTo>
                          <a:lnTo>
                            <a:pt x="7901" y="5661"/>
                          </a:lnTo>
                          <a:lnTo>
                            <a:pt x="7906" y="5656"/>
                          </a:lnTo>
                          <a:lnTo>
                            <a:pt x="7911" y="5651"/>
                          </a:lnTo>
                          <a:lnTo>
                            <a:pt x="7916" y="5644"/>
                          </a:lnTo>
                          <a:lnTo>
                            <a:pt x="7920" y="5637"/>
                          </a:lnTo>
                          <a:lnTo>
                            <a:pt x="7924" y="5630"/>
                          </a:lnTo>
                          <a:lnTo>
                            <a:pt x="7927" y="5622"/>
                          </a:lnTo>
                          <a:lnTo>
                            <a:pt x="7929" y="5614"/>
                          </a:lnTo>
                          <a:lnTo>
                            <a:pt x="7930" y="5606"/>
                          </a:lnTo>
                          <a:lnTo>
                            <a:pt x="7930" y="5597"/>
                          </a:lnTo>
                          <a:lnTo>
                            <a:pt x="7930" y="83"/>
                          </a:lnTo>
                          <a:lnTo>
                            <a:pt x="7930" y="75"/>
                          </a:lnTo>
                          <a:lnTo>
                            <a:pt x="7929" y="67"/>
                          </a:lnTo>
                          <a:lnTo>
                            <a:pt x="7927" y="59"/>
                          </a:lnTo>
                          <a:lnTo>
                            <a:pt x="7924" y="51"/>
                          </a:lnTo>
                          <a:lnTo>
                            <a:pt x="7920" y="44"/>
                          </a:lnTo>
                          <a:lnTo>
                            <a:pt x="7916" y="37"/>
                          </a:lnTo>
                          <a:lnTo>
                            <a:pt x="7911" y="30"/>
                          </a:lnTo>
                          <a:lnTo>
                            <a:pt x="7906" y="24"/>
                          </a:lnTo>
                          <a:lnTo>
                            <a:pt x="7901" y="20"/>
                          </a:lnTo>
                          <a:lnTo>
                            <a:pt x="7894" y="14"/>
                          </a:lnTo>
                          <a:lnTo>
                            <a:pt x="7886" y="10"/>
                          </a:lnTo>
                          <a:lnTo>
                            <a:pt x="7880" y="6"/>
                          </a:lnTo>
                          <a:lnTo>
                            <a:pt x="7872" y="4"/>
                          </a:lnTo>
                          <a:lnTo>
                            <a:pt x="7863" y="2"/>
                          </a:lnTo>
                          <a:lnTo>
                            <a:pt x="7856" y="1"/>
                          </a:lnTo>
                          <a:lnTo>
                            <a:pt x="7847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43" name="Freeform 707"/>
                    <p:cNvSpPr>
                      <a:spLocks/>
                    </p:cNvSpPr>
                    <p:nvPr/>
                  </p:nvSpPr>
                  <p:spPr bwMode="auto">
                    <a:xfrm flipH="1">
                      <a:off x="5479" y="3271"/>
                      <a:ext cx="115" cy="225"/>
                    </a:xfrm>
                    <a:custGeom>
                      <a:avLst/>
                      <a:gdLst>
                        <a:gd name="T0" fmla="*/ 89 w 687"/>
                        <a:gd name="T1" fmla="*/ 362 h 1295"/>
                        <a:gd name="T2" fmla="*/ 114 w 687"/>
                        <a:gd name="T3" fmla="*/ 385 h 1295"/>
                        <a:gd name="T4" fmla="*/ 136 w 687"/>
                        <a:gd name="T5" fmla="*/ 413 h 1295"/>
                        <a:gd name="T6" fmla="*/ 158 w 687"/>
                        <a:gd name="T7" fmla="*/ 444 h 1295"/>
                        <a:gd name="T8" fmla="*/ 178 w 687"/>
                        <a:gd name="T9" fmla="*/ 479 h 1295"/>
                        <a:gd name="T10" fmla="*/ 197 w 687"/>
                        <a:gd name="T11" fmla="*/ 516 h 1295"/>
                        <a:gd name="T12" fmla="*/ 222 w 687"/>
                        <a:gd name="T13" fmla="*/ 580 h 1295"/>
                        <a:gd name="T14" fmla="*/ 249 w 687"/>
                        <a:gd name="T15" fmla="*/ 676 h 1295"/>
                        <a:gd name="T16" fmla="*/ 270 w 687"/>
                        <a:gd name="T17" fmla="*/ 783 h 1295"/>
                        <a:gd name="T18" fmla="*/ 284 w 687"/>
                        <a:gd name="T19" fmla="*/ 902 h 1295"/>
                        <a:gd name="T20" fmla="*/ 292 w 687"/>
                        <a:gd name="T21" fmla="*/ 1031 h 1295"/>
                        <a:gd name="T22" fmla="*/ 294 w 687"/>
                        <a:gd name="T23" fmla="*/ 1118 h 1295"/>
                        <a:gd name="T24" fmla="*/ 302 w 687"/>
                        <a:gd name="T25" fmla="*/ 1157 h 1295"/>
                        <a:gd name="T26" fmla="*/ 316 w 687"/>
                        <a:gd name="T27" fmla="*/ 1192 h 1295"/>
                        <a:gd name="T28" fmla="*/ 338 w 687"/>
                        <a:gd name="T29" fmla="*/ 1223 h 1295"/>
                        <a:gd name="T30" fmla="*/ 364 w 687"/>
                        <a:gd name="T31" fmla="*/ 1250 h 1295"/>
                        <a:gd name="T32" fmla="*/ 396 w 687"/>
                        <a:gd name="T33" fmla="*/ 1272 h 1295"/>
                        <a:gd name="T34" fmla="*/ 431 w 687"/>
                        <a:gd name="T35" fmla="*/ 1286 h 1295"/>
                        <a:gd name="T36" fmla="*/ 470 w 687"/>
                        <a:gd name="T37" fmla="*/ 1293 h 1295"/>
                        <a:gd name="T38" fmla="*/ 510 w 687"/>
                        <a:gd name="T39" fmla="*/ 1293 h 1295"/>
                        <a:gd name="T40" fmla="*/ 549 w 687"/>
                        <a:gd name="T41" fmla="*/ 1286 h 1295"/>
                        <a:gd name="T42" fmla="*/ 584 w 687"/>
                        <a:gd name="T43" fmla="*/ 1272 h 1295"/>
                        <a:gd name="T44" fmla="*/ 615 w 687"/>
                        <a:gd name="T45" fmla="*/ 1250 h 1295"/>
                        <a:gd name="T46" fmla="*/ 642 w 687"/>
                        <a:gd name="T47" fmla="*/ 1223 h 1295"/>
                        <a:gd name="T48" fmla="*/ 663 w 687"/>
                        <a:gd name="T49" fmla="*/ 1192 h 1295"/>
                        <a:gd name="T50" fmla="*/ 678 w 687"/>
                        <a:gd name="T51" fmla="*/ 1157 h 1295"/>
                        <a:gd name="T52" fmla="*/ 686 w 687"/>
                        <a:gd name="T53" fmla="*/ 1118 h 1295"/>
                        <a:gd name="T54" fmla="*/ 687 w 687"/>
                        <a:gd name="T55" fmla="*/ 1052 h 1295"/>
                        <a:gd name="T56" fmla="*/ 684 w 687"/>
                        <a:gd name="T57" fmla="*/ 960 h 1295"/>
                        <a:gd name="T58" fmla="*/ 677 w 687"/>
                        <a:gd name="T59" fmla="*/ 872 h 1295"/>
                        <a:gd name="T60" fmla="*/ 668 w 687"/>
                        <a:gd name="T61" fmla="*/ 787 h 1295"/>
                        <a:gd name="T62" fmla="*/ 657 w 687"/>
                        <a:gd name="T63" fmla="*/ 706 h 1295"/>
                        <a:gd name="T64" fmla="*/ 642 w 687"/>
                        <a:gd name="T65" fmla="*/ 628 h 1295"/>
                        <a:gd name="T66" fmla="*/ 624 w 687"/>
                        <a:gd name="T67" fmla="*/ 555 h 1295"/>
                        <a:gd name="T68" fmla="*/ 605 w 687"/>
                        <a:gd name="T69" fmla="*/ 484 h 1295"/>
                        <a:gd name="T70" fmla="*/ 581 w 687"/>
                        <a:gd name="T71" fmla="*/ 417 h 1295"/>
                        <a:gd name="T72" fmla="*/ 555 w 687"/>
                        <a:gd name="T73" fmla="*/ 354 h 1295"/>
                        <a:gd name="T74" fmla="*/ 526 w 687"/>
                        <a:gd name="T75" fmla="*/ 295 h 1295"/>
                        <a:gd name="T76" fmla="*/ 495 w 687"/>
                        <a:gd name="T77" fmla="*/ 239 h 1295"/>
                        <a:gd name="T78" fmla="*/ 460 w 687"/>
                        <a:gd name="T79" fmla="*/ 188 h 1295"/>
                        <a:gd name="T80" fmla="*/ 423 w 687"/>
                        <a:gd name="T81" fmla="*/ 141 h 1295"/>
                        <a:gd name="T82" fmla="*/ 383 w 687"/>
                        <a:gd name="T83" fmla="*/ 98 h 1295"/>
                        <a:gd name="T84" fmla="*/ 340 w 687"/>
                        <a:gd name="T85" fmla="*/ 59 h 1295"/>
                        <a:gd name="T86" fmla="*/ 302 w 687"/>
                        <a:gd name="T87" fmla="*/ 29 h 1295"/>
                        <a:gd name="T88" fmla="*/ 267 w 687"/>
                        <a:gd name="T89" fmla="*/ 12 h 1295"/>
                        <a:gd name="T90" fmla="*/ 229 w 687"/>
                        <a:gd name="T91" fmla="*/ 2 h 1295"/>
                        <a:gd name="T92" fmla="*/ 192 w 687"/>
                        <a:gd name="T93" fmla="*/ 0 h 1295"/>
                        <a:gd name="T94" fmla="*/ 155 w 687"/>
                        <a:gd name="T95" fmla="*/ 4 h 1295"/>
                        <a:gd name="T96" fmla="*/ 119 w 687"/>
                        <a:gd name="T97" fmla="*/ 16 h 1295"/>
                        <a:gd name="T98" fmla="*/ 85 w 687"/>
                        <a:gd name="T99" fmla="*/ 35 h 1295"/>
                        <a:gd name="T100" fmla="*/ 55 w 687"/>
                        <a:gd name="T101" fmla="*/ 60 h 1295"/>
                        <a:gd name="T102" fmla="*/ 31 w 687"/>
                        <a:gd name="T103" fmla="*/ 92 h 1295"/>
                        <a:gd name="T104" fmla="*/ 13 w 687"/>
                        <a:gd name="T105" fmla="*/ 127 h 1295"/>
                        <a:gd name="T106" fmla="*/ 3 w 687"/>
                        <a:gd name="T107" fmla="*/ 164 h 1295"/>
                        <a:gd name="T108" fmla="*/ 0 w 687"/>
                        <a:gd name="T109" fmla="*/ 201 h 1295"/>
                        <a:gd name="T110" fmla="*/ 6 w 687"/>
                        <a:gd name="T111" fmla="*/ 239 h 1295"/>
                        <a:gd name="T112" fmla="*/ 17 w 687"/>
                        <a:gd name="T113" fmla="*/ 274 h 1295"/>
                        <a:gd name="T114" fmla="*/ 36 w 687"/>
                        <a:gd name="T115" fmla="*/ 308 h 1295"/>
                        <a:gd name="T116" fmla="*/ 62 w 687"/>
                        <a:gd name="T117" fmla="*/ 338 h 12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687" h="1295">
                          <a:moveTo>
                            <a:pt x="77" y="351"/>
                          </a:moveTo>
                          <a:lnTo>
                            <a:pt x="89" y="362"/>
                          </a:lnTo>
                          <a:lnTo>
                            <a:pt x="102" y="373"/>
                          </a:lnTo>
                          <a:lnTo>
                            <a:pt x="114" y="385"/>
                          </a:lnTo>
                          <a:lnTo>
                            <a:pt x="125" y="398"/>
                          </a:lnTo>
                          <a:lnTo>
                            <a:pt x="136" y="413"/>
                          </a:lnTo>
                          <a:lnTo>
                            <a:pt x="147" y="428"/>
                          </a:lnTo>
                          <a:lnTo>
                            <a:pt x="158" y="444"/>
                          </a:lnTo>
                          <a:lnTo>
                            <a:pt x="168" y="461"/>
                          </a:lnTo>
                          <a:lnTo>
                            <a:pt x="178" y="479"/>
                          </a:lnTo>
                          <a:lnTo>
                            <a:pt x="188" y="498"/>
                          </a:lnTo>
                          <a:lnTo>
                            <a:pt x="197" y="516"/>
                          </a:lnTo>
                          <a:lnTo>
                            <a:pt x="205" y="537"/>
                          </a:lnTo>
                          <a:lnTo>
                            <a:pt x="222" y="580"/>
                          </a:lnTo>
                          <a:lnTo>
                            <a:pt x="236" y="626"/>
                          </a:lnTo>
                          <a:lnTo>
                            <a:pt x="249" y="676"/>
                          </a:lnTo>
                          <a:lnTo>
                            <a:pt x="260" y="728"/>
                          </a:lnTo>
                          <a:lnTo>
                            <a:pt x="270" y="783"/>
                          </a:lnTo>
                          <a:lnTo>
                            <a:pt x="279" y="841"/>
                          </a:lnTo>
                          <a:lnTo>
                            <a:pt x="284" y="902"/>
                          </a:lnTo>
                          <a:lnTo>
                            <a:pt x="289" y="965"/>
                          </a:lnTo>
                          <a:lnTo>
                            <a:pt x="292" y="1031"/>
                          </a:lnTo>
                          <a:lnTo>
                            <a:pt x="293" y="1099"/>
                          </a:lnTo>
                          <a:lnTo>
                            <a:pt x="294" y="1118"/>
                          </a:lnTo>
                          <a:lnTo>
                            <a:pt x="296" y="1138"/>
                          </a:lnTo>
                          <a:lnTo>
                            <a:pt x="302" y="1157"/>
                          </a:lnTo>
                          <a:lnTo>
                            <a:pt x="308" y="1174"/>
                          </a:lnTo>
                          <a:lnTo>
                            <a:pt x="316" y="1192"/>
                          </a:lnTo>
                          <a:lnTo>
                            <a:pt x="326" y="1208"/>
                          </a:lnTo>
                          <a:lnTo>
                            <a:pt x="338" y="1223"/>
                          </a:lnTo>
                          <a:lnTo>
                            <a:pt x="350" y="1238"/>
                          </a:lnTo>
                          <a:lnTo>
                            <a:pt x="364" y="1250"/>
                          </a:lnTo>
                          <a:lnTo>
                            <a:pt x="380" y="1262"/>
                          </a:lnTo>
                          <a:lnTo>
                            <a:pt x="396" y="1272"/>
                          </a:lnTo>
                          <a:lnTo>
                            <a:pt x="413" y="1279"/>
                          </a:lnTo>
                          <a:lnTo>
                            <a:pt x="431" y="1286"/>
                          </a:lnTo>
                          <a:lnTo>
                            <a:pt x="450" y="1291"/>
                          </a:lnTo>
                          <a:lnTo>
                            <a:pt x="470" y="1293"/>
                          </a:lnTo>
                          <a:lnTo>
                            <a:pt x="489" y="1295"/>
                          </a:lnTo>
                          <a:lnTo>
                            <a:pt x="510" y="1293"/>
                          </a:lnTo>
                          <a:lnTo>
                            <a:pt x="530" y="1291"/>
                          </a:lnTo>
                          <a:lnTo>
                            <a:pt x="549" y="1286"/>
                          </a:lnTo>
                          <a:lnTo>
                            <a:pt x="566" y="1279"/>
                          </a:lnTo>
                          <a:lnTo>
                            <a:pt x="584" y="1272"/>
                          </a:lnTo>
                          <a:lnTo>
                            <a:pt x="600" y="1262"/>
                          </a:lnTo>
                          <a:lnTo>
                            <a:pt x="615" y="1250"/>
                          </a:lnTo>
                          <a:lnTo>
                            <a:pt x="629" y="1238"/>
                          </a:lnTo>
                          <a:lnTo>
                            <a:pt x="642" y="1223"/>
                          </a:lnTo>
                          <a:lnTo>
                            <a:pt x="653" y="1208"/>
                          </a:lnTo>
                          <a:lnTo>
                            <a:pt x="663" y="1192"/>
                          </a:lnTo>
                          <a:lnTo>
                            <a:pt x="672" y="1174"/>
                          </a:lnTo>
                          <a:lnTo>
                            <a:pt x="678" y="1157"/>
                          </a:lnTo>
                          <a:lnTo>
                            <a:pt x="683" y="1138"/>
                          </a:lnTo>
                          <a:lnTo>
                            <a:pt x="686" y="1118"/>
                          </a:lnTo>
                          <a:lnTo>
                            <a:pt x="687" y="1099"/>
                          </a:lnTo>
                          <a:lnTo>
                            <a:pt x="687" y="1052"/>
                          </a:lnTo>
                          <a:lnTo>
                            <a:pt x="686" y="1006"/>
                          </a:lnTo>
                          <a:lnTo>
                            <a:pt x="684" y="960"/>
                          </a:lnTo>
                          <a:lnTo>
                            <a:pt x="680" y="916"/>
                          </a:lnTo>
                          <a:lnTo>
                            <a:pt x="677" y="872"/>
                          </a:lnTo>
                          <a:lnTo>
                            <a:pt x="674" y="829"/>
                          </a:lnTo>
                          <a:lnTo>
                            <a:pt x="668" y="787"/>
                          </a:lnTo>
                          <a:lnTo>
                            <a:pt x="663" y="746"/>
                          </a:lnTo>
                          <a:lnTo>
                            <a:pt x="657" y="706"/>
                          </a:lnTo>
                          <a:lnTo>
                            <a:pt x="650" y="666"/>
                          </a:lnTo>
                          <a:lnTo>
                            <a:pt x="642" y="628"/>
                          </a:lnTo>
                          <a:lnTo>
                            <a:pt x="634" y="591"/>
                          </a:lnTo>
                          <a:lnTo>
                            <a:pt x="624" y="555"/>
                          </a:lnTo>
                          <a:lnTo>
                            <a:pt x="615" y="519"/>
                          </a:lnTo>
                          <a:lnTo>
                            <a:pt x="605" y="484"/>
                          </a:lnTo>
                          <a:lnTo>
                            <a:pt x="593" y="450"/>
                          </a:lnTo>
                          <a:lnTo>
                            <a:pt x="581" y="417"/>
                          </a:lnTo>
                          <a:lnTo>
                            <a:pt x="568" y="385"/>
                          </a:lnTo>
                          <a:lnTo>
                            <a:pt x="555" y="354"/>
                          </a:lnTo>
                          <a:lnTo>
                            <a:pt x="541" y="324"/>
                          </a:lnTo>
                          <a:lnTo>
                            <a:pt x="526" y="295"/>
                          </a:lnTo>
                          <a:lnTo>
                            <a:pt x="510" y="267"/>
                          </a:lnTo>
                          <a:lnTo>
                            <a:pt x="495" y="239"/>
                          </a:lnTo>
                          <a:lnTo>
                            <a:pt x="477" y="213"/>
                          </a:lnTo>
                          <a:lnTo>
                            <a:pt x="460" y="188"/>
                          </a:lnTo>
                          <a:lnTo>
                            <a:pt x="442" y="164"/>
                          </a:lnTo>
                          <a:lnTo>
                            <a:pt x="423" y="141"/>
                          </a:lnTo>
                          <a:lnTo>
                            <a:pt x="404" y="119"/>
                          </a:lnTo>
                          <a:lnTo>
                            <a:pt x="383" y="98"/>
                          </a:lnTo>
                          <a:lnTo>
                            <a:pt x="362" y="77"/>
                          </a:lnTo>
                          <a:lnTo>
                            <a:pt x="340" y="59"/>
                          </a:lnTo>
                          <a:lnTo>
                            <a:pt x="318" y="40"/>
                          </a:lnTo>
                          <a:lnTo>
                            <a:pt x="302" y="29"/>
                          </a:lnTo>
                          <a:lnTo>
                            <a:pt x="284" y="19"/>
                          </a:lnTo>
                          <a:lnTo>
                            <a:pt x="267" y="12"/>
                          </a:lnTo>
                          <a:lnTo>
                            <a:pt x="248" y="6"/>
                          </a:lnTo>
                          <a:lnTo>
                            <a:pt x="229" y="2"/>
                          </a:lnTo>
                          <a:lnTo>
                            <a:pt x="211" y="0"/>
                          </a:lnTo>
                          <a:lnTo>
                            <a:pt x="192" y="0"/>
                          </a:lnTo>
                          <a:lnTo>
                            <a:pt x="173" y="1"/>
                          </a:lnTo>
                          <a:lnTo>
                            <a:pt x="155" y="4"/>
                          </a:lnTo>
                          <a:lnTo>
                            <a:pt x="136" y="10"/>
                          </a:lnTo>
                          <a:lnTo>
                            <a:pt x="119" y="16"/>
                          </a:lnTo>
                          <a:lnTo>
                            <a:pt x="101" y="24"/>
                          </a:lnTo>
                          <a:lnTo>
                            <a:pt x="85" y="35"/>
                          </a:lnTo>
                          <a:lnTo>
                            <a:pt x="69" y="47"/>
                          </a:lnTo>
                          <a:lnTo>
                            <a:pt x="55" y="60"/>
                          </a:lnTo>
                          <a:lnTo>
                            <a:pt x="42" y="75"/>
                          </a:lnTo>
                          <a:lnTo>
                            <a:pt x="31" y="92"/>
                          </a:lnTo>
                          <a:lnTo>
                            <a:pt x="21" y="109"/>
                          </a:lnTo>
                          <a:lnTo>
                            <a:pt x="13" y="127"/>
                          </a:lnTo>
                          <a:lnTo>
                            <a:pt x="7" y="145"/>
                          </a:lnTo>
                          <a:lnTo>
                            <a:pt x="3" y="164"/>
                          </a:lnTo>
                          <a:lnTo>
                            <a:pt x="1" y="183"/>
                          </a:lnTo>
                          <a:lnTo>
                            <a:pt x="0" y="201"/>
                          </a:lnTo>
                          <a:lnTo>
                            <a:pt x="2" y="221"/>
                          </a:lnTo>
                          <a:lnTo>
                            <a:pt x="6" y="239"/>
                          </a:lnTo>
                          <a:lnTo>
                            <a:pt x="10" y="257"/>
                          </a:lnTo>
                          <a:lnTo>
                            <a:pt x="17" y="274"/>
                          </a:lnTo>
                          <a:lnTo>
                            <a:pt x="25" y="292"/>
                          </a:lnTo>
                          <a:lnTo>
                            <a:pt x="36" y="308"/>
                          </a:lnTo>
                          <a:lnTo>
                            <a:pt x="47" y="324"/>
                          </a:lnTo>
                          <a:lnTo>
                            <a:pt x="62" y="338"/>
                          </a:lnTo>
                          <a:lnTo>
                            <a:pt x="77" y="351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44" name="Freeform 708"/>
                    <p:cNvSpPr>
                      <a:spLocks/>
                    </p:cNvSpPr>
                    <p:nvPr/>
                  </p:nvSpPr>
                  <p:spPr bwMode="auto">
                    <a:xfrm flipH="1">
                      <a:off x="5275" y="3271"/>
                      <a:ext cx="116" cy="225"/>
                    </a:xfrm>
                    <a:custGeom>
                      <a:avLst/>
                      <a:gdLst>
                        <a:gd name="T0" fmla="*/ 347 w 687"/>
                        <a:gd name="T1" fmla="*/ 59 h 1295"/>
                        <a:gd name="T2" fmla="*/ 304 w 687"/>
                        <a:gd name="T3" fmla="*/ 98 h 1295"/>
                        <a:gd name="T4" fmla="*/ 265 w 687"/>
                        <a:gd name="T5" fmla="*/ 141 h 1295"/>
                        <a:gd name="T6" fmla="*/ 227 w 687"/>
                        <a:gd name="T7" fmla="*/ 188 h 1295"/>
                        <a:gd name="T8" fmla="*/ 192 w 687"/>
                        <a:gd name="T9" fmla="*/ 239 h 1295"/>
                        <a:gd name="T10" fmla="*/ 161 w 687"/>
                        <a:gd name="T11" fmla="*/ 295 h 1295"/>
                        <a:gd name="T12" fmla="*/ 132 w 687"/>
                        <a:gd name="T13" fmla="*/ 354 h 1295"/>
                        <a:gd name="T14" fmla="*/ 107 w 687"/>
                        <a:gd name="T15" fmla="*/ 417 h 1295"/>
                        <a:gd name="T16" fmla="*/ 82 w 687"/>
                        <a:gd name="T17" fmla="*/ 484 h 1295"/>
                        <a:gd name="T18" fmla="*/ 63 w 687"/>
                        <a:gd name="T19" fmla="*/ 555 h 1295"/>
                        <a:gd name="T20" fmla="*/ 45 w 687"/>
                        <a:gd name="T21" fmla="*/ 628 h 1295"/>
                        <a:gd name="T22" fmla="*/ 30 w 687"/>
                        <a:gd name="T23" fmla="*/ 706 h 1295"/>
                        <a:gd name="T24" fmla="*/ 19 w 687"/>
                        <a:gd name="T25" fmla="*/ 787 h 1295"/>
                        <a:gd name="T26" fmla="*/ 10 w 687"/>
                        <a:gd name="T27" fmla="*/ 872 h 1295"/>
                        <a:gd name="T28" fmla="*/ 3 w 687"/>
                        <a:gd name="T29" fmla="*/ 960 h 1295"/>
                        <a:gd name="T30" fmla="*/ 0 w 687"/>
                        <a:gd name="T31" fmla="*/ 1052 h 1295"/>
                        <a:gd name="T32" fmla="*/ 1 w 687"/>
                        <a:gd name="T33" fmla="*/ 1118 h 1295"/>
                        <a:gd name="T34" fmla="*/ 9 w 687"/>
                        <a:gd name="T35" fmla="*/ 1157 h 1295"/>
                        <a:gd name="T36" fmla="*/ 24 w 687"/>
                        <a:gd name="T37" fmla="*/ 1192 h 1295"/>
                        <a:gd name="T38" fmla="*/ 45 w 687"/>
                        <a:gd name="T39" fmla="*/ 1223 h 1295"/>
                        <a:gd name="T40" fmla="*/ 71 w 687"/>
                        <a:gd name="T41" fmla="*/ 1250 h 1295"/>
                        <a:gd name="T42" fmla="*/ 103 w 687"/>
                        <a:gd name="T43" fmla="*/ 1272 h 1295"/>
                        <a:gd name="T44" fmla="*/ 138 w 687"/>
                        <a:gd name="T45" fmla="*/ 1286 h 1295"/>
                        <a:gd name="T46" fmla="*/ 177 w 687"/>
                        <a:gd name="T47" fmla="*/ 1293 h 1295"/>
                        <a:gd name="T48" fmla="*/ 217 w 687"/>
                        <a:gd name="T49" fmla="*/ 1293 h 1295"/>
                        <a:gd name="T50" fmla="*/ 256 w 687"/>
                        <a:gd name="T51" fmla="*/ 1286 h 1295"/>
                        <a:gd name="T52" fmla="*/ 291 w 687"/>
                        <a:gd name="T53" fmla="*/ 1272 h 1295"/>
                        <a:gd name="T54" fmla="*/ 323 w 687"/>
                        <a:gd name="T55" fmla="*/ 1250 h 1295"/>
                        <a:gd name="T56" fmla="*/ 349 w 687"/>
                        <a:gd name="T57" fmla="*/ 1223 h 1295"/>
                        <a:gd name="T58" fmla="*/ 371 w 687"/>
                        <a:gd name="T59" fmla="*/ 1192 h 1295"/>
                        <a:gd name="T60" fmla="*/ 385 w 687"/>
                        <a:gd name="T61" fmla="*/ 1157 h 1295"/>
                        <a:gd name="T62" fmla="*/ 393 w 687"/>
                        <a:gd name="T63" fmla="*/ 1118 h 1295"/>
                        <a:gd name="T64" fmla="*/ 395 w 687"/>
                        <a:gd name="T65" fmla="*/ 1031 h 1295"/>
                        <a:gd name="T66" fmla="*/ 403 w 687"/>
                        <a:gd name="T67" fmla="*/ 902 h 1295"/>
                        <a:gd name="T68" fmla="*/ 417 w 687"/>
                        <a:gd name="T69" fmla="*/ 783 h 1295"/>
                        <a:gd name="T70" fmla="*/ 438 w 687"/>
                        <a:gd name="T71" fmla="*/ 676 h 1295"/>
                        <a:gd name="T72" fmla="*/ 458 w 687"/>
                        <a:gd name="T73" fmla="*/ 603 h 1295"/>
                        <a:gd name="T74" fmla="*/ 473 w 687"/>
                        <a:gd name="T75" fmla="*/ 558 h 1295"/>
                        <a:gd name="T76" fmla="*/ 491 w 687"/>
                        <a:gd name="T77" fmla="*/ 516 h 1295"/>
                        <a:gd name="T78" fmla="*/ 509 w 687"/>
                        <a:gd name="T79" fmla="*/ 479 h 1295"/>
                        <a:gd name="T80" fmla="*/ 529 w 687"/>
                        <a:gd name="T81" fmla="*/ 444 h 1295"/>
                        <a:gd name="T82" fmla="*/ 550 w 687"/>
                        <a:gd name="T83" fmla="*/ 413 h 1295"/>
                        <a:gd name="T84" fmla="*/ 573 w 687"/>
                        <a:gd name="T85" fmla="*/ 385 h 1295"/>
                        <a:gd name="T86" fmla="*/ 598 w 687"/>
                        <a:gd name="T87" fmla="*/ 362 h 1295"/>
                        <a:gd name="T88" fmla="*/ 626 w 687"/>
                        <a:gd name="T89" fmla="*/ 338 h 1295"/>
                        <a:gd name="T90" fmla="*/ 651 w 687"/>
                        <a:gd name="T91" fmla="*/ 308 h 1295"/>
                        <a:gd name="T92" fmla="*/ 669 w 687"/>
                        <a:gd name="T93" fmla="*/ 274 h 1295"/>
                        <a:gd name="T94" fmla="*/ 682 w 687"/>
                        <a:gd name="T95" fmla="*/ 239 h 1295"/>
                        <a:gd name="T96" fmla="*/ 687 w 687"/>
                        <a:gd name="T97" fmla="*/ 201 h 1295"/>
                        <a:gd name="T98" fmla="*/ 684 w 687"/>
                        <a:gd name="T99" fmla="*/ 164 h 1295"/>
                        <a:gd name="T100" fmla="*/ 674 w 687"/>
                        <a:gd name="T101" fmla="*/ 127 h 1295"/>
                        <a:gd name="T102" fmla="*/ 656 w 687"/>
                        <a:gd name="T103" fmla="*/ 92 h 1295"/>
                        <a:gd name="T104" fmla="*/ 632 w 687"/>
                        <a:gd name="T105" fmla="*/ 60 h 1295"/>
                        <a:gd name="T106" fmla="*/ 603 w 687"/>
                        <a:gd name="T107" fmla="*/ 35 h 1295"/>
                        <a:gd name="T108" fmla="*/ 569 w 687"/>
                        <a:gd name="T109" fmla="*/ 16 h 1295"/>
                        <a:gd name="T110" fmla="*/ 532 w 687"/>
                        <a:gd name="T111" fmla="*/ 4 h 1295"/>
                        <a:gd name="T112" fmla="*/ 495 w 687"/>
                        <a:gd name="T113" fmla="*/ 0 h 1295"/>
                        <a:gd name="T114" fmla="*/ 458 w 687"/>
                        <a:gd name="T115" fmla="*/ 2 h 1295"/>
                        <a:gd name="T116" fmla="*/ 420 w 687"/>
                        <a:gd name="T117" fmla="*/ 12 h 1295"/>
                        <a:gd name="T118" fmla="*/ 385 w 687"/>
                        <a:gd name="T119" fmla="*/ 29 h 12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687" h="1295">
                          <a:moveTo>
                            <a:pt x="369" y="40"/>
                          </a:moveTo>
                          <a:lnTo>
                            <a:pt x="347" y="59"/>
                          </a:lnTo>
                          <a:lnTo>
                            <a:pt x="325" y="77"/>
                          </a:lnTo>
                          <a:lnTo>
                            <a:pt x="304" y="98"/>
                          </a:lnTo>
                          <a:lnTo>
                            <a:pt x="283" y="119"/>
                          </a:lnTo>
                          <a:lnTo>
                            <a:pt x="265" y="141"/>
                          </a:lnTo>
                          <a:lnTo>
                            <a:pt x="245" y="164"/>
                          </a:lnTo>
                          <a:lnTo>
                            <a:pt x="227" y="188"/>
                          </a:lnTo>
                          <a:lnTo>
                            <a:pt x="210" y="213"/>
                          </a:lnTo>
                          <a:lnTo>
                            <a:pt x="192" y="239"/>
                          </a:lnTo>
                          <a:lnTo>
                            <a:pt x="177" y="267"/>
                          </a:lnTo>
                          <a:lnTo>
                            <a:pt x="161" y="295"/>
                          </a:lnTo>
                          <a:lnTo>
                            <a:pt x="146" y="324"/>
                          </a:lnTo>
                          <a:lnTo>
                            <a:pt x="132" y="354"/>
                          </a:lnTo>
                          <a:lnTo>
                            <a:pt x="119" y="385"/>
                          </a:lnTo>
                          <a:lnTo>
                            <a:pt x="107" y="417"/>
                          </a:lnTo>
                          <a:lnTo>
                            <a:pt x="95" y="450"/>
                          </a:lnTo>
                          <a:lnTo>
                            <a:pt x="82" y="484"/>
                          </a:lnTo>
                          <a:lnTo>
                            <a:pt x="73" y="519"/>
                          </a:lnTo>
                          <a:lnTo>
                            <a:pt x="63" y="555"/>
                          </a:lnTo>
                          <a:lnTo>
                            <a:pt x="53" y="591"/>
                          </a:lnTo>
                          <a:lnTo>
                            <a:pt x="45" y="628"/>
                          </a:lnTo>
                          <a:lnTo>
                            <a:pt x="37" y="666"/>
                          </a:lnTo>
                          <a:lnTo>
                            <a:pt x="30" y="706"/>
                          </a:lnTo>
                          <a:lnTo>
                            <a:pt x="24" y="746"/>
                          </a:lnTo>
                          <a:lnTo>
                            <a:pt x="19" y="787"/>
                          </a:lnTo>
                          <a:lnTo>
                            <a:pt x="13" y="829"/>
                          </a:lnTo>
                          <a:lnTo>
                            <a:pt x="10" y="872"/>
                          </a:lnTo>
                          <a:lnTo>
                            <a:pt x="7" y="916"/>
                          </a:lnTo>
                          <a:lnTo>
                            <a:pt x="3" y="960"/>
                          </a:lnTo>
                          <a:lnTo>
                            <a:pt x="1" y="1006"/>
                          </a:lnTo>
                          <a:lnTo>
                            <a:pt x="0" y="1052"/>
                          </a:lnTo>
                          <a:lnTo>
                            <a:pt x="0" y="1099"/>
                          </a:lnTo>
                          <a:lnTo>
                            <a:pt x="1" y="1118"/>
                          </a:lnTo>
                          <a:lnTo>
                            <a:pt x="5" y="1138"/>
                          </a:lnTo>
                          <a:lnTo>
                            <a:pt x="9" y="1157"/>
                          </a:lnTo>
                          <a:lnTo>
                            <a:pt x="16" y="1174"/>
                          </a:lnTo>
                          <a:lnTo>
                            <a:pt x="24" y="1192"/>
                          </a:lnTo>
                          <a:lnTo>
                            <a:pt x="34" y="1208"/>
                          </a:lnTo>
                          <a:lnTo>
                            <a:pt x="45" y="1223"/>
                          </a:lnTo>
                          <a:lnTo>
                            <a:pt x="58" y="1238"/>
                          </a:lnTo>
                          <a:lnTo>
                            <a:pt x="71" y="1250"/>
                          </a:lnTo>
                          <a:lnTo>
                            <a:pt x="87" y="1262"/>
                          </a:lnTo>
                          <a:lnTo>
                            <a:pt x="103" y="1272"/>
                          </a:lnTo>
                          <a:lnTo>
                            <a:pt x="121" y="1279"/>
                          </a:lnTo>
                          <a:lnTo>
                            <a:pt x="138" y="1286"/>
                          </a:lnTo>
                          <a:lnTo>
                            <a:pt x="158" y="1291"/>
                          </a:lnTo>
                          <a:lnTo>
                            <a:pt x="177" y="1293"/>
                          </a:lnTo>
                          <a:lnTo>
                            <a:pt x="198" y="1295"/>
                          </a:lnTo>
                          <a:lnTo>
                            <a:pt x="217" y="1293"/>
                          </a:lnTo>
                          <a:lnTo>
                            <a:pt x="237" y="1291"/>
                          </a:lnTo>
                          <a:lnTo>
                            <a:pt x="256" y="1286"/>
                          </a:lnTo>
                          <a:lnTo>
                            <a:pt x="274" y="1279"/>
                          </a:lnTo>
                          <a:lnTo>
                            <a:pt x="291" y="1272"/>
                          </a:lnTo>
                          <a:lnTo>
                            <a:pt x="307" y="1262"/>
                          </a:lnTo>
                          <a:lnTo>
                            <a:pt x="323" y="1250"/>
                          </a:lnTo>
                          <a:lnTo>
                            <a:pt x="337" y="1238"/>
                          </a:lnTo>
                          <a:lnTo>
                            <a:pt x="349" y="1223"/>
                          </a:lnTo>
                          <a:lnTo>
                            <a:pt x="361" y="1208"/>
                          </a:lnTo>
                          <a:lnTo>
                            <a:pt x="371" y="1192"/>
                          </a:lnTo>
                          <a:lnTo>
                            <a:pt x="379" y="1174"/>
                          </a:lnTo>
                          <a:lnTo>
                            <a:pt x="385" y="1157"/>
                          </a:lnTo>
                          <a:lnTo>
                            <a:pt x="391" y="1138"/>
                          </a:lnTo>
                          <a:lnTo>
                            <a:pt x="393" y="1118"/>
                          </a:lnTo>
                          <a:lnTo>
                            <a:pt x="394" y="1099"/>
                          </a:lnTo>
                          <a:lnTo>
                            <a:pt x="395" y="1031"/>
                          </a:lnTo>
                          <a:lnTo>
                            <a:pt x="398" y="965"/>
                          </a:lnTo>
                          <a:lnTo>
                            <a:pt x="403" y="902"/>
                          </a:lnTo>
                          <a:lnTo>
                            <a:pt x="408" y="841"/>
                          </a:lnTo>
                          <a:lnTo>
                            <a:pt x="417" y="783"/>
                          </a:lnTo>
                          <a:lnTo>
                            <a:pt x="427" y="728"/>
                          </a:lnTo>
                          <a:lnTo>
                            <a:pt x="438" y="676"/>
                          </a:lnTo>
                          <a:lnTo>
                            <a:pt x="451" y="626"/>
                          </a:lnTo>
                          <a:lnTo>
                            <a:pt x="458" y="603"/>
                          </a:lnTo>
                          <a:lnTo>
                            <a:pt x="465" y="580"/>
                          </a:lnTo>
                          <a:lnTo>
                            <a:pt x="473" y="558"/>
                          </a:lnTo>
                          <a:lnTo>
                            <a:pt x="482" y="537"/>
                          </a:lnTo>
                          <a:lnTo>
                            <a:pt x="491" y="516"/>
                          </a:lnTo>
                          <a:lnTo>
                            <a:pt x="499" y="498"/>
                          </a:lnTo>
                          <a:lnTo>
                            <a:pt x="509" y="479"/>
                          </a:lnTo>
                          <a:lnTo>
                            <a:pt x="519" y="461"/>
                          </a:lnTo>
                          <a:lnTo>
                            <a:pt x="529" y="444"/>
                          </a:lnTo>
                          <a:lnTo>
                            <a:pt x="540" y="428"/>
                          </a:lnTo>
                          <a:lnTo>
                            <a:pt x="550" y="413"/>
                          </a:lnTo>
                          <a:lnTo>
                            <a:pt x="562" y="398"/>
                          </a:lnTo>
                          <a:lnTo>
                            <a:pt x="573" y="385"/>
                          </a:lnTo>
                          <a:lnTo>
                            <a:pt x="585" y="373"/>
                          </a:lnTo>
                          <a:lnTo>
                            <a:pt x="598" y="362"/>
                          </a:lnTo>
                          <a:lnTo>
                            <a:pt x="610" y="351"/>
                          </a:lnTo>
                          <a:lnTo>
                            <a:pt x="626" y="338"/>
                          </a:lnTo>
                          <a:lnTo>
                            <a:pt x="640" y="324"/>
                          </a:lnTo>
                          <a:lnTo>
                            <a:pt x="651" y="308"/>
                          </a:lnTo>
                          <a:lnTo>
                            <a:pt x="662" y="292"/>
                          </a:lnTo>
                          <a:lnTo>
                            <a:pt x="669" y="274"/>
                          </a:lnTo>
                          <a:lnTo>
                            <a:pt x="677" y="257"/>
                          </a:lnTo>
                          <a:lnTo>
                            <a:pt x="682" y="239"/>
                          </a:lnTo>
                          <a:lnTo>
                            <a:pt x="685" y="221"/>
                          </a:lnTo>
                          <a:lnTo>
                            <a:pt x="687" y="201"/>
                          </a:lnTo>
                          <a:lnTo>
                            <a:pt x="686" y="183"/>
                          </a:lnTo>
                          <a:lnTo>
                            <a:pt x="684" y="164"/>
                          </a:lnTo>
                          <a:lnTo>
                            <a:pt x="680" y="145"/>
                          </a:lnTo>
                          <a:lnTo>
                            <a:pt x="674" y="127"/>
                          </a:lnTo>
                          <a:lnTo>
                            <a:pt x="666" y="109"/>
                          </a:lnTo>
                          <a:lnTo>
                            <a:pt x="656" y="92"/>
                          </a:lnTo>
                          <a:lnTo>
                            <a:pt x="645" y="75"/>
                          </a:lnTo>
                          <a:lnTo>
                            <a:pt x="632" y="60"/>
                          </a:lnTo>
                          <a:lnTo>
                            <a:pt x="618" y="47"/>
                          </a:lnTo>
                          <a:lnTo>
                            <a:pt x="603" y="35"/>
                          </a:lnTo>
                          <a:lnTo>
                            <a:pt x="586" y="24"/>
                          </a:lnTo>
                          <a:lnTo>
                            <a:pt x="569" y="16"/>
                          </a:lnTo>
                          <a:lnTo>
                            <a:pt x="551" y="10"/>
                          </a:lnTo>
                          <a:lnTo>
                            <a:pt x="532" y="4"/>
                          </a:lnTo>
                          <a:lnTo>
                            <a:pt x="515" y="1"/>
                          </a:lnTo>
                          <a:lnTo>
                            <a:pt x="495" y="0"/>
                          </a:lnTo>
                          <a:lnTo>
                            <a:pt x="476" y="0"/>
                          </a:lnTo>
                          <a:lnTo>
                            <a:pt x="458" y="2"/>
                          </a:lnTo>
                          <a:lnTo>
                            <a:pt x="439" y="6"/>
                          </a:lnTo>
                          <a:lnTo>
                            <a:pt x="420" y="12"/>
                          </a:lnTo>
                          <a:lnTo>
                            <a:pt x="403" y="19"/>
                          </a:lnTo>
                          <a:lnTo>
                            <a:pt x="385" y="29"/>
                          </a:lnTo>
                          <a:lnTo>
                            <a:pt x="369" y="4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859845" name="Group 709"/>
                  <p:cNvGrpSpPr>
                    <a:grpSpLocks/>
                  </p:cNvGrpSpPr>
                  <p:nvPr/>
                </p:nvGrpSpPr>
                <p:grpSpPr bwMode="auto">
                  <a:xfrm>
                    <a:off x="4397" y="3515"/>
                    <a:ext cx="2097" cy="451"/>
                    <a:chOff x="4397" y="3515"/>
                    <a:chExt cx="2097" cy="451"/>
                  </a:xfrm>
                </p:grpSpPr>
                <p:sp>
                  <p:nvSpPr>
                    <p:cNvPr id="859846" name="Freeform 710"/>
                    <p:cNvSpPr>
                      <a:spLocks/>
                    </p:cNvSpPr>
                    <p:nvPr/>
                  </p:nvSpPr>
                  <p:spPr bwMode="auto">
                    <a:xfrm flipH="1">
                      <a:off x="4398" y="3515"/>
                      <a:ext cx="1959" cy="286"/>
                    </a:xfrm>
                    <a:custGeom>
                      <a:avLst/>
                      <a:gdLst>
                        <a:gd name="T0" fmla="*/ 11295 w 11649"/>
                        <a:gd name="T1" fmla="*/ 319 h 1652"/>
                        <a:gd name="T2" fmla="*/ 11282 w 11649"/>
                        <a:gd name="T3" fmla="*/ 284 h 1652"/>
                        <a:gd name="T4" fmla="*/ 11266 w 11649"/>
                        <a:gd name="T5" fmla="*/ 250 h 1652"/>
                        <a:gd name="T6" fmla="*/ 11229 w 11649"/>
                        <a:gd name="T7" fmla="*/ 189 h 1652"/>
                        <a:gd name="T8" fmla="*/ 11207 w 11649"/>
                        <a:gd name="T9" fmla="*/ 160 h 1652"/>
                        <a:gd name="T10" fmla="*/ 11184 w 11649"/>
                        <a:gd name="T11" fmla="*/ 134 h 1652"/>
                        <a:gd name="T12" fmla="*/ 11159 w 11649"/>
                        <a:gd name="T13" fmla="*/ 110 h 1652"/>
                        <a:gd name="T14" fmla="*/ 11132 w 11649"/>
                        <a:gd name="T15" fmla="*/ 88 h 1652"/>
                        <a:gd name="T16" fmla="*/ 11105 w 11649"/>
                        <a:gd name="T17" fmla="*/ 68 h 1652"/>
                        <a:gd name="T18" fmla="*/ 11076 w 11649"/>
                        <a:gd name="T19" fmla="*/ 51 h 1652"/>
                        <a:gd name="T20" fmla="*/ 11046 w 11649"/>
                        <a:gd name="T21" fmla="*/ 35 h 1652"/>
                        <a:gd name="T22" fmla="*/ 11015 w 11649"/>
                        <a:gd name="T23" fmla="*/ 23 h 1652"/>
                        <a:gd name="T24" fmla="*/ 10983 w 11649"/>
                        <a:gd name="T25" fmla="*/ 14 h 1652"/>
                        <a:gd name="T26" fmla="*/ 10950 w 11649"/>
                        <a:gd name="T27" fmla="*/ 6 h 1652"/>
                        <a:gd name="T28" fmla="*/ 10917 w 11649"/>
                        <a:gd name="T29" fmla="*/ 3 h 1652"/>
                        <a:gd name="T30" fmla="*/ 10884 w 11649"/>
                        <a:gd name="T31" fmla="*/ 0 h 1652"/>
                        <a:gd name="T32" fmla="*/ 176 w 11649"/>
                        <a:gd name="T33" fmla="*/ 1 h 1652"/>
                        <a:gd name="T34" fmla="*/ 138 w 11649"/>
                        <a:gd name="T35" fmla="*/ 9 h 1652"/>
                        <a:gd name="T36" fmla="*/ 103 w 11649"/>
                        <a:gd name="T37" fmla="*/ 24 h 1652"/>
                        <a:gd name="T38" fmla="*/ 71 w 11649"/>
                        <a:gd name="T39" fmla="*/ 45 h 1652"/>
                        <a:gd name="T40" fmla="*/ 45 w 11649"/>
                        <a:gd name="T41" fmla="*/ 73 h 1652"/>
                        <a:gd name="T42" fmla="*/ 23 w 11649"/>
                        <a:gd name="T43" fmla="*/ 103 h 1652"/>
                        <a:gd name="T44" fmla="*/ 8 w 11649"/>
                        <a:gd name="T45" fmla="*/ 138 h 1652"/>
                        <a:gd name="T46" fmla="*/ 1 w 11649"/>
                        <a:gd name="T47" fmla="*/ 177 h 1652"/>
                        <a:gd name="T48" fmla="*/ 1 w 11649"/>
                        <a:gd name="T49" fmla="*/ 217 h 1652"/>
                        <a:gd name="T50" fmla="*/ 8 w 11649"/>
                        <a:gd name="T51" fmla="*/ 255 h 1652"/>
                        <a:gd name="T52" fmla="*/ 23 w 11649"/>
                        <a:gd name="T53" fmla="*/ 290 h 1652"/>
                        <a:gd name="T54" fmla="*/ 45 w 11649"/>
                        <a:gd name="T55" fmla="*/ 322 h 1652"/>
                        <a:gd name="T56" fmla="*/ 71 w 11649"/>
                        <a:gd name="T57" fmla="*/ 348 h 1652"/>
                        <a:gd name="T58" fmla="*/ 103 w 11649"/>
                        <a:gd name="T59" fmla="*/ 370 h 1652"/>
                        <a:gd name="T60" fmla="*/ 138 w 11649"/>
                        <a:gd name="T61" fmla="*/ 385 h 1652"/>
                        <a:gd name="T62" fmla="*/ 176 w 11649"/>
                        <a:gd name="T63" fmla="*/ 392 h 1652"/>
                        <a:gd name="T64" fmla="*/ 10884 w 11649"/>
                        <a:gd name="T65" fmla="*/ 393 h 1652"/>
                        <a:gd name="T66" fmla="*/ 10890 w 11649"/>
                        <a:gd name="T67" fmla="*/ 397 h 1652"/>
                        <a:gd name="T68" fmla="*/ 10899 w 11649"/>
                        <a:gd name="T69" fmla="*/ 404 h 1652"/>
                        <a:gd name="T70" fmla="*/ 10910 w 11649"/>
                        <a:gd name="T71" fmla="*/ 420 h 1652"/>
                        <a:gd name="T72" fmla="*/ 10921 w 11649"/>
                        <a:gd name="T73" fmla="*/ 441 h 1652"/>
                        <a:gd name="T74" fmla="*/ 10973 w 11649"/>
                        <a:gd name="T75" fmla="*/ 608 h 1652"/>
                        <a:gd name="T76" fmla="*/ 11092 w 11649"/>
                        <a:gd name="T77" fmla="*/ 978 h 1652"/>
                        <a:gd name="T78" fmla="*/ 11210 w 11649"/>
                        <a:gd name="T79" fmla="*/ 1347 h 1652"/>
                        <a:gd name="T80" fmla="*/ 11264 w 11649"/>
                        <a:gd name="T81" fmla="*/ 1515 h 1652"/>
                        <a:gd name="T82" fmla="*/ 11272 w 11649"/>
                        <a:gd name="T83" fmla="*/ 1534 h 1652"/>
                        <a:gd name="T84" fmla="*/ 11290 w 11649"/>
                        <a:gd name="T85" fmla="*/ 1569 h 1652"/>
                        <a:gd name="T86" fmla="*/ 11316 w 11649"/>
                        <a:gd name="T87" fmla="*/ 1597 h 1652"/>
                        <a:gd name="T88" fmla="*/ 11345 w 11649"/>
                        <a:gd name="T89" fmla="*/ 1620 h 1652"/>
                        <a:gd name="T90" fmla="*/ 11379 w 11649"/>
                        <a:gd name="T91" fmla="*/ 1638 h 1652"/>
                        <a:gd name="T92" fmla="*/ 11415 w 11649"/>
                        <a:gd name="T93" fmla="*/ 1649 h 1652"/>
                        <a:gd name="T94" fmla="*/ 11454 w 11649"/>
                        <a:gd name="T95" fmla="*/ 1652 h 1652"/>
                        <a:gd name="T96" fmla="*/ 11492 w 11649"/>
                        <a:gd name="T97" fmla="*/ 1648 h 1652"/>
                        <a:gd name="T98" fmla="*/ 11531 w 11649"/>
                        <a:gd name="T99" fmla="*/ 1636 h 1652"/>
                        <a:gd name="T100" fmla="*/ 11565 w 11649"/>
                        <a:gd name="T101" fmla="*/ 1617 h 1652"/>
                        <a:gd name="T102" fmla="*/ 11594 w 11649"/>
                        <a:gd name="T103" fmla="*/ 1592 h 1652"/>
                        <a:gd name="T104" fmla="*/ 11617 w 11649"/>
                        <a:gd name="T105" fmla="*/ 1562 h 1652"/>
                        <a:gd name="T106" fmla="*/ 11635 w 11649"/>
                        <a:gd name="T107" fmla="*/ 1528 h 1652"/>
                        <a:gd name="T108" fmla="*/ 11646 w 11649"/>
                        <a:gd name="T109" fmla="*/ 1492 h 1652"/>
                        <a:gd name="T110" fmla="*/ 11649 w 11649"/>
                        <a:gd name="T111" fmla="*/ 1454 h 1652"/>
                        <a:gd name="T112" fmla="*/ 11645 w 11649"/>
                        <a:gd name="T113" fmla="*/ 1414 h 16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11649" h="1652">
                          <a:moveTo>
                            <a:pt x="11640" y="1396"/>
                          </a:moveTo>
                          <a:lnTo>
                            <a:pt x="11295" y="319"/>
                          </a:lnTo>
                          <a:lnTo>
                            <a:pt x="11288" y="301"/>
                          </a:lnTo>
                          <a:lnTo>
                            <a:pt x="11282" y="284"/>
                          </a:lnTo>
                          <a:lnTo>
                            <a:pt x="11274" y="266"/>
                          </a:lnTo>
                          <a:lnTo>
                            <a:pt x="11266" y="250"/>
                          </a:lnTo>
                          <a:lnTo>
                            <a:pt x="11248" y="218"/>
                          </a:lnTo>
                          <a:lnTo>
                            <a:pt x="11229" y="189"/>
                          </a:lnTo>
                          <a:lnTo>
                            <a:pt x="11218" y="174"/>
                          </a:lnTo>
                          <a:lnTo>
                            <a:pt x="11207" y="160"/>
                          </a:lnTo>
                          <a:lnTo>
                            <a:pt x="11196" y="147"/>
                          </a:lnTo>
                          <a:lnTo>
                            <a:pt x="11184" y="134"/>
                          </a:lnTo>
                          <a:lnTo>
                            <a:pt x="11172" y="122"/>
                          </a:lnTo>
                          <a:lnTo>
                            <a:pt x="11159" y="110"/>
                          </a:lnTo>
                          <a:lnTo>
                            <a:pt x="11146" y="99"/>
                          </a:lnTo>
                          <a:lnTo>
                            <a:pt x="11132" y="88"/>
                          </a:lnTo>
                          <a:lnTo>
                            <a:pt x="11119" y="78"/>
                          </a:lnTo>
                          <a:lnTo>
                            <a:pt x="11105" y="68"/>
                          </a:lnTo>
                          <a:lnTo>
                            <a:pt x="11091" y="59"/>
                          </a:lnTo>
                          <a:lnTo>
                            <a:pt x="11076" y="51"/>
                          </a:lnTo>
                          <a:lnTo>
                            <a:pt x="11061" y="43"/>
                          </a:lnTo>
                          <a:lnTo>
                            <a:pt x="11046" y="35"/>
                          </a:lnTo>
                          <a:lnTo>
                            <a:pt x="11030" y="29"/>
                          </a:lnTo>
                          <a:lnTo>
                            <a:pt x="11015" y="23"/>
                          </a:lnTo>
                          <a:lnTo>
                            <a:pt x="11000" y="18"/>
                          </a:lnTo>
                          <a:lnTo>
                            <a:pt x="10983" y="14"/>
                          </a:lnTo>
                          <a:lnTo>
                            <a:pt x="10967" y="9"/>
                          </a:lnTo>
                          <a:lnTo>
                            <a:pt x="10950" y="6"/>
                          </a:lnTo>
                          <a:lnTo>
                            <a:pt x="10934" y="4"/>
                          </a:lnTo>
                          <a:lnTo>
                            <a:pt x="10917" y="3"/>
                          </a:lnTo>
                          <a:lnTo>
                            <a:pt x="10901" y="1"/>
                          </a:lnTo>
                          <a:lnTo>
                            <a:pt x="10884" y="0"/>
                          </a:lnTo>
                          <a:lnTo>
                            <a:pt x="197" y="0"/>
                          </a:lnTo>
                          <a:lnTo>
                            <a:pt x="176" y="1"/>
                          </a:lnTo>
                          <a:lnTo>
                            <a:pt x="157" y="5"/>
                          </a:lnTo>
                          <a:lnTo>
                            <a:pt x="138" y="9"/>
                          </a:lnTo>
                          <a:lnTo>
                            <a:pt x="120" y="16"/>
                          </a:lnTo>
                          <a:lnTo>
                            <a:pt x="103" y="24"/>
                          </a:lnTo>
                          <a:lnTo>
                            <a:pt x="86" y="34"/>
                          </a:lnTo>
                          <a:lnTo>
                            <a:pt x="71" y="45"/>
                          </a:lnTo>
                          <a:lnTo>
                            <a:pt x="57" y="58"/>
                          </a:lnTo>
                          <a:lnTo>
                            <a:pt x="45" y="73"/>
                          </a:lnTo>
                          <a:lnTo>
                            <a:pt x="34" y="87"/>
                          </a:lnTo>
                          <a:lnTo>
                            <a:pt x="23" y="103"/>
                          </a:lnTo>
                          <a:lnTo>
                            <a:pt x="15" y="121"/>
                          </a:lnTo>
                          <a:lnTo>
                            <a:pt x="8" y="138"/>
                          </a:lnTo>
                          <a:lnTo>
                            <a:pt x="4" y="158"/>
                          </a:lnTo>
                          <a:lnTo>
                            <a:pt x="1" y="177"/>
                          </a:lnTo>
                          <a:lnTo>
                            <a:pt x="0" y="197"/>
                          </a:lnTo>
                          <a:lnTo>
                            <a:pt x="1" y="217"/>
                          </a:lnTo>
                          <a:lnTo>
                            <a:pt x="4" y="237"/>
                          </a:lnTo>
                          <a:lnTo>
                            <a:pt x="8" y="255"/>
                          </a:lnTo>
                          <a:lnTo>
                            <a:pt x="15" y="274"/>
                          </a:lnTo>
                          <a:lnTo>
                            <a:pt x="23" y="290"/>
                          </a:lnTo>
                          <a:lnTo>
                            <a:pt x="34" y="307"/>
                          </a:lnTo>
                          <a:lnTo>
                            <a:pt x="45" y="322"/>
                          </a:lnTo>
                          <a:lnTo>
                            <a:pt x="57" y="336"/>
                          </a:lnTo>
                          <a:lnTo>
                            <a:pt x="71" y="348"/>
                          </a:lnTo>
                          <a:lnTo>
                            <a:pt x="86" y="360"/>
                          </a:lnTo>
                          <a:lnTo>
                            <a:pt x="103" y="370"/>
                          </a:lnTo>
                          <a:lnTo>
                            <a:pt x="120" y="378"/>
                          </a:lnTo>
                          <a:lnTo>
                            <a:pt x="138" y="385"/>
                          </a:lnTo>
                          <a:lnTo>
                            <a:pt x="157" y="390"/>
                          </a:lnTo>
                          <a:lnTo>
                            <a:pt x="176" y="392"/>
                          </a:lnTo>
                          <a:lnTo>
                            <a:pt x="197" y="393"/>
                          </a:lnTo>
                          <a:lnTo>
                            <a:pt x="10884" y="393"/>
                          </a:lnTo>
                          <a:lnTo>
                            <a:pt x="10885" y="394"/>
                          </a:lnTo>
                          <a:lnTo>
                            <a:pt x="10890" y="397"/>
                          </a:lnTo>
                          <a:lnTo>
                            <a:pt x="10894" y="400"/>
                          </a:lnTo>
                          <a:lnTo>
                            <a:pt x="10899" y="404"/>
                          </a:lnTo>
                          <a:lnTo>
                            <a:pt x="10904" y="411"/>
                          </a:lnTo>
                          <a:lnTo>
                            <a:pt x="10910" y="420"/>
                          </a:lnTo>
                          <a:lnTo>
                            <a:pt x="10915" y="429"/>
                          </a:lnTo>
                          <a:lnTo>
                            <a:pt x="10921" y="441"/>
                          </a:lnTo>
                          <a:lnTo>
                            <a:pt x="10935" y="487"/>
                          </a:lnTo>
                          <a:lnTo>
                            <a:pt x="10973" y="608"/>
                          </a:lnTo>
                          <a:lnTo>
                            <a:pt x="11029" y="780"/>
                          </a:lnTo>
                          <a:lnTo>
                            <a:pt x="11092" y="978"/>
                          </a:lnTo>
                          <a:lnTo>
                            <a:pt x="11155" y="1175"/>
                          </a:lnTo>
                          <a:lnTo>
                            <a:pt x="11210" y="1347"/>
                          </a:lnTo>
                          <a:lnTo>
                            <a:pt x="11250" y="1469"/>
                          </a:lnTo>
                          <a:lnTo>
                            <a:pt x="11264" y="1515"/>
                          </a:lnTo>
                          <a:lnTo>
                            <a:pt x="11264" y="1515"/>
                          </a:lnTo>
                          <a:lnTo>
                            <a:pt x="11272" y="1534"/>
                          </a:lnTo>
                          <a:lnTo>
                            <a:pt x="11281" y="1551"/>
                          </a:lnTo>
                          <a:lnTo>
                            <a:pt x="11290" y="1569"/>
                          </a:lnTo>
                          <a:lnTo>
                            <a:pt x="11302" y="1583"/>
                          </a:lnTo>
                          <a:lnTo>
                            <a:pt x="11316" y="1597"/>
                          </a:lnTo>
                          <a:lnTo>
                            <a:pt x="11330" y="1609"/>
                          </a:lnTo>
                          <a:lnTo>
                            <a:pt x="11345" y="1620"/>
                          </a:lnTo>
                          <a:lnTo>
                            <a:pt x="11362" y="1630"/>
                          </a:lnTo>
                          <a:lnTo>
                            <a:pt x="11379" y="1638"/>
                          </a:lnTo>
                          <a:lnTo>
                            <a:pt x="11397" y="1644"/>
                          </a:lnTo>
                          <a:lnTo>
                            <a:pt x="11415" y="1649"/>
                          </a:lnTo>
                          <a:lnTo>
                            <a:pt x="11434" y="1651"/>
                          </a:lnTo>
                          <a:lnTo>
                            <a:pt x="11454" y="1652"/>
                          </a:lnTo>
                          <a:lnTo>
                            <a:pt x="11474" y="1651"/>
                          </a:lnTo>
                          <a:lnTo>
                            <a:pt x="11492" y="1648"/>
                          </a:lnTo>
                          <a:lnTo>
                            <a:pt x="11512" y="1642"/>
                          </a:lnTo>
                          <a:lnTo>
                            <a:pt x="11531" y="1636"/>
                          </a:lnTo>
                          <a:lnTo>
                            <a:pt x="11548" y="1627"/>
                          </a:lnTo>
                          <a:lnTo>
                            <a:pt x="11565" y="1617"/>
                          </a:lnTo>
                          <a:lnTo>
                            <a:pt x="11580" y="1605"/>
                          </a:lnTo>
                          <a:lnTo>
                            <a:pt x="11594" y="1592"/>
                          </a:lnTo>
                          <a:lnTo>
                            <a:pt x="11606" y="1577"/>
                          </a:lnTo>
                          <a:lnTo>
                            <a:pt x="11617" y="1562"/>
                          </a:lnTo>
                          <a:lnTo>
                            <a:pt x="11627" y="1546"/>
                          </a:lnTo>
                          <a:lnTo>
                            <a:pt x="11635" y="1528"/>
                          </a:lnTo>
                          <a:lnTo>
                            <a:pt x="11641" y="1511"/>
                          </a:lnTo>
                          <a:lnTo>
                            <a:pt x="11646" y="1492"/>
                          </a:lnTo>
                          <a:lnTo>
                            <a:pt x="11648" y="1474"/>
                          </a:lnTo>
                          <a:lnTo>
                            <a:pt x="11649" y="1454"/>
                          </a:lnTo>
                          <a:lnTo>
                            <a:pt x="11648" y="1434"/>
                          </a:lnTo>
                          <a:lnTo>
                            <a:pt x="11645" y="1414"/>
                          </a:lnTo>
                          <a:lnTo>
                            <a:pt x="11640" y="139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47" name="Freeform 711"/>
                    <p:cNvSpPr>
                      <a:spLocks/>
                    </p:cNvSpPr>
                    <p:nvPr/>
                  </p:nvSpPr>
                  <p:spPr bwMode="auto">
                    <a:xfrm flipH="1">
                      <a:off x="4397" y="3585"/>
                      <a:ext cx="2097" cy="381"/>
                    </a:xfrm>
                    <a:custGeom>
                      <a:avLst/>
                      <a:gdLst>
                        <a:gd name="T0" fmla="*/ 12229 w 12466"/>
                        <a:gd name="T1" fmla="*/ 1527 h 2195"/>
                        <a:gd name="T2" fmla="*/ 12174 w 12466"/>
                        <a:gd name="T3" fmla="*/ 1548 h 2195"/>
                        <a:gd name="T4" fmla="*/ 12129 w 12466"/>
                        <a:gd name="T5" fmla="*/ 1581 h 2195"/>
                        <a:gd name="T6" fmla="*/ 12095 w 12466"/>
                        <a:gd name="T7" fmla="*/ 1627 h 2195"/>
                        <a:gd name="T8" fmla="*/ 12075 w 12466"/>
                        <a:gd name="T9" fmla="*/ 1680 h 2195"/>
                        <a:gd name="T10" fmla="*/ 12071 w 12466"/>
                        <a:gd name="T11" fmla="*/ 1801 h 2195"/>
                        <a:gd name="T12" fmla="*/ 395 w 12466"/>
                        <a:gd name="T13" fmla="*/ 1715 h 2195"/>
                        <a:gd name="T14" fmla="*/ 395 w 12466"/>
                        <a:gd name="T15" fmla="*/ 1586 h 2195"/>
                        <a:gd name="T16" fmla="*/ 394 w 12466"/>
                        <a:gd name="T17" fmla="*/ 1490 h 2195"/>
                        <a:gd name="T18" fmla="*/ 503 w 12466"/>
                        <a:gd name="T19" fmla="*/ 1154 h 2195"/>
                        <a:gd name="T20" fmla="*/ 681 w 12466"/>
                        <a:gd name="T21" fmla="*/ 611 h 2195"/>
                        <a:gd name="T22" fmla="*/ 804 w 12466"/>
                        <a:gd name="T23" fmla="*/ 239 h 2195"/>
                        <a:gd name="T24" fmla="*/ 808 w 12466"/>
                        <a:gd name="T25" fmla="*/ 181 h 2195"/>
                        <a:gd name="T26" fmla="*/ 796 w 12466"/>
                        <a:gd name="T27" fmla="*/ 126 h 2195"/>
                        <a:gd name="T28" fmla="*/ 767 w 12466"/>
                        <a:gd name="T29" fmla="*/ 77 h 2195"/>
                        <a:gd name="T30" fmla="*/ 726 w 12466"/>
                        <a:gd name="T31" fmla="*/ 38 h 2195"/>
                        <a:gd name="T32" fmla="*/ 674 w 12466"/>
                        <a:gd name="T33" fmla="*/ 10 h 2195"/>
                        <a:gd name="T34" fmla="*/ 616 w 12466"/>
                        <a:gd name="T35" fmla="*/ 0 h 2195"/>
                        <a:gd name="T36" fmla="*/ 559 w 12466"/>
                        <a:gd name="T37" fmla="*/ 8 h 2195"/>
                        <a:gd name="T38" fmla="*/ 507 w 12466"/>
                        <a:gd name="T39" fmla="*/ 31 h 2195"/>
                        <a:gd name="T40" fmla="*/ 463 w 12466"/>
                        <a:gd name="T41" fmla="*/ 67 h 2195"/>
                        <a:gd name="T42" fmla="*/ 431 w 12466"/>
                        <a:gd name="T43" fmla="*/ 116 h 2195"/>
                        <a:gd name="T44" fmla="*/ 181 w 12466"/>
                        <a:gd name="T45" fmla="*/ 868 h 2195"/>
                        <a:gd name="T46" fmla="*/ 25 w 12466"/>
                        <a:gd name="T47" fmla="*/ 1352 h 2195"/>
                        <a:gd name="T48" fmla="*/ 1 w 12466"/>
                        <a:gd name="T49" fmla="*/ 1449 h 2195"/>
                        <a:gd name="T50" fmla="*/ 0 w 12466"/>
                        <a:gd name="T51" fmla="*/ 1455 h 2195"/>
                        <a:gd name="T52" fmla="*/ 0 w 12466"/>
                        <a:gd name="T53" fmla="*/ 1461 h 2195"/>
                        <a:gd name="T54" fmla="*/ 2 w 12466"/>
                        <a:gd name="T55" fmla="*/ 1928 h 2195"/>
                        <a:gd name="T56" fmla="*/ 4 w 12466"/>
                        <a:gd name="T57" fmla="*/ 1968 h 2195"/>
                        <a:gd name="T58" fmla="*/ 13 w 12466"/>
                        <a:gd name="T59" fmla="*/ 2008 h 2195"/>
                        <a:gd name="T60" fmla="*/ 27 w 12466"/>
                        <a:gd name="T61" fmla="*/ 2044 h 2195"/>
                        <a:gd name="T62" fmla="*/ 47 w 12466"/>
                        <a:gd name="T63" fmla="*/ 2079 h 2195"/>
                        <a:gd name="T64" fmla="*/ 71 w 12466"/>
                        <a:gd name="T65" fmla="*/ 2110 h 2195"/>
                        <a:gd name="T66" fmla="*/ 100 w 12466"/>
                        <a:gd name="T67" fmla="*/ 2137 h 2195"/>
                        <a:gd name="T68" fmla="*/ 140 w 12466"/>
                        <a:gd name="T69" fmla="*/ 2164 h 2195"/>
                        <a:gd name="T70" fmla="*/ 210 w 12466"/>
                        <a:gd name="T71" fmla="*/ 2189 h 2195"/>
                        <a:gd name="T72" fmla="*/ 247 w 12466"/>
                        <a:gd name="T73" fmla="*/ 2194 h 2195"/>
                        <a:gd name="T74" fmla="*/ 12220 w 12466"/>
                        <a:gd name="T75" fmla="*/ 2194 h 2195"/>
                        <a:gd name="T76" fmla="*/ 12257 w 12466"/>
                        <a:gd name="T77" fmla="*/ 2189 h 2195"/>
                        <a:gd name="T78" fmla="*/ 12327 w 12466"/>
                        <a:gd name="T79" fmla="*/ 2164 h 2195"/>
                        <a:gd name="T80" fmla="*/ 12387 w 12466"/>
                        <a:gd name="T81" fmla="*/ 2119 h 2195"/>
                        <a:gd name="T82" fmla="*/ 12412 w 12466"/>
                        <a:gd name="T83" fmla="*/ 2090 h 2195"/>
                        <a:gd name="T84" fmla="*/ 12445 w 12466"/>
                        <a:gd name="T85" fmla="*/ 2032 h 2195"/>
                        <a:gd name="T86" fmla="*/ 12457 w 12466"/>
                        <a:gd name="T87" fmla="*/ 1994 h 2195"/>
                        <a:gd name="T88" fmla="*/ 12464 w 12466"/>
                        <a:gd name="T89" fmla="*/ 1954 h 2195"/>
                        <a:gd name="T90" fmla="*/ 12466 w 12466"/>
                        <a:gd name="T91" fmla="*/ 1720 h 2195"/>
                        <a:gd name="T92" fmla="*/ 12457 w 12466"/>
                        <a:gd name="T93" fmla="*/ 1662 h 2195"/>
                        <a:gd name="T94" fmla="*/ 12432 w 12466"/>
                        <a:gd name="T95" fmla="*/ 1610 h 2195"/>
                        <a:gd name="T96" fmla="*/ 12393 w 12466"/>
                        <a:gd name="T97" fmla="*/ 1569 h 2195"/>
                        <a:gd name="T98" fmla="*/ 12345 w 12466"/>
                        <a:gd name="T99" fmla="*/ 1539 h 2195"/>
                        <a:gd name="T100" fmla="*/ 12288 w 12466"/>
                        <a:gd name="T101" fmla="*/ 1525 h 21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12466" h="2195">
                          <a:moveTo>
                            <a:pt x="12268" y="1524"/>
                          </a:moveTo>
                          <a:lnTo>
                            <a:pt x="12249" y="1525"/>
                          </a:lnTo>
                          <a:lnTo>
                            <a:pt x="12229" y="1527"/>
                          </a:lnTo>
                          <a:lnTo>
                            <a:pt x="12210" y="1533"/>
                          </a:lnTo>
                          <a:lnTo>
                            <a:pt x="12192" y="1539"/>
                          </a:lnTo>
                          <a:lnTo>
                            <a:pt x="12174" y="1548"/>
                          </a:lnTo>
                          <a:lnTo>
                            <a:pt x="12159" y="1557"/>
                          </a:lnTo>
                          <a:lnTo>
                            <a:pt x="12143" y="1569"/>
                          </a:lnTo>
                          <a:lnTo>
                            <a:pt x="12129" y="1581"/>
                          </a:lnTo>
                          <a:lnTo>
                            <a:pt x="12116" y="1595"/>
                          </a:lnTo>
                          <a:lnTo>
                            <a:pt x="12105" y="1610"/>
                          </a:lnTo>
                          <a:lnTo>
                            <a:pt x="12095" y="1627"/>
                          </a:lnTo>
                          <a:lnTo>
                            <a:pt x="12087" y="1644"/>
                          </a:lnTo>
                          <a:lnTo>
                            <a:pt x="12080" y="1662"/>
                          </a:lnTo>
                          <a:lnTo>
                            <a:pt x="12075" y="1680"/>
                          </a:lnTo>
                          <a:lnTo>
                            <a:pt x="12072" y="1700"/>
                          </a:lnTo>
                          <a:lnTo>
                            <a:pt x="12071" y="1720"/>
                          </a:lnTo>
                          <a:lnTo>
                            <a:pt x="12071" y="1801"/>
                          </a:lnTo>
                          <a:lnTo>
                            <a:pt x="395" y="1801"/>
                          </a:lnTo>
                          <a:lnTo>
                            <a:pt x="395" y="1759"/>
                          </a:lnTo>
                          <a:lnTo>
                            <a:pt x="395" y="1715"/>
                          </a:lnTo>
                          <a:lnTo>
                            <a:pt x="395" y="1672"/>
                          </a:lnTo>
                          <a:lnTo>
                            <a:pt x="395" y="1628"/>
                          </a:lnTo>
                          <a:lnTo>
                            <a:pt x="395" y="1586"/>
                          </a:lnTo>
                          <a:lnTo>
                            <a:pt x="394" y="1549"/>
                          </a:lnTo>
                          <a:lnTo>
                            <a:pt x="394" y="1516"/>
                          </a:lnTo>
                          <a:lnTo>
                            <a:pt x="394" y="1490"/>
                          </a:lnTo>
                          <a:lnTo>
                            <a:pt x="417" y="1417"/>
                          </a:lnTo>
                          <a:lnTo>
                            <a:pt x="454" y="1302"/>
                          </a:lnTo>
                          <a:lnTo>
                            <a:pt x="503" y="1154"/>
                          </a:lnTo>
                          <a:lnTo>
                            <a:pt x="559" y="984"/>
                          </a:lnTo>
                          <a:lnTo>
                            <a:pt x="619" y="799"/>
                          </a:lnTo>
                          <a:lnTo>
                            <a:pt x="681" y="611"/>
                          </a:lnTo>
                          <a:lnTo>
                            <a:pt x="743" y="427"/>
                          </a:lnTo>
                          <a:lnTo>
                            <a:pt x="799" y="259"/>
                          </a:lnTo>
                          <a:lnTo>
                            <a:pt x="804" y="239"/>
                          </a:lnTo>
                          <a:lnTo>
                            <a:pt x="808" y="220"/>
                          </a:lnTo>
                          <a:lnTo>
                            <a:pt x="809" y="201"/>
                          </a:lnTo>
                          <a:lnTo>
                            <a:pt x="808" y="181"/>
                          </a:lnTo>
                          <a:lnTo>
                            <a:pt x="805" y="162"/>
                          </a:lnTo>
                          <a:lnTo>
                            <a:pt x="801" y="144"/>
                          </a:lnTo>
                          <a:lnTo>
                            <a:pt x="796" y="126"/>
                          </a:lnTo>
                          <a:lnTo>
                            <a:pt x="788" y="109"/>
                          </a:lnTo>
                          <a:lnTo>
                            <a:pt x="778" y="92"/>
                          </a:lnTo>
                          <a:lnTo>
                            <a:pt x="767" y="77"/>
                          </a:lnTo>
                          <a:lnTo>
                            <a:pt x="755" y="63"/>
                          </a:lnTo>
                          <a:lnTo>
                            <a:pt x="742" y="50"/>
                          </a:lnTo>
                          <a:lnTo>
                            <a:pt x="726" y="38"/>
                          </a:lnTo>
                          <a:lnTo>
                            <a:pt x="710" y="27"/>
                          </a:lnTo>
                          <a:lnTo>
                            <a:pt x="692" y="18"/>
                          </a:lnTo>
                          <a:lnTo>
                            <a:pt x="674" y="10"/>
                          </a:lnTo>
                          <a:lnTo>
                            <a:pt x="654" y="5"/>
                          </a:lnTo>
                          <a:lnTo>
                            <a:pt x="634" y="1"/>
                          </a:lnTo>
                          <a:lnTo>
                            <a:pt x="616" y="0"/>
                          </a:lnTo>
                          <a:lnTo>
                            <a:pt x="596" y="1"/>
                          </a:lnTo>
                          <a:lnTo>
                            <a:pt x="577" y="4"/>
                          </a:lnTo>
                          <a:lnTo>
                            <a:pt x="559" y="8"/>
                          </a:lnTo>
                          <a:lnTo>
                            <a:pt x="540" y="13"/>
                          </a:lnTo>
                          <a:lnTo>
                            <a:pt x="523" y="21"/>
                          </a:lnTo>
                          <a:lnTo>
                            <a:pt x="507" y="31"/>
                          </a:lnTo>
                          <a:lnTo>
                            <a:pt x="492" y="41"/>
                          </a:lnTo>
                          <a:lnTo>
                            <a:pt x="476" y="54"/>
                          </a:lnTo>
                          <a:lnTo>
                            <a:pt x="463" y="67"/>
                          </a:lnTo>
                          <a:lnTo>
                            <a:pt x="451" y="82"/>
                          </a:lnTo>
                          <a:lnTo>
                            <a:pt x="441" y="99"/>
                          </a:lnTo>
                          <a:lnTo>
                            <a:pt x="431" y="116"/>
                          </a:lnTo>
                          <a:lnTo>
                            <a:pt x="425" y="135"/>
                          </a:lnTo>
                          <a:lnTo>
                            <a:pt x="285" y="553"/>
                          </a:lnTo>
                          <a:lnTo>
                            <a:pt x="181" y="868"/>
                          </a:lnTo>
                          <a:lnTo>
                            <a:pt x="106" y="1097"/>
                          </a:lnTo>
                          <a:lnTo>
                            <a:pt x="56" y="1253"/>
                          </a:lnTo>
                          <a:lnTo>
                            <a:pt x="25" y="1352"/>
                          </a:lnTo>
                          <a:lnTo>
                            <a:pt x="9" y="1408"/>
                          </a:lnTo>
                          <a:lnTo>
                            <a:pt x="2" y="1435"/>
                          </a:lnTo>
                          <a:lnTo>
                            <a:pt x="1" y="1449"/>
                          </a:lnTo>
                          <a:lnTo>
                            <a:pt x="0" y="1450"/>
                          </a:lnTo>
                          <a:lnTo>
                            <a:pt x="0" y="1453"/>
                          </a:lnTo>
                          <a:lnTo>
                            <a:pt x="0" y="1455"/>
                          </a:lnTo>
                          <a:lnTo>
                            <a:pt x="0" y="1457"/>
                          </a:lnTo>
                          <a:lnTo>
                            <a:pt x="0" y="1459"/>
                          </a:lnTo>
                          <a:lnTo>
                            <a:pt x="0" y="1461"/>
                          </a:lnTo>
                          <a:lnTo>
                            <a:pt x="0" y="1463"/>
                          </a:lnTo>
                          <a:lnTo>
                            <a:pt x="0" y="1465"/>
                          </a:lnTo>
                          <a:lnTo>
                            <a:pt x="2" y="1928"/>
                          </a:lnTo>
                          <a:lnTo>
                            <a:pt x="2" y="1942"/>
                          </a:lnTo>
                          <a:lnTo>
                            <a:pt x="3" y="1955"/>
                          </a:lnTo>
                          <a:lnTo>
                            <a:pt x="4" y="1968"/>
                          </a:lnTo>
                          <a:lnTo>
                            <a:pt x="7" y="1981"/>
                          </a:lnTo>
                          <a:lnTo>
                            <a:pt x="10" y="1994"/>
                          </a:lnTo>
                          <a:lnTo>
                            <a:pt x="13" y="2008"/>
                          </a:lnTo>
                          <a:lnTo>
                            <a:pt x="18" y="2020"/>
                          </a:lnTo>
                          <a:lnTo>
                            <a:pt x="22" y="2032"/>
                          </a:lnTo>
                          <a:lnTo>
                            <a:pt x="27" y="2044"/>
                          </a:lnTo>
                          <a:lnTo>
                            <a:pt x="34" y="2056"/>
                          </a:lnTo>
                          <a:lnTo>
                            <a:pt x="41" y="2068"/>
                          </a:lnTo>
                          <a:lnTo>
                            <a:pt x="47" y="2079"/>
                          </a:lnTo>
                          <a:lnTo>
                            <a:pt x="55" y="2090"/>
                          </a:lnTo>
                          <a:lnTo>
                            <a:pt x="63" y="2101"/>
                          </a:lnTo>
                          <a:lnTo>
                            <a:pt x="71" y="2110"/>
                          </a:lnTo>
                          <a:lnTo>
                            <a:pt x="81" y="2119"/>
                          </a:lnTo>
                          <a:lnTo>
                            <a:pt x="90" y="2128"/>
                          </a:lnTo>
                          <a:lnTo>
                            <a:pt x="100" y="2137"/>
                          </a:lnTo>
                          <a:lnTo>
                            <a:pt x="110" y="2144"/>
                          </a:lnTo>
                          <a:lnTo>
                            <a:pt x="120" y="2152"/>
                          </a:lnTo>
                          <a:lnTo>
                            <a:pt x="140" y="2164"/>
                          </a:lnTo>
                          <a:lnTo>
                            <a:pt x="163" y="2175"/>
                          </a:lnTo>
                          <a:lnTo>
                            <a:pt x="187" y="2184"/>
                          </a:lnTo>
                          <a:lnTo>
                            <a:pt x="210" y="2189"/>
                          </a:lnTo>
                          <a:lnTo>
                            <a:pt x="223" y="2191"/>
                          </a:lnTo>
                          <a:lnTo>
                            <a:pt x="235" y="2194"/>
                          </a:lnTo>
                          <a:lnTo>
                            <a:pt x="247" y="2194"/>
                          </a:lnTo>
                          <a:lnTo>
                            <a:pt x="260" y="2195"/>
                          </a:lnTo>
                          <a:lnTo>
                            <a:pt x="12208" y="2195"/>
                          </a:lnTo>
                          <a:lnTo>
                            <a:pt x="12220" y="2194"/>
                          </a:lnTo>
                          <a:lnTo>
                            <a:pt x="12232" y="2194"/>
                          </a:lnTo>
                          <a:lnTo>
                            <a:pt x="12245" y="2191"/>
                          </a:lnTo>
                          <a:lnTo>
                            <a:pt x="12257" y="2189"/>
                          </a:lnTo>
                          <a:lnTo>
                            <a:pt x="12282" y="2184"/>
                          </a:lnTo>
                          <a:lnTo>
                            <a:pt x="12305" y="2175"/>
                          </a:lnTo>
                          <a:lnTo>
                            <a:pt x="12327" y="2164"/>
                          </a:lnTo>
                          <a:lnTo>
                            <a:pt x="12347" y="2152"/>
                          </a:lnTo>
                          <a:lnTo>
                            <a:pt x="12368" y="2137"/>
                          </a:lnTo>
                          <a:lnTo>
                            <a:pt x="12387" y="2119"/>
                          </a:lnTo>
                          <a:lnTo>
                            <a:pt x="12396" y="2110"/>
                          </a:lnTo>
                          <a:lnTo>
                            <a:pt x="12404" y="2101"/>
                          </a:lnTo>
                          <a:lnTo>
                            <a:pt x="12412" y="2090"/>
                          </a:lnTo>
                          <a:lnTo>
                            <a:pt x="12420" y="2079"/>
                          </a:lnTo>
                          <a:lnTo>
                            <a:pt x="12434" y="2056"/>
                          </a:lnTo>
                          <a:lnTo>
                            <a:pt x="12445" y="2032"/>
                          </a:lnTo>
                          <a:lnTo>
                            <a:pt x="12449" y="2020"/>
                          </a:lnTo>
                          <a:lnTo>
                            <a:pt x="12454" y="2006"/>
                          </a:lnTo>
                          <a:lnTo>
                            <a:pt x="12457" y="1994"/>
                          </a:lnTo>
                          <a:lnTo>
                            <a:pt x="12460" y="1981"/>
                          </a:lnTo>
                          <a:lnTo>
                            <a:pt x="12463" y="1968"/>
                          </a:lnTo>
                          <a:lnTo>
                            <a:pt x="12464" y="1954"/>
                          </a:lnTo>
                          <a:lnTo>
                            <a:pt x="12465" y="1941"/>
                          </a:lnTo>
                          <a:lnTo>
                            <a:pt x="12466" y="1928"/>
                          </a:lnTo>
                          <a:lnTo>
                            <a:pt x="12466" y="1720"/>
                          </a:lnTo>
                          <a:lnTo>
                            <a:pt x="12465" y="1700"/>
                          </a:lnTo>
                          <a:lnTo>
                            <a:pt x="12461" y="1680"/>
                          </a:lnTo>
                          <a:lnTo>
                            <a:pt x="12457" y="1662"/>
                          </a:lnTo>
                          <a:lnTo>
                            <a:pt x="12450" y="1644"/>
                          </a:lnTo>
                          <a:lnTo>
                            <a:pt x="12442" y="1627"/>
                          </a:lnTo>
                          <a:lnTo>
                            <a:pt x="12432" y="1610"/>
                          </a:lnTo>
                          <a:lnTo>
                            <a:pt x="12421" y="1595"/>
                          </a:lnTo>
                          <a:lnTo>
                            <a:pt x="12408" y="1581"/>
                          </a:lnTo>
                          <a:lnTo>
                            <a:pt x="12393" y="1569"/>
                          </a:lnTo>
                          <a:lnTo>
                            <a:pt x="12378" y="1557"/>
                          </a:lnTo>
                          <a:lnTo>
                            <a:pt x="12363" y="1548"/>
                          </a:lnTo>
                          <a:lnTo>
                            <a:pt x="12345" y="1539"/>
                          </a:lnTo>
                          <a:lnTo>
                            <a:pt x="12327" y="1533"/>
                          </a:lnTo>
                          <a:lnTo>
                            <a:pt x="12308" y="1527"/>
                          </a:lnTo>
                          <a:lnTo>
                            <a:pt x="12288" y="1525"/>
                          </a:lnTo>
                          <a:lnTo>
                            <a:pt x="12268" y="1524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48" name="Freeform 712"/>
                    <p:cNvSpPr>
                      <a:spLocks/>
                    </p:cNvSpPr>
                    <p:nvPr/>
                  </p:nvSpPr>
                  <p:spPr bwMode="auto">
                    <a:xfrm flipH="1">
                      <a:off x="4488" y="3832"/>
                      <a:ext cx="1897" cy="29"/>
                    </a:xfrm>
                    <a:custGeom>
                      <a:avLst/>
                      <a:gdLst>
                        <a:gd name="T0" fmla="*/ 11195 w 11279"/>
                        <a:gd name="T1" fmla="*/ 167 h 167"/>
                        <a:gd name="T2" fmla="*/ 11212 w 11279"/>
                        <a:gd name="T3" fmla="*/ 166 h 167"/>
                        <a:gd name="T4" fmla="*/ 11228 w 11279"/>
                        <a:gd name="T5" fmla="*/ 161 h 167"/>
                        <a:gd name="T6" fmla="*/ 11242 w 11279"/>
                        <a:gd name="T7" fmla="*/ 153 h 167"/>
                        <a:gd name="T8" fmla="*/ 11254 w 11279"/>
                        <a:gd name="T9" fmla="*/ 143 h 167"/>
                        <a:gd name="T10" fmla="*/ 11265 w 11279"/>
                        <a:gd name="T11" fmla="*/ 131 h 167"/>
                        <a:gd name="T12" fmla="*/ 11273 w 11279"/>
                        <a:gd name="T13" fmla="*/ 117 h 167"/>
                        <a:gd name="T14" fmla="*/ 11277 w 11279"/>
                        <a:gd name="T15" fmla="*/ 100 h 167"/>
                        <a:gd name="T16" fmla="*/ 11279 w 11279"/>
                        <a:gd name="T17" fmla="*/ 84 h 167"/>
                        <a:gd name="T18" fmla="*/ 11277 w 11279"/>
                        <a:gd name="T19" fmla="*/ 67 h 167"/>
                        <a:gd name="T20" fmla="*/ 11273 w 11279"/>
                        <a:gd name="T21" fmla="*/ 51 h 167"/>
                        <a:gd name="T22" fmla="*/ 11265 w 11279"/>
                        <a:gd name="T23" fmla="*/ 37 h 167"/>
                        <a:gd name="T24" fmla="*/ 11254 w 11279"/>
                        <a:gd name="T25" fmla="*/ 25 h 167"/>
                        <a:gd name="T26" fmla="*/ 11242 w 11279"/>
                        <a:gd name="T27" fmla="*/ 15 h 167"/>
                        <a:gd name="T28" fmla="*/ 11228 w 11279"/>
                        <a:gd name="T29" fmla="*/ 6 h 167"/>
                        <a:gd name="T30" fmla="*/ 11212 w 11279"/>
                        <a:gd name="T31" fmla="*/ 2 h 167"/>
                        <a:gd name="T32" fmla="*/ 11195 w 11279"/>
                        <a:gd name="T33" fmla="*/ 0 h 167"/>
                        <a:gd name="T34" fmla="*/ 75 w 11279"/>
                        <a:gd name="T35" fmla="*/ 1 h 167"/>
                        <a:gd name="T36" fmla="*/ 59 w 11279"/>
                        <a:gd name="T37" fmla="*/ 4 h 167"/>
                        <a:gd name="T38" fmla="*/ 44 w 11279"/>
                        <a:gd name="T39" fmla="*/ 11 h 167"/>
                        <a:gd name="T40" fmla="*/ 30 w 11279"/>
                        <a:gd name="T41" fmla="*/ 19 h 167"/>
                        <a:gd name="T42" fmla="*/ 19 w 11279"/>
                        <a:gd name="T43" fmla="*/ 30 h 167"/>
                        <a:gd name="T44" fmla="*/ 10 w 11279"/>
                        <a:gd name="T45" fmla="*/ 44 h 167"/>
                        <a:gd name="T46" fmla="*/ 4 w 11279"/>
                        <a:gd name="T47" fmla="*/ 59 h 167"/>
                        <a:gd name="T48" fmla="*/ 1 w 11279"/>
                        <a:gd name="T49" fmla="*/ 75 h 167"/>
                        <a:gd name="T50" fmla="*/ 1 w 11279"/>
                        <a:gd name="T51" fmla="*/ 93 h 167"/>
                        <a:gd name="T52" fmla="*/ 4 w 11279"/>
                        <a:gd name="T53" fmla="*/ 109 h 167"/>
                        <a:gd name="T54" fmla="*/ 10 w 11279"/>
                        <a:gd name="T55" fmla="*/ 123 h 167"/>
                        <a:gd name="T56" fmla="*/ 19 w 11279"/>
                        <a:gd name="T57" fmla="*/ 137 h 167"/>
                        <a:gd name="T58" fmla="*/ 30 w 11279"/>
                        <a:gd name="T59" fmla="*/ 149 h 167"/>
                        <a:gd name="T60" fmla="*/ 44 w 11279"/>
                        <a:gd name="T61" fmla="*/ 157 h 167"/>
                        <a:gd name="T62" fmla="*/ 59 w 11279"/>
                        <a:gd name="T63" fmla="*/ 164 h 167"/>
                        <a:gd name="T64" fmla="*/ 75 w 11279"/>
                        <a:gd name="T65" fmla="*/ 167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1279" h="167">
                          <a:moveTo>
                            <a:pt x="84" y="167"/>
                          </a:moveTo>
                          <a:lnTo>
                            <a:pt x="11195" y="167"/>
                          </a:lnTo>
                          <a:lnTo>
                            <a:pt x="11204" y="167"/>
                          </a:lnTo>
                          <a:lnTo>
                            <a:pt x="11212" y="166"/>
                          </a:lnTo>
                          <a:lnTo>
                            <a:pt x="11220" y="164"/>
                          </a:lnTo>
                          <a:lnTo>
                            <a:pt x="11228" y="161"/>
                          </a:lnTo>
                          <a:lnTo>
                            <a:pt x="11236" y="157"/>
                          </a:lnTo>
                          <a:lnTo>
                            <a:pt x="11242" y="153"/>
                          </a:lnTo>
                          <a:lnTo>
                            <a:pt x="11249" y="149"/>
                          </a:lnTo>
                          <a:lnTo>
                            <a:pt x="11254" y="143"/>
                          </a:lnTo>
                          <a:lnTo>
                            <a:pt x="11260" y="137"/>
                          </a:lnTo>
                          <a:lnTo>
                            <a:pt x="11265" y="131"/>
                          </a:lnTo>
                          <a:lnTo>
                            <a:pt x="11270" y="123"/>
                          </a:lnTo>
                          <a:lnTo>
                            <a:pt x="11273" y="117"/>
                          </a:lnTo>
                          <a:lnTo>
                            <a:pt x="11275" y="109"/>
                          </a:lnTo>
                          <a:lnTo>
                            <a:pt x="11277" y="100"/>
                          </a:lnTo>
                          <a:lnTo>
                            <a:pt x="11278" y="93"/>
                          </a:lnTo>
                          <a:lnTo>
                            <a:pt x="11279" y="84"/>
                          </a:lnTo>
                          <a:lnTo>
                            <a:pt x="11278" y="75"/>
                          </a:lnTo>
                          <a:lnTo>
                            <a:pt x="11277" y="67"/>
                          </a:lnTo>
                          <a:lnTo>
                            <a:pt x="11275" y="59"/>
                          </a:lnTo>
                          <a:lnTo>
                            <a:pt x="11273" y="51"/>
                          </a:lnTo>
                          <a:lnTo>
                            <a:pt x="11270" y="44"/>
                          </a:lnTo>
                          <a:lnTo>
                            <a:pt x="11265" y="37"/>
                          </a:lnTo>
                          <a:lnTo>
                            <a:pt x="11260" y="30"/>
                          </a:lnTo>
                          <a:lnTo>
                            <a:pt x="11254" y="25"/>
                          </a:lnTo>
                          <a:lnTo>
                            <a:pt x="11249" y="19"/>
                          </a:lnTo>
                          <a:lnTo>
                            <a:pt x="11242" y="15"/>
                          </a:lnTo>
                          <a:lnTo>
                            <a:pt x="11236" y="11"/>
                          </a:lnTo>
                          <a:lnTo>
                            <a:pt x="11228" y="6"/>
                          </a:lnTo>
                          <a:lnTo>
                            <a:pt x="11220" y="4"/>
                          </a:lnTo>
                          <a:lnTo>
                            <a:pt x="11212" y="2"/>
                          </a:lnTo>
                          <a:lnTo>
                            <a:pt x="11204" y="1"/>
                          </a:lnTo>
                          <a:lnTo>
                            <a:pt x="11195" y="0"/>
                          </a:lnTo>
                          <a:lnTo>
                            <a:pt x="84" y="0"/>
                          </a:lnTo>
                          <a:lnTo>
                            <a:pt x="75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1"/>
                          </a:lnTo>
                          <a:lnTo>
                            <a:pt x="37" y="15"/>
                          </a:lnTo>
                          <a:lnTo>
                            <a:pt x="30" y="19"/>
                          </a:lnTo>
                          <a:lnTo>
                            <a:pt x="25" y="25"/>
                          </a:lnTo>
                          <a:lnTo>
                            <a:pt x="19" y="30"/>
                          </a:lnTo>
                          <a:lnTo>
                            <a:pt x="14" y="37"/>
                          </a:lnTo>
                          <a:lnTo>
                            <a:pt x="10" y="44"/>
                          </a:lnTo>
                          <a:lnTo>
                            <a:pt x="6" y="51"/>
                          </a:lnTo>
                          <a:lnTo>
                            <a:pt x="4" y="59"/>
                          </a:lnTo>
                          <a:lnTo>
                            <a:pt x="2" y="67"/>
                          </a:lnTo>
                          <a:lnTo>
                            <a:pt x="1" y="75"/>
                          </a:lnTo>
                          <a:lnTo>
                            <a:pt x="0" y="84"/>
                          </a:lnTo>
                          <a:lnTo>
                            <a:pt x="1" y="93"/>
                          </a:lnTo>
                          <a:lnTo>
                            <a:pt x="2" y="100"/>
                          </a:lnTo>
                          <a:lnTo>
                            <a:pt x="4" y="109"/>
                          </a:lnTo>
                          <a:lnTo>
                            <a:pt x="6" y="117"/>
                          </a:lnTo>
                          <a:lnTo>
                            <a:pt x="10" y="123"/>
                          </a:lnTo>
                          <a:lnTo>
                            <a:pt x="14" y="131"/>
                          </a:lnTo>
                          <a:lnTo>
                            <a:pt x="19" y="137"/>
                          </a:lnTo>
                          <a:lnTo>
                            <a:pt x="25" y="143"/>
                          </a:lnTo>
                          <a:lnTo>
                            <a:pt x="30" y="149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4"/>
                          </a:lnTo>
                          <a:lnTo>
                            <a:pt x="67" y="166"/>
                          </a:lnTo>
                          <a:lnTo>
                            <a:pt x="75" y="167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49" name="Freeform 713"/>
                    <p:cNvSpPr>
                      <a:spLocks/>
                    </p:cNvSpPr>
                    <p:nvPr/>
                  </p:nvSpPr>
                  <p:spPr bwMode="auto">
                    <a:xfrm flipH="1">
                      <a:off x="6189" y="3621"/>
                      <a:ext cx="118" cy="29"/>
                    </a:xfrm>
                    <a:custGeom>
                      <a:avLst/>
                      <a:gdLst>
                        <a:gd name="T0" fmla="*/ 612 w 695"/>
                        <a:gd name="T1" fmla="*/ 167 h 167"/>
                        <a:gd name="T2" fmla="*/ 629 w 695"/>
                        <a:gd name="T3" fmla="*/ 165 h 167"/>
                        <a:gd name="T4" fmla="*/ 645 w 695"/>
                        <a:gd name="T5" fmla="*/ 161 h 167"/>
                        <a:gd name="T6" fmla="*/ 659 w 695"/>
                        <a:gd name="T7" fmla="*/ 153 h 167"/>
                        <a:gd name="T8" fmla="*/ 671 w 695"/>
                        <a:gd name="T9" fmla="*/ 142 h 167"/>
                        <a:gd name="T10" fmla="*/ 681 w 695"/>
                        <a:gd name="T11" fmla="*/ 130 h 167"/>
                        <a:gd name="T12" fmla="*/ 689 w 695"/>
                        <a:gd name="T13" fmla="*/ 116 h 167"/>
                        <a:gd name="T14" fmla="*/ 694 w 695"/>
                        <a:gd name="T15" fmla="*/ 100 h 167"/>
                        <a:gd name="T16" fmla="*/ 695 w 695"/>
                        <a:gd name="T17" fmla="*/ 83 h 167"/>
                        <a:gd name="T18" fmla="*/ 694 w 695"/>
                        <a:gd name="T19" fmla="*/ 66 h 167"/>
                        <a:gd name="T20" fmla="*/ 689 w 695"/>
                        <a:gd name="T21" fmla="*/ 51 h 167"/>
                        <a:gd name="T22" fmla="*/ 681 w 695"/>
                        <a:gd name="T23" fmla="*/ 37 h 167"/>
                        <a:gd name="T24" fmla="*/ 671 w 695"/>
                        <a:gd name="T25" fmla="*/ 24 h 167"/>
                        <a:gd name="T26" fmla="*/ 659 w 695"/>
                        <a:gd name="T27" fmla="*/ 14 h 167"/>
                        <a:gd name="T28" fmla="*/ 645 w 695"/>
                        <a:gd name="T29" fmla="*/ 6 h 167"/>
                        <a:gd name="T30" fmla="*/ 629 w 695"/>
                        <a:gd name="T31" fmla="*/ 2 h 167"/>
                        <a:gd name="T32" fmla="*/ 612 w 695"/>
                        <a:gd name="T33" fmla="*/ 0 h 167"/>
                        <a:gd name="T34" fmla="*/ 76 w 695"/>
                        <a:gd name="T35" fmla="*/ 1 h 167"/>
                        <a:gd name="T36" fmla="*/ 59 w 695"/>
                        <a:gd name="T37" fmla="*/ 4 h 167"/>
                        <a:gd name="T38" fmla="*/ 44 w 695"/>
                        <a:gd name="T39" fmla="*/ 10 h 167"/>
                        <a:gd name="T40" fmla="*/ 31 w 695"/>
                        <a:gd name="T41" fmla="*/ 19 h 167"/>
                        <a:gd name="T42" fmla="*/ 20 w 695"/>
                        <a:gd name="T43" fmla="*/ 30 h 167"/>
                        <a:gd name="T44" fmla="*/ 11 w 695"/>
                        <a:gd name="T45" fmla="*/ 43 h 167"/>
                        <a:gd name="T46" fmla="*/ 4 w 695"/>
                        <a:gd name="T47" fmla="*/ 59 h 167"/>
                        <a:gd name="T48" fmla="*/ 1 w 695"/>
                        <a:gd name="T49" fmla="*/ 75 h 167"/>
                        <a:gd name="T50" fmla="*/ 1 w 695"/>
                        <a:gd name="T51" fmla="*/ 92 h 167"/>
                        <a:gd name="T52" fmla="*/ 4 w 695"/>
                        <a:gd name="T53" fmla="*/ 108 h 167"/>
                        <a:gd name="T54" fmla="*/ 11 w 695"/>
                        <a:gd name="T55" fmla="*/ 123 h 167"/>
                        <a:gd name="T56" fmla="*/ 20 w 695"/>
                        <a:gd name="T57" fmla="*/ 137 h 167"/>
                        <a:gd name="T58" fmla="*/ 31 w 695"/>
                        <a:gd name="T59" fmla="*/ 147 h 167"/>
                        <a:gd name="T60" fmla="*/ 44 w 695"/>
                        <a:gd name="T61" fmla="*/ 157 h 167"/>
                        <a:gd name="T62" fmla="*/ 59 w 695"/>
                        <a:gd name="T63" fmla="*/ 163 h 167"/>
                        <a:gd name="T64" fmla="*/ 76 w 695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5" h="167">
                          <a:moveTo>
                            <a:pt x="84" y="167"/>
                          </a:moveTo>
                          <a:lnTo>
                            <a:pt x="612" y="167"/>
                          </a:lnTo>
                          <a:lnTo>
                            <a:pt x="621" y="166"/>
                          </a:lnTo>
                          <a:lnTo>
                            <a:pt x="629" y="165"/>
                          </a:lnTo>
                          <a:lnTo>
                            <a:pt x="637" y="163"/>
                          </a:lnTo>
                          <a:lnTo>
                            <a:pt x="645" y="161"/>
                          </a:lnTo>
                          <a:lnTo>
                            <a:pt x="652" y="157"/>
                          </a:lnTo>
                          <a:lnTo>
                            <a:pt x="659" y="153"/>
                          </a:lnTo>
                          <a:lnTo>
                            <a:pt x="665" y="147"/>
                          </a:lnTo>
                          <a:lnTo>
                            <a:pt x="671" y="142"/>
                          </a:lnTo>
                          <a:lnTo>
                            <a:pt x="677" y="137"/>
                          </a:lnTo>
                          <a:lnTo>
                            <a:pt x="681" y="130"/>
                          </a:lnTo>
                          <a:lnTo>
                            <a:pt x="686" y="123"/>
                          </a:lnTo>
                          <a:lnTo>
                            <a:pt x="689" y="116"/>
                          </a:lnTo>
                          <a:lnTo>
                            <a:pt x="692" y="108"/>
                          </a:lnTo>
                          <a:lnTo>
                            <a:pt x="694" y="100"/>
                          </a:lnTo>
                          <a:lnTo>
                            <a:pt x="695" y="92"/>
                          </a:lnTo>
                          <a:lnTo>
                            <a:pt x="695" y="83"/>
                          </a:lnTo>
                          <a:lnTo>
                            <a:pt x="695" y="75"/>
                          </a:lnTo>
                          <a:lnTo>
                            <a:pt x="694" y="66"/>
                          </a:lnTo>
                          <a:lnTo>
                            <a:pt x="692" y="59"/>
                          </a:lnTo>
                          <a:lnTo>
                            <a:pt x="689" y="51"/>
                          </a:lnTo>
                          <a:lnTo>
                            <a:pt x="686" y="43"/>
                          </a:lnTo>
                          <a:lnTo>
                            <a:pt x="681" y="37"/>
                          </a:lnTo>
                          <a:lnTo>
                            <a:pt x="677" y="30"/>
                          </a:lnTo>
                          <a:lnTo>
                            <a:pt x="671" y="24"/>
                          </a:lnTo>
                          <a:lnTo>
                            <a:pt x="665" y="19"/>
                          </a:lnTo>
                          <a:lnTo>
                            <a:pt x="659" y="14"/>
                          </a:lnTo>
                          <a:lnTo>
                            <a:pt x="652" y="10"/>
                          </a:lnTo>
                          <a:lnTo>
                            <a:pt x="645" y="6"/>
                          </a:lnTo>
                          <a:lnTo>
                            <a:pt x="637" y="4"/>
                          </a:lnTo>
                          <a:lnTo>
                            <a:pt x="629" y="2"/>
                          </a:lnTo>
                          <a:lnTo>
                            <a:pt x="621" y="1"/>
                          </a:lnTo>
                          <a:lnTo>
                            <a:pt x="612" y="0"/>
                          </a:lnTo>
                          <a:lnTo>
                            <a:pt x="84" y="0"/>
                          </a:lnTo>
                          <a:lnTo>
                            <a:pt x="76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9"/>
                          </a:lnTo>
                          <a:lnTo>
                            <a:pt x="25" y="24"/>
                          </a:lnTo>
                          <a:lnTo>
                            <a:pt x="20" y="30"/>
                          </a:lnTo>
                          <a:lnTo>
                            <a:pt x="14" y="37"/>
                          </a:lnTo>
                          <a:lnTo>
                            <a:pt x="11" y="43"/>
                          </a:lnTo>
                          <a:lnTo>
                            <a:pt x="6" y="51"/>
                          </a:lnTo>
                          <a:lnTo>
                            <a:pt x="4" y="59"/>
                          </a:lnTo>
                          <a:lnTo>
                            <a:pt x="2" y="66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6" y="116"/>
                          </a:lnTo>
                          <a:lnTo>
                            <a:pt x="11" y="123"/>
                          </a:lnTo>
                          <a:lnTo>
                            <a:pt x="14" y="130"/>
                          </a:lnTo>
                          <a:lnTo>
                            <a:pt x="20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50" name="Freeform 714"/>
                    <p:cNvSpPr>
                      <a:spLocks/>
                    </p:cNvSpPr>
                    <p:nvPr/>
                  </p:nvSpPr>
                  <p:spPr bwMode="auto">
                    <a:xfrm flipH="1">
                      <a:off x="6040" y="3621"/>
                      <a:ext cx="117" cy="29"/>
                    </a:xfrm>
                    <a:custGeom>
                      <a:avLst/>
                      <a:gdLst>
                        <a:gd name="T0" fmla="*/ 611 w 695"/>
                        <a:gd name="T1" fmla="*/ 167 h 167"/>
                        <a:gd name="T2" fmla="*/ 628 w 695"/>
                        <a:gd name="T3" fmla="*/ 165 h 167"/>
                        <a:gd name="T4" fmla="*/ 644 w 695"/>
                        <a:gd name="T5" fmla="*/ 161 h 167"/>
                        <a:gd name="T6" fmla="*/ 658 w 695"/>
                        <a:gd name="T7" fmla="*/ 153 h 167"/>
                        <a:gd name="T8" fmla="*/ 670 w 695"/>
                        <a:gd name="T9" fmla="*/ 142 h 167"/>
                        <a:gd name="T10" fmla="*/ 681 w 695"/>
                        <a:gd name="T11" fmla="*/ 130 h 167"/>
                        <a:gd name="T12" fmla="*/ 689 w 695"/>
                        <a:gd name="T13" fmla="*/ 116 h 167"/>
                        <a:gd name="T14" fmla="*/ 693 w 695"/>
                        <a:gd name="T15" fmla="*/ 100 h 167"/>
                        <a:gd name="T16" fmla="*/ 695 w 695"/>
                        <a:gd name="T17" fmla="*/ 83 h 167"/>
                        <a:gd name="T18" fmla="*/ 693 w 695"/>
                        <a:gd name="T19" fmla="*/ 66 h 167"/>
                        <a:gd name="T20" fmla="*/ 689 w 695"/>
                        <a:gd name="T21" fmla="*/ 51 h 167"/>
                        <a:gd name="T22" fmla="*/ 681 w 695"/>
                        <a:gd name="T23" fmla="*/ 37 h 167"/>
                        <a:gd name="T24" fmla="*/ 670 w 695"/>
                        <a:gd name="T25" fmla="*/ 24 h 167"/>
                        <a:gd name="T26" fmla="*/ 658 w 695"/>
                        <a:gd name="T27" fmla="*/ 14 h 167"/>
                        <a:gd name="T28" fmla="*/ 644 w 695"/>
                        <a:gd name="T29" fmla="*/ 6 h 167"/>
                        <a:gd name="T30" fmla="*/ 628 w 695"/>
                        <a:gd name="T31" fmla="*/ 2 h 167"/>
                        <a:gd name="T32" fmla="*/ 611 w 695"/>
                        <a:gd name="T33" fmla="*/ 0 h 167"/>
                        <a:gd name="T34" fmla="*/ 74 w 695"/>
                        <a:gd name="T35" fmla="*/ 1 h 167"/>
                        <a:gd name="T36" fmla="*/ 58 w 695"/>
                        <a:gd name="T37" fmla="*/ 4 h 167"/>
                        <a:gd name="T38" fmla="*/ 44 w 695"/>
                        <a:gd name="T39" fmla="*/ 10 h 167"/>
                        <a:gd name="T40" fmla="*/ 30 w 695"/>
                        <a:gd name="T41" fmla="*/ 19 h 167"/>
                        <a:gd name="T42" fmla="*/ 18 w 695"/>
                        <a:gd name="T43" fmla="*/ 30 h 167"/>
                        <a:gd name="T44" fmla="*/ 10 w 695"/>
                        <a:gd name="T45" fmla="*/ 43 h 167"/>
                        <a:gd name="T46" fmla="*/ 3 w 695"/>
                        <a:gd name="T47" fmla="*/ 59 h 167"/>
                        <a:gd name="T48" fmla="*/ 0 w 695"/>
                        <a:gd name="T49" fmla="*/ 75 h 167"/>
                        <a:gd name="T50" fmla="*/ 0 w 695"/>
                        <a:gd name="T51" fmla="*/ 92 h 167"/>
                        <a:gd name="T52" fmla="*/ 3 w 695"/>
                        <a:gd name="T53" fmla="*/ 108 h 167"/>
                        <a:gd name="T54" fmla="*/ 10 w 695"/>
                        <a:gd name="T55" fmla="*/ 123 h 167"/>
                        <a:gd name="T56" fmla="*/ 18 w 695"/>
                        <a:gd name="T57" fmla="*/ 137 h 167"/>
                        <a:gd name="T58" fmla="*/ 30 w 695"/>
                        <a:gd name="T59" fmla="*/ 147 h 167"/>
                        <a:gd name="T60" fmla="*/ 44 w 695"/>
                        <a:gd name="T61" fmla="*/ 157 h 167"/>
                        <a:gd name="T62" fmla="*/ 58 w 695"/>
                        <a:gd name="T63" fmla="*/ 163 h 167"/>
                        <a:gd name="T64" fmla="*/ 74 w 695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5" h="167">
                          <a:moveTo>
                            <a:pt x="83" y="167"/>
                          </a:moveTo>
                          <a:lnTo>
                            <a:pt x="611" y="167"/>
                          </a:lnTo>
                          <a:lnTo>
                            <a:pt x="620" y="166"/>
                          </a:lnTo>
                          <a:lnTo>
                            <a:pt x="628" y="165"/>
                          </a:lnTo>
                          <a:lnTo>
                            <a:pt x="636" y="163"/>
                          </a:lnTo>
                          <a:lnTo>
                            <a:pt x="644" y="161"/>
                          </a:lnTo>
                          <a:lnTo>
                            <a:pt x="651" y="157"/>
                          </a:lnTo>
                          <a:lnTo>
                            <a:pt x="658" y="153"/>
                          </a:lnTo>
                          <a:lnTo>
                            <a:pt x="665" y="147"/>
                          </a:lnTo>
                          <a:lnTo>
                            <a:pt x="670" y="142"/>
                          </a:lnTo>
                          <a:lnTo>
                            <a:pt x="676" y="137"/>
                          </a:lnTo>
                          <a:lnTo>
                            <a:pt x="681" y="130"/>
                          </a:lnTo>
                          <a:lnTo>
                            <a:pt x="684" y="123"/>
                          </a:lnTo>
                          <a:lnTo>
                            <a:pt x="689" y="116"/>
                          </a:lnTo>
                          <a:lnTo>
                            <a:pt x="691" y="108"/>
                          </a:lnTo>
                          <a:lnTo>
                            <a:pt x="693" y="100"/>
                          </a:lnTo>
                          <a:lnTo>
                            <a:pt x="694" y="92"/>
                          </a:lnTo>
                          <a:lnTo>
                            <a:pt x="695" y="83"/>
                          </a:lnTo>
                          <a:lnTo>
                            <a:pt x="694" y="75"/>
                          </a:lnTo>
                          <a:lnTo>
                            <a:pt x="693" y="66"/>
                          </a:lnTo>
                          <a:lnTo>
                            <a:pt x="691" y="59"/>
                          </a:lnTo>
                          <a:lnTo>
                            <a:pt x="689" y="51"/>
                          </a:lnTo>
                          <a:lnTo>
                            <a:pt x="684" y="43"/>
                          </a:lnTo>
                          <a:lnTo>
                            <a:pt x="681" y="37"/>
                          </a:lnTo>
                          <a:lnTo>
                            <a:pt x="676" y="30"/>
                          </a:lnTo>
                          <a:lnTo>
                            <a:pt x="670" y="24"/>
                          </a:lnTo>
                          <a:lnTo>
                            <a:pt x="665" y="19"/>
                          </a:lnTo>
                          <a:lnTo>
                            <a:pt x="658" y="14"/>
                          </a:lnTo>
                          <a:lnTo>
                            <a:pt x="651" y="10"/>
                          </a:lnTo>
                          <a:lnTo>
                            <a:pt x="644" y="6"/>
                          </a:lnTo>
                          <a:lnTo>
                            <a:pt x="636" y="4"/>
                          </a:lnTo>
                          <a:lnTo>
                            <a:pt x="628" y="2"/>
                          </a:lnTo>
                          <a:lnTo>
                            <a:pt x="620" y="1"/>
                          </a:lnTo>
                          <a:lnTo>
                            <a:pt x="611" y="0"/>
                          </a:lnTo>
                          <a:lnTo>
                            <a:pt x="83" y="0"/>
                          </a:lnTo>
                          <a:lnTo>
                            <a:pt x="74" y="1"/>
                          </a:lnTo>
                          <a:lnTo>
                            <a:pt x="67" y="2"/>
                          </a:lnTo>
                          <a:lnTo>
                            <a:pt x="58" y="4"/>
                          </a:lnTo>
                          <a:lnTo>
                            <a:pt x="50" y="6"/>
                          </a:lnTo>
                          <a:lnTo>
                            <a:pt x="44" y="10"/>
                          </a:lnTo>
                          <a:lnTo>
                            <a:pt x="36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1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6" y="153"/>
                          </a:lnTo>
                          <a:lnTo>
                            <a:pt x="44" y="157"/>
                          </a:lnTo>
                          <a:lnTo>
                            <a:pt x="50" y="161"/>
                          </a:lnTo>
                          <a:lnTo>
                            <a:pt x="58" y="163"/>
                          </a:lnTo>
                          <a:lnTo>
                            <a:pt x="67" y="165"/>
                          </a:lnTo>
                          <a:lnTo>
                            <a:pt x="74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51" name="Freeform 715"/>
                    <p:cNvSpPr>
                      <a:spLocks/>
                    </p:cNvSpPr>
                    <p:nvPr/>
                  </p:nvSpPr>
                  <p:spPr bwMode="auto">
                    <a:xfrm flipH="1">
                      <a:off x="5891" y="3621"/>
                      <a:ext cx="117" cy="29"/>
                    </a:xfrm>
                    <a:custGeom>
                      <a:avLst/>
                      <a:gdLst>
                        <a:gd name="T0" fmla="*/ 613 w 696"/>
                        <a:gd name="T1" fmla="*/ 167 h 167"/>
                        <a:gd name="T2" fmla="*/ 629 w 696"/>
                        <a:gd name="T3" fmla="*/ 165 h 167"/>
                        <a:gd name="T4" fmla="*/ 644 w 696"/>
                        <a:gd name="T5" fmla="*/ 161 h 167"/>
                        <a:gd name="T6" fmla="*/ 659 w 696"/>
                        <a:gd name="T7" fmla="*/ 153 h 167"/>
                        <a:gd name="T8" fmla="*/ 671 w 696"/>
                        <a:gd name="T9" fmla="*/ 142 h 167"/>
                        <a:gd name="T10" fmla="*/ 682 w 696"/>
                        <a:gd name="T11" fmla="*/ 130 h 167"/>
                        <a:gd name="T12" fmla="*/ 689 w 696"/>
                        <a:gd name="T13" fmla="*/ 116 h 167"/>
                        <a:gd name="T14" fmla="*/ 694 w 696"/>
                        <a:gd name="T15" fmla="*/ 100 h 167"/>
                        <a:gd name="T16" fmla="*/ 696 w 696"/>
                        <a:gd name="T17" fmla="*/ 83 h 167"/>
                        <a:gd name="T18" fmla="*/ 694 w 696"/>
                        <a:gd name="T19" fmla="*/ 66 h 167"/>
                        <a:gd name="T20" fmla="*/ 689 w 696"/>
                        <a:gd name="T21" fmla="*/ 51 h 167"/>
                        <a:gd name="T22" fmla="*/ 682 w 696"/>
                        <a:gd name="T23" fmla="*/ 37 h 167"/>
                        <a:gd name="T24" fmla="*/ 671 w 696"/>
                        <a:gd name="T25" fmla="*/ 24 h 167"/>
                        <a:gd name="T26" fmla="*/ 659 w 696"/>
                        <a:gd name="T27" fmla="*/ 14 h 167"/>
                        <a:gd name="T28" fmla="*/ 644 w 696"/>
                        <a:gd name="T29" fmla="*/ 6 h 167"/>
                        <a:gd name="T30" fmla="*/ 629 w 696"/>
                        <a:gd name="T31" fmla="*/ 2 h 167"/>
                        <a:gd name="T32" fmla="*/ 613 w 696"/>
                        <a:gd name="T33" fmla="*/ 0 h 167"/>
                        <a:gd name="T34" fmla="*/ 76 w 696"/>
                        <a:gd name="T35" fmla="*/ 1 h 167"/>
                        <a:gd name="T36" fmla="*/ 60 w 696"/>
                        <a:gd name="T37" fmla="*/ 4 h 167"/>
                        <a:gd name="T38" fmla="*/ 44 w 696"/>
                        <a:gd name="T39" fmla="*/ 10 h 167"/>
                        <a:gd name="T40" fmla="*/ 31 w 696"/>
                        <a:gd name="T41" fmla="*/ 19 h 167"/>
                        <a:gd name="T42" fmla="*/ 19 w 696"/>
                        <a:gd name="T43" fmla="*/ 30 h 167"/>
                        <a:gd name="T44" fmla="*/ 10 w 696"/>
                        <a:gd name="T45" fmla="*/ 43 h 167"/>
                        <a:gd name="T46" fmla="*/ 4 w 696"/>
                        <a:gd name="T47" fmla="*/ 59 h 167"/>
                        <a:gd name="T48" fmla="*/ 0 w 696"/>
                        <a:gd name="T49" fmla="*/ 75 h 167"/>
                        <a:gd name="T50" fmla="*/ 0 w 696"/>
                        <a:gd name="T51" fmla="*/ 92 h 167"/>
                        <a:gd name="T52" fmla="*/ 4 w 696"/>
                        <a:gd name="T53" fmla="*/ 108 h 167"/>
                        <a:gd name="T54" fmla="*/ 10 w 696"/>
                        <a:gd name="T55" fmla="*/ 123 h 167"/>
                        <a:gd name="T56" fmla="*/ 19 w 696"/>
                        <a:gd name="T57" fmla="*/ 137 h 167"/>
                        <a:gd name="T58" fmla="*/ 31 w 696"/>
                        <a:gd name="T59" fmla="*/ 147 h 167"/>
                        <a:gd name="T60" fmla="*/ 44 w 696"/>
                        <a:gd name="T61" fmla="*/ 157 h 167"/>
                        <a:gd name="T62" fmla="*/ 60 w 696"/>
                        <a:gd name="T63" fmla="*/ 163 h 167"/>
                        <a:gd name="T64" fmla="*/ 76 w 696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6" h="167">
                          <a:moveTo>
                            <a:pt x="84" y="167"/>
                          </a:moveTo>
                          <a:lnTo>
                            <a:pt x="613" y="167"/>
                          </a:lnTo>
                          <a:lnTo>
                            <a:pt x="620" y="166"/>
                          </a:lnTo>
                          <a:lnTo>
                            <a:pt x="629" y="165"/>
                          </a:lnTo>
                          <a:lnTo>
                            <a:pt x="637" y="163"/>
                          </a:lnTo>
                          <a:lnTo>
                            <a:pt x="644" y="161"/>
                          </a:lnTo>
                          <a:lnTo>
                            <a:pt x="652" y="157"/>
                          </a:lnTo>
                          <a:lnTo>
                            <a:pt x="659" y="153"/>
                          </a:lnTo>
                          <a:lnTo>
                            <a:pt x="665" y="147"/>
                          </a:lnTo>
                          <a:lnTo>
                            <a:pt x="671" y="142"/>
                          </a:lnTo>
                          <a:lnTo>
                            <a:pt x="676" y="137"/>
                          </a:lnTo>
                          <a:lnTo>
                            <a:pt x="682" y="130"/>
                          </a:lnTo>
                          <a:lnTo>
                            <a:pt x="686" y="123"/>
                          </a:lnTo>
                          <a:lnTo>
                            <a:pt x="689" y="116"/>
                          </a:lnTo>
                          <a:lnTo>
                            <a:pt x="692" y="108"/>
                          </a:lnTo>
                          <a:lnTo>
                            <a:pt x="694" y="100"/>
                          </a:lnTo>
                          <a:lnTo>
                            <a:pt x="695" y="92"/>
                          </a:lnTo>
                          <a:lnTo>
                            <a:pt x="696" y="83"/>
                          </a:lnTo>
                          <a:lnTo>
                            <a:pt x="695" y="75"/>
                          </a:lnTo>
                          <a:lnTo>
                            <a:pt x="694" y="66"/>
                          </a:lnTo>
                          <a:lnTo>
                            <a:pt x="692" y="59"/>
                          </a:lnTo>
                          <a:lnTo>
                            <a:pt x="689" y="51"/>
                          </a:lnTo>
                          <a:lnTo>
                            <a:pt x="686" y="43"/>
                          </a:lnTo>
                          <a:lnTo>
                            <a:pt x="682" y="37"/>
                          </a:lnTo>
                          <a:lnTo>
                            <a:pt x="676" y="30"/>
                          </a:lnTo>
                          <a:lnTo>
                            <a:pt x="671" y="24"/>
                          </a:lnTo>
                          <a:lnTo>
                            <a:pt x="665" y="19"/>
                          </a:lnTo>
                          <a:lnTo>
                            <a:pt x="659" y="14"/>
                          </a:lnTo>
                          <a:lnTo>
                            <a:pt x="652" y="10"/>
                          </a:lnTo>
                          <a:lnTo>
                            <a:pt x="644" y="6"/>
                          </a:lnTo>
                          <a:lnTo>
                            <a:pt x="637" y="4"/>
                          </a:lnTo>
                          <a:lnTo>
                            <a:pt x="629" y="2"/>
                          </a:lnTo>
                          <a:lnTo>
                            <a:pt x="620" y="1"/>
                          </a:lnTo>
                          <a:lnTo>
                            <a:pt x="613" y="0"/>
                          </a:lnTo>
                          <a:lnTo>
                            <a:pt x="84" y="0"/>
                          </a:lnTo>
                          <a:lnTo>
                            <a:pt x="76" y="1"/>
                          </a:lnTo>
                          <a:lnTo>
                            <a:pt x="67" y="2"/>
                          </a:lnTo>
                          <a:lnTo>
                            <a:pt x="60" y="4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3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2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52" name="Freeform 716"/>
                    <p:cNvSpPr>
                      <a:spLocks/>
                    </p:cNvSpPr>
                    <p:nvPr/>
                  </p:nvSpPr>
                  <p:spPr bwMode="auto">
                    <a:xfrm flipH="1">
                      <a:off x="5742" y="3621"/>
                      <a:ext cx="116" cy="29"/>
                    </a:xfrm>
                    <a:custGeom>
                      <a:avLst/>
                      <a:gdLst>
                        <a:gd name="T0" fmla="*/ 612 w 695"/>
                        <a:gd name="T1" fmla="*/ 167 h 167"/>
                        <a:gd name="T2" fmla="*/ 629 w 695"/>
                        <a:gd name="T3" fmla="*/ 165 h 167"/>
                        <a:gd name="T4" fmla="*/ 644 w 695"/>
                        <a:gd name="T5" fmla="*/ 161 h 167"/>
                        <a:gd name="T6" fmla="*/ 658 w 695"/>
                        <a:gd name="T7" fmla="*/ 153 h 167"/>
                        <a:gd name="T8" fmla="*/ 671 w 695"/>
                        <a:gd name="T9" fmla="*/ 142 h 167"/>
                        <a:gd name="T10" fmla="*/ 681 w 695"/>
                        <a:gd name="T11" fmla="*/ 130 h 167"/>
                        <a:gd name="T12" fmla="*/ 689 w 695"/>
                        <a:gd name="T13" fmla="*/ 116 h 167"/>
                        <a:gd name="T14" fmla="*/ 693 w 695"/>
                        <a:gd name="T15" fmla="*/ 100 h 167"/>
                        <a:gd name="T16" fmla="*/ 695 w 695"/>
                        <a:gd name="T17" fmla="*/ 83 h 167"/>
                        <a:gd name="T18" fmla="*/ 693 w 695"/>
                        <a:gd name="T19" fmla="*/ 66 h 167"/>
                        <a:gd name="T20" fmla="*/ 689 w 695"/>
                        <a:gd name="T21" fmla="*/ 51 h 167"/>
                        <a:gd name="T22" fmla="*/ 681 w 695"/>
                        <a:gd name="T23" fmla="*/ 37 h 167"/>
                        <a:gd name="T24" fmla="*/ 671 w 695"/>
                        <a:gd name="T25" fmla="*/ 24 h 167"/>
                        <a:gd name="T26" fmla="*/ 658 w 695"/>
                        <a:gd name="T27" fmla="*/ 14 h 167"/>
                        <a:gd name="T28" fmla="*/ 644 w 695"/>
                        <a:gd name="T29" fmla="*/ 6 h 167"/>
                        <a:gd name="T30" fmla="*/ 629 w 695"/>
                        <a:gd name="T31" fmla="*/ 2 h 167"/>
                        <a:gd name="T32" fmla="*/ 612 w 695"/>
                        <a:gd name="T33" fmla="*/ 0 h 167"/>
                        <a:gd name="T34" fmla="*/ 76 w 695"/>
                        <a:gd name="T35" fmla="*/ 1 h 167"/>
                        <a:gd name="T36" fmla="*/ 59 w 695"/>
                        <a:gd name="T37" fmla="*/ 4 h 167"/>
                        <a:gd name="T38" fmla="*/ 44 w 695"/>
                        <a:gd name="T39" fmla="*/ 10 h 167"/>
                        <a:gd name="T40" fmla="*/ 31 w 695"/>
                        <a:gd name="T41" fmla="*/ 19 h 167"/>
                        <a:gd name="T42" fmla="*/ 20 w 695"/>
                        <a:gd name="T43" fmla="*/ 30 h 167"/>
                        <a:gd name="T44" fmla="*/ 10 w 695"/>
                        <a:gd name="T45" fmla="*/ 43 h 167"/>
                        <a:gd name="T46" fmla="*/ 4 w 695"/>
                        <a:gd name="T47" fmla="*/ 59 h 167"/>
                        <a:gd name="T48" fmla="*/ 1 w 695"/>
                        <a:gd name="T49" fmla="*/ 75 h 167"/>
                        <a:gd name="T50" fmla="*/ 1 w 695"/>
                        <a:gd name="T51" fmla="*/ 92 h 167"/>
                        <a:gd name="T52" fmla="*/ 4 w 695"/>
                        <a:gd name="T53" fmla="*/ 108 h 167"/>
                        <a:gd name="T54" fmla="*/ 10 w 695"/>
                        <a:gd name="T55" fmla="*/ 123 h 167"/>
                        <a:gd name="T56" fmla="*/ 20 w 695"/>
                        <a:gd name="T57" fmla="*/ 137 h 167"/>
                        <a:gd name="T58" fmla="*/ 31 w 695"/>
                        <a:gd name="T59" fmla="*/ 147 h 167"/>
                        <a:gd name="T60" fmla="*/ 44 w 695"/>
                        <a:gd name="T61" fmla="*/ 157 h 167"/>
                        <a:gd name="T62" fmla="*/ 59 w 695"/>
                        <a:gd name="T63" fmla="*/ 163 h 167"/>
                        <a:gd name="T64" fmla="*/ 76 w 695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5" h="167">
                          <a:moveTo>
                            <a:pt x="84" y="167"/>
                          </a:moveTo>
                          <a:lnTo>
                            <a:pt x="612" y="167"/>
                          </a:lnTo>
                          <a:lnTo>
                            <a:pt x="621" y="166"/>
                          </a:lnTo>
                          <a:lnTo>
                            <a:pt x="629" y="165"/>
                          </a:lnTo>
                          <a:lnTo>
                            <a:pt x="636" y="163"/>
                          </a:lnTo>
                          <a:lnTo>
                            <a:pt x="644" y="161"/>
                          </a:lnTo>
                          <a:lnTo>
                            <a:pt x="652" y="157"/>
                          </a:lnTo>
                          <a:lnTo>
                            <a:pt x="658" y="153"/>
                          </a:lnTo>
                          <a:lnTo>
                            <a:pt x="665" y="147"/>
                          </a:lnTo>
                          <a:lnTo>
                            <a:pt x="671" y="142"/>
                          </a:lnTo>
                          <a:lnTo>
                            <a:pt x="677" y="137"/>
                          </a:lnTo>
                          <a:lnTo>
                            <a:pt x="681" y="130"/>
                          </a:lnTo>
                          <a:lnTo>
                            <a:pt x="686" y="123"/>
                          </a:lnTo>
                          <a:lnTo>
                            <a:pt x="689" y="116"/>
                          </a:lnTo>
                          <a:lnTo>
                            <a:pt x="692" y="108"/>
                          </a:lnTo>
                          <a:lnTo>
                            <a:pt x="693" y="100"/>
                          </a:lnTo>
                          <a:lnTo>
                            <a:pt x="695" y="92"/>
                          </a:lnTo>
                          <a:lnTo>
                            <a:pt x="695" y="83"/>
                          </a:lnTo>
                          <a:lnTo>
                            <a:pt x="695" y="75"/>
                          </a:lnTo>
                          <a:lnTo>
                            <a:pt x="693" y="66"/>
                          </a:lnTo>
                          <a:lnTo>
                            <a:pt x="692" y="59"/>
                          </a:lnTo>
                          <a:lnTo>
                            <a:pt x="689" y="51"/>
                          </a:lnTo>
                          <a:lnTo>
                            <a:pt x="686" y="43"/>
                          </a:lnTo>
                          <a:lnTo>
                            <a:pt x="681" y="37"/>
                          </a:lnTo>
                          <a:lnTo>
                            <a:pt x="677" y="30"/>
                          </a:lnTo>
                          <a:lnTo>
                            <a:pt x="671" y="24"/>
                          </a:lnTo>
                          <a:lnTo>
                            <a:pt x="665" y="19"/>
                          </a:lnTo>
                          <a:lnTo>
                            <a:pt x="658" y="14"/>
                          </a:lnTo>
                          <a:lnTo>
                            <a:pt x="652" y="10"/>
                          </a:lnTo>
                          <a:lnTo>
                            <a:pt x="644" y="6"/>
                          </a:lnTo>
                          <a:lnTo>
                            <a:pt x="636" y="4"/>
                          </a:lnTo>
                          <a:lnTo>
                            <a:pt x="629" y="2"/>
                          </a:lnTo>
                          <a:lnTo>
                            <a:pt x="621" y="1"/>
                          </a:lnTo>
                          <a:lnTo>
                            <a:pt x="612" y="0"/>
                          </a:lnTo>
                          <a:lnTo>
                            <a:pt x="84" y="0"/>
                          </a:lnTo>
                          <a:lnTo>
                            <a:pt x="76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9"/>
                          </a:lnTo>
                          <a:lnTo>
                            <a:pt x="25" y="24"/>
                          </a:lnTo>
                          <a:lnTo>
                            <a:pt x="20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6" y="51"/>
                          </a:lnTo>
                          <a:lnTo>
                            <a:pt x="4" y="59"/>
                          </a:lnTo>
                          <a:lnTo>
                            <a:pt x="2" y="66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20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53" name="Freeform 717"/>
                    <p:cNvSpPr>
                      <a:spLocks/>
                    </p:cNvSpPr>
                    <p:nvPr/>
                  </p:nvSpPr>
                  <p:spPr bwMode="auto">
                    <a:xfrm flipH="1">
                      <a:off x="5592" y="3621"/>
                      <a:ext cx="117" cy="29"/>
                    </a:xfrm>
                    <a:custGeom>
                      <a:avLst/>
                      <a:gdLst>
                        <a:gd name="T0" fmla="*/ 611 w 694"/>
                        <a:gd name="T1" fmla="*/ 167 h 167"/>
                        <a:gd name="T2" fmla="*/ 627 w 694"/>
                        <a:gd name="T3" fmla="*/ 165 h 167"/>
                        <a:gd name="T4" fmla="*/ 644 w 694"/>
                        <a:gd name="T5" fmla="*/ 161 h 167"/>
                        <a:gd name="T6" fmla="*/ 658 w 694"/>
                        <a:gd name="T7" fmla="*/ 153 h 167"/>
                        <a:gd name="T8" fmla="*/ 670 w 694"/>
                        <a:gd name="T9" fmla="*/ 142 h 167"/>
                        <a:gd name="T10" fmla="*/ 680 w 694"/>
                        <a:gd name="T11" fmla="*/ 130 h 167"/>
                        <a:gd name="T12" fmla="*/ 687 w 694"/>
                        <a:gd name="T13" fmla="*/ 116 h 167"/>
                        <a:gd name="T14" fmla="*/ 693 w 694"/>
                        <a:gd name="T15" fmla="*/ 100 h 167"/>
                        <a:gd name="T16" fmla="*/ 694 w 694"/>
                        <a:gd name="T17" fmla="*/ 83 h 167"/>
                        <a:gd name="T18" fmla="*/ 693 w 694"/>
                        <a:gd name="T19" fmla="*/ 66 h 167"/>
                        <a:gd name="T20" fmla="*/ 687 w 694"/>
                        <a:gd name="T21" fmla="*/ 51 h 167"/>
                        <a:gd name="T22" fmla="*/ 680 w 694"/>
                        <a:gd name="T23" fmla="*/ 37 h 167"/>
                        <a:gd name="T24" fmla="*/ 670 w 694"/>
                        <a:gd name="T25" fmla="*/ 24 h 167"/>
                        <a:gd name="T26" fmla="*/ 658 w 694"/>
                        <a:gd name="T27" fmla="*/ 14 h 167"/>
                        <a:gd name="T28" fmla="*/ 644 w 694"/>
                        <a:gd name="T29" fmla="*/ 6 h 167"/>
                        <a:gd name="T30" fmla="*/ 627 w 694"/>
                        <a:gd name="T31" fmla="*/ 2 h 167"/>
                        <a:gd name="T32" fmla="*/ 611 w 694"/>
                        <a:gd name="T33" fmla="*/ 0 h 167"/>
                        <a:gd name="T34" fmla="*/ 74 w 694"/>
                        <a:gd name="T35" fmla="*/ 1 h 167"/>
                        <a:gd name="T36" fmla="*/ 58 w 694"/>
                        <a:gd name="T37" fmla="*/ 4 h 167"/>
                        <a:gd name="T38" fmla="*/ 42 w 694"/>
                        <a:gd name="T39" fmla="*/ 10 h 167"/>
                        <a:gd name="T40" fmla="*/ 29 w 694"/>
                        <a:gd name="T41" fmla="*/ 19 h 167"/>
                        <a:gd name="T42" fmla="*/ 18 w 694"/>
                        <a:gd name="T43" fmla="*/ 30 h 167"/>
                        <a:gd name="T44" fmla="*/ 9 w 694"/>
                        <a:gd name="T45" fmla="*/ 43 h 167"/>
                        <a:gd name="T46" fmla="*/ 3 w 694"/>
                        <a:gd name="T47" fmla="*/ 59 h 167"/>
                        <a:gd name="T48" fmla="*/ 0 w 694"/>
                        <a:gd name="T49" fmla="*/ 75 h 167"/>
                        <a:gd name="T50" fmla="*/ 0 w 694"/>
                        <a:gd name="T51" fmla="*/ 92 h 167"/>
                        <a:gd name="T52" fmla="*/ 3 w 694"/>
                        <a:gd name="T53" fmla="*/ 108 h 167"/>
                        <a:gd name="T54" fmla="*/ 9 w 694"/>
                        <a:gd name="T55" fmla="*/ 123 h 167"/>
                        <a:gd name="T56" fmla="*/ 18 w 694"/>
                        <a:gd name="T57" fmla="*/ 137 h 167"/>
                        <a:gd name="T58" fmla="*/ 29 w 694"/>
                        <a:gd name="T59" fmla="*/ 147 h 167"/>
                        <a:gd name="T60" fmla="*/ 42 w 694"/>
                        <a:gd name="T61" fmla="*/ 157 h 167"/>
                        <a:gd name="T62" fmla="*/ 58 w 694"/>
                        <a:gd name="T63" fmla="*/ 163 h 167"/>
                        <a:gd name="T64" fmla="*/ 74 w 694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4" h="167">
                          <a:moveTo>
                            <a:pt x="83" y="167"/>
                          </a:moveTo>
                          <a:lnTo>
                            <a:pt x="611" y="167"/>
                          </a:lnTo>
                          <a:lnTo>
                            <a:pt x="619" y="166"/>
                          </a:lnTo>
                          <a:lnTo>
                            <a:pt x="627" y="165"/>
                          </a:lnTo>
                          <a:lnTo>
                            <a:pt x="636" y="163"/>
                          </a:lnTo>
                          <a:lnTo>
                            <a:pt x="644" y="161"/>
                          </a:lnTo>
                          <a:lnTo>
                            <a:pt x="650" y="157"/>
                          </a:lnTo>
                          <a:lnTo>
                            <a:pt x="658" y="153"/>
                          </a:lnTo>
                          <a:lnTo>
                            <a:pt x="663" y="147"/>
                          </a:lnTo>
                          <a:lnTo>
                            <a:pt x="670" y="142"/>
                          </a:lnTo>
                          <a:lnTo>
                            <a:pt x="675" y="137"/>
                          </a:lnTo>
                          <a:lnTo>
                            <a:pt x="680" y="130"/>
                          </a:lnTo>
                          <a:lnTo>
                            <a:pt x="684" y="123"/>
                          </a:lnTo>
                          <a:lnTo>
                            <a:pt x="687" y="116"/>
                          </a:lnTo>
                          <a:lnTo>
                            <a:pt x="691" y="108"/>
                          </a:lnTo>
                          <a:lnTo>
                            <a:pt x="693" y="100"/>
                          </a:lnTo>
                          <a:lnTo>
                            <a:pt x="694" y="92"/>
                          </a:lnTo>
                          <a:lnTo>
                            <a:pt x="694" y="83"/>
                          </a:lnTo>
                          <a:lnTo>
                            <a:pt x="694" y="75"/>
                          </a:lnTo>
                          <a:lnTo>
                            <a:pt x="693" y="66"/>
                          </a:lnTo>
                          <a:lnTo>
                            <a:pt x="691" y="59"/>
                          </a:lnTo>
                          <a:lnTo>
                            <a:pt x="687" y="51"/>
                          </a:lnTo>
                          <a:lnTo>
                            <a:pt x="684" y="43"/>
                          </a:lnTo>
                          <a:lnTo>
                            <a:pt x="680" y="37"/>
                          </a:lnTo>
                          <a:lnTo>
                            <a:pt x="675" y="30"/>
                          </a:lnTo>
                          <a:lnTo>
                            <a:pt x="670" y="24"/>
                          </a:lnTo>
                          <a:lnTo>
                            <a:pt x="663" y="19"/>
                          </a:lnTo>
                          <a:lnTo>
                            <a:pt x="658" y="14"/>
                          </a:lnTo>
                          <a:lnTo>
                            <a:pt x="650" y="10"/>
                          </a:lnTo>
                          <a:lnTo>
                            <a:pt x="644" y="6"/>
                          </a:lnTo>
                          <a:lnTo>
                            <a:pt x="636" y="4"/>
                          </a:lnTo>
                          <a:lnTo>
                            <a:pt x="627" y="2"/>
                          </a:lnTo>
                          <a:lnTo>
                            <a:pt x="619" y="1"/>
                          </a:lnTo>
                          <a:lnTo>
                            <a:pt x="611" y="0"/>
                          </a:lnTo>
                          <a:lnTo>
                            <a:pt x="83" y="0"/>
                          </a:lnTo>
                          <a:lnTo>
                            <a:pt x="74" y="1"/>
                          </a:lnTo>
                          <a:lnTo>
                            <a:pt x="65" y="2"/>
                          </a:lnTo>
                          <a:lnTo>
                            <a:pt x="58" y="4"/>
                          </a:lnTo>
                          <a:lnTo>
                            <a:pt x="50" y="6"/>
                          </a:lnTo>
                          <a:lnTo>
                            <a:pt x="42" y="10"/>
                          </a:lnTo>
                          <a:lnTo>
                            <a:pt x="36" y="14"/>
                          </a:lnTo>
                          <a:lnTo>
                            <a:pt x="29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9" y="43"/>
                          </a:lnTo>
                          <a:lnTo>
                            <a:pt x="5" y="51"/>
                          </a:lnTo>
                          <a:lnTo>
                            <a:pt x="3" y="59"/>
                          </a:lnTo>
                          <a:lnTo>
                            <a:pt x="1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5" y="116"/>
                          </a:lnTo>
                          <a:lnTo>
                            <a:pt x="9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29" y="147"/>
                          </a:lnTo>
                          <a:lnTo>
                            <a:pt x="36" y="153"/>
                          </a:lnTo>
                          <a:lnTo>
                            <a:pt x="42" y="157"/>
                          </a:lnTo>
                          <a:lnTo>
                            <a:pt x="50" y="161"/>
                          </a:lnTo>
                          <a:lnTo>
                            <a:pt x="58" y="163"/>
                          </a:lnTo>
                          <a:lnTo>
                            <a:pt x="65" y="165"/>
                          </a:lnTo>
                          <a:lnTo>
                            <a:pt x="74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54" name="Freeform 718"/>
                    <p:cNvSpPr>
                      <a:spLocks/>
                    </p:cNvSpPr>
                    <p:nvPr/>
                  </p:nvSpPr>
                  <p:spPr bwMode="auto">
                    <a:xfrm flipH="1">
                      <a:off x="5443" y="3621"/>
                      <a:ext cx="117" cy="29"/>
                    </a:xfrm>
                    <a:custGeom>
                      <a:avLst/>
                      <a:gdLst>
                        <a:gd name="T0" fmla="*/ 611 w 696"/>
                        <a:gd name="T1" fmla="*/ 167 h 167"/>
                        <a:gd name="T2" fmla="*/ 629 w 696"/>
                        <a:gd name="T3" fmla="*/ 165 h 167"/>
                        <a:gd name="T4" fmla="*/ 644 w 696"/>
                        <a:gd name="T5" fmla="*/ 161 h 167"/>
                        <a:gd name="T6" fmla="*/ 658 w 696"/>
                        <a:gd name="T7" fmla="*/ 153 h 167"/>
                        <a:gd name="T8" fmla="*/ 671 w 696"/>
                        <a:gd name="T9" fmla="*/ 142 h 167"/>
                        <a:gd name="T10" fmla="*/ 681 w 696"/>
                        <a:gd name="T11" fmla="*/ 130 h 167"/>
                        <a:gd name="T12" fmla="*/ 689 w 696"/>
                        <a:gd name="T13" fmla="*/ 116 h 167"/>
                        <a:gd name="T14" fmla="*/ 694 w 696"/>
                        <a:gd name="T15" fmla="*/ 100 h 167"/>
                        <a:gd name="T16" fmla="*/ 696 w 696"/>
                        <a:gd name="T17" fmla="*/ 83 h 167"/>
                        <a:gd name="T18" fmla="*/ 694 w 696"/>
                        <a:gd name="T19" fmla="*/ 66 h 167"/>
                        <a:gd name="T20" fmla="*/ 689 w 696"/>
                        <a:gd name="T21" fmla="*/ 51 h 167"/>
                        <a:gd name="T22" fmla="*/ 681 w 696"/>
                        <a:gd name="T23" fmla="*/ 37 h 167"/>
                        <a:gd name="T24" fmla="*/ 671 w 696"/>
                        <a:gd name="T25" fmla="*/ 24 h 167"/>
                        <a:gd name="T26" fmla="*/ 658 w 696"/>
                        <a:gd name="T27" fmla="*/ 14 h 167"/>
                        <a:gd name="T28" fmla="*/ 644 w 696"/>
                        <a:gd name="T29" fmla="*/ 6 h 167"/>
                        <a:gd name="T30" fmla="*/ 629 w 696"/>
                        <a:gd name="T31" fmla="*/ 2 h 167"/>
                        <a:gd name="T32" fmla="*/ 611 w 696"/>
                        <a:gd name="T33" fmla="*/ 0 h 167"/>
                        <a:gd name="T34" fmla="*/ 75 w 696"/>
                        <a:gd name="T35" fmla="*/ 1 h 167"/>
                        <a:gd name="T36" fmla="*/ 58 w 696"/>
                        <a:gd name="T37" fmla="*/ 4 h 167"/>
                        <a:gd name="T38" fmla="*/ 44 w 696"/>
                        <a:gd name="T39" fmla="*/ 10 h 167"/>
                        <a:gd name="T40" fmla="*/ 30 w 696"/>
                        <a:gd name="T41" fmla="*/ 19 h 167"/>
                        <a:gd name="T42" fmla="*/ 19 w 696"/>
                        <a:gd name="T43" fmla="*/ 30 h 167"/>
                        <a:gd name="T44" fmla="*/ 10 w 696"/>
                        <a:gd name="T45" fmla="*/ 43 h 167"/>
                        <a:gd name="T46" fmla="*/ 3 w 696"/>
                        <a:gd name="T47" fmla="*/ 59 h 167"/>
                        <a:gd name="T48" fmla="*/ 0 w 696"/>
                        <a:gd name="T49" fmla="*/ 75 h 167"/>
                        <a:gd name="T50" fmla="*/ 0 w 696"/>
                        <a:gd name="T51" fmla="*/ 92 h 167"/>
                        <a:gd name="T52" fmla="*/ 3 w 696"/>
                        <a:gd name="T53" fmla="*/ 108 h 167"/>
                        <a:gd name="T54" fmla="*/ 10 w 696"/>
                        <a:gd name="T55" fmla="*/ 123 h 167"/>
                        <a:gd name="T56" fmla="*/ 19 w 696"/>
                        <a:gd name="T57" fmla="*/ 137 h 167"/>
                        <a:gd name="T58" fmla="*/ 30 w 696"/>
                        <a:gd name="T59" fmla="*/ 147 h 167"/>
                        <a:gd name="T60" fmla="*/ 44 w 696"/>
                        <a:gd name="T61" fmla="*/ 157 h 167"/>
                        <a:gd name="T62" fmla="*/ 58 w 696"/>
                        <a:gd name="T63" fmla="*/ 163 h 167"/>
                        <a:gd name="T64" fmla="*/ 75 w 696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6" h="167">
                          <a:moveTo>
                            <a:pt x="83" y="167"/>
                          </a:moveTo>
                          <a:lnTo>
                            <a:pt x="611" y="167"/>
                          </a:lnTo>
                          <a:lnTo>
                            <a:pt x="620" y="166"/>
                          </a:lnTo>
                          <a:lnTo>
                            <a:pt x="629" y="165"/>
                          </a:lnTo>
                          <a:lnTo>
                            <a:pt x="636" y="163"/>
                          </a:lnTo>
                          <a:lnTo>
                            <a:pt x="644" y="161"/>
                          </a:lnTo>
                          <a:lnTo>
                            <a:pt x="652" y="157"/>
                          </a:lnTo>
                          <a:lnTo>
                            <a:pt x="658" y="153"/>
                          </a:lnTo>
                          <a:lnTo>
                            <a:pt x="665" y="147"/>
                          </a:lnTo>
                          <a:lnTo>
                            <a:pt x="671" y="142"/>
                          </a:lnTo>
                          <a:lnTo>
                            <a:pt x="676" y="137"/>
                          </a:lnTo>
                          <a:lnTo>
                            <a:pt x="681" y="130"/>
                          </a:lnTo>
                          <a:lnTo>
                            <a:pt x="685" y="123"/>
                          </a:lnTo>
                          <a:lnTo>
                            <a:pt x="689" y="116"/>
                          </a:lnTo>
                          <a:lnTo>
                            <a:pt x="691" y="108"/>
                          </a:lnTo>
                          <a:lnTo>
                            <a:pt x="694" y="100"/>
                          </a:lnTo>
                          <a:lnTo>
                            <a:pt x="695" y="92"/>
                          </a:lnTo>
                          <a:lnTo>
                            <a:pt x="696" y="83"/>
                          </a:lnTo>
                          <a:lnTo>
                            <a:pt x="695" y="75"/>
                          </a:lnTo>
                          <a:lnTo>
                            <a:pt x="694" y="66"/>
                          </a:lnTo>
                          <a:lnTo>
                            <a:pt x="691" y="59"/>
                          </a:lnTo>
                          <a:lnTo>
                            <a:pt x="689" y="51"/>
                          </a:lnTo>
                          <a:lnTo>
                            <a:pt x="685" y="43"/>
                          </a:lnTo>
                          <a:lnTo>
                            <a:pt x="681" y="37"/>
                          </a:lnTo>
                          <a:lnTo>
                            <a:pt x="676" y="30"/>
                          </a:lnTo>
                          <a:lnTo>
                            <a:pt x="671" y="24"/>
                          </a:lnTo>
                          <a:lnTo>
                            <a:pt x="665" y="19"/>
                          </a:lnTo>
                          <a:lnTo>
                            <a:pt x="658" y="14"/>
                          </a:lnTo>
                          <a:lnTo>
                            <a:pt x="652" y="10"/>
                          </a:lnTo>
                          <a:lnTo>
                            <a:pt x="644" y="6"/>
                          </a:lnTo>
                          <a:lnTo>
                            <a:pt x="636" y="4"/>
                          </a:lnTo>
                          <a:lnTo>
                            <a:pt x="629" y="2"/>
                          </a:lnTo>
                          <a:lnTo>
                            <a:pt x="620" y="1"/>
                          </a:lnTo>
                          <a:lnTo>
                            <a:pt x="611" y="0"/>
                          </a:lnTo>
                          <a:lnTo>
                            <a:pt x="83" y="0"/>
                          </a:lnTo>
                          <a:lnTo>
                            <a:pt x="75" y="1"/>
                          </a:lnTo>
                          <a:lnTo>
                            <a:pt x="67" y="2"/>
                          </a:lnTo>
                          <a:lnTo>
                            <a:pt x="58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6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7" y="51"/>
                          </a:lnTo>
                          <a:lnTo>
                            <a:pt x="3" y="59"/>
                          </a:lnTo>
                          <a:lnTo>
                            <a:pt x="1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6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8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55" name="Freeform 719"/>
                    <p:cNvSpPr>
                      <a:spLocks/>
                    </p:cNvSpPr>
                    <p:nvPr/>
                  </p:nvSpPr>
                  <p:spPr bwMode="auto">
                    <a:xfrm flipH="1">
                      <a:off x="5294" y="3621"/>
                      <a:ext cx="117" cy="29"/>
                    </a:xfrm>
                    <a:custGeom>
                      <a:avLst/>
                      <a:gdLst>
                        <a:gd name="T0" fmla="*/ 612 w 695"/>
                        <a:gd name="T1" fmla="*/ 167 h 167"/>
                        <a:gd name="T2" fmla="*/ 628 w 695"/>
                        <a:gd name="T3" fmla="*/ 165 h 167"/>
                        <a:gd name="T4" fmla="*/ 644 w 695"/>
                        <a:gd name="T5" fmla="*/ 161 h 167"/>
                        <a:gd name="T6" fmla="*/ 658 w 695"/>
                        <a:gd name="T7" fmla="*/ 153 h 167"/>
                        <a:gd name="T8" fmla="*/ 670 w 695"/>
                        <a:gd name="T9" fmla="*/ 142 h 167"/>
                        <a:gd name="T10" fmla="*/ 681 w 695"/>
                        <a:gd name="T11" fmla="*/ 130 h 167"/>
                        <a:gd name="T12" fmla="*/ 689 w 695"/>
                        <a:gd name="T13" fmla="*/ 116 h 167"/>
                        <a:gd name="T14" fmla="*/ 693 w 695"/>
                        <a:gd name="T15" fmla="*/ 100 h 167"/>
                        <a:gd name="T16" fmla="*/ 695 w 695"/>
                        <a:gd name="T17" fmla="*/ 83 h 167"/>
                        <a:gd name="T18" fmla="*/ 693 w 695"/>
                        <a:gd name="T19" fmla="*/ 66 h 167"/>
                        <a:gd name="T20" fmla="*/ 689 w 695"/>
                        <a:gd name="T21" fmla="*/ 51 h 167"/>
                        <a:gd name="T22" fmla="*/ 681 w 695"/>
                        <a:gd name="T23" fmla="*/ 37 h 167"/>
                        <a:gd name="T24" fmla="*/ 670 w 695"/>
                        <a:gd name="T25" fmla="*/ 24 h 167"/>
                        <a:gd name="T26" fmla="*/ 658 w 695"/>
                        <a:gd name="T27" fmla="*/ 14 h 167"/>
                        <a:gd name="T28" fmla="*/ 644 w 695"/>
                        <a:gd name="T29" fmla="*/ 6 h 167"/>
                        <a:gd name="T30" fmla="*/ 628 w 695"/>
                        <a:gd name="T31" fmla="*/ 2 h 167"/>
                        <a:gd name="T32" fmla="*/ 612 w 695"/>
                        <a:gd name="T33" fmla="*/ 0 h 167"/>
                        <a:gd name="T34" fmla="*/ 75 w 695"/>
                        <a:gd name="T35" fmla="*/ 1 h 167"/>
                        <a:gd name="T36" fmla="*/ 59 w 695"/>
                        <a:gd name="T37" fmla="*/ 4 h 167"/>
                        <a:gd name="T38" fmla="*/ 44 w 695"/>
                        <a:gd name="T39" fmla="*/ 10 h 167"/>
                        <a:gd name="T40" fmla="*/ 30 w 695"/>
                        <a:gd name="T41" fmla="*/ 19 h 167"/>
                        <a:gd name="T42" fmla="*/ 18 w 695"/>
                        <a:gd name="T43" fmla="*/ 30 h 167"/>
                        <a:gd name="T44" fmla="*/ 10 w 695"/>
                        <a:gd name="T45" fmla="*/ 43 h 167"/>
                        <a:gd name="T46" fmla="*/ 3 w 695"/>
                        <a:gd name="T47" fmla="*/ 59 h 167"/>
                        <a:gd name="T48" fmla="*/ 0 w 695"/>
                        <a:gd name="T49" fmla="*/ 75 h 167"/>
                        <a:gd name="T50" fmla="*/ 0 w 695"/>
                        <a:gd name="T51" fmla="*/ 92 h 167"/>
                        <a:gd name="T52" fmla="*/ 3 w 695"/>
                        <a:gd name="T53" fmla="*/ 108 h 167"/>
                        <a:gd name="T54" fmla="*/ 10 w 695"/>
                        <a:gd name="T55" fmla="*/ 123 h 167"/>
                        <a:gd name="T56" fmla="*/ 18 w 695"/>
                        <a:gd name="T57" fmla="*/ 137 h 167"/>
                        <a:gd name="T58" fmla="*/ 30 w 695"/>
                        <a:gd name="T59" fmla="*/ 147 h 167"/>
                        <a:gd name="T60" fmla="*/ 44 w 695"/>
                        <a:gd name="T61" fmla="*/ 157 h 167"/>
                        <a:gd name="T62" fmla="*/ 59 w 695"/>
                        <a:gd name="T63" fmla="*/ 163 h 167"/>
                        <a:gd name="T64" fmla="*/ 75 w 695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5" h="167">
                          <a:moveTo>
                            <a:pt x="83" y="167"/>
                          </a:moveTo>
                          <a:lnTo>
                            <a:pt x="612" y="167"/>
                          </a:lnTo>
                          <a:lnTo>
                            <a:pt x="620" y="166"/>
                          </a:lnTo>
                          <a:lnTo>
                            <a:pt x="628" y="165"/>
                          </a:lnTo>
                          <a:lnTo>
                            <a:pt x="636" y="163"/>
                          </a:lnTo>
                          <a:lnTo>
                            <a:pt x="644" y="161"/>
                          </a:lnTo>
                          <a:lnTo>
                            <a:pt x="651" y="157"/>
                          </a:lnTo>
                          <a:lnTo>
                            <a:pt x="658" y="153"/>
                          </a:lnTo>
                          <a:lnTo>
                            <a:pt x="665" y="147"/>
                          </a:lnTo>
                          <a:lnTo>
                            <a:pt x="670" y="142"/>
                          </a:lnTo>
                          <a:lnTo>
                            <a:pt x="676" y="137"/>
                          </a:lnTo>
                          <a:lnTo>
                            <a:pt x="681" y="130"/>
                          </a:lnTo>
                          <a:lnTo>
                            <a:pt x="685" y="123"/>
                          </a:lnTo>
                          <a:lnTo>
                            <a:pt x="689" y="116"/>
                          </a:lnTo>
                          <a:lnTo>
                            <a:pt x="691" y="108"/>
                          </a:lnTo>
                          <a:lnTo>
                            <a:pt x="693" y="100"/>
                          </a:lnTo>
                          <a:lnTo>
                            <a:pt x="694" y="92"/>
                          </a:lnTo>
                          <a:lnTo>
                            <a:pt x="695" y="83"/>
                          </a:lnTo>
                          <a:lnTo>
                            <a:pt x="694" y="75"/>
                          </a:lnTo>
                          <a:lnTo>
                            <a:pt x="693" y="66"/>
                          </a:lnTo>
                          <a:lnTo>
                            <a:pt x="691" y="59"/>
                          </a:lnTo>
                          <a:lnTo>
                            <a:pt x="689" y="51"/>
                          </a:lnTo>
                          <a:lnTo>
                            <a:pt x="685" y="43"/>
                          </a:lnTo>
                          <a:lnTo>
                            <a:pt x="681" y="37"/>
                          </a:lnTo>
                          <a:lnTo>
                            <a:pt x="676" y="30"/>
                          </a:lnTo>
                          <a:lnTo>
                            <a:pt x="670" y="24"/>
                          </a:lnTo>
                          <a:lnTo>
                            <a:pt x="665" y="19"/>
                          </a:lnTo>
                          <a:lnTo>
                            <a:pt x="658" y="14"/>
                          </a:lnTo>
                          <a:lnTo>
                            <a:pt x="651" y="10"/>
                          </a:lnTo>
                          <a:lnTo>
                            <a:pt x="644" y="6"/>
                          </a:lnTo>
                          <a:lnTo>
                            <a:pt x="636" y="4"/>
                          </a:lnTo>
                          <a:lnTo>
                            <a:pt x="628" y="2"/>
                          </a:lnTo>
                          <a:lnTo>
                            <a:pt x="620" y="1"/>
                          </a:lnTo>
                          <a:lnTo>
                            <a:pt x="612" y="0"/>
                          </a:lnTo>
                          <a:lnTo>
                            <a:pt x="83" y="0"/>
                          </a:lnTo>
                          <a:lnTo>
                            <a:pt x="75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56" name="Freeform 720"/>
                    <p:cNvSpPr>
                      <a:spLocks/>
                    </p:cNvSpPr>
                    <p:nvPr/>
                  </p:nvSpPr>
                  <p:spPr bwMode="auto">
                    <a:xfrm flipH="1">
                      <a:off x="5145" y="3621"/>
                      <a:ext cx="117" cy="29"/>
                    </a:xfrm>
                    <a:custGeom>
                      <a:avLst/>
                      <a:gdLst>
                        <a:gd name="T0" fmla="*/ 613 w 696"/>
                        <a:gd name="T1" fmla="*/ 167 h 167"/>
                        <a:gd name="T2" fmla="*/ 629 w 696"/>
                        <a:gd name="T3" fmla="*/ 165 h 167"/>
                        <a:gd name="T4" fmla="*/ 644 w 696"/>
                        <a:gd name="T5" fmla="*/ 161 h 167"/>
                        <a:gd name="T6" fmla="*/ 659 w 696"/>
                        <a:gd name="T7" fmla="*/ 153 h 167"/>
                        <a:gd name="T8" fmla="*/ 672 w 696"/>
                        <a:gd name="T9" fmla="*/ 142 h 167"/>
                        <a:gd name="T10" fmla="*/ 682 w 696"/>
                        <a:gd name="T11" fmla="*/ 130 h 167"/>
                        <a:gd name="T12" fmla="*/ 689 w 696"/>
                        <a:gd name="T13" fmla="*/ 116 h 167"/>
                        <a:gd name="T14" fmla="*/ 694 w 696"/>
                        <a:gd name="T15" fmla="*/ 100 h 167"/>
                        <a:gd name="T16" fmla="*/ 696 w 696"/>
                        <a:gd name="T17" fmla="*/ 83 h 167"/>
                        <a:gd name="T18" fmla="*/ 694 w 696"/>
                        <a:gd name="T19" fmla="*/ 66 h 167"/>
                        <a:gd name="T20" fmla="*/ 689 w 696"/>
                        <a:gd name="T21" fmla="*/ 51 h 167"/>
                        <a:gd name="T22" fmla="*/ 682 w 696"/>
                        <a:gd name="T23" fmla="*/ 37 h 167"/>
                        <a:gd name="T24" fmla="*/ 672 w 696"/>
                        <a:gd name="T25" fmla="*/ 24 h 167"/>
                        <a:gd name="T26" fmla="*/ 659 w 696"/>
                        <a:gd name="T27" fmla="*/ 14 h 167"/>
                        <a:gd name="T28" fmla="*/ 644 w 696"/>
                        <a:gd name="T29" fmla="*/ 6 h 167"/>
                        <a:gd name="T30" fmla="*/ 629 w 696"/>
                        <a:gd name="T31" fmla="*/ 2 h 167"/>
                        <a:gd name="T32" fmla="*/ 613 w 696"/>
                        <a:gd name="T33" fmla="*/ 0 h 167"/>
                        <a:gd name="T34" fmla="*/ 76 w 696"/>
                        <a:gd name="T35" fmla="*/ 1 h 167"/>
                        <a:gd name="T36" fmla="*/ 59 w 696"/>
                        <a:gd name="T37" fmla="*/ 4 h 167"/>
                        <a:gd name="T38" fmla="*/ 44 w 696"/>
                        <a:gd name="T39" fmla="*/ 10 h 167"/>
                        <a:gd name="T40" fmla="*/ 31 w 696"/>
                        <a:gd name="T41" fmla="*/ 19 h 167"/>
                        <a:gd name="T42" fmla="*/ 20 w 696"/>
                        <a:gd name="T43" fmla="*/ 30 h 167"/>
                        <a:gd name="T44" fmla="*/ 10 w 696"/>
                        <a:gd name="T45" fmla="*/ 43 h 167"/>
                        <a:gd name="T46" fmla="*/ 5 w 696"/>
                        <a:gd name="T47" fmla="*/ 59 h 167"/>
                        <a:gd name="T48" fmla="*/ 1 w 696"/>
                        <a:gd name="T49" fmla="*/ 75 h 167"/>
                        <a:gd name="T50" fmla="*/ 1 w 696"/>
                        <a:gd name="T51" fmla="*/ 92 h 167"/>
                        <a:gd name="T52" fmla="*/ 5 w 696"/>
                        <a:gd name="T53" fmla="*/ 108 h 167"/>
                        <a:gd name="T54" fmla="*/ 10 w 696"/>
                        <a:gd name="T55" fmla="*/ 123 h 167"/>
                        <a:gd name="T56" fmla="*/ 20 w 696"/>
                        <a:gd name="T57" fmla="*/ 137 h 167"/>
                        <a:gd name="T58" fmla="*/ 31 w 696"/>
                        <a:gd name="T59" fmla="*/ 147 h 167"/>
                        <a:gd name="T60" fmla="*/ 44 w 696"/>
                        <a:gd name="T61" fmla="*/ 157 h 167"/>
                        <a:gd name="T62" fmla="*/ 59 w 696"/>
                        <a:gd name="T63" fmla="*/ 163 h 167"/>
                        <a:gd name="T64" fmla="*/ 76 w 696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6" h="167">
                          <a:moveTo>
                            <a:pt x="85" y="167"/>
                          </a:moveTo>
                          <a:lnTo>
                            <a:pt x="613" y="167"/>
                          </a:lnTo>
                          <a:lnTo>
                            <a:pt x="620" y="166"/>
                          </a:lnTo>
                          <a:lnTo>
                            <a:pt x="629" y="165"/>
                          </a:lnTo>
                          <a:lnTo>
                            <a:pt x="637" y="163"/>
                          </a:lnTo>
                          <a:lnTo>
                            <a:pt x="644" y="161"/>
                          </a:lnTo>
                          <a:lnTo>
                            <a:pt x="652" y="157"/>
                          </a:lnTo>
                          <a:lnTo>
                            <a:pt x="659" y="153"/>
                          </a:lnTo>
                          <a:lnTo>
                            <a:pt x="665" y="147"/>
                          </a:lnTo>
                          <a:lnTo>
                            <a:pt x="672" y="142"/>
                          </a:lnTo>
                          <a:lnTo>
                            <a:pt x="677" y="137"/>
                          </a:lnTo>
                          <a:lnTo>
                            <a:pt x="682" y="130"/>
                          </a:lnTo>
                          <a:lnTo>
                            <a:pt x="686" y="123"/>
                          </a:lnTo>
                          <a:lnTo>
                            <a:pt x="689" y="116"/>
                          </a:lnTo>
                          <a:lnTo>
                            <a:pt x="693" y="108"/>
                          </a:lnTo>
                          <a:lnTo>
                            <a:pt x="694" y="100"/>
                          </a:lnTo>
                          <a:lnTo>
                            <a:pt x="696" y="92"/>
                          </a:lnTo>
                          <a:lnTo>
                            <a:pt x="696" y="83"/>
                          </a:lnTo>
                          <a:lnTo>
                            <a:pt x="696" y="75"/>
                          </a:lnTo>
                          <a:lnTo>
                            <a:pt x="694" y="66"/>
                          </a:lnTo>
                          <a:lnTo>
                            <a:pt x="693" y="59"/>
                          </a:lnTo>
                          <a:lnTo>
                            <a:pt x="689" y="51"/>
                          </a:lnTo>
                          <a:lnTo>
                            <a:pt x="686" y="43"/>
                          </a:lnTo>
                          <a:lnTo>
                            <a:pt x="682" y="37"/>
                          </a:lnTo>
                          <a:lnTo>
                            <a:pt x="677" y="30"/>
                          </a:lnTo>
                          <a:lnTo>
                            <a:pt x="672" y="24"/>
                          </a:lnTo>
                          <a:lnTo>
                            <a:pt x="665" y="19"/>
                          </a:lnTo>
                          <a:lnTo>
                            <a:pt x="659" y="14"/>
                          </a:lnTo>
                          <a:lnTo>
                            <a:pt x="652" y="10"/>
                          </a:lnTo>
                          <a:lnTo>
                            <a:pt x="644" y="6"/>
                          </a:lnTo>
                          <a:lnTo>
                            <a:pt x="637" y="4"/>
                          </a:lnTo>
                          <a:lnTo>
                            <a:pt x="629" y="2"/>
                          </a:lnTo>
                          <a:lnTo>
                            <a:pt x="620" y="1"/>
                          </a:lnTo>
                          <a:lnTo>
                            <a:pt x="613" y="0"/>
                          </a:lnTo>
                          <a:lnTo>
                            <a:pt x="85" y="0"/>
                          </a:lnTo>
                          <a:lnTo>
                            <a:pt x="76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5" y="24"/>
                          </a:lnTo>
                          <a:lnTo>
                            <a:pt x="20" y="30"/>
                          </a:lnTo>
                          <a:lnTo>
                            <a:pt x="15" y="37"/>
                          </a:lnTo>
                          <a:lnTo>
                            <a:pt x="10" y="43"/>
                          </a:lnTo>
                          <a:lnTo>
                            <a:pt x="7" y="51"/>
                          </a:lnTo>
                          <a:lnTo>
                            <a:pt x="5" y="59"/>
                          </a:lnTo>
                          <a:lnTo>
                            <a:pt x="2" y="66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5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20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5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57" name="Freeform 721"/>
                    <p:cNvSpPr>
                      <a:spLocks/>
                    </p:cNvSpPr>
                    <p:nvPr/>
                  </p:nvSpPr>
                  <p:spPr bwMode="auto">
                    <a:xfrm flipH="1">
                      <a:off x="4996" y="3621"/>
                      <a:ext cx="117" cy="29"/>
                    </a:xfrm>
                    <a:custGeom>
                      <a:avLst/>
                      <a:gdLst>
                        <a:gd name="T0" fmla="*/ 612 w 695"/>
                        <a:gd name="T1" fmla="*/ 167 h 167"/>
                        <a:gd name="T2" fmla="*/ 629 w 695"/>
                        <a:gd name="T3" fmla="*/ 165 h 167"/>
                        <a:gd name="T4" fmla="*/ 645 w 695"/>
                        <a:gd name="T5" fmla="*/ 161 h 167"/>
                        <a:gd name="T6" fmla="*/ 659 w 695"/>
                        <a:gd name="T7" fmla="*/ 153 h 167"/>
                        <a:gd name="T8" fmla="*/ 671 w 695"/>
                        <a:gd name="T9" fmla="*/ 142 h 167"/>
                        <a:gd name="T10" fmla="*/ 681 w 695"/>
                        <a:gd name="T11" fmla="*/ 130 h 167"/>
                        <a:gd name="T12" fmla="*/ 689 w 695"/>
                        <a:gd name="T13" fmla="*/ 116 h 167"/>
                        <a:gd name="T14" fmla="*/ 694 w 695"/>
                        <a:gd name="T15" fmla="*/ 100 h 167"/>
                        <a:gd name="T16" fmla="*/ 695 w 695"/>
                        <a:gd name="T17" fmla="*/ 83 h 167"/>
                        <a:gd name="T18" fmla="*/ 694 w 695"/>
                        <a:gd name="T19" fmla="*/ 66 h 167"/>
                        <a:gd name="T20" fmla="*/ 689 w 695"/>
                        <a:gd name="T21" fmla="*/ 51 h 167"/>
                        <a:gd name="T22" fmla="*/ 681 w 695"/>
                        <a:gd name="T23" fmla="*/ 37 h 167"/>
                        <a:gd name="T24" fmla="*/ 671 w 695"/>
                        <a:gd name="T25" fmla="*/ 24 h 167"/>
                        <a:gd name="T26" fmla="*/ 659 w 695"/>
                        <a:gd name="T27" fmla="*/ 14 h 167"/>
                        <a:gd name="T28" fmla="*/ 645 w 695"/>
                        <a:gd name="T29" fmla="*/ 6 h 167"/>
                        <a:gd name="T30" fmla="*/ 629 w 695"/>
                        <a:gd name="T31" fmla="*/ 2 h 167"/>
                        <a:gd name="T32" fmla="*/ 612 w 695"/>
                        <a:gd name="T33" fmla="*/ 0 h 167"/>
                        <a:gd name="T34" fmla="*/ 76 w 695"/>
                        <a:gd name="T35" fmla="*/ 1 h 167"/>
                        <a:gd name="T36" fmla="*/ 59 w 695"/>
                        <a:gd name="T37" fmla="*/ 4 h 167"/>
                        <a:gd name="T38" fmla="*/ 44 w 695"/>
                        <a:gd name="T39" fmla="*/ 10 h 167"/>
                        <a:gd name="T40" fmla="*/ 31 w 695"/>
                        <a:gd name="T41" fmla="*/ 19 h 167"/>
                        <a:gd name="T42" fmla="*/ 20 w 695"/>
                        <a:gd name="T43" fmla="*/ 30 h 167"/>
                        <a:gd name="T44" fmla="*/ 11 w 695"/>
                        <a:gd name="T45" fmla="*/ 43 h 167"/>
                        <a:gd name="T46" fmla="*/ 4 w 695"/>
                        <a:gd name="T47" fmla="*/ 59 h 167"/>
                        <a:gd name="T48" fmla="*/ 1 w 695"/>
                        <a:gd name="T49" fmla="*/ 75 h 167"/>
                        <a:gd name="T50" fmla="*/ 1 w 695"/>
                        <a:gd name="T51" fmla="*/ 92 h 167"/>
                        <a:gd name="T52" fmla="*/ 4 w 695"/>
                        <a:gd name="T53" fmla="*/ 108 h 167"/>
                        <a:gd name="T54" fmla="*/ 11 w 695"/>
                        <a:gd name="T55" fmla="*/ 123 h 167"/>
                        <a:gd name="T56" fmla="*/ 20 w 695"/>
                        <a:gd name="T57" fmla="*/ 137 h 167"/>
                        <a:gd name="T58" fmla="*/ 31 w 695"/>
                        <a:gd name="T59" fmla="*/ 147 h 167"/>
                        <a:gd name="T60" fmla="*/ 44 w 695"/>
                        <a:gd name="T61" fmla="*/ 157 h 167"/>
                        <a:gd name="T62" fmla="*/ 59 w 695"/>
                        <a:gd name="T63" fmla="*/ 163 h 167"/>
                        <a:gd name="T64" fmla="*/ 76 w 695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5" h="167">
                          <a:moveTo>
                            <a:pt x="84" y="167"/>
                          </a:moveTo>
                          <a:lnTo>
                            <a:pt x="612" y="167"/>
                          </a:lnTo>
                          <a:lnTo>
                            <a:pt x="621" y="166"/>
                          </a:lnTo>
                          <a:lnTo>
                            <a:pt x="629" y="165"/>
                          </a:lnTo>
                          <a:lnTo>
                            <a:pt x="637" y="163"/>
                          </a:lnTo>
                          <a:lnTo>
                            <a:pt x="645" y="161"/>
                          </a:lnTo>
                          <a:lnTo>
                            <a:pt x="652" y="157"/>
                          </a:lnTo>
                          <a:lnTo>
                            <a:pt x="659" y="153"/>
                          </a:lnTo>
                          <a:lnTo>
                            <a:pt x="665" y="147"/>
                          </a:lnTo>
                          <a:lnTo>
                            <a:pt x="671" y="142"/>
                          </a:lnTo>
                          <a:lnTo>
                            <a:pt x="677" y="137"/>
                          </a:lnTo>
                          <a:lnTo>
                            <a:pt x="681" y="130"/>
                          </a:lnTo>
                          <a:lnTo>
                            <a:pt x="686" y="123"/>
                          </a:lnTo>
                          <a:lnTo>
                            <a:pt x="689" y="116"/>
                          </a:lnTo>
                          <a:lnTo>
                            <a:pt x="692" y="108"/>
                          </a:lnTo>
                          <a:lnTo>
                            <a:pt x="694" y="100"/>
                          </a:lnTo>
                          <a:lnTo>
                            <a:pt x="695" y="92"/>
                          </a:lnTo>
                          <a:lnTo>
                            <a:pt x="695" y="83"/>
                          </a:lnTo>
                          <a:lnTo>
                            <a:pt x="695" y="75"/>
                          </a:lnTo>
                          <a:lnTo>
                            <a:pt x="694" y="66"/>
                          </a:lnTo>
                          <a:lnTo>
                            <a:pt x="692" y="59"/>
                          </a:lnTo>
                          <a:lnTo>
                            <a:pt x="689" y="51"/>
                          </a:lnTo>
                          <a:lnTo>
                            <a:pt x="686" y="43"/>
                          </a:lnTo>
                          <a:lnTo>
                            <a:pt x="681" y="37"/>
                          </a:lnTo>
                          <a:lnTo>
                            <a:pt x="677" y="30"/>
                          </a:lnTo>
                          <a:lnTo>
                            <a:pt x="671" y="24"/>
                          </a:lnTo>
                          <a:lnTo>
                            <a:pt x="665" y="19"/>
                          </a:lnTo>
                          <a:lnTo>
                            <a:pt x="659" y="14"/>
                          </a:lnTo>
                          <a:lnTo>
                            <a:pt x="652" y="10"/>
                          </a:lnTo>
                          <a:lnTo>
                            <a:pt x="645" y="6"/>
                          </a:lnTo>
                          <a:lnTo>
                            <a:pt x="637" y="4"/>
                          </a:lnTo>
                          <a:lnTo>
                            <a:pt x="629" y="2"/>
                          </a:lnTo>
                          <a:lnTo>
                            <a:pt x="621" y="1"/>
                          </a:lnTo>
                          <a:lnTo>
                            <a:pt x="612" y="0"/>
                          </a:lnTo>
                          <a:lnTo>
                            <a:pt x="84" y="0"/>
                          </a:lnTo>
                          <a:lnTo>
                            <a:pt x="76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9"/>
                          </a:lnTo>
                          <a:lnTo>
                            <a:pt x="25" y="24"/>
                          </a:lnTo>
                          <a:lnTo>
                            <a:pt x="20" y="30"/>
                          </a:lnTo>
                          <a:lnTo>
                            <a:pt x="14" y="37"/>
                          </a:lnTo>
                          <a:lnTo>
                            <a:pt x="11" y="43"/>
                          </a:lnTo>
                          <a:lnTo>
                            <a:pt x="6" y="51"/>
                          </a:lnTo>
                          <a:lnTo>
                            <a:pt x="4" y="59"/>
                          </a:lnTo>
                          <a:lnTo>
                            <a:pt x="2" y="66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6" y="116"/>
                          </a:lnTo>
                          <a:lnTo>
                            <a:pt x="11" y="123"/>
                          </a:lnTo>
                          <a:lnTo>
                            <a:pt x="14" y="130"/>
                          </a:lnTo>
                          <a:lnTo>
                            <a:pt x="20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58" name="Freeform 722"/>
                    <p:cNvSpPr>
                      <a:spLocks/>
                    </p:cNvSpPr>
                    <p:nvPr/>
                  </p:nvSpPr>
                  <p:spPr bwMode="auto">
                    <a:xfrm flipH="1">
                      <a:off x="4854" y="3621"/>
                      <a:ext cx="69" cy="29"/>
                    </a:xfrm>
                    <a:custGeom>
                      <a:avLst/>
                      <a:gdLst>
                        <a:gd name="T0" fmla="*/ 327 w 410"/>
                        <a:gd name="T1" fmla="*/ 166 h 166"/>
                        <a:gd name="T2" fmla="*/ 343 w 410"/>
                        <a:gd name="T3" fmla="*/ 165 h 166"/>
                        <a:gd name="T4" fmla="*/ 358 w 410"/>
                        <a:gd name="T5" fmla="*/ 160 h 166"/>
                        <a:gd name="T6" fmla="*/ 373 w 410"/>
                        <a:gd name="T7" fmla="*/ 152 h 166"/>
                        <a:gd name="T8" fmla="*/ 386 w 410"/>
                        <a:gd name="T9" fmla="*/ 142 h 166"/>
                        <a:gd name="T10" fmla="*/ 396 w 410"/>
                        <a:gd name="T11" fmla="*/ 130 h 166"/>
                        <a:gd name="T12" fmla="*/ 403 w 410"/>
                        <a:gd name="T13" fmla="*/ 116 h 166"/>
                        <a:gd name="T14" fmla="*/ 409 w 410"/>
                        <a:gd name="T15" fmla="*/ 99 h 166"/>
                        <a:gd name="T16" fmla="*/ 410 w 410"/>
                        <a:gd name="T17" fmla="*/ 83 h 166"/>
                        <a:gd name="T18" fmla="*/ 409 w 410"/>
                        <a:gd name="T19" fmla="*/ 67 h 166"/>
                        <a:gd name="T20" fmla="*/ 403 w 410"/>
                        <a:gd name="T21" fmla="*/ 50 h 166"/>
                        <a:gd name="T22" fmla="*/ 396 w 410"/>
                        <a:gd name="T23" fmla="*/ 36 h 166"/>
                        <a:gd name="T24" fmla="*/ 386 w 410"/>
                        <a:gd name="T25" fmla="*/ 24 h 166"/>
                        <a:gd name="T26" fmla="*/ 373 w 410"/>
                        <a:gd name="T27" fmla="*/ 14 h 166"/>
                        <a:gd name="T28" fmla="*/ 358 w 410"/>
                        <a:gd name="T29" fmla="*/ 6 h 166"/>
                        <a:gd name="T30" fmla="*/ 343 w 410"/>
                        <a:gd name="T31" fmla="*/ 1 h 166"/>
                        <a:gd name="T32" fmla="*/ 327 w 410"/>
                        <a:gd name="T33" fmla="*/ 0 h 166"/>
                        <a:gd name="T34" fmla="*/ 75 w 410"/>
                        <a:gd name="T35" fmla="*/ 0 h 166"/>
                        <a:gd name="T36" fmla="*/ 59 w 410"/>
                        <a:gd name="T37" fmla="*/ 3 h 166"/>
                        <a:gd name="T38" fmla="*/ 43 w 410"/>
                        <a:gd name="T39" fmla="*/ 10 h 166"/>
                        <a:gd name="T40" fmla="*/ 30 w 410"/>
                        <a:gd name="T41" fmla="*/ 18 h 166"/>
                        <a:gd name="T42" fmla="*/ 19 w 410"/>
                        <a:gd name="T43" fmla="*/ 30 h 166"/>
                        <a:gd name="T44" fmla="*/ 11 w 410"/>
                        <a:gd name="T45" fmla="*/ 44 h 166"/>
                        <a:gd name="T46" fmla="*/ 4 w 410"/>
                        <a:gd name="T47" fmla="*/ 58 h 166"/>
                        <a:gd name="T48" fmla="*/ 1 w 410"/>
                        <a:gd name="T49" fmla="*/ 74 h 166"/>
                        <a:gd name="T50" fmla="*/ 1 w 410"/>
                        <a:gd name="T51" fmla="*/ 92 h 166"/>
                        <a:gd name="T52" fmla="*/ 4 w 410"/>
                        <a:gd name="T53" fmla="*/ 108 h 166"/>
                        <a:gd name="T54" fmla="*/ 11 w 410"/>
                        <a:gd name="T55" fmla="*/ 122 h 166"/>
                        <a:gd name="T56" fmla="*/ 19 w 410"/>
                        <a:gd name="T57" fmla="*/ 137 h 166"/>
                        <a:gd name="T58" fmla="*/ 30 w 410"/>
                        <a:gd name="T59" fmla="*/ 148 h 166"/>
                        <a:gd name="T60" fmla="*/ 43 w 410"/>
                        <a:gd name="T61" fmla="*/ 156 h 166"/>
                        <a:gd name="T62" fmla="*/ 59 w 410"/>
                        <a:gd name="T63" fmla="*/ 163 h 166"/>
                        <a:gd name="T64" fmla="*/ 75 w 410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0" h="166">
                          <a:moveTo>
                            <a:pt x="84" y="166"/>
                          </a:moveTo>
                          <a:lnTo>
                            <a:pt x="327" y="166"/>
                          </a:lnTo>
                          <a:lnTo>
                            <a:pt x="335" y="166"/>
                          </a:lnTo>
                          <a:lnTo>
                            <a:pt x="343" y="165"/>
                          </a:lnTo>
                          <a:lnTo>
                            <a:pt x="351" y="163"/>
                          </a:lnTo>
                          <a:lnTo>
                            <a:pt x="358" y="160"/>
                          </a:lnTo>
                          <a:lnTo>
                            <a:pt x="366" y="156"/>
                          </a:lnTo>
                          <a:lnTo>
                            <a:pt x="373" y="152"/>
                          </a:lnTo>
                          <a:lnTo>
                            <a:pt x="379" y="148"/>
                          </a:lnTo>
                          <a:lnTo>
                            <a:pt x="386" y="142"/>
                          </a:lnTo>
                          <a:lnTo>
                            <a:pt x="391" y="137"/>
                          </a:lnTo>
                          <a:lnTo>
                            <a:pt x="396" y="130"/>
                          </a:lnTo>
                          <a:lnTo>
                            <a:pt x="400" y="122"/>
                          </a:lnTo>
                          <a:lnTo>
                            <a:pt x="403" y="116"/>
                          </a:lnTo>
                          <a:lnTo>
                            <a:pt x="407" y="108"/>
                          </a:lnTo>
                          <a:lnTo>
                            <a:pt x="409" y="99"/>
                          </a:lnTo>
                          <a:lnTo>
                            <a:pt x="410" y="92"/>
                          </a:lnTo>
                          <a:lnTo>
                            <a:pt x="410" y="83"/>
                          </a:lnTo>
                          <a:lnTo>
                            <a:pt x="410" y="74"/>
                          </a:lnTo>
                          <a:lnTo>
                            <a:pt x="409" y="67"/>
                          </a:lnTo>
                          <a:lnTo>
                            <a:pt x="407" y="58"/>
                          </a:lnTo>
                          <a:lnTo>
                            <a:pt x="403" y="50"/>
                          </a:lnTo>
                          <a:lnTo>
                            <a:pt x="400" y="44"/>
                          </a:lnTo>
                          <a:lnTo>
                            <a:pt x="396" y="36"/>
                          </a:lnTo>
                          <a:lnTo>
                            <a:pt x="391" y="30"/>
                          </a:lnTo>
                          <a:lnTo>
                            <a:pt x="386" y="24"/>
                          </a:lnTo>
                          <a:lnTo>
                            <a:pt x="379" y="18"/>
                          </a:lnTo>
                          <a:lnTo>
                            <a:pt x="373" y="14"/>
                          </a:lnTo>
                          <a:lnTo>
                            <a:pt x="366" y="10"/>
                          </a:lnTo>
                          <a:lnTo>
                            <a:pt x="358" y="6"/>
                          </a:lnTo>
                          <a:lnTo>
                            <a:pt x="351" y="3"/>
                          </a:lnTo>
                          <a:lnTo>
                            <a:pt x="343" y="1"/>
                          </a:lnTo>
                          <a:lnTo>
                            <a:pt x="335" y="0"/>
                          </a:lnTo>
                          <a:lnTo>
                            <a:pt x="327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3" y="10"/>
                          </a:lnTo>
                          <a:lnTo>
                            <a:pt x="37" y="14"/>
                          </a:lnTo>
                          <a:lnTo>
                            <a:pt x="30" y="18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4" y="36"/>
                          </a:lnTo>
                          <a:lnTo>
                            <a:pt x="11" y="44"/>
                          </a:lnTo>
                          <a:lnTo>
                            <a:pt x="6" y="50"/>
                          </a:lnTo>
                          <a:lnTo>
                            <a:pt x="4" y="58"/>
                          </a:lnTo>
                          <a:lnTo>
                            <a:pt x="2" y="67"/>
                          </a:lnTo>
                          <a:lnTo>
                            <a:pt x="1" y="74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99"/>
                          </a:lnTo>
                          <a:lnTo>
                            <a:pt x="4" y="108"/>
                          </a:lnTo>
                          <a:lnTo>
                            <a:pt x="6" y="116"/>
                          </a:lnTo>
                          <a:lnTo>
                            <a:pt x="11" y="122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0" y="148"/>
                          </a:lnTo>
                          <a:lnTo>
                            <a:pt x="37" y="152"/>
                          </a:lnTo>
                          <a:lnTo>
                            <a:pt x="43" y="156"/>
                          </a:lnTo>
                          <a:lnTo>
                            <a:pt x="51" y="160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4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59" name="Freeform 723"/>
                    <p:cNvSpPr>
                      <a:spLocks/>
                    </p:cNvSpPr>
                    <p:nvPr/>
                  </p:nvSpPr>
                  <p:spPr bwMode="auto">
                    <a:xfrm flipH="1">
                      <a:off x="4754" y="3621"/>
                      <a:ext cx="68" cy="29"/>
                    </a:xfrm>
                    <a:custGeom>
                      <a:avLst/>
                      <a:gdLst>
                        <a:gd name="T0" fmla="*/ 326 w 409"/>
                        <a:gd name="T1" fmla="*/ 167 h 167"/>
                        <a:gd name="T2" fmla="*/ 342 w 409"/>
                        <a:gd name="T3" fmla="*/ 165 h 167"/>
                        <a:gd name="T4" fmla="*/ 359 w 409"/>
                        <a:gd name="T5" fmla="*/ 161 h 167"/>
                        <a:gd name="T6" fmla="*/ 372 w 409"/>
                        <a:gd name="T7" fmla="*/ 153 h 167"/>
                        <a:gd name="T8" fmla="*/ 385 w 409"/>
                        <a:gd name="T9" fmla="*/ 142 h 167"/>
                        <a:gd name="T10" fmla="*/ 395 w 409"/>
                        <a:gd name="T11" fmla="*/ 130 h 167"/>
                        <a:gd name="T12" fmla="*/ 403 w 409"/>
                        <a:gd name="T13" fmla="*/ 116 h 167"/>
                        <a:gd name="T14" fmla="*/ 408 w 409"/>
                        <a:gd name="T15" fmla="*/ 100 h 167"/>
                        <a:gd name="T16" fmla="*/ 409 w 409"/>
                        <a:gd name="T17" fmla="*/ 83 h 167"/>
                        <a:gd name="T18" fmla="*/ 408 w 409"/>
                        <a:gd name="T19" fmla="*/ 66 h 167"/>
                        <a:gd name="T20" fmla="*/ 403 w 409"/>
                        <a:gd name="T21" fmla="*/ 51 h 167"/>
                        <a:gd name="T22" fmla="*/ 395 w 409"/>
                        <a:gd name="T23" fmla="*/ 37 h 167"/>
                        <a:gd name="T24" fmla="*/ 385 w 409"/>
                        <a:gd name="T25" fmla="*/ 24 h 167"/>
                        <a:gd name="T26" fmla="*/ 372 w 409"/>
                        <a:gd name="T27" fmla="*/ 14 h 167"/>
                        <a:gd name="T28" fmla="*/ 359 w 409"/>
                        <a:gd name="T29" fmla="*/ 6 h 167"/>
                        <a:gd name="T30" fmla="*/ 342 w 409"/>
                        <a:gd name="T31" fmla="*/ 2 h 167"/>
                        <a:gd name="T32" fmla="*/ 326 w 409"/>
                        <a:gd name="T33" fmla="*/ 0 h 167"/>
                        <a:gd name="T34" fmla="*/ 75 w 409"/>
                        <a:gd name="T35" fmla="*/ 1 h 167"/>
                        <a:gd name="T36" fmla="*/ 58 w 409"/>
                        <a:gd name="T37" fmla="*/ 4 h 167"/>
                        <a:gd name="T38" fmla="*/ 43 w 409"/>
                        <a:gd name="T39" fmla="*/ 10 h 167"/>
                        <a:gd name="T40" fmla="*/ 30 w 409"/>
                        <a:gd name="T41" fmla="*/ 19 h 167"/>
                        <a:gd name="T42" fmla="*/ 19 w 409"/>
                        <a:gd name="T43" fmla="*/ 30 h 167"/>
                        <a:gd name="T44" fmla="*/ 10 w 409"/>
                        <a:gd name="T45" fmla="*/ 43 h 167"/>
                        <a:gd name="T46" fmla="*/ 3 w 409"/>
                        <a:gd name="T47" fmla="*/ 59 h 167"/>
                        <a:gd name="T48" fmla="*/ 0 w 409"/>
                        <a:gd name="T49" fmla="*/ 75 h 167"/>
                        <a:gd name="T50" fmla="*/ 0 w 409"/>
                        <a:gd name="T51" fmla="*/ 92 h 167"/>
                        <a:gd name="T52" fmla="*/ 3 w 409"/>
                        <a:gd name="T53" fmla="*/ 108 h 167"/>
                        <a:gd name="T54" fmla="*/ 10 w 409"/>
                        <a:gd name="T55" fmla="*/ 123 h 167"/>
                        <a:gd name="T56" fmla="*/ 19 w 409"/>
                        <a:gd name="T57" fmla="*/ 137 h 167"/>
                        <a:gd name="T58" fmla="*/ 30 w 409"/>
                        <a:gd name="T59" fmla="*/ 147 h 167"/>
                        <a:gd name="T60" fmla="*/ 43 w 409"/>
                        <a:gd name="T61" fmla="*/ 157 h 167"/>
                        <a:gd name="T62" fmla="*/ 58 w 409"/>
                        <a:gd name="T63" fmla="*/ 163 h 167"/>
                        <a:gd name="T64" fmla="*/ 75 w 40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09" h="167">
                          <a:moveTo>
                            <a:pt x="83" y="167"/>
                          </a:moveTo>
                          <a:lnTo>
                            <a:pt x="326" y="167"/>
                          </a:lnTo>
                          <a:lnTo>
                            <a:pt x="335" y="166"/>
                          </a:lnTo>
                          <a:lnTo>
                            <a:pt x="342" y="165"/>
                          </a:lnTo>
                          <a:lnTo>
                            <a:pt x="350" y="163"/>
                          </a:lnTo>
                          <a:lnTo>
                            <a:pt x="359" y="161"/>
                          </a:lnTo>
                          <a:lnTo>
                            <a:pt x="365" y="157"/>
                          </a:lnTo>
                          <a:lnTo>
                            <a:pt x="372" y="153"/>
                          </a:lnTo>
                          <a:lnTo>
                            <a:pt x="379" y="147"/>
                          </a:lnTo>
                          <a:lnTo>
                            <a:pt x="385" y="142"/>
                          </a:lnTo>
                          <a:lnTo>
                            <a:pt x="391" y="137"/>
                          </a:lnTo>
                          <a:lnTo>
                            <a:pt x="395" y="130"/>
                          </a:lnTo>
                          <a:lnTo>
                            <a:pt x="399" y="123"/>
                          </a:lnTo>
                          <a:lnTo>
                            <a:pt x="403" y="116"/>
                          </a:lnTo>
                          <a:lnTo>
                            <a:pt x="406" y="108"/>
                          </a:lnTo>
                          <a:lnTo>
                            <a:pt x="408" y="100"/>
                          </a:lnTo>
                          <a:lnTo>
                            <a:pt x="409" y="92"/>
                          </a:lnTo>
                          <a:lnTo>
                            <a:pt x="409" y="83"/>
                          </a:lnTo>
                          <a:lnTo>
                            <a:pt x="409" y="75"/>
                          </a:lnTo>
                          <a:lnTo>
                            <a:pt x="408" y="66"/>
                          </a:lnTo>
                          <a:lnTo>
                            <a:pt x="406" y="59"/>
                          </a:lnTo>
                          <a:lnTo>
                            <a:pt x="403" y="51"/>
                          </a:lnTo>
                          <a:lnTo>
                            <a:pt x="399" y="43"/>
                          </a:lnTo>
                          <a:lnTo>
                            <a:pt x="395" y="37"/>
                          </a:lnTo>
                          <a:lnTo>
                            <a:pt x="391" y="30"/>
                          </a:lnTo>
                          <a:lnTo>
                            <a:pt x="385" y="24"/>
                          </a:lnTo>
                          <a:lnTo>
                            <a:pt x="379" y="19"/>
                          </a:lnTo>
                          <a:lnTo>
                            <a:pt x="372" y="14"/>
                          </a:lnTo>
                          <a:lnTo>
                            <a:pt x="365" y="10"/>
                          </a:lnTo>
                          <a:lnTo>
                            <a:pt x="359" y="6"/>
                          </a:lnTo>
                          <a:lnTo>
                            <a:pt x="350" y="4"/>
                          </a:lnTo>
                          <a:lnTo>
                            <a:pt x="342" y="2"/>
                          </a:lnTo>
                          <a:lnTo>
                            <a:pt x="335" y="1"/>
                          </a:lnTo>
                          <a:lnTo>
                            <a:pt x="326" y="0"/>
                          </a:lnTo>
                          <a:lnTo>
                            <a:pt x="83" y="0"/>
                          </a:lnTo>
                          <a:lnTo>
                            <a:pt x="75" y="1"/>
                          </a:lnTo>
                          <a:lnTo>
                            <a:pt x="66" y="2"/>
                          </a:lnTo>
                          <a:lnTo>
                            <a:pt x="58" y="4"/>
                          </a:lnTo>
                          <a:lnTo>
                            <a:pt x="50" y="6"/>
                          </a:lnTo>
                          <a:lnTo>
                            <a:pt x="43" y="10"/>
                          </a:lnTo>
                          <a:lnTo>
                            <a:pt x="36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5" y="51"/>
                          </a:lnTo>
                          <a:lnTo>
                            <a:pt x="3" y="59"/>
                          </a:lnTo>
                          <a:lnTo>
                            <a:pt x="1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5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6" y="153"/>
                          </a:lnTo>
                          <a:lnTo>
                            <a:pt x="43" y="157"/>
                          </a:lnTo>
                          <a:lnTo>
                            <a:pt x="50" y="161"/>
                          </a:lnTo>
                          <a:lnTo>
                            <a:pt x="58" y="163"/>
                          </a:lnTo>
                          <a:lnTo>
                            <a:pt x="66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60" name="Freeform 724"/>
                    <p:cNvSpPr>
                      <a:spLocks/>
                    </p:cNvSpPr>
                    <p:nvPr/>
                  </p:nvSpPr>
                  <p:spPr bwMode="auto">
                    <a:xfrm flipH="1">
                      <a:off x="6198" y="3681"/>
                      <a:ext cx="117" cy="29"/>
                    </a:xfrm>
                    <a:custGeom>
                      <a:avLst/>
                      <a:gdLst>
                        <a:gd name="T0" fmla="*/ 615 w 699"/>
                        <a:gd name="T1" fmla="*/ 167 h 167"/>
                        <a:gd name="T2" fmla="*/ 632 w 699"/>
                        <a:gd name="T3" fmla="*/ 165 h 167"/>
                        <a:gd name="T4" fmla="*/ 647 w 699"/>
                        <a:gd name="T5" fmla="*/ 161 h 167"/>
                        <a:gd name="T6" fmla="*/ 662 w 699"/>
                        <a:gd name="T7" fmla="*/ 153 h 167"/>
                        <a:gd name="T8" fmla="*/ 674 w 699"/>
                        <a:gd name="T9" fmla="*/ 142 h 167"/>
                        <a:gd name="T10" fmla="*/ 685 w 699"/>
                        <a:gd name="T11" fmla="*/ 130 h 167"/>
                        <a:gd name="T12" fmla="*/ 692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2 w 699"/>
                        <a:gd name="T21" fmla="*/ 51 h 167"/>
                        <a:gd name="T22" fmla="*/ 685 w 699"/>
                        <a:gd name="T23" fmla="*/ 37 h 167"/>
                        <a:gd name="T24" fmla="*/ 674 w 699"/>
                        <a:gd name="T25" fmla="*/ 24 h 167"/>
                        <a:gd name="T26" fmla="*/ 662 w 699"/>
                        <a:gd name="T27" fmla="*/ 14 h 167"/>
                        <a:gd name="T28" fmla="*/ 647 w 699"/>
                        <a:gd name="T29" fmla="*/ 6 h 167"/>
                        <a:gd name="T30" fmla="*/ 632 w 699"/>
                        <a:gd name="T31" fmla="*/ 2 h 167"/>
                        <a:gd name="T32" fmla="*/ 615 w 699"/>
                        <a:gd name="T33" fmla="*/ 0 h 167"/>
                        <a:gd name="T34" fmla="*/ 76 w 699"/>
                        <a:gd name="T35" fmla="*/ 0 h 167"/>
                        <a:gd name="T36" fmla="*/ 59 w 699"/>
                        <a:gd name="T37" fmla="*/ 3 h 167"/>
                        <a:gd name="T38" fmla="*/ 44 w 699"/>
                        <a:gd name="T39" fmla="*/ 10 h 167"/>
                        <a:gd name="T40" fmla="*/ 31 w 699"/>
                        <a:gd name="T41" fmla="*/ 18 h 167"/>
                        <a:gd name="T42" fmla="*/ 19 w 699"/>
                        <a:gd name="T43" fmla="*/ 30 h 167"/>
                        <a:gd name="T44" fmla="*/ 10 w 699"/>
                        <a:gd name="T45" fmla="*/ 44 h 167"/>
                        <a:gd name="T46" fmla="*/ 3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3 w 699"/>
                        <a:gd name="T53" fmla="*/ 108 h 167"/>
                        <a:gd name="T54" fmla="*/ 10 w 699"/>
                        <a:gd name="T55" fmla="*/ 123 h 167"/>
                        <a:gd name="T56" fmla="*/ 19 w 699"/>
                        <a:gd name="T57" fmla="*/ 137 h 167"/>
                        <a:gd name="T58" fmla="*/ 31 w 699"/>
                        <a:gd name="T59" fmla="*/ 147 h 167"/>
                        <a:gd name="T60" fmla="*/ 44 w 699"/>
                        <a:gd name="T61" fmla="*/ 157 h 167"/>
                        <a:gd name="T62" fmla="*/ 59 w 699"/>
                        <a:gd name="T63" fmla="*/ 163 h 167"/>
                        <a:gd name="T64" fmla="*/ 76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3" y="167"/>
                          </a:moveTo>
                          <a:lnTo>
                            <a:pt x="615" y="167"/>
                          </a:lnTo>
                          <a:lnTo>
                            <a:pt x="623" y="166"/>
                          </a:lnTo>
                          <a:lnTo>
                            <a:pt x="632" y="165"/>
                          </a:lnTo>
                          <a:lnTo>
                            <a:pt x="640" y="163"/>
                          </a:lnTo>
                          <a:lnTo>
                            <a:pt x="647" y="161"/>
                          </a:lnTo>
                          <a:lnTo>
                            <a:pt x="655" y="157"/>
                          </a:lnTo>
                          <a:lnTo>
                            <a:pt x="662" y="153"/>
                          </a:lnTo>
                          <a:lnTo>
                            <a:pt x="668" y="147"/>
                          </a:lnTo>
                          <a:lnTo>
                            <a:pt x="674" y="142"/>
                          </a:lnTo>
                          <a:lnTo>
                            <a:pt x="679" y="137"/>
                          </a:lnTo>
                          <a:lnTo>
                            <a:pt x="685" y="130"/>
                          </a:lnTo>
                          <a:lnTo>
                            <a:pt x="688" y="123"/>
                          </a:lnTo>
                          <a:lnTo>
                            <a:pt x="692" y="116"/>
                          </a:lnTo>
                          <a:lnTo>
                            <a:pt x="695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5" y="59"/>
                          </a:lnTo>
                          <a:lnTo>
                            <a:pt x="692" y="51"/>
                          </a:lnTo>
                          <a:lnTo>
                            <a:pt x="688" y="44"/>
                          </a:lnTo>
                          <a:lnTo>
                            <a:pt x="685" y="37"/>
                          </a:lnTo>
                          <a:lnTo>
                            <a:pt x="679" y="30"/>
                          </a:lnTo>
                          <a:lnTo>
                            <a:pt x="674" y="24"/>
                          </a:lnTo>
                          <a:lnTo>
                            <a:pt x="668" y="18"/>
                          </a:lnTo>
                          <a:lnTo>
                            <a:pt x="662" y="14"/>
                          </a:lnTo>
                          <a:lnTo>
                            <a:pt x="655" y="10"/>
                          </a:lnTo>
                          <a:lnTo>
                            <a:pt x="647" y="6"/>
                          </a:lnTo>
                          <a:lnTo>
                            <a:pt x="640" y="3"/>
                          </a:lnTo>
                          <a:lnTo>
                            <a:pt x="632" y="2"/>
                          </a:lnTo>
                          <a:lnTo>
                            <a:pt x="623" y="0"/>
                          </a:lnTo>
                          <a:lnTo>
                            <a:pt x="615" y="0"/>
                          </a:lnTo>
                          <a:lnTo>
                            <a:pt x="83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59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8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4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3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1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61" name="Freeform 725"/>
                    <p:cNvSpPr>
                      <a:spLocks/>
                    </p:cNvSpPr>
                    <p:nvPr/>
                  </p:nvSpPr>
                  <p:spPr bwMode="auto">
                    <a:xfrm flipH="1">
                      <a:off x="6048" y="3681"/>
                      <a:ext cx="118" cy="29"/>
                    </a:xfrm>
                    <a:custGeom>
                      <a:avLst/>
                      <a:gdLst>
                        <a:gd name="T0" fmla="*/ 615 w 699"/>
                        <a:gd name="T1" fmla="*/ 167 h 167"/>
                        <a:gd name="T2" fmla="*/ 632 w 699"/>
                        <a:gd name="T3" fmla="*/ 165 h 167"/>
                        <a:gd name="T4" fmla="*/ 648 w 699"/>
                        <a:gd name="T5" fmla="*/ 161 h 167"/>
                        <a:gd name="T6" fmla="*/ 662 w 699"/>
                        <a:gd name="T7" fmla="*/ 153 h 167"/>
                        <a:gd name="T8" fmla="*/ 674 w 699"/>
                        <a:gd name="T9" fmla="*/ 142 h 167"/>
                        <a:gd name="T10" fmla="*/ 685 w 699"/>
                        <a:gd name="T11" fmla="*/ 130 h 167"/>
                        <a:gd name="T12" fmla="*/ 693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3 w 699"/>
                        <a:gd name="T21" fmla="*/ 51 h 167"/>
                        <a:gd name="T22" fmla="*/ 685 w 699"/>
                        <a:gd name="T23" fmla="*/ 37 h 167"/>
                        <a:gd name="T24" fmla="*/ 674 w 699"/>
                        <a:gd name="T25" fmla="*/ 24 h 167"/>
                        <a:gd name="T26" fmla="*/ 662 w 699"/>
                        <a:gd name="T27" fmla="*/ 14 h 167"/>
                        <a:gd name="T28" fmla="*/ 648 w 699"/>
                        <a:gd name="T29" fmla="*/ 6 h 167"/>
                        <a:gd name="T30" fmla="*/ 632 w 699"/>
                        <a:gd name="T31" fmla="*/ 2 h 167"/>
                        <a:gd name="T32" fmla="*/ 615 w 699"/>
                        <a:gd name="T33" fmla="*/ 0 h 167"/>
                        <a:gd name="T34" fmla="*/ 76 w 699"/>
                        <a:gd name="T35" fmla="*/ 0 h 167"/>
                        <a:gd name="T36" fmla="*/ 60 w 699"/>
                        <a:gd name="T37" fmla="*/ 3 h 167"/>
                        <a:gd name="T38" fmla="*/ 44 w 699"/>
                        <a:gd name="T39" fmla="*/ 10 h 167"/>
                        <a:gd name="T40" fmla="*/ 31 w 699"/>
                        <a:gd name="T41" fmla="*/ 18 h 167"/>
                        <a:gd name="T42" fmla="*/ 19 w 699"/>
                        <a:gd name="T43" fmla="*/ 30 h 167"/>
                        <a:gd name="T44" fmla="*/ 10 w 699"/>
                        <a:gd name="T45" fmla="*/ 44 h 167"/>
                        <a:gd name="T46" fmla="*/ 4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4 w 699"/>
                        <a:gd name="T53" fmla="*/ 108 h 167"/>
                        <a:gd name="T54" fmla="*/ 10 w 699"/>
                        <a:gd name="T55" fmla="*/ 123 h 167"/>
                        <a:gd name="T56" fmla="*/ 19 w 699"/>
                        <a:gd name="T57" fmla="*/ 137 h 167"/>
                        <a:gd name="T58" fmla="*/ 31 w 699"/>
                        <a:gd name="T59" fmla="*/ 147 h 167"/>
                        <a:gd name="T60" fmla="*/ 44 w 699"/>
                        <a:gd name="T61" fmla="*/ 157 h 167"/>
                        <a:gd name="T62" fmla="*/ 60 w 699"/>
                        <a:gd name="T63" fmla="*/ 163 h 167"/>
                        <a:gd name="T64" fmla="*/ 76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4" y="167"/>
                          </a:moveTo>
                          <a:lnTo>
                            <a:pt x="615" y="167"/>
                          </a:lnTo>
                          <a:lnTo>
                            <a:pt x="624" y="166"/>
                          </a:lnTo>
                          <a:lnTo>
                            <a:pt x="632" y="165"/>
                          </a:lnTo>
                          <a:lnTo>
                            <a:pt x="640" y="163"/>
                          </a:lnTo>
                          <a:lnTo>
                            <a:pt x="648" y="161"/>
                          </a:lnTo>
                          <a:lnTo>
                            <a:pt x="655" y="157"/>
                          </a:lnTo>
                          <a:lnTo>
                            <a:pt x="662" y="153"/>
                          </a:lnTo>
                          <a:lnTo>
                            <a:pt x="669" y="147"/>
                          </a:lnTo>
                          <a:lnTo>
                            <a:pt x="674" y="142"/>
                          </a:lnTo>
                          <a:lnTo>
                            <a:pt x="679" y="137"/>
                          </a:lnTo>
                          <a:lnTo>
                            <a:pt x="685" y="130"/>
                          </a:lnTo>
                          <a:lnTo>
                            <a:pt x="688" y="123"/>
                          </a:lnTo>
                          <a:lnTo>
                            <a:pt x="693" y="116"/>
                          </a:lnTo>
                          <a:lnTo>
                            <a:pt x="695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5" y="59"/>
                          </a:lnTo>
                          <a:lnTo>
                            <a:pt x="693" y="51"/>
                          </a:lnTo>
                          <a:lnTo>
                            <a:pt x="688" y="44"/>
                          </a:lnTo>
                          <a:lnTo>
                            <a:pt x="685" y="37"/>
                          </a:lnTo>
                          <a:lnTo>
                            <a:pt x="679" y="30"/>
                          </a:lnTo>
                          <a:lnTo>
                            <a:pt x="674" y="24"/>
                          </a:lnTo>
                          <a:lnTo>
                            <a:pt x="669" y="18"/>
                          </a:lnTo>
                          <a:lnTo>
                            <a:pt x="662" y="14"/>
                          </a:lnTo>
                          <a:lnTo>
                            <a:pt x="655" y="10"/>
                          </a:lnTo>
                          <a:lnTo>
                            <a:pt x="648" y="6"/>
                          </a:lnTo>
                          <a:lnTo>
                            <a:pt x="640" y="3"/>
                          </a:lnTo>
                          <a:lnTo>
                            <a:pt x="632" y="2"/>
                          </a:lnTo>
                          <a:lnTo>
                            <a:pt x="624" y="0"/>
                          </a:lnTo>
                          <a:lnTo>
                            <a:pt x="615" y="0"/>
                          </a:lnTo>
                          <a:lnTo>
                            <a:pt x="84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60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8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62" name="Freeform 726"/>
                    <p:cNvSpPr>
                      <a:spLocks/>
                    </p:cNvSpPr>
                    <p:nvPr/>
                  </p:nvSpPr>
                  <p:spPr bwMode="auto">
                    <a:xfrm flipH="1">
                      <a:off x="5897" y="3681"/>
                      <a:ext cx="118" cy="29"/>
                    </a:xfrm>
                    <a:custGeom>
                      <a:avLst/>
                      <a:gdLst>
                        <a:gd name="T0" fmla="*/ 615 w 699"/>
                        <a:gd name="T1" fmla="*/ 167 h 167"/>
                        <a:gd name="T2" fmla="*/ 632 w 699"/>
                        <a:gd name="T3" fmla="*/ 165 h 167"/>
                        <a:gd name="T4" fmla="*/ 648 w 699"/>
                        <a:gd name="T5" fmla="*/ 161 h 167"/>
                        <a:gd name="T6" fmla="*/ 662 w 699"/>
                        <a:gd name="T7" fmla="*/ 153 h 167"/>
                        <a:gd name="T8" fmla="*/ 674 w 699"/>
                        <a:gd name="T9" fmla="*/ 142 h 167"/>
                        <a:gd name="T10" fmla="*/ 685 w 699"/>
                        <a:gd name="T11" fmla="*/ 130 h 167"/>
                        <a:gd name="T12" fmla="*/ 693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3 w 699"/>
                        <a:gd name="T21" fmla="*/ 51 h 167"/>
                        <a:gd name="T22" fmla="*/ 685 w 699"/>
                        <a:gd name="T23" fmla="*/ 37 h 167"/>
                        <a:gd name="T24" fmla="*/ 674 w 699"/>
                        <a:gd name="T25" fmla="*/ 24 h 167"/>
                        <a:gd name="T26" fmla="*/ 662 w 699"/>
                        <a:gd name="T27" fmla="*/ 14 h 167"/>
                        <a:gd name="T28" fmla="*/ 648 w 699"/>
                        <a:gd name="T29" fmla="*/ 6 h 167"/>
                        <a:gd name="T30" fmla="*/ 632 w 699"/>
                        <a:gd name="T31" fmla="*/ 2 h 167"/>
                        <a:gd name="T32" fmla="*/ 615 w 699"/>
                        <a:gd name="T33" fmla="*/ 0 h 167"/>
                        <a:gd name="T34" fmla="*/ 76 w 699"/>
                        <a:gd name="T35" fmla="*/ 0 h 167"/>
                        <a:gd name="T36" fmla="*/ 60 w 699"/>
                        <a:gd name="T37" fmla="*/ 3 h 167"/>
                        <a:gd name="T38" fmla="*/ 44 w 699"/>
                        <a:gd name="T39" fmla="*/ 10 h 167"/>
                        <a:gd name="T40" fmla="*/ 31 w 699"/>
                        <a:gd name="T41" fmla="*/ 18 h 167"/>
                        <a:gd name="T42" fmla="*/ 19 w 699"/>
                        <a:gd name="T43" fmla="*/ 30 h 167"/>
                        <a:gd name="T44" fmla="*/ 10 w 699"/>
                        <a:gd name="T45" fmla="*/ 44 h 167"/>
                        <a:gd name="T46" fmla="*/ 4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4 w 699"/>
                        <a:gd name="T53" fmla="*/ 108 h 167"/>
                        <a:gd name="T54" fmla="*/ 10 w 699"/>
                        <a:gd name="T55" fmla="*/ 123 h 167"/>
                        <a:gd name="T56" fmla="*/ 19 w 699"/>
                        <a:gd name="T57" fmla="*/ 137 h 167"/>
                        <a:gd name="T58" fmla="*/ 31 w 699"/>
                        <a:gd name="T59" fmla="*/ 147 h 167"/>
                        <a:gd name="T60" fmla="*/ 44 w 699"/>
                        <a:gd name="T61" fmla="*/ 157 h 167"/>
                        <a:gd name="T62" fmla="*/ 60 w 699"/>
                        <a:gd name="T63" fmla="*/ 163 h 167"/>
                        <a:gd name="T64" fmla="*/ 76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4" y="167"/>
                          </a:moveTo>
                          <a:lnTo>
                            <a:pt x="615" y="167"/>
                          </a:lnTo>
                          <a:lnTo>
                            <a:pt x="624" y="166"/>
                          </a:lnTo>
                          <a:lnTo>
                            <a:pt x="632" y="165"/>
                          </a:lnTo>
                          <a:lnTo>
                            <a:pt x="640" y="163"/>
                          </a:lnTo>
                          <a:lnTo>
                            <a:pt x="648" y="161"/>
                          </a:lnTo>
                          <a:lnTo>
                            <a:pt x="655" y="157"/>
                          </a:lnTo>
                          <a:lnTo>
                            <a:pt x="662" y="153"/>
                          </a:lnTo>
                          <a:lnTo>
                            <a:pt x="669" y="147"/>
                          </a:lnTo>
                          <a:lnTo>
                            <a:pt x="674" y="142"/>
                          </a:lnTo>
                          <a:lnTo>
                            <a:pt x="680" y="137"/>
                          </a:lnTo>
                          <a:lnTo>
                            <a:pt x="685" y="130"/>
                          </a:lnTo>
                          <a:lnTo>
                            <a:pt x="688" y="123"/>
                          </a:lnTo>
                          <a:lnTo>
                            <a:pt x="693" y="116"/>
                          </a:lnTo>
                          <a:lnTo>
                            <a:pt x="695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5" y="59"/>
                          </a:lnTo>
                          <a:lnTo>
                            <a:pt x="693" y="51"/>
                          </a:lnTo>
                          <a:lnTo>
                            <a:pt x="688" y="44"/>
                          </a:lnTo>
                          <a:lnTo>
                            <a:pt x="685" y="37"/>
                          </a:lnTo>
                          <a:lnTo>
                            <a:pt x="680" y="30"/>
                          </a:lnTo>
                          <a:lnTo>
                            <a:pt x="674" y="24"/>
                          </a:lnTo>
                          <a:lnTo>
                            <a:pt x="669" y="18"/>
                          </a:lnTo>
                          <a:lnTo>
                            <a:pt x="662" y="14"/>
                          </a:lnTo>
                          <a:lnTo>
                            <a:pt x="655" y="10"/>
                          </a:lnTo>
                          <a:lnTo>
                            <a:pt x="648" y="6"/>
                          </a:lnTo>
                          <a:lnTo>
                            <a:pt x="640" y="3"/>
                          </a:lnTo>
                          <a:lnTo>
                            <a:pt x="632" y="2"/>
                          </a:lnTo>
                          <a:lnTo>
                            <a:pt x="624" y="0"/>
                          </a:lnTo>
                          <a:lnTo>
                            <a:pt x="615" y="0"/>
                          </a:lnTo>
                          <a:lnTo>
                            <a:pt x="84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60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8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3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3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63" name="Freeform 727"/>
                    <p:cNvSpPr>
                      <a:spLocks/>
                    </p:cNvSpPr>
                    <p:nvPr/>
                  </p:nvSpPr>
                  <p:spPr bwMode="auto">
                    <a:xfrm flipH="1">
                      <a:off x="5748" y="3681"/>
                      <a:ext cx="117" cy="29"/>
                    </a:xfrm>
                    <a:custGeom>
                      <a:avLst/>
                      <a:gdLst>
                        <a:gd name="T0" fmla="*/ 615 w 699"/>
                        <a:gd name="T1" fmla="*/ 167 h 167"/>
                        <a:gd name="T2" fmla="*/ 632 w 699"/>
                        <a:gd name="T3" fmla="*/ 165 h 167"/>
                        <a:gd name="T4" fmla="*/ 648 w 699"/>
                        <a:gd name="T5" fmla="*/ 161 h 167"/>
                        <a:gd name="T6" fmla="*/ 662 w 699"/>
                        <a:gd name="T7" fmla="*/ 153 h 167"/>
                        <a:gd name="T8" fmla="*/ 674 w 699"/>
                        <a:gd name="T9" fmla="*/ 142 h 167"/>
                        <a:gd name="T10" fmla="*/ 685 w 699"/>
                        <a:gd name="T11" fmla="*/ 130 h 167"/>
                        <a:gd name="T12" fmla="*/ 693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3 w 699"/>
                        <a:gd name="T21" fmla="*/ 51 h 167"/>
                        <a:gd name="T22" fmla="*/ 685 w 699"/>
                        <a:gd name="T23" fmla="*/ 37 h 167"/>
                        <a:gd name="T24" fmla="*/ 674 w 699"/>
                        <a:gd name="T25" fmla="*/ 24 h 167"/>
                        <a:gd name="T26" fmla="*/ 662 w 699"/>
                        <a:gd name="T27" fmla="*/ 14 h 167"/>
                        <a:gd name="T28" fmla="*/ 648 w 699"/>
                        <a:gd name="T29" fmla="*/ 6 h 167"/>
                        <a:gd name="T30" fmla="*/ 632 w 699"/>
                        <a:gd name="T31" fmla="*/ 2 h 167"/>
                        <a:gd name="T32" fmla="*/ 615 w 699"/>
                        <a:gd name="T33" fmla="*/ 0 h 167"/>
                        <a:gd name="T34" fmla="*/ 76 w 699"/>
                        <a:gd name="T35" fmla="*/ 0 h 167"/>
                        <a:gd name="T36" fmla="*/ 60 w 699"/>
                        <a:gd name="T37" fmla="*/ 3 h 167"/>
                        <a:gd name="T38" fmla="*/ 44 w 699"/>
                        <a:gd name="T39" fmla="*/ 10 h 167"/>
                        <a:gd name="T40" fmla="*/ 31 w 699"/>
                        <a:gd name="T41" fmla="*/ 18 h 167"/>
                        <a:gd name="T42" fmla="*/ 19 w 699"/>
                        <a:gd name="T43" fmla="*/ 30 h 167"/>
                        <a:gd name="T44" fmla="*/ 10 w 699"/>
                        <a:gd name="T45" fmla="*/ 44 h 167"/>
                        <a:gd name="T46" fmla="*/ 4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4 w 699"/>
                        <a:gd name="T53" fmla="*/ 108 h 167"/>
                        <a:gd name="T54" fmla="*/ 10 w 699"/>
                        <a:gd name="T55" fmla="*/ 123 h 167"/>
                        <a:gd name="T56" fmla="*/ 19 w 699"/>
                        <a:gd name="T57" fmla="*/ 137 h 167"/>
                        <a:gd name="T58" fmla="*/ 31 w 699"/>
                        <a:gd name="T59" fmla="*/ 147 h 167"/>
                        <a:gd name="T60" fmla="*/ 44 w 699"/>
                        <a:gd name="T61" fmla="*/ 157 h 167"/>
                        <a:gd name="T62" fmla="*/ 60 w 699"/>
                        <a:gd name="T63" fmla="*/ 163 h 167"/>
                        <a:gd name="T64" fmla="*/ 76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4" y="167"/>
                          </a:moveTo>
                          <a:lnTo>
                            <a:pt x="615" y="167"/>
                          </a:lnTo>
                          <a:lnTo>
                            <a:pt x="624" y="166"/>
                          </a:lnTo>
                          <a:lnTo>
                            <a:pt x="632" y="165"/>
                          </a:lnTo>
                          <a:lnTo>
                            <a:pt x="640" y="163"/>
                          </a:lnTo>
                          <a:lnTo>
                            <a:pt x="648" y="161"/>
                          </a:lnTo>
                          <a:lnTo>
                            <a:pt x="655" y="157"/>
                          </a:lnTo>
                          <a:lnTo>
                            <a:pt x="662" y="153"/>
                          </a:lnTo>
                          <a:lnTo>
                            <a:pt x="669" y="147"/>
                          </a:lnTo>
                          <a:lnTo>
                            <a:pt x="674" y="142"/>
                          </a:lnTo>
                          <a:lnTo>
                            <a:pt x="680" y="137"/>
                          </a:lnTo>
                          <a:lnTo>
                            <a:pt x="685" y="130"/>
                          </a:lnTo>
                          <a:lnTo>
                            <a:pt x="688" y="123"/>
                          </a:lnTo>
                          <a:lnTo>
                            <a:pt x="693" y="116"/>
                          </a:lnTo>
                          <a:lnTo>
                            <a:pt x="695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5" y="59"/>
                          </a:lnTo>
                          <a:lnTo>
                            <a:pt x="693" y="51"/>
                          </a:lnTo>
                          <a:lnTo>
                            <a:pt x="688" y="44"/>
                          </a:lnTo>
                          <a:lnTo>
                            <a:pt x="685" y="37"/>
                          </a:lnTo>
                          <a:lnTo>
                            <a:pt x="680" y="30"/>
                          </a:lnTo>
                          <a:lnTo>
                            <a:pt x="674" y="24"/>
                          </a:lnTo>
                          <a:lnTo>
                            <a:pt x="669" y="18"/>
                          </a:lnTo>
                          <a:lnTo>
                            <a:pt x="662" y="14"/>
                          </a:lnTo>
                          <a:lnTo>
                            <a:pt x="655" y="10"/>
                          </a:lnTo>
                          <a:lnTo>
                            <a:pt x="648" y="6"/>
                          </a:lnTo>
                          <a:lnTo>
                            <a:pt x="640" y="3"/>
                          </a:lnTo>
                          <a:lnTo>
                            <a:pt x="632" y="2"/>
                          </a:lnTo>
                          <a:lnTo>
                            <a:pt x="624" y="0"/>
                          </a:lnTo>
                          <a:lnTo>
                            <a:pt x="615" y="0"/>
                          </a:lnTo>
                          <a:lnTo>
                            <a:pt x="84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60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8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3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3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64" name="Freeform 728"/>
                    <p:cNvSpPr>
                      <a:spLocks/>
                    </p:cNvSpPr>
                    <p:nvPr/>
                  </p:nvSpPr>
                  <p:spPr bwMode="auto">
                    <a:xfrm flipH="1">
                      <a:off x="5598" y="3681"/>
                      <a:ext cx="117" cy="29"/>
                    </a:xfrm>
                    <a:custGeom>
                      <a:avLst/>
                      <a:gdLst>
                        <a:gd name="T0" fmla="*/ 615 w 699"/>
                        <a:gd name="T1" fmla="*/ 167 h 167"/>
                        <a:gd name="T2" fmla="*/ 633 w 699"/>
                        <a:gd name="T3" fmla="*/ 165 h 167"/>
                        <a:gd name="T4" fmla="*/ 648 w 699"/>
                        <a:gd name="T5" fmla="*/ 161 h 167"/>
                        <a:gd name="T6" fmla="*/ 662 w 699"/>
                        <a:gd name="T7" fmla="*/ 153 h 167"/>
                        <a:gd name="T8" fmla="*/ 674 w 699"/>
                        <a:gd name="T9" fmla="*/ 142 h 167"/>
                        <a:gd name="T10" fmla="*/ 685 w 699"/>
                        <a:gd name="T11" fmla="*/ 130 h 167"/>
                        <a:gd name="T12" fmla="*/ 693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3 w 699"/>
                        <a:gd name="T21" fmla="*/ 51 h 167"/>
                        <a:gd name="T22" fmla="*/ 685 w 699"/>
                        <a:gd name="T23" fmla="*/ 37 h 167"/>
                        <a:gd name="T24" fmla="*/ 674 w 699"/>
                        <a:gd name="T25" fmla="*/ 24 h 167"/>
                        <a:gd name="T26" fmla="*/ 662 w 699"/>
                        <a:gd name="T27" fmla="*/ 14 h 167"/>
                        <a:gd name="T28" fmla="*/ 648 w 699"/>
                        <a:gd name="T29" fmla="*/ 6 h 167"/>
                        <a:gd name="T30" fmla="*/ 633 w 699"/>
                        <a:gd name="T31" fmla="*/ 2 h 167"/>
                        <a:gd name="T32" fmla="*/ 615 w 699"/>
                        <a:gd name="T33" fmla="*/ 0 h 167"/>
                        <a:gd name="T34" fmla="*/ 76 w 699"/>
                        <a:gd name="T35" fmla="*/ 0 h 167"/>
                        <a:gd name="T36" fmla="*/ 60 w 699"/>
                        <a:gd name="T37" fmla="*/ 3 h 167"/>
                        <a:gd name="T38" fmla="*/ 44 w 699"/>
                        <a:gd name="T39" fmla="*/ 10 h 167"/>
                        <a:gd name="T40" fmla="*/ 31 w 699"/>
                        <a:gd name="T41" fmla="*/ 18 h 167"/>
                        <a:gd name="T42" fmla="*/ 19 w 699"/>
                        <a:gd name="T43" fmla="*/ 30 h 167"/>
                        <a:gd name="T44" fmla="*/ 10 w 699"/>
                        <a:gd name="T45" fmla="*/ 44 h 167"/>
                        <a:gd name="T46" fmla="*/ 4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4 w 699"/>
                        <a:gd name="T53" fmla="*/ 108 h 167"/>
                        <a:gd name="T54" fmla="*/ 10 w 699"/>
                        <a:gd name="T55" fmla="*/ 123 h 167"/>
                        <a:gd name="T56" fmla="*/ 19 w 699"/>
                        <a:gd name="T57" fmla="*/ 137 h 167"/>
                        <a:gd name="T58" fmla="*/ 31 w 699"/>
                        <a:gd name="T59" fmla="*/ 147 h 167"/>
                        <a:gd name="T60" fmla="*/ 44 w 699"/>
                        <a:gd name="T61" fmla="*/ 157 h 167"/>
                        <a:gd name="T62" fmla="*/ 60 w 699"/>
                        <a:gd name="T63" fmla="*/ 163 h 167"/>
                        <a:gd name="T64" fmla="*/ 76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4" y="167"/>
                          </a:moveTo>
                          <a:lnTo>
                            <a:pt x="615" y="167"/>
                          </a:lnTo>
                          <a:lnTo>
                            <a:pt x="624" y="166"/>
                          </a:lnTo>
                          <a:lnTo>
                            <a:pt x="633" y="165"/>
                          </a:lnTo>
                          <a:lnTo>
                            <a:pt x="640" y="163"/>
                          </a:lnTo>
                          <a:lnTo>
                            <a:pt x="648" y="161"/>
                          </a:lnTo>
                          <a:lnTo>
                            <a:pt x="656" y="157"/>
                          </a:lnTo>
                          <a:lnTo>
                            <a:pt x="662" y="153"/>
                          </a:lnTo>
                          <a:lnTo>
                            <a:pt x="669" y="147"/>
                          </a:lnTo>
                          <a:lnTo>
                            <a:pt x="674" y="142"/>
                          </a:lnTo>
                          <a:lnTo>
                            <a:pt x="680" y="137"/>
                          </a:lnTo>
                          <a:lnTo>
                            <a:pt x="685" y="130"/>
                          </a:lnTo>
                          <a:lnTo>
                            <a:pt x="688" y="123"/>
                          </a:lnTo>
                          <a:lnTo>
                            <a:pt x="693" y="116"/>
                          </a:lnTo>
                          <a:lnTo>
                            <a:pt x="695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5" y="59"/>
                          </a:lnTo>
                          <a:lnTo>
                            <a:pt x="693" y="51"/>
                          </a:lnTo>
                          <a:lnTo>
                            <a:pt x="688" y="44"/>
                          </a:lnTo>
                          <a:lnTo>
                            <a:pt x="685" y="37"/>
                          </a:lnTo>
                          <a:lnTo>
                            <a:pt x="680" y="30"/>
                          </a:lnTo>
                          <a:lnTo>
                            <a:pt x="674" y="24"/>
                          </a:lnTo>
                          <a:lnTo>
                            <a:pt x="669" y="18"/>
                          </a:lnTo>
                          <a:lnTo>
                            <a:pt x="662" y="14"/>
                          </a:lnTo>
                          <a:lnTo>
                            <a:pt x="656" y="10"/>
                          </a:lnTo>
                          <a:lnTo>
                            <a:pt x="648" y="6"/>
                          </a:lnTo>
                          <a:lnTo>
                            <a:pt x="640" y="3"/>
                          </a:lnTo>
                          <a:lnTo>
                            <a:pt x="633" y="2"/>
                          </a:lnTo>
                          <a:lnTo>
                            <a:pt x="624" y="0"/>
                          </a:lnTo>
                          <a:lnTo>
                            <a:pt x="615" y="0"/>
                          </a:lnTo>
                          <a:lnTo>
                            <a:pt x="84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60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8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3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3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1" y="147"/>
                          </a:lnTo>
                          <a:lnTo>
                            <a:pt x="38" y="153"/>
                          </a:lnTo>
                          <a:lnTo>
                            <a:pt x="44" y="157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65" name="Freeform 729"/>
                    <p:cNvSpPr>
                      <a:spLocks/>
                    </p:cNvSpPr>
                    <p:nvPr/>
                  </p:nvSpPr>
                  <p:spPr bwMode="auto">
                    <a:xfrm flipH="1">
                      <a:off x="5447" y="3681"/>
                      <a:ext cx="118" cy="29"/>
                    </a:xfrm>
                    <a:custGeom>
                      <a:avLst/>
                      <a:gdLst>
                        <a:gd name="T0" fmla="*/ 614 w 699"/>
                        <a:gd name="T1" fmla="*/ 167 h 167"/>
                        <a:gd name="T2" fmla="*/ 632 w 699"/>
                        <a:gd name="T3" fmla="*/ 165 h 167"/>
                        <a:gd name="T4" fmla="*/ 647 w 699"/>
                        <a:gd name="T5" fmla="*/ 161 h 167"/>
                        <a:gd name="T6" fmla="*/ 661 w 699"/>
                        <a:gd name="T7" fmla="*/ 153 h 167"/>
                        <a:gd name="T8" fmla="*/ 673 w 699"/>
                        <a:gd name="T9" fmla="*/ 142 h 167"/>
                        <a:gd name="T10" fmla="*/ 684 w 699"/>
                        <a:gd name="T11" fmla="*/ 130 h 167"/>
                        <a:gd name="T12" fmla="*/ 692 w 699"/>
                        <a:gd name="T13" fmla="*/ 116 h 167"/>
                        <a:gd name="T14" fmla="*/ 696 w 699"/>
                        <a:gd name="T15" fmla="*/ 100 h 167"/>
                        <a:gd name="T16" fmla="*/ 699 w 699"/>
                        <a:gd name="T17" fmla="*/ 83 h 167"/>
                        <a:gd name="T18" fmla="*/ 696 w 699"/>
                        <a:gd name="T19" fmla="*/ 67 h 167"/>
                        <a:gd name="T20" fmla="*/ 692 w 699"/>
                        <a:gd name="T21" fmla="*/ 51 h 167"/>
                        <a:gd name="T22" fmla="*/ 684 w 699"/>
                        <a:gd name="T23" fmla="*/ 37 h 167"/>
                        <a:gd name="T24" fmla="*/ 673 w 699"/>
                        <a:gd name="T25" fmla="*/ 24 h 167"/>
                        <a:gd name="T26" fmla="*/ 661 w 699"/>
                        <a:gd name="T27" fmla="*/ 14 h 167"/>
                        <a:gd name="T28" fmla="*/ 647 w 699"/>
                        <a:gd name="T29" fmla="*/ 6 h 167"/>
                        <a:gd name="T30" fmla="*/ 632 w 699"/>
                        <a:gd name="T31" fmla="*/ 2 h 167"/>
                        <a:gd name="T32" fmla="*/ 614 w 699"/>
                        <a:gd name="T33" fmla="*/ 0 h 167"/>
                        <a:gd name="T34" fmla="*/ 75 w 699"/>
                        <a:gd name="T35" fmla="*/ 0 h 167"/>
                        <a:gd name="T36" fmla="*/ 59 w 699"/>
                        <a:gd name="T37" fmla="*/ 3 h 167"/>
                        <a:gd name="T38" fmla="*/ 43 w 699"/>
                        <a:gd name="T39" fmla="*/ 10 h 167"/>
                        <a:gd name="T40" fmla="*/ 30 w 699"/>
                        <a:gd name="T41" fmla="*/ 18 h 167"/>
                        <a:gd name="T42" fmla="*/ 18 w 699"/>
                        <a:gd name="T43" fmla="*/ 30 h 167"/>
                        <a:gd name="T44" fmla="*/ 9 w 699"/>
                        <a:gd name="T45" fmla="*/ 44 h 167"/>
                        <a:gd name="T46" fmla="*/ 3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3 w 699"/>
                        <a:gd name="T53" fmla="*/ 108 h 167"/>
                        <a:gd name="T54" fmla="*/ 9 w 699"/>
                        <a:gd name="T55" fmla="*/ 123 h 167"/>
                        <a:gd name="T56" fmla="*/ 18 w 699"/>
                        <a:gd name="T57" fmla="*/ 137 h 167"/>
                        <a:gd name="T58" fmla="*/ 30 w 699"/>
                        <a:gd name="T59" fmla="*/ 147 h 167"/>
                        <a:gd name="T60" fmla="*/ 43 w 699"/>
                        <a:gd name="T61" fmla="*/ 157 h 167"/>
                        <a:gd name="T62" fmla="*/ 59 w 699"/>
                        <a:gd name="T63" fmla="*/ 163 h 167"/>
                        <a:gd name="T64" fmla="*/ 75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3" y="167"/>
                          </a:moveTo>
                          <a:lnTo>
                            <a:pt x="614" y="167"/>
                          </a:lnTo>
                          <a:lnTo>
                            <a:pt x="623" y="166"/>
                          </a:lnTo>
                          <a:lnTo>
                            <a:pt x="632" y="165"/>
                          </a:lnTo>
                          <a:lnTo>
                            <a:pt x="639" y="163"/>
                          </a:lnTo>
                          <a:lnTo>
                            <a:pt x="647" y="161"/>
                          </a:lnTo>
                          <a:lnTo>
                            <a:pt x="655" y="157"/>
                          </a:lnTo>
                          <a:lnTo>
                            <a:pt x="661" y="153"/>
                          </a:lnTo>
                          <a:lnTo>
                            <a:pt x="668" y="147"/>
                          </a:lnTo>
                          <a:lnTo>
                            <a:pt x="673" y="142"/>
                          </a:lnTo>
                          <a:lnTo>
                            <a:pt x="679" y="137"/>
                          </a:lnTo>
                          <a:lnTo>
                            <a:pt x="684" y="130"/>
                          </a:lnTo>
                          <a:lnTo>
                            <a:pt x="688" y="123"/>
                          </a:lnTo>
                          <a:lnTo>
                            <a:pt x="692" y="116"/>
                          </a:lnTo>
                          <a:lnTo>
                            <a:pt x="694" y="108"/>
                          </a:lnTo>
                          <a:lnTo>
                            <a:pt x="696" y="100"/>
                          </a:lnTo>
                          <a:lnTo>
                            <a:pt x="697" y="92"/>
                          </a:lnTo>
                          <a:lnTo>
                            <a:pt x="699" y="83"/>
                          </a:lnTo>
                          <a:lnTo>
                            <a:pt x="697" y="75"/>
                          </a:lnTo>
                          <a:lnTo>
                            <a:pt x="696" y="67"/>
                          </a:lnTo>
                          <a:lnTo>
                            <a:pt x="694" y="59"/>
                          </a:lnTo>
                          <a:lnTo>
                            <a:pt x="692" y="51"/>
                          </a:lnTo>
                          <a:lnTo>
                            <a:pt x="688" y="44"/>
                          </a:lnTo>
                          <a:lnTo>
                            <a:pt x="684" y="37"/>
                          </a:lnTo>
                          <a:lnTo>
                            <a:pt x="679" y="30"/>
                          </a:lnTo>
                          <a:lnTo>
                            <a:pt x="673" y="24"/>
                          </a:lnTo>
                          <a:lnTo>
                            <a:pt x="668" y="18"/>
                          </a:lnTo>
                          <a:lnTo>
                            <a:pt x="661" y="14"/>
                          </a:lnTo>
                          <a:lnTo>
                            <a:pt x="655" y="10"/>
                          </a:lnTo>
                          <a:lnTo>
                            <a:pt x="647" y="6"/>
                          </a:lnTo>
                          <a:lnTo>
                            <a:pt x="639" y="3"/>
                          </a:lnTo>
                          <a:lnTo>
                            <a:pt x="632" y="2"/>
                          </a:lnTo>
                          <a:lnTo>
                            <a:pt x="623" y="0"/>
                          </a:lnTo>
                          <a:lnTo>
                            <a:pt x="614" y="0"/>
                          </a:lnTo>
                          <a:lnTo>
                            <a:pt x="83" y="0"/>
                          </a:lnTo>
                          <a:lnTo>
                            <a:pt x="75" y="0"/>
                          </a:lnTo>
                          <a:lnTo>
                            <a:pt x="66" y="2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3" y="10"/>
                          </a:lnTo>
                          <a:lnTo>
                            <a:pt x="37" y="14"/>
                          </a:lnTo>
                          <a:lnTo>
                            <a:pt x="30" y="18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9" y="44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9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3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6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66" name="Freeform 730"/>
                    <p:cNvSpPr>
                      <a:spLocks/>
                    </p:cNvSpPr>
                    <p:nvPr/>
                  </p:nvSpPr>
                  <p:spPr bwMode="auto">
                    <a:xfrm flipH="1">
                      <a:off x="5298" y="3681"/>
                      <a:ext cx="116" cy="29"/>
                    </a:xfrm>
                    <a:custGeom>
                      <a:avLst/>
                      <a:gdLst>
                        <a:gd name="T0" fmla="*/ 614 w 699"/>
                        <a:gd name="T1" fmla="*/ 167 h 167"/>
                        <a:gd name="T2" fmla="*/ 632 w 699"/>
                        <a:gd name="T3" fmla="*/ 165 h 167"/>
                        <a:gd name="T4" fmla="*/ 647 w 699"/>
                        <a:gd name="T5" fmla="*/ 161 h 167"/>
                        <a:gd name="T6" fmla="*/ 661 w 699"/>
                        <a:gd name="T7" fmla="*/ 153 h 167"/>
                        <a:gd name="T8" fmla="*/ 673 w 699"/>
                        <a:gd name="T9" fmla="*/ 142 h 167"/>
                        <a:gd name="T10" fmla="*/ 684 w 699"/>
                        <a:gd name="T11" fmla="*/ 130 h 167"/>
                        <a:gd name="T12" fmla="*/ 692 w 699"/>
                        <a:gd name="T13" fmla="*/ 116 h 167"/>
                        <a:gd name="T14" fmla="*/ 696 w 699"/>
                        <a:gd name="T15" fmla="*/ 100 h 167"/>
                        <a:gd name="T16" fmla="*/ 699 w 699"/>
                        <a:gd name="T17" fmla="*/ 83 h 167"/>
                        <a:gd name="T18" fmla="*/ 696 w 699"/>
                        <a:gd name="T19" fmla="*/ 67 h 167"/>
                        <a:gd name="T20" fmla="*/ 692 w 699"/>
                        <a:gd name="T21" fmla="*/ 51 h 167"/>
                        <a:gd name="T22" fmla="*/ 684 w 699"/>
                        <a:gd name="T23" fmla="*/ 37 h 167"/>
                        <a:gd name="T24" fmla="*/ 673 w 699"/>
                        <a:gd name="T25" fmla="*/ 24 h 167"/>
                        <a:gd name="T26" fmla="*/ 661 w 699"/>
                        <a:gd name="T27" fmla="*/ 14 h 167"/>
                        <a:gd name="T28" fmla="*/ 647 w 699"/>
                        <a:gd name="T29" fmla="*/ 6 h 167"/>
                        <a:gd name="T30" fmla="*/ 632 w 699"/>
                        <a:gd name="T31" fmla="*/ 2 h 167"/>
                        <a:gd name="T32" fmla="*/ 614 w 699"/>
                        <a:gd name="T33" fmla="*/ 0 h 167"/>
                        <a:gd name="T34" fmla="*/ 75 w 699"/>
                        <a:gd name="T35" fmla="*/ 0 h 167"/>
                        <a:gd name="T36" fmla="*/ 59 w 699"/>
                        <a:gd name="T37" fmla="*/ 3 h 167"/>
                        <a:gd name="T38" fmla="*/ 44 w 699"/>
                        <a:gd name="T39" fmla="*/ 10 h 167"/>
                        <a:gd name="T40" fmla="*/ 30 w 699"/>
                        <a:gd name="T41" fmla="*/ 18 h 167"/>
                        <a:gd name="T42" fmla="*/ 18 w 699"/>
                        <a:gd name="T43" fmla="*/ 30 h 167"/>
                        <a:gd name="T44" fmla="*/ 9 w 699"/>
                        <a:gd name="T45" fmla="*/ 44 h 167"/>
                        <a:gd name="T46" fmla="*/ 3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3 w 699"/>
                        <a:gd name="T53" fmla="*/ 108 h 167"/>
                        <a:gd name="T54" fmla="*/ 9 w 699"/>
                        <a:gd name="T55" fmla="*/ 123 h 167"/>
                        <a:gd name="T56" fmla="*/ 18 w 699"/>
                        <a:gd name="T57" fmla="*/ 137 h 167"/>
                        <a:gd name="T58" fmla="*/ 30 w 699"/>
                        <a:gd name="T59" fmla="*/ 147 h 167"/>
                        <a:gd name="T60" fmla="*/ 44 w 699"/>
                        <a:gd name="T61" fmla="*/ 157 h 167"/>
                        <a:gd name="T62" fmla="*/ 59 w 699"/>
                        <a:gd name="T63" fmla="*/ 163 h 167"/>
                        <a:gd name="T64" fmla="*/ 75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3" y="167"/>
                          </a:moveTo>
                          <a:lnTo>
                            <a:pt x="614" y="167"/>
                          </a:lnTo>
                          <a:lnTo>
                            <a:pt x="623" y="166"/>
                          </a:lnTo>
                          <a:lnTo>
                            <a:pt x="632" y="165"/>
                          </a:lnTo>
                          <a:lnTo>
                            <a:pt x="639" y="163"/>
                          </a:lnTo>
                          <a:lnTo>
                            <a:pt x="647" y="161"/>
                          </a:lnTo>
                          <a:lnTo>
                            <a:pt x="655" y="157"/>
                          </a:lnTo>
                          <a:lnTo>
                            <a:pt x="661" y="153"/>
                          </a:lnTo>
                          <a:lnTo>
                            <a:pt x="668" y="147"/>
                          </a:lnTo>
                          <a:lnTo>
                            <a:pt x="673" y="142"/>
                          </a:lnTo>
                          <a:lnTo>
                            <a:pt x="679" y="137"/>
                          </a:lnTo>
                          <a:lnTo>
                            <a:pt x="684" y="130"/>
                          </a:lnTo>
                          <a:lnTo>
                            <a:pt x="688" y="123"/>
                          </a:lnTo>
                          <a:lnTo>
                            <a:pt x="692" y="116"/>
                          </a:lnTo>
                          <a:lnTo>
                            <a:pt x="694" y="108"/>
                          </a:lnTo>
                          <a:lnTo>
                            <a:pt x="696" y="100"/>
                          </a:lnTo>
                          <a:lnTo>
                            <a:pt x="697" y="92"/>
                          </a:lnTo>
                          <a:lnTo>
                            <a:pt x="699" y="83"/>
                          </a:lnTo>
                          <a:lnTo>
                            <a:pt x="697" y="75"/>
                          </a:lnTo>
                          <a:lnTo>
                            <a:pt x="696" y="67"/>
                          </a:lnTo>
                          <a:lnTo>
                            <a:pt x="694" y="59"/>
                          </a:lnTo>
                          <a:lnTo>
                            <a:pt x="692" y="51"/>
                          </a:lnTo>
                          <a:lnTo>
                            <a:pt x="688" y="44"/>
                          </a:lnTo>
                          <a:lnTo>
                            <a:pt x="684" y="37"/>
                          </a:lnTo>
                          <a:lnTo>
                            <a:pt x="679" y="30"/>
                          </a:lnTo>
                          <a:lnTo>
                            <a:pt x="673" y="24"/>
                          </a:lnTo>
                          <a:lnTo>
                            <a:pt x="668" y="18"/>
                          </a:lnTo>
                          <a:lnTo>
                            <a:pt x="661" y="14"/>
                          </a:lnTo>
                          <a:lnTo>
                            <a:pt x="655" y="10"/>
                          </a:lnTo>
                          <a:lnTo>
                            <a:pt x="647" y="6"/>
                          </a:lnTo>
                          <a:lnTo>
                            <a:pt x="639" y="3"/>
                          </a:lnTo>
                          <a:lnTo>
                            <a:pt x="632" y="2"/>
                          </a:lnTo>
                          <a:lnTo>
                            <a:pt x="623" y="0"/>
                          </a:lnTo>
                          <a:lnTo>
                            <a:pt x="614" y="0"/>
                          </a:lnTo>
                          <a:lnTo>
                            <a:pt x="83" y="0"/>
                          </a:lnTo>
                          <a:lnTo>
                            <a:pt x="75" y="0"/>
                          </a:lnTo>
                          <a:lnTo>
                            <a:pt x="67" y="2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8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9" y="44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9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67" name="Freeform 731"/>
                    <p:cNvSpPr>
                      <a:spLocks/>
                    </p:cNvSpPr>
                    <p:nvPr/>
                  </p:nvSpPr>
                  <p:spPr bwMode="auto">
                    <a:xfrm flipH="1">
                      <a:off x="5147" y="3681"/>
                      <a:ext cx="118" cy="29"/>
                    </a:xfrm>
                    <a:custGeom>
                      <a:avLst/>
                      <a:gdLst>
                        <a:gd name="T0" fmla="*/ 614 w 699"/>
                        <a:gd name="T1" fmla="*/ 167 h 167"/>
                        <a:gd name="T2" fmla="*/ 632 w 699"/>
                        <a:gd name="T3" fmla="*/ 165 h 167"/>
                        <a:gd name="T4" fmla="*/ 647 w 699"/>
                        <a:gd name="T5" fmla="*/ 161 h 167"/>
                        <a:gd name="T6" fmla="*/ 661 w 699"/>
                        <a:gd name="T7" fmla="*/ 153 h 167"/>
                        <a:gd name="T8" fmla="*/ 673 w 699"/>
                        <a:gd name="T9" fmla="*/ 142 h 167"/>
                        <a:gd name="T10" fmla="*/ 684 w 699"/>
                        <a:gd name="T11" fmla="*/ 130 h 167"/>
                        <a:gd name="T12" fmla="*/ 692 w 699"/>
                        <a:gd name="T13" fmla="*/ 116 h 167"/>
                        <a:gd name="T14" fmla="*/ 696 w 699"/>
                        <a:gd name="T15" fmla="*/ 100 h 167"/>
                        <a:gd name="T16" fmla="*/ 699 w 699"/>
                        <a:gd name="T17" fmla="*/ 83 h 167"/>
                        <a:gd name="T18" fmla="*/ 696 w 699"/>
                        <a:gd name="T19" fmla="*/ 67 h 167"/>
                        <a:gd name="T20" fmla="*/ 692 w 699"/>
                        <a:gd name="T21" fmla="*/ 51 h 167"/>
                        <a:gd name="T22" fmla="*/ 684 w 699"/>
                        <a:gd name="T23" fmla="*/ 37 h 167"/>
                        <a:gd name="T24" fmla="*/ 673 w 699"/>
                        <a:gd name="T25" fmla="*/ 24 h 167"/>
                        <a:gd name="T26" fmla="*/ 661 w 699"/>
                        <a:gd name="T27" fmla="*/ 14 h 167"/>
                        <a:gd name="T28" fmla="*/ 647 w 699"/>
                        <a:gd name="T29" fmla="*/ 6 h 167"/>
                        <a:gd name="T30" fmla="*/ 632 w 699"/>
                        <a:gd name="T31" fmla="*/ 2 h 167"/>
                        <a:gd name="T32" fmla="*/ 614 w 699"/>
                        <a:gd name="T33" fmla="*/ 0 h 167"/>
                        <a:gd name="T34" fmla="*/ 75 w 699"/>
                        <a:gd name="T35" fmla="*/ 0 h 167"/>
                        <a:gd name="T36" fmla="*/ 59 w 699"/>
                        <a:gd name="T37" fmla="*/ 3 h 167"/>
                        <a:gd name="T38" fmla="*/ 44 w 699"/>
                        <a:gd name="T39" fmla="*/ 10 h 167"/>
                        <a:gd name="T40" fmla="*/ 30 w 699"/>
                        <a:gd name="T41" fmla="*/ 18 h 167"/>
                        <a:gd name="T42" fmla="*/ 18 w 699"/>
                        <a:gd name="T43" fmla="*/ 30 h 167"/>
                        <a:gd name="T44" fmla="*/ 10 w 699"/>
                        <a:gd name="T45" fmla="*/ 44 h 167"/>
                        <a:gd name="T46" fmla="*/ 3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3 w 699"/>
                        <a:gd name="T53" fmla="*/ 108 h 167"/>
                        <a:gd name="T54" fmla="*/ 10 w 699"/>
                        <a:gd name="T55" fmla="*/ 123 h 167"/>
                        <a:gd name="T56" fmla="*/ 18 w 699"/>
                        <a:gd name="T57" fmla="*/ 137 h 167"/>
                        <a:gd name="T58" fmla="*/ 30 w 699"/>
                        <a:gd name="T59" fmla="*/ 147 h 167"/>
                        <a:gd name="T60" fmla="*/ 44 w 699"/>
                        <a:gd name="T61" fmla="*/ 157 h 167"/>
                        <a:gd name="T62" fmla="*/ 59 w 699"/>
                        <a:gd name="T63" fmla="*/ 163 h 167"/>
                        <a:gd name="T64" fmla="*/ 75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3" y="167"/>
                          </a:moveTo>
                          <a:lnTo>
                            <a:pt x="614" y="167"/>
                          </a:lnTo>
                          <a:lnTo>
                            <a:pt x="623" y="166"/>
                          </a:lnTo>
                          <a:lnTo>
                            <a:pt x="632" y="165"/>
                          </a:lnTo>
                          <a:lnTo>
                            <a:pt x="639" y="163"/>
                          </a:lnTo>
                          <a:lnTo>
                            <a:pt x="647" y="161"/>
                          </a:lnTo>
                          <a:lnTo>
                            <a:pt x="655" y="157"/>
                          </a:lnTo>
                          <a:lnTo>
                            <a:pt x="661" y="153"/>
                          </a:lnTo>
                          <a:lnTo>
                            <a:pt x="668" y="147"/>
                          </a:lnTo>
                          <a:lnTo>
                            <a:pt x="673" y="142"/>
                          </a:lnTo>
                          <a:lnTo>
                            <a:pt x="679" y="137"/>
                          </a:lnTo>
                          <a:lnTo>
                            <a:pt x="684" y="130"/>
                          </a:lnTo>
                          <a:lnTo>
                            <a:pt x="688" y="123"/>
                          </a:lnTo>
                          <a:lnTo>
                            <a:pt x="692" y="116"/>
                          </a:lnTo>
                          <a:lnTo>
                            <a:pt x="694" y="108"/>
                          </a:lnTo>
                          <a:lnTo>
                            <a:pt x="696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6" y="67"/>
                          </a:lnTo>
                          <a:lnTo>
                            <a:pt x="694" y="59"/>
                          </a:lnTo>
                          <a:lnTo>
                            <a:pt x="692" y="51"/>
                          </a:lnTo>
                          <a:lnTo>
                            <a:pt x="688" y="44"/>
                          </a:lnTo>
                          <a:lnTo>
                            <a:pt x="684" y="37"/>
                          </a:lnTo>
                          <a:lnTo>
                            <a:pt x="679" y="30"/>
                          </a:lnTo>
                          <a:lnTo>
                            <a:pt x="673" y="24"/>
                          </a:lnTo>
                          <a:lnTo>
                            <a:pt x="668" y="18"/>
                          </a:lnTo>
                          <a:lnTo>
                            <a:pt x="661" y="14"/>
                          </a:lnTo>
                          <a:lnTo>
                            <a:pt x="655" y="10"/>
                          </a:lnTo>
                          <a:lnTo>
                            <a:pt x="647" y="6"/>
                          </a:lnTo>
                          <a:lnTo>
                            <a:pt x="639" y="3"/>
                          </a:lnTo>
                          <a:lnTo>
                            <a:pt x="632" y="2"/>
                          </a:lnTo>
                          <a:lnTo>
                            <a:pt x="623" y="0"/>
                          </a:lnTo>
                          <a:lnTo>
                            <a:pt x="614" y="0"/>
                          </a:lnTo>
                          <a:lnTo>
                            <a:pt x="83" y="0"/>
                          </a:lnTo>
                          <a:lnTo>
                            <a:pt x="75" y="0"/>
                          </a:lnTo>
                          <a:lnTo>
                            <a:pt x="67" y="2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8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10" y="44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68" name="Freeform 732"/>
                    <p:cNvSpPr>
                      <a:spLocks/>
                    </p:cNvSpPr>
                    <p:nvPr/>
                  </p:nvSpPr>
                  <p:spPr bwMode="auto">
                    <a:xfrm flipH="1">
                      <a:off x="4998" y="3681"/>
                      <a:ext cx="117" cy="29"/>
                    </a:xfrm>
                    <a:custGeom>
                      <a:avLst/>
                      <a:gdLst>
                        <a:gd name="T0" fmla="*/ 614 w 699"/>
                        <a:gd name="T1" fmla="*/ 167 h 167"/>
                        <a:gd name="T2" fmla="*/ 632 w 699"/>
                        <a:gd name="T3" fmla="*/ 165 h 167"/>
                        <a:gd name="T4" fmla="*/ 647 w 699"/>
                        <a:gd name="T5" fmla="*/ 161 h 167"/>
                        <a:gd name="T6" fmla="*/ 661 w 699"/>
                        <a:gd name="T7" fmla="*/ 153 h 167"/>
                        <a:gd name="T8" fmla="*/ 673 w 699"/>
                        <a:gd name="T9" fmla="*/ 142 h 167"/>
                        <a:gd name="T10" fmla="*/ 684 w 699"/>
                        <a:gd name="T11" fmla="*/ 130 h 167"/>
                        <a:gd name="T12" fmla="*/ 692 w 699"/>
                        <a:gd name="T13" fmla="*/ 116 h 167"/>
                        <a:gd name="T14" fmla="*/ 697 w 699"/>
                        <a:gd name="T15" fmla="*/ 100 h 167"/>
                        <a:gd name="T16" fmla="*/ 699 w 699"/>
                        <a:gd name="T17" fmla="*/ 83 h 167"/>
                        <a:gd name="T18" fmla="*/ 697 w 699"/>
                        <a:gd name="T19" fmla="*/ 67 h 167"/>
                        <a:gd name="T20" fmla="*/ 692 w 699"/>
                        <a:gd name="T21" fmla="*/ 51 h 167"/>
                        <a:gd name="T22" fmla="*/ 684 w 699"/>
                        <a:gd name="T23" fmla="*/ 37 h 167"/>
                        <a:gd name="T24" fmla="*/ 673 w 699"/>
                        <a:gd name="T25" fmla="*/ 24 h 167"/>
                        <a:gd name="T26" fmla="*/ 661 w 699"/>
                        <a:gd name="T27" fmla="*/ 14 h 167"/>
                        <a:gd name="T28" fmla="*/ 647 w 699"/>
                        <a:gd name="T29" fmla="*/ 6 h 167"/>
                        <a:gd name="T30" fmla="*/ 632 w 699"/>
                        <a:gd name="T31" fmla="*/ 2 h 167"/>
                        <a:gd name="T32" fmla="*/ 614 w 699"/>
                        <a:gd name="T33" fmla="*/ 0 h 167"/>
                        <a:gd name="T34" fmla="*/ 75 w 699"/>
                        <a:gd name="T35" fmla="*/ 0 h 167"/>
                        <a:gd name="T36" fmla="*/ 59 w 699"/>
                        <a:gd name="T37" fmla="*/ 3 h 167"/>
                        <a:gd name="T38" fmla="*/ 44 w 699"/>
                        <a:gd name="T39" fmla="*/ 10 h 167"/>
                        <a:gd name="T40" fmla="*/ 30 w 699"/>
                        <a:gd name="T41" fmla="*/ 18 h 167"/>
                        <a:gd name="T42" fmla="*/ 18 w 699"/>
                        <a:gd name="T43" fmla="*/ 30 h 167"/>
                        <a:gd name="T44" fmla="*/ 10 w 699"/>
                        <a:gd name="T45" fmla="*/ 44 h 167"/>
                        <a:gd name="T46" fmla="*/ 3 w 699"/>
                        <a:gd name="T47" fmla="*/ 59 h 167"/>
                        <a:gd name="T48" fmla="*/ 0 w 699"/>
                        <a:gd name="T49" fmla="*/ 75 h 167"/>
                        <a:gd name="T50" fmla="*/ 0 w 699"/>
                        <a:gd name="T51" fmla="*/ 92 h 167"/>
                        <a:gd name="T52" fmla="*/ 3 w 699"/>
                        <a:gd name="T53" fmla="*/ 108 h 167"/>
                        <a:gd name="T54" fmla="*/ 10 w 699"/>
                        <a:gd name="T55" fmla="*/ 123 h 167"/>
                        <a:gd name="T56" fmla="*/ 18 w 699"/>
                        <a:gd name="T57" fmla="*/ 137 h 167"/>
                        <a:gd name="T58" fmla="*/ 30 w 699"/>
                        <a:gd name="T59" fmla="*/ 147 h 167"/>
                        <a:gd name="T60" fmla="*/ 44 w 699"/>
                        <a:gd name="T61" fmla="*/ 157 h 167"/>
                        <a:gd name="T62" fmla="*/ 59 w 699"/>
                        <a:gd name="T63" fmla="*/ 163 h 167"/>
                        <a:gd name="T64" fmla="*/ 75 w 699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699" h="167">
                          <a:moveTo>
                            <a:pt x="83" y="167"/>
                          </a:moveTo>
                          <a:lnTo>
                            <a:pt x="614" y="167"/>
                          </a:lnTo>
                          <a:lnTo>
                            <a:pt x="623" y="166"/>
                          </a:lnTo>
                          <a:lnTo>
                            <a:pt x="632" y="165"/>
                          </a:lnTo>
                          <a:lnTo>
                            <a:pt x="639" y="163"/>
                          </a:lnTo>
                          <a:lnTo>
                            <a:pt x="647" y="161"/>
                          </a:lnTo>
                          <a:lnTo>
                            <a:pt x="655" y="157"/>
                          </a:lnTo>
                          <a:lnTo>
                            <a:pt x="661" y="153"/>
                          </a:lnTo>
                          <a:lnTo>
                            <a:pt x="668" y="147"/>
                          </a:lnTo>
                          <a:lnTo>
                            <a:pt x="673" y="142"/>
                          </a:lnTo>
                          <a:lnTo>
                            <a:pt x="679" y="137"/>
                          </a:lnTo>
                          <a:lnTo>
                            <a:pt x="684" y="130"/>
                          </a:lnTo>
                          <a:lnTo>
                            <a:pt x="688" y="123"/>
                          </a:lnTo>
                          <a:lnTo>
                            <a:pt x="692" y="116"/>
                          </a:lnTo>
                          <a:lnTo>
                            <a:pt x="694" y="108"/>
                          </a:lnTo>
                          <a:lnTo>
                            <a:pt x="697" y="100"/>
                          </a:lnTo>
                          <a:lnTo>
                            <a:pt x="698" y="92"/>
                          </a:lnTo>
                          <a:lnTo>
                            <a:pt x="699" y="83"/>
                          </a:lnTo>
                          <a:lnTo>
                            <a:pt x="698" y="75"/>
                          </a:lnTo>
                          <a:lnTo>
                            <a:pt x="697" y="67"/>
                          </a:lnTo>
                          <a:lnTo>
                            <a:pt x="694" y="59"/>
                          </a:lnTo>
                          <a:lnTo>
                            <a:pt x="692" y="51"/>
                          </a:lnTo>
                          <a:lnTo>
                            <a:pt x="688" y="44"/>
                          </a:lnTo>
                          <a:lnTo>
                            <a:pt x="684" y="37"/>
                          </a:lnTo>
                          <a:lnTo>
                            <a:pt x="679" y="30"/>
                          </a:lnTo>
                          <a:lnTo>
                            <a:pt x="673" y="24"/>
                          </a:lnTo>
                          <a:lnTo>
                            <a:pt x="668" y="18"/>
                          </a:lnTo>
                          <a:lnTo>
                            <a:pt x="661" y="14"/>
                          </a:lnTo>
                          <a:lnTo>
                            <a:pt x="655" y="10"/>
                          </a:lnTo>
                          <a:lnTo>
                            <a:pt x="647" y="6"/>
                          </a:lnTo>
                          <a:lnTo>
                            <a:pt x="639" y="3"/>
                          </a:lnTo>
                          <a:lnTo>
                            <a:pt x="632" y="2"/>
                          </a:lnTo>
                          <a:lnTo>
                            <a:pt x="623" y="0"/>
                          </a:lnTo>
                          <a:lnTo>
                            <a:pt x="614" y="0"/>
                          </a:lnTo>
                          <a:lnTo>
                            <a:pt x="83" y="0"/>
                          </a:lnTo>
                          <a:lnTo>
                            <a:pt x="75" y="0"/>
                          </a:lnTo>
                          <a:lnTo>
                            <a:pt x="67" y="2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8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10" y="44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69" name="Freeform 733"/>
                    <p:cNvSpPr>
                      <a:spLocks/>
                    </p:cNvSpPr>
                    <p:nvPr/>
                  </p:nvSpPr>
                  <p:spPr bwMode="auto">
                    <a:xfrm flipH="1">
                      <a:off x="4847" y="3681"/>
                      <a:ext cx="69" cy="29"/>
                    </a:xfrm>
                    <a:custGeom>
                      <a:avLst/>
                      <a:gdLst>
                        <a:gd name="T0" fmla="*/ 327 w 412"/>
                        <a:gd name="T1" fmla="*/ 166 h 166"/>
                        <a:gd name="T2" fmla="*/ 345 w 412"/>
                        <a:gd name="T3" fmla="*/ 165 h 166"/>
                        <a:gd name="T4" fmla="*/ 360 w 412"/>
                        <a:gd name="T5" fmla="*/ 160 h 166"/>
                        <a:gd name="T6" fmla="*/ 375 w 412"/>
                        <a:gd name="T7" fmla="*/ 152 h 166"/>
                        <a:gd name="T8" fmla="*/ 387 w 412"/>
                        <a:gd name="T9" fmla="*/ 142 h 166"/>
                        <a:gd name="T10" fmla="*/ 398 w 412"/>
                        <a:gd name="T11" fmla="*/ 130 h 166"/>
                        <a:gd name="T12" fmla="*/ 405 w 412"/>
                        <a:gd name="T13" fmla="*/ 116 h 166"/>
                        <a:gd name="T14" fmla="*/ 410 w 412"/>
                        <a:gd name="T15" fmla="*/ 99 h 166"/>
                        <a:gd name="T16" fmla="*/ 412 w 412"/>
                        <a:gd name="T17" fmla="*/ 83 h 166"/>
                        <a:gd name="T18" fmla="*/ 410 w 412"/>
                        <a:gd name="T19" fmla="*/ 67 h 166"/>
                        <a:gd name="T20" fmla="*/ 405 w 412"/>
                        <a:gd name="T21" fmla="*/ 50 h 166"/>
                        <a:gd name="T22" fmla="*/ 398 w 412"/>
                        <a:gd name="T23" fmla="*/ 36 h 166"/>
                        <a:gd name="T24" fmla="*/ 387 w 412"/>
                        <a:gd name="T25" fmla="*/ 24 h 166"/>
                        <a:gd name="T26" fmla="*/ 375 w 412"/>
                        <a:gd name="T27" fmla="*/ 14 h 166"/>
                        <a:gd name="T28" fmla="*/ 360 w 412"/>
                        <a:gd name="T29" fmla="*/ 6 h 166"/>
                        <a:gd name="T30" fmla="*/ 345 w 412"/>
                        <a:gd name="T31" fmla="*/ 1 h 166"/>
                        <a:gd name="T32" fmla="*/ 327 w 412"/>
                        <a:gd name="T33" fmla="*/ 0 h 166"/>
                        <a:gd name="T34" fmla="*/ 75 w 412"/>
                        <a:gd name="T35" fmla="*/ 0 h 166"/>
                        <a:gd name="T36" fmla="*/ 59 w 412"/>
                        <a:gd name="T37" fmla="*/ 3 h 166"/>
                        <a:gd name="T38" fmla="*/ 44 w 412"/>
                        <a:gd name="T39" fmla="*/ 10 h 166"/>
                        <a:gd name="T40" fmla="*/ 31 w 412"/>
                        <a:gd name="T41" fmla="*/ 18 h 166"/>
                        <a:gd name="T42" fmla="*/ 19 w 412"/>
                        <a:gd name="T43" fmla="*/ 29 h 166"/>
                        <a:gd name="T44" fmla="*/ 10 w 412"/>
                        <a:gd name="T45" fmla="*/ 44 h 166"/>
                        <a:gd name="T46" fmla="*/ 4 w 412"/>
                        <a:gd name="T47" fmla="*/ 58 h 166"/>
                        <a:gd name="T48" fmla="*/ 0 w 412"/>
                        <a:gd name="T49" fmla="*/ 74 h 166"/>
                        <a:gd name="T50" fmla="*/ 0 w 412"/>
                        <a:gd name="T51" fmla="*/ 92 h 166"/>
                        <a:gd name="T52" fmla="*/ 4 w 412"/>
                        <a:gd name="T53" fmla="*/ 108 h 166"/>
                        <a:gd name="T54" fmla="*/ 10 w 412"/>
                        <a:gd name="T55" fmla="*/ 122 h 166"/>
                        <a:gd name="T56" fmla="*/ 19 w 412"/>
                        <a:gd name="T57" fmla="*/ 137 h 166"/>
                        <a:gd name="T58" fmla="*/ 31 w 412"/>
                        <a:gd name="T59" fmla="*/ 148 h 166"/>
                        <a:gd name="T60" fmla="*/ 44 w 412"/>
                        <a:gd name="T61" fmla="*/ 156 h 166"/>
                        <a:gd name="T62" fmla="*/ 59 w 412"/>
                        <a:gd name="T63" fmla="*/ 163 h 166"/>
                        <a:gd name="T64" fmla="*/ 75 w 412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2" h="166">
                          <a:moveTo>
                            <a:pt x="84" y="166"/>
                          </a:moveTo>
                          <a:lnTo>
                            <a:pt x="327" y="166"/>
                          </a:lnTo>
                          <a:lnTo>
                            <a:pt x="336" y="166"/>
                          </a:lnTo>
                          <a:lnTo>
                            <a:pt x="345" y="165"/>
                          </a:lnTo>
                          <a:lnTo>
                            <a:pt x="353" y="163"/>
                          </a:lnTo>
                          <a:lnTo>
                            <a:pt x="360" y="160"/>
                          </a:lnTo>
                          <a:lnTo>
                            <a:pt x="368" y="156"/>
                          </a:lnTo>
                          <a:lnTo>
                            <a:pt x="375" y="152"/>
                          </a:lnTo>
                          <a:lnTo>
                            <a:pt x="381" y="148"/>
                          </a:lnTo>
                          <a:lnTo>
                            <a:pt x="387" y="142"/>
                          </a:lnTo>
                          <a:lnTo>
                            <a:pt x="392" y="137"/>
                          </a:lnTo>
                          <a:lnTo>
                            <a:pt x="398" y="130"/>
                          </a:lnTo>
                          <a:lnTo>
                            <a:pt x="402" y="122"/>
                          </a:lnTo>
                          <a:lnTo>
                            <a:pt x="405" y="116"/>
                          </a:lnTo>
                          <a:lnTo>
                            <a:pt x="407" y="108"/>
                          </a:lnTo>
                          <a:lnTo>
                            <a:pt x="410" y="99"/>
                          </a:lnTo>
                          <a:lnTo>
                            <a:pt x="411" y="92"/>
                          </a:lnTo>
                          <a:lnTo>
                            <a:pt x="412" y="83"/>
                          </a:lnTo>
                          <a:lnTo>
                            <a:pt x="411" y="74"/>
                          </a:lnTo>
                          <a:lnTo>
                            <a:pt x="410" y="67"/>
                          </a:lnTo>
                          <a:lnTo>
                            <a:pt x="407" y="58"/>
                          </a:lnTo>
                          <a:lnTo>
                            <a:pt x="405" y="50"/>
                          </a:lnTo>
                          <a:lnTo>
                            <a:pt x="402" y="44"/>
                          </a:lnTo>
                          <a:lnTo>
                            <a:pt x="398" y="36"/>
                          </a:lnTo>
                          <a:lnTo>
                            <a:pt x="392" y="29"/>
                          </a:lnTo>
                          <a:lnTo>
                            <a:pt x="387" y="24"/>
                          </a:lnTo>
                          <a:lnTo>
                            <a:pt x="381" y="18"/>
                          </a:lnTo>
                          <a:lnTo>
                            <a:pt x="375" y="14"/>
                          </a:lnTo>
                          <a:lnTo>
                            <a:pt x="368" y="10"/>
                          </a:lnTo>
                          <a:lnTo>
                            <a:pt x="360" y="6"/>
                          </a:lnTo>
                          <a:lnTo>
                            <a:pt x="353" y="3"/>
                          </a:lnTo>
                          <a:lnTo>
                            <a:pt x="345" y="1"/>
                          </a:lnTo>
                          <a:lnTo>
                            <a:pt x="336" y="0"/>
                          </a:lnTo>
                          <a:lnTo>
                            <a:pt x="327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59" y="3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8"/>
                          </a:lnTo>
                          <a:lnTo>
                            <a:pt x="25" y="24"/>
                          </a:lnTo>
                          <a:lnTo>
                            <a:pt x="19" y="29"/>
                          </a:lnTo>
                          <a:lnTo>
                            <a:pt x="15" y="36"/>
                          </a:lnTo>
                          <a:lnTo>
                            <a:pt x="10" y="44"/>
                          </a:lnTo>
                          <a:lnTo>
                            <a:pt x="7" y="50"/>
                          </a:lnTo>
                          <a:lnTo>
                            <a:pt x="4" y="58"/>
                          </a:lnTo>
                          <a:lnTo>
                            <a:pt x="1" y="67"/>
                          </a:lnTo>
                          <a:lnTo>
                            <a:pt x="0" y="74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99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2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1" y="148"/>
                          </a:lnTo>
                          <a:lnTo>
                            <a:pt x="37" y="152"/>
                          </a:lnTo>
                          <a:lnTo>
                            <a:pt x="44" y="156"/>
                          </a:lnTo>
                          <a:lnTo>
                            <a:pt x="51" y="160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4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70" name="Freeform 734"/>
                    <p:cNvSpPr>
                      <a:spLocks/>
                    </p:cNvSpPr>
                    <p:nvPr/>
                  </p:nvSpPr>
                  <p:spPr bwMode="auto">
                    <a:xfrm flipH="1">
                      <a:off x="6204" y="3740"/>
                      <a:ext cx="118" cy="29"/>
                    </a:xfrm>
                    <a:custGeom>
                      <a:avLst/>
                      <a:gdLst>
                        <a:gd name="T0" fmla="*/ 619 w 703"/>
                        <a:gd name="T1" fmla="*/ 166 h 166"/>
                        <a:gd name="T2" fmla="*/ 636 w 703"/>
                        <a:gd name="T3" fmla="*/ 165 h 166"/>
                        <a:gd name="T4" fmla="*/ 651 w 703"/>
                        <a:gd name="T5" fmla="*/ 160 h 166"/>
                        <a:gd name="T6" fmla="*/ 665 w 703"/>
                        <a:gd name="T7" fmla="*/ 152 h 166"/>
                        <a:gd name="T8" fmla="*/ 679 w 703"/>
                        <a:gd name="T9" fmla="*/ 142 h 166"/>
                        <a:gd name="T10" fmla="*/ 688 w 703"/>
                        <a:gd name="T11" fmla="*/ 130 h 166"/>
                        <a:gd name="T12" fmla="*/ 696 w 703"/>
                        <a:gd name="T13" fmla="*/ 116 h 166"/>
                        <a:gd name="T14" fmla="*/ 700 w 703"/>
                        <a:gd name="T15" fmla="*/ 100 h 166"/>
                        <a:gd name="T16" fmla="*/ 703 w 703"/>
                        <a:gd name="T17" fmla="*/ 83 h 166"/>
                        <a:gd name="T18" fmla="*/ 700 w 703"/>
                        <a:gd name="T19" fmla="*/ 67 h 166"/>
                        <a:gd name="T20" fmla="*/ 696 w 703"/>
                        <a:gd name="T21" fmla="*/ 50 h 166"/>
                        <a:gd name="T22" fmla="*/ 688 w 703"/>
                        <a:gd name="T23" fmla="*/ 36 h 166"/>
                        <a:gd name="T24" fmla="*/ 679 w 703"/>
                        <a:gd name="T25" fmla="*/ 24 h 166"/>
                        <a:gd name="T26" fmla="*/ 665 w 703"/>
                        <a:gd name="T27" fmla="*/ 14 h 166"/>
                        <a:gd name="T28" fmla="*/ 651 w 703"/>
                        <a:gd name="T29" fmla="*/ 7 h 166"/>
                        <a:gd name="T30" fmla="*/ 636 w 703"/>
                        <a:gd name="T31" fmla="*/ 1 h 166"/>
                        <a:gd name="T32" fmla="*/ 619 w 703"/>
                        <a:gd name="T33" fmla="*/ 0 h 166"/>
                        <a:gd name="T34" fmla="*/ 76 w 703"/>
                        <a:gd name="T35" fmla="*/ 0 h 166"/>
                        <a:gd name="T36" fmla="*/ 60 w 703"/>
                        <a:gd name="T37" fmla="*/ 3 h 166"/>
                        <a:gd name="T38" fmla="*/ 44 w 703"/>
                        <a:gd name="T39" fmla="*/ 10 h 166"/>
                        <a:gd name="T40" fmla="*/ 31 w 703"/>
                        <a:gd name="T41" fmla="*/ 19 h 166"/>
                        <a:gd name="T42" fmla="*/ 20 w 703"/>
                        <a:gd name="T43" fmla="*/ 30 h 166"/>
                        <a:gd name="T44" fmla="*/ 11 w 703"/>
                        <a:gd name="T45" fmla="*/ 44 h 166"/>
                        <a:gd name="T46" fmla="*/ 5 w 703"/>
                        <a:gd name="T47" fmla="*/ 58 h 166"/>
                        <a:gd name="T48" fmla="*/ 2 w 703"/>
                        <a:gd name="T49" fmla="*/ 75 h 166"/>
                        <a:gd name="T50" fmla="*/ 2 w 703"/>
                        <a:gd name="T51" fmla="*/ 92 h 166"/>
                        <a:gd name="T52" fmla="*/ 5 w 703"/>
                        <a:gd name="T53" fmla="*/ 108 h 166"/>
                        <a:gd name="T54" fmla="*/ 11 w 703"/>
                        <a:gd name="T55" fmla="*/ 123 h 166"/>
                        <a:gd name="T56" fmla="*/ 20 w 703"/>
                        <a:gd name="T57" fmla="*/ 137 h 166"/>
                        <a:gd name="T58" fmla="*/ 31 w 703"/>
                        <a:gd name="T59" fmla="*/ 148 h 166"/>
                        <a:gd name="T60" fmla="*/ 44 w 703"/>
                        <a:gd name="T61" fmla="*/ 157 h 166"/>
                        <a:gd name="T62" fmla="*/ 60 w 703"/>
                        <a:gd name="T63" fmla="*/ 163 h 166"/>
                        <a:gd name="T64" fmla="*/ 76 w 703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3" h="166">
                          <a:moveTo>
                            <a:pt x="85" y="166"/>
                          </a:moveTo>
                          <a:lnTo>
                            <a:pt x="619" y="166"/>
                          </a:lnTo>
                          <a:lnTo>
                            <a:pt x="627" y="166"/>
                          </a:lnTo>
                          <a:lnTo>
                            <a:pt x="636" y="165"/>
                          </a:lnTo>
                          <a:lnTo>
                            <a:pt x="643" y="163"/>
                          </a:lnTo>
                          <a:lnTo>
                            <a:pt x="651" y="160"/>
                          </a:lnTo>
                          <a:lnTo>
                            <a:pt x="659" y="157"/>
                          </a:lnTo>
                          <a:lnTo>
                            <a:pt x="665" y="152"/>
                          </a:lnTo>
                          <a:lnTo>
                            <a:pt x="672" y="148"/>
                          </a:lnTo>
                          <a:lnTo>
                            <a:pt x="679" y="142"/>
                          </a:lnTo>
                          <a:lnTo>
                            <a:pt x="683" y="137"/>
                          </a:lnTo>
                          <a:lnTo>
                            <a:pt x="688" y="130"/>
                          </a:lnTo>
                          <a:lnTo>
                            <a:pt x="693" y="123"/>
                          </a:lnTo>
                          <a:lnTo>
                            <a:pt x="696" y="116"/>
                          </a:lnTo>
                          <a:lnTo>
                            <a:pt x="698" y="108"/>
                          </a:lnTo>
                          <a:lnTo>
                            <a:pt x="700" y="100"/>
                          </a:lnTo>
                          <a:lnTo>
                            <a:pt x="702" y="92"/>
                          </a:lnTo>
                          <a:lnTo>
                            <a:pt x="703" y="83"/>
                          </a:lnTo>
                          <a:lnTo>
                            <a:pt x="702" y="75"/>
                          </a:lnTo>
                          <a:lnTo>
                            <a:pt x="700" y="67"/>
                          </a:lnTo>
                          <a:lnTo>
                            <a:pt x="698" y="58"/>
                          </a:lnTo>
                          <a:lnTo>
                            <a:pt x="696" y="50"/>
                          </a:lnTo>
                          <a:lnTo>
                            <a:pt x="693" y="44"/>
                          </a:lnTo>
                          <a:lnTo>
                            <a:pt x="688" y="36"/>
                          </a:lnTo>
                          <a:lnTo>
                            <a:pt x="683" y="30"/>
                          </a:lnTo>
                          <a:lnTo>
                            <a:pt x="679" y="24"/>
                          </a:lnTo>
                          <a:lnTo>
                            <a:pt x="672" y="19"/>
                          </a:lnTo>
                          <a:lnTo>
                            <a:pt x="665" y="14"/>
                          </a:lnTo>
                          <a:lnTo>
                            <a:pt x="659" y="10"/>
                          </a:lnTo>
                          <a:lnTo>
                            <a:pt x="651" y="7"/>
                          </a:lnTo>
                          <a:lnTo>
                            <a:pt x="643" y="3"/>
                          </a:lnTo>
                          <a:lnTo>
                            <a:pt x="636" y="1"/>
                          </a:lnTo>
                          <a:lnTo>
                            <a:pt x="627" y="0"/>
                          </a:lnTo>
                          <a:lnTo>
                            <a:pt x="619" y="0"/>
                          </a:lnTo>
                          <a:lnTo>
                            <a:pt x="85" y="0"/>
                          </a:lnTo>
                          <a:lnTo>
                            <a:pt x="76" y="0"/>
                          </a:lnTo>
                          <a:lnTo>
                            <a:pt x="67" y="1"/>
                          </a:lnTo>
                          <a:lnTo>
                            <a:pt x="60" y="3"/>
                          </a:lnTo>
                          <a:lnTo>
                            <a:pt x="52" y="7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6" y="24"/>
                          </a:lnTo>
                          <a:lnTo>
                            <a:pt x="20" y="30"/>
                          </a:lnTo>
                          <a:lnTo>
                            <a:pt x="15" y="36"/>
                          </a:lnTo>
                          <a:lnTo>
                            <a:pt x="11" y="44"/>
                          </a:lnTo>
                          <a:lnTo>
                            <a:pt x="7" y="50"/>
                          </a:lnTo>
                          <a:lnTo>
                            <a:pt x="5" y="58"/>
                          </a:lnTo>
                          <a:lnTo>
                            <a:pt x="3" y="67"/>
                          </a:lnTo>
                          <a:lnTo>
                            <a:pt x="2" y="75"/>
                          </a:lnTo>
                          <a:lnTo>
                            <a:pt x="0" y="83"/>
                          </a:lnTo>
                          <a:lnTo>
                            <a:pt x="2" y="92"/>
                          </a:lnTo>
                          <a:lnTo>
                            <a:pt x="3" y="100"/>
                          </a:lnTo>
                          <a:lnTo>
                            <a:pt x="5" y="108"/>
                          </a:lnTo>
                          <a:lnTo>
                            <a:pt x="7" y="116"/>
                          </a:lnTo>
                          <a:lnTo>
                            <a:pt x="11" y="123"/>
                          </a:lnTo>
                          <a:lnTo>
                            <a:pt x="15" y="130"/>
                          </a:lnTo>
                          <a:lnTo>
                            <a:pt x="20" y="137"/>
                          </a:lnTo>
                          <a:lnTo>
                            <a:pt x="26" y="142"/>
                          </a:lnTo>
                          <a:lnTo>
                            <a:pt x="31" y="148"/>
                          </a:lnTo>
                          <a:lnTo>
                            <a:pt x="38" y="152"/>
                          </a:lnTo>
                          <a:lnTo>
                            <a:pt x="44" y="157"/>
                          </a:lnTo>
                          <a:lnTo>
                            <a:pt x="52" y="160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5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71" name="Freeform 735"/>
                    <p:cNvSpPr>
                      <a:spLocks/>
                    </p:cNvSpPr>
                    <p:nvPr/>
                  </p:nvSpPr>
                  <p:spPr bwMode="auto">
                    <a:xfrm flipH="1">
                      <a:off x="6052" y="3740"/>
                      <a:ext cx="119" cy="29"/>
                    </a:xfrm>
                    <a:custGeom>
                      <a:avLst/>
                      <a:gdLst>
                        <a:gd name="T0" fmla="*/ 618 w 702"/>
                        <a:gd name="T1" fmla="*/ 166 h 166"/>
                        <a:gd name="T2" fmla="*/ 635 w 702"/>
                        <a:gd name="T3" fmla="*/ 165 h 166"/>
                        <a:gd name="T4" fmla="*/ 651 w 702"/>
                        <a:gd name="T5" fmla="*/ 160 h 166"/>
                        <a:gd name="T6" fmla="*/ 665 w 702"/>
                        <a:gd name="T7" fmla="*/ 152 h 166"/>
                        <a:gd name="T8" fmla="*/ 677 w 702"/>
                        <a:gd name="T9" fmla="*/ 142 h 166"/>
                        <a:gd name="T10" fmla="*/ 688 w 702"/>
                        <a:gd name="T11" fmla="*/ 130 h 166"/>
                        <a:gd name="T12" fmla="*/ 696 w 702"/>
                        <a:gd name="T13" fmla="*/ 116 h 166"/>
                        <a:gd name="T14" fmla="*/ 700 w 702"/>
                        <a:gd name="T15" fmla="*/ 100 h 166"/>
                        <a:gd name="T16" fmla="*/ 702 w 702"/>
                        <a:gd name="T17" fmla="*/ 83 h 166"/>
                        <a:gd name="T18" fmla="*/ 700 w 702"/>
                        <a:gd name="T19" fmla="*/ 67 h 166"/>
                        <a:gd name="T20" fmla="*/ 696 w 702"/>
                        <a:gd name="T21" fmla="*/ 50 h 166"/>
                        <a:gd name="T22" fmla="*/ 688 w 702"/>
                        <a:gd name="T23" fmla="*/ 36 h 166"/>
                        <a:gd name="T24" fmla="*/ 677 w 702"/>
                        <a:gd name="T25" fmla="*/ 24 h 166"/>
                        <a:gd name="T26" fmla="*/ 665 w 702"/>
                        <a:gd name="T27" fmla="*/ 14 h 166"/>
                        <a:gd name="T28" fmla="*/ 651 w 702"/>
                        <a:gd name="T29" fmla="*/ 7 h 166"/>
                        <a:gd name="T30" fmla="*/ 635 w 702"/>
                        <a:gd name="T31" fmla="*/ 1 h 166"/>
                        <a:gd name="T32" fmla="*/ 618 w 702"/>
                        <a:gd name="T33" fmla="*/ 0 h 166"/>
                        <a:gd name="T34" fmla="*/ 76 w 702"/>
                        <a:gd name="T35" fmla="*/ 0 h 166"/>
                        <a:gd name="T36" fmla="*/ 59 w 702"/>
                        <a:gd name="T37" fmla="*/ 3 h 166"/>
                        <a:gd name="T38" fmla="*/ 44 w 702"/>
                        <a:gd name="T39" fmla="*/ 10 h 166"/>
                        <a:gd name="T40" fmla="*/ 31 w 702"/>
                        <a:gd name="T41" fmla="*/ 19 h 166"/>
                        <a:gd name="T42" fmla="*/ 20 w 702"/>
                        <a:gd name="T43" fmla="*/ 30 h 166"/>
                        <a:gd name="T44" fmla="*/ 10 w 702"/>
                        <a:gd name="T45" fmla="*/ 44 h 166"/>
                        <a:gd name="T46" fmla="*/ 5 w 702"/>
                        <a:gd name="T47" fmla="*/ 58 h 166"/>
                        <a:gd name="T48" fmla="*/ 1 w 702"/>
                        <a:gd name="T49" fmla="*/ 75 h 166"/>
                        <a:gd name="T50" fmla="*/ 1 w 702"/>
                        <a:gd name="T51" fmla="*/ 92 h 166"/>
                        <a:gd name="T52" fmla="*/ 5 w 702"/>
                        <a:gd name="T53" fmla="*/ 108 h 166"/>
                        <a:gd name="T54" fmla="*/ 10 w 702"/>
                        <a:gd name="T55" fmla="*/ 123 h 166"/>
                        <a:gd name="T56" fmla="*/ 20 w 702"/>
                        <a:gd name="T57" fmla="*/ 137 h 166"/>
                        <a:gd name="T58" fmla="*/ 31 w 702"/>
                        <a:gd name="T59" fmla="*/ 148 h 166"/>
                        <a:gd name="T60" fmla="*/ 44 w 702"/>
                        <a:gd name="T61" fmla="*/ 157 h 166"/>
                        <a:gd name="T62" fmla="*/ 59 w 702"/>
                        <a:gd name="T63" fmla="*/ 163 h 166"/>
                        <a:gd name="T64" fmla="*/ 76 w 702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2" h="166">
                          <a:moveTo>
                            <a:pt x="85" y="166"/>
                          </a:moveTo>
                          <a:lnTo>
                            <a:pt x="618" y="166"/>
                          </a:lnTo>
                          <a:lnTo>
                            <a:pt x="627" y="166"/>
                          </a:lnTo>
                          <a:lnTo>
                            <a:pt x="635" y="165"/>
                          </a:lnTo>
                          <a:lnTo>
                            <a:pt x="643" y="163"/>
                          </a:lnTo>
                          <a:lnTo>
                            <a:pt x="651" y="160"/>
                          </a:lnTo>
                          <a:lnTo>
                            <a:pt x="659" y="157"/>
                          </a:lnTo>
                          <a:lnTo>
                            <a:pt x="665" y="152"/>
                          </a:lnTo>
                          <a:lnTo>
                            <a:pt x="672" y="148"/>
                          </a:lnTo>
                          <a:lnTo>
                            <a:pt x="677" y="142"/>
                          </a:lnTo>
                          <a:lnTo>
                            <a:pt x="683" y="137"/>
                          </a:lnTo>
                          <a:lnTo>
                            <a:pt x="688" y="130"/>
                          </a:lnTo>
                          <a:lnTo>
                            <a:pt x="691" y="123"/>
                          </a:lnTo>
                          <a:lnTo>
                            <a:pt x="696" y="116"/>
                          </a:lnTo>
                          <a:lnTo>
                            <a:pt x="698" y="108"/>
                          </a:lnTo>
                          <a:lnTo>
                            <a:pt x="700" y="100"/>
                          </a:lnTo>
                          <a:lnTo>
                            <a:pt x="701" y="92"/>
                          </a:lnTo>
                          <a:lnTo>
                            <a:pt x="702" y="83"/>
                          </a:lnTo>
                          <a:lnTo>
                            <a:pt x="701" y="75"/>
                          </a:lnTo>
                          <a:lnTo>
                            <a:pt x="700" y="67"/>
                          </a:lnTo>
                          <a:lnTo>
                            <a:pt x="698" y="58"/>
                          </a:lnTo>
                          <a:lnTo>
                            <a:pt x="696" y="50"/>
                          </a:lnTo>
                          <a:lnTo>
                            <a:pt x="691" y="44"/>
                          </a:lnTo>
                          <a:lnTo>
                            <a:pt x="688" y="36"/>
                          </a:lnTo>
                          <a:lnTo>
                            <a:pt x="683" y="30"/>
                          </a:lnTo>
                          <a:lnTo>
                            <a:pt x="677" y="24"/>
                          </a:lnTo>
                          <a:lnTo>
                            <a:pt x="672" y="19"/>
                          </a:lnTo>
                          <a:lnTo>
                            <a:pt x="665" y="14"/>
                          </a:lnTo>
                          <a:lnTo>
                            <a:pt x="659" y="10"/>
                          </a:lnTo>
                          <a:lnTo>
                            <a:pt x="651" y="7"/>
                          </a:lnTo>
                          <a:lnTo>
                            <a:pt x="643" y="3"/>
                          </a:lnTo>
                          <a:lnTo>
                            <a:pt x="635" y="1"/>
                          </a:lnTo>
                          <a:lnTo>
                            <a:pt x="627" y="0"/>
                          </a:lnTo>
                          <a:lnTo>
                            <a:pt x="618" y="0"/>
                          </a:lnTo>
                          <a:lnTo>
                            <a:pt x="85" y="0"/>
                          </a:lnTo>
                          <a:lnTo>
                            <a:pt x="76" y="0"/>
                          </a:lnTo>
                          <a:lnTo>
                            <a:pt x="67" y="1"/>
                          </a:lnTo>
                          <a:lnTo>
                            <a:pt x="59" y="3"/>
                          </a:lnTo>
                          <a:lnTo>
                            <a:pt x="52" y="7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1" y="19"/>
                          </a:lnTo>
                          <a:lnTo>
                            <a:pt x="25" y="24"/>
                          </a:lnTo>
                          <a:lnTo>
                            <a:pt x="20" y="30"/>
                          </a:lnTo>
                          <a:lnTo>
                            <a:pt x="14" y="36"/>
                          </a:lnTo>
                          <a:lnTo>
                            <a:pt x="10" y="44"/>
                          </a:lnTo>
                          <a:lnTo>
                            <a:pt x="7" y="50"/>
                          </a:lnTo>
                          <a:lnTo>
                            <a:pt x="5" y="58"/>
                          </a:lnTo>
                          <a:lnTo>
                            <a:pt x="2" y="67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5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20" y="137"/>
                          </a:lnTo>
                          <a:lnTo>
                            <a:pt x="25" y="142"/>
                          </a:lnTo>
                          <a:lnTo>
                            <a:pt x="31" y="148"/>
                          </a:lnTo>
                          <a:lnTo>
                            <a:pt x="37" y="152"/>
                          </a:lnTo>
                          <a:lnTo>
                            <a:pt x="44" y="157"/>
                          </a:lnTo>
                          <a:lnTo>
                            <a:pt x="52" y="160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5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72" name="Freeform 736"/>
                    <p:cNvSpPr>
                      <a:spLocks/>
                    </p:cNvSpPr>
                    <p:nvPr/>
                  </p:nvSpPr>
                  <p:spPr bwMode="auto">
                    <a:xfrm flipH="1">
                      <a:off x="5616" y="3740"/>
                      <a:ext cx="389" cy="29"/>
                    </a:xfrm>
                    <a:custGeom>
                      <a:avLst/>
                      <a:gdLst>
                        <a:gd name="T0" fmla="*/ 83 w 2316"/>
                        <a:gd name="T1" fmla="*/ 0 h 166"/>
                        <a:gd name="T2" fmla="*/ 66 w 2316"/>
                        <a:gd name="T3" fmla="*/ 1 h 166"/>
                        <a:gd name="T4" fmla="*/ 50 w 2316"/>
                        <a:gd name="T5" fmla="*/ 7 h 166"/>
                        <a:gd name="T6" fmla="*/ 36 w 2316"/>
                        <a:gd name="T7" fmla="*/ 14 h 166"/>
                        <a:gd name="T8" fmla="*/ 24 w 2316"/>
                        <a:gd name="T9" fmla="*/ 24 h 166"/>
                        <a:gd name="T10" fmla="*/ 14 w 2316"/>
                        <a:gd name="T11" fmla="*/ 36 h 166"/>
                        <a:gd name="T12" fmla="*/ 6 w 2316"/>
                        <a:gd name="T13" fmla="*/ 50 h 166"/>
                        <a:gd name="T14" fmla="*/ 1 w 2316"/>
                        <a:gd name="T15" fmla="*/ 67 h 166"/>
                        <a:gd name="T16" fmla="*/ 0 w 2316"/>
                        <a:gd name="T17" fmla="*/ 83 h 166"/>
                        <a:gd name="T18" fmla="*/ 1 w 2316"/>
                        <a:gd name="T19" fmla="*/ 100 h 166"/>
                        <a:gd name="T20" fmla="*/ 6 w 2316"/>
                        <a:gd name="T21" fmla="*/ 116 h 166"/>
                        <a:gd name="T22" fmla="*/ 14 w 2316"/>
                        <a:gd name="T23" fmla="*/ 130 h 166"/>
                        <a:gd name="T24" fmla="*/ 24 w 2316"/>
                        <a:gd name="T25" fmla="*/ 142 h 166"/>
                        <a:gd name="T26" fmla="*/ 36 w 2316"/>
                        <a:gd name="T27" fmla="*/ 152 h 166"/>
                        <a:gd name="T28" fmla="*/ 50 w 2316"/>
                        <a:gd name="T29" fmla="*/ 160 h 166"/>
                        <a:gd name="T30" fmla="*/ 66 w 2316"/>
                        <a:gd name="T31" fmla="*/ 165 h 166"/>
                        <a:gd name="T32" fmla="*/ 83 w 2316"/>
                        <a:gd name="T33" fmla="*/ 166 h 166"/>
                        <a:gd name="T34" fmla="*/ 2240 w 2316"/>
                        <a:gd name="T35" fmla="*/ 166 h 166"/>
                        <a:gd name="T36" fmla="*/ 2257 w 2316"/>
                        <a:gd name="T37" fmla="*/ 163 h 166"/>
                        <a:gd name="T38" fmla="*/ 2272 w 2316"/>
                        <a:gd name="T39" fmla="*/ 157 h 166"/>
                        <a:gd name="T40" fmla="*/ 2285 w 2316"/>
                        <a:gd name="T41" fmla="*/ 148 h 166"/>
                        <a:gd name="T42" fmla="*/ 2296 w 2316"/>
                        <a:gd name="T43" fmla="*/ 137 h 166"/>
                        <a:gd name="T44" fmla="*/ 2305 w 2316"/>
                        <a:gd name="T45" fmla="*/ 123 h 166"/>
                        <a:gd name="T46" fmla="*/ 2312 w 2316"/>
                        <a:gd name="T47" fmla="*/ 108 h 166"/>
                        <a:gd name="T48" fmla="*/ 2315 w 2316"/>
                        <a:gd name="T49" fmla="*/ 92 h 166"/>
                        <a:gd name="T50" fmla="*/ 2315 w 2316"/>
                        <a:gd name="T51" fmla="*/ 75 h 166"/>
                        <a:gd name="T52" fmla="*/ 2312 w 2316"/>
                        <a:gd name="T53" fmla="*/ 58 h 166"/>
                        <a:gd name="T54" fmla="*/ 2305 w 2316"/>
                        <a:gd name="T55" fmla="*/ 44 h 166"/>
                        <a:gd name="T56" fmla="*/ 2296 w 2316"/>
                        <a:gd name="T57" fmla="*/ 30 h 166"/>
                        <a:gd name="T58" fmla="*/ 2285 w 2316"/>
                        <a:gd name="T59" fmla="*/ 19 h 166"/>
                        <a:gd name="T60" fmla="*/ 2272 w 2316"/>
                        <a:gd name="T61" fmla="*/ 10 h 166"/>
                        <a:gd name="T62" fmla="*/ 2257 w 2316"/>
                        <a:gd name="T63" fmla="*/ 3 h 166"/>
                        <a:gd name="T64" fmla="*/ 2240 w 2316"/>
                        <a:gd name="T65" fmla="*/ 0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316" h="166">
                          <a:moveTo>
                            <a:pt x="2232" y="0"/>
                          </a:moveTo>
                          <a:lnTo>
                            <a:pt x="83" y="0"/>
                          </a:lnTo>
                          <a:lnTo>
                            <a:pt x="74" y="0"/>
                          </a:lnTo>
                          <a:lnTo>
                            <a:pt x="66" y="1"/>
                          </a:lnTo>
                          <a:lnTo>
                            <a:pt x="58" y="3"/>
                          </a:lnTo>
                          <a:lnTo>
                            <a:pt x="50" y="7"/>
                          </a:lnTo>
                          <a:lnTo>
                            <a:pt x="43" y="10"/>
                          </a:lnTo>
                          <a:lnTo>
                            <a:pt x="36" y="14"/>
                          </a:lnTo>
                          <a:lnTo>
                            <a:pt x="29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6"/>
                          </a:lnTo>
                          <a:lnTo>
                            <a:pt x="10" y="44"/>
                          </a:lnTo>
                          <a:lnTo>
                            <a:pt x="6" y="50"/>
                          </a:lnTo>
                          <a:lnTo>
                            <a:pt x="3" y="58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29" y="148"/>
                          </a:lnTo>
                          <a:lnTo>
                            <a:pt x="36" y="152"/>
                          </a:lnTo>
                          <a:lnTo>
                            <a:pt x="43" y="157"/>
                          </a:lnTo>
                          <a:lnTo>
                            <a:pt x="50" y="160"/>
                          </a:lnTo>
                          <a:lnTo>
                            <a:pt x="58" y="163"/>
                          </a:lnTo>
                          <a:lnTo>
                            <a:pt x="66" y="165"/>
                          </a:lnTo>
                          <a:lnTo>
                            <a:pt x="74" y="166"/>
                          </a:lnTo>
                          <a:lnTo>
                            <a:pt x="83" y="166"/>
                          </a:lnTo>
                          <a:lnTo>
                            <a:pt x="2232" y="166"/>
                          </a:lnTo>
                          <a:lnTo>
                            <a:pt x="2240" y="166"/>
                          </a:lnTo>
                          <a:lnTo>
                            <a:pt x="2249" y="165"/>
                          </a:lnTo>
                          <a:lnTo>
                            <a:pt x="2257" y="163"/>
                          </a:lnTo>
                          <a:lnTo>
                            <a:pt x="2264" y="160"/>
                          </a:lnTo>
                          <a:lnTo>
                            <a:pt x="2272" y="157"/>
                          </a:lnTo>
                          <a:lnTo>
                            <a:pt x="2279" y="152"/>
                          </a:lnTo>
                          <a:lnTo>
                            <a:pt x="2285" y="148"/>
                          </a:lnTo>
                          <a:lnTo>
                            <a:pt x="2291" y="142"/>
                          </a:lnTo>
                          <a:lnTo>
                            <a:pt x="2296" y="137"/>
                          </a:lnTo>
                          <a:lnTo>
                            <a:pt x="2302" y="130"/>
                          </a:lnTo>
                          <a:lnTo>
                            <a:pt x="2305" y="123"/>
                          </a:lnTo>
                          <a:lnTo>
                            <a:pt x="2309" y="116"/>
                          </a:lnTo>
                          <a:lnTo>
                            <a:pt x="2312" y="108"/>
                          </a:lnTo>
                          <a:lnTo>
                            <a:pt x="2314" y="100"/>
                          </a:lnTo>
                          <a:lnTo>
                            <a:pt x="2315" y="92"/>
                          </a:lnTo>
                          <a:lnTo>
                            <a:pt x="2316" y="83"/>
                          </a:lnTo>
                          <a:lnTo>
                            <a:pt x="2315" y="75"/>
                          </a:lnTo>
                          <a:lnTo>
                            <a:pt x="2314" y="67"/>
                          </a:lnTo>
                          <a:lnTo>
                            <a:pt x="2312" y="58"/>
                          </a:lnTo>
                          <a:lnTo>
                            <a:pt x="2309" y="50"/>
                          </a:lnTo>
                          <a:lnTo>
                            <a:pt x="2305" y="44"/>
                          </a:lnTo>
                          <a:lnTo>
                            <a:pt x="2302" y="36"/>
                          </a:lnTo>
                          <a:lnTo>
                            <a:pt x="2296" y="30"/>
                          </a:lnTo>
                          <a:lnTo>
                            <a:pt x="2291" y="24"/>
                          </a:lnTo>
                          <a:lnTo>
                            <a:pt x="2285" y="19"/>
                          </a:lnTo>
                          <a:lnTo>
                            <a:pt x="2279" y="14"/>
                          </a:lnTo>
                          <a:lnTo>
                            <a:pt x="2272" y="10"/>
                          </a:lnTo>
                          <a:lnTo>
                            <a:pt x="2264" y="7"/>
                          </a:lnTo>
                          <a:lnTo>
                            <a:pt x="2257" y="3"/>
                          </a:lnTo>
                          <a:lnTo>
                            <a:pt x="2249" y="1"/>
                          </a:lnTo>
                          <a:lnTo>
                            <a:pt x="2240" y="0"/>
                          </a:lnTo>
                          <a:lnTo>
                            <a:pt x="2232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73" name="Freeform 737"/>
                    <p:cNvSpPr>
                      <a:spLocks/>
                    </p:cNvSpPr>
                    <p:nvPr/>
                  </p:nvSpPr>
                  <p:spPr bwMode="auto">
                    <a:xfrm flipH="1">
                      <a:off x="5450" y="3740"/>
                      <a:ext cx="117" cy="29"/>
                    </a:xfrm>
                    <a:custGeom>
                      <a:avLst/>
                      <a:gdLst>
                        <a:gd name="T0" fmla="*/ 618 w 701"/>
                        <a:gd name="T1" fmla="*/ 166 h 166"/>
                        <a:gd name="T2" fmla="*/ 635 w 701"/>
                        <a:gd name="T3" fmla="*/ 165 h 166"/>
                        <a:gd name="T4" fmla="*/ 650 w 701"/>
                        <a:gd name="T5" fmla="*/ 160 h 166"/>
                        <a:gd name="T6" fmla="*/ 664 w 701"/>
                        <a:gd name="T7" fmla="*/ 152 h 166"/>
                        <a:gd name="T8" fmla="*/ 677 w 701"/>
                        <a:gd name="T9" fmla="*/ 142 h 166"/>
                        <a:gd name="T10" fmla="*/ 687 w 701"/>
                        <a:gd name="T11" fmla="*/ 130 h 166"/>
                        <a:gd name="T12" fmla="*/ 695 w 701"/>
                        <a:gd name="T13" fmla="*/ 116 h 166"/>
                        <a:gd name="T14" fmla="*/ 700 w 701"/>
                        <a:gd name="T15" fmla="*/ 100 h 166"/>
                        <a:gd name="T16" fmla="*/ 701 w 701"/>
                        <a:gd name="T17" fmla="*/ 83 h 166"/>
                        <a:gd name="T18" fmla="*/ 700 w 701"/>
                        <a:gd name="T19" fmla="*/ 67 h 166"/>
                        <a:gd name="T20" fmla="*/ 695 w 701"/>
                        <a:gd name="T21" fmla="*/ 50 h 166"/>
                        <a:gd name="T22" fmla="*/ 687 w 701"/>
                        <a:gd name="T23" fmla="*/ 36 h 166"/>
                        <a:gd name="T24" fmla="*/ 677 w 701"/>
                        <a:gd name="T25" fmla="*/ 24 h 166"/>
                        <a:gd name="T26" fmla="*/ 664 w 701"/>
                        <a:gd name="T27" fmla="*/ 14 h 166"/>
                        <a:gd name="T28" fmla="*/ 650 w 701"/>
                        <a:gd name="T29" fmla="*/ 7 h 166"/>
                        <a:gd name="T30" fmla="*/ 635 w 701"/>
                        <a:gd name="T31" fmla="*/ 1 h 166"/>
                        <a:gd name="T32" fmla="*/ 618 w 701"/>
                        <a:gd name="T33" fmla="*/ 0 h 166"/>
                        <a:gd name="T34" fmla="*/ 75 w 701"/>
                        <a:gd name="T35" fmla="*/ 0 h 166"/>
                        <a:gd name="T36" fmla="*/ 58 w 701"/>
                        <a:gd name="T37" fmla="*/ 3 h 166"/>
                        <a:gd name="T38" fmla="*/ 44 w 701"/>
                        <a:gd name="T39" fmla="*/ 10 h 166"/>
                        <a:gd name="T40" fmla="*/ 30 w 701"/>
                        <a:gd name="T41" fmla="*/ 19 h 166"/>
                        <a:gd name="T42" fmla="*/ 19 w 701"/>
                        <a:gd name="T43" fmla="*/ 30 h 166"/>
                        <a:gd name="T44" fmla="*/ 10 w 701"/>
                        <a:gd name="T45" fmla="*/ 44 h 166"/>
                        <a:gd name="T46" fmla="*/ 4 w 701"/>
                        <a:gd name="T47" fmla="*/ 58 h 166"/>
                        <a:gd name="T48" fmla="*/ 0 w 701"/>
                        <a:gd name="T49" fmla="*/ 75 h 166"/>
                        <a:gd name="T50" fmla="*/ 0 w 701"/>
                        <a:gd name="T51" fmla="*/ 92 h 166"/>
                        <a:gd name="T52" fmla="*/ 4 w 701"/>
                        <a:gd name="T53" fmla="*/ 108 h 166"/>
                        <a:gd name="T54" fmla="*/ 10 w 701"/>
                        <a:gd name="T55" fmla="*/ 123 h 166"/>
                        <a:gd name="T56" fmla="*/ 19 w 701"/>
                        <a:gd name="T57" fmla="*/ 137 h 166"/>
                        <a:gd name="T58" fmla="*/ 30 w 701"/>
                        <a:gd name="T59" fmla="*/ 148 h 166"/>
                        <a:gd name="T60" fmla="*/ 44 w 701"/>
                        <a:gd name="T61" fmla="*/ 157 h 166"/>
                        <a:gd name="T62" fmla="*/ 58 w 701"/>
                        <a:gd name="T63" fmla="*/ 163 h 166"/>
                        <a:gd name="T64" fmla="*/ 75 w 701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1" h="166">
                          <a:moveTo>
                            <a:pt x="84" y="166"/>
                          </a:moveTo>
                          <a:lnTo>
                            <a:pt x="618" y="166"/>
                          </a:lnTo>
                          <a:lnTo>
                            <a:pt x="627" y="166"/>
                          </a:lnTo>
                          <a:lnTo>
                            <a:pt x="635" y="165"/>
                          </a:lnTo>
                          <a:lnTo>
                            <a:pt x="642" y="163"/>
                          </a:lnTo>
                          <a:lnTo>
                            <a:pt x="650" y="160"/>
                          </a:lnTo>
                          <a:lnTo>
                            <a:pt x="658" y="157"/>
                          </a:lnTo>
                          <a:lnTo>
                            <a:pt x="664" y="152"/>
                          </a:lnTo>
                          <a:lnTo>
                            <a:pt x="671" y="148"/>
                          </a:lnTo>
                          <a:lnTo>
                            <a:pt x="677" y="142"/>
                          </a:lnTo>
                          <a:lnTo>
                            <a:pt x="683" y="137"/>
                          </a:lnTo>
                          <a:lnTo>
                            <a:pt x="687" y="130"/>
                          </a:lnTo>
                          <a:lnTo>
                            <a:pt x="692" y="123"/>
                          </a:lnTo>
                          <a:lnTo>
                            <a:pt x="695" y="116"/>
                          </a:lnTo>
                          <a:lnTo>
                            <a:pt x="698" y="108"/>
                          </a:lnTo>
                          <a:lnTo>
                            <a:pt x="700" y="100"/>
                          </a:lnTo>
                          <a:lnTo>
                            <a:pt x="701" y="92"/>
                          </a:lnTo>
                          <a:lnTo>
                            <a:pt x="701" y="83"/>
                          </a:lnTo>
                          <a:lnTo>
                            <a:pt x="701" y="75"/>
                          </a:lnTo>
                          <a:lnTo>
                            <a:pt x="700" y="67"/>
                          </a:lnTo>
                          <a:lnTo>
                            <a:pt x="698" y="58"/>
                          </a:lnTo>
                          <a:lnTo>
                            <a:pt x="695" y="50"/>
                          </a:lnTo>
                          <a:lnTo>
                            <a:pt x="692" y="44"/>
                          </a:lnTo>
                          <a:lnTo>
                            <a:pt x="687" y="36"/>
                          </a:lnTo>
                          <a:lnTo>
                            <a:pt x="683" y="30"/>
                          </a:lnTo>
                          <a:lnTo>
                            <a:pt x="677" y="24"/>
                          </a:lnTo>
                          <a:lnTo>
                            <a:pt x="671" y="19"/>
                          </a:lnTo>
                          <a:lnTo>
                            <a:pt x="664" y="14"/>
                          </a:lnTo>
                          <a:lnTo>
                            <a:pt x="658" y="10"/>
                          </a:lnTo>
                          <a:lnTo>
                            <a:pt x="650" y="7"/>
                          </a:lnTo>
                          <a:lnTo>
                            <a:pt x="642" y="3"/>
                          </a:lnTo>
                          <a:lnTo>
                            <a:pt x="635" y="1"/>
                          </a:lnTo>
                          <a:lnTo>
                            <a:pt x="627" y="0"/>
                          </a:lnTo>
                          <a:lnTo>
                            <a:pt x="618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58" y="3"/>
                          </a:lnTo>
                          <a:lnTo>
                            <a:pt x="51" y="7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5" y="36"/>
                          </a:lnTo>
                          <a:lnTo>
                            <a:pt x="10" y="44"/>
                          </a:lnTo>
                          <a:lnTo>
                            <a:pt x="7" y="50"/>
                          </a:lnTo>
                          <a:lnTo>
                            <a:pt x="4" y="58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0" y="148"/>
                          </a:lnTo>
                          <a:lnTo>
                            <a:pt x="37" y="152"/>
                          </a:lnTo>
                          <a:lnTo>
                            <a:pt x="44" y="157"/>
                          </a:lnTo>
                          <a:lnTo>
                            <a:pt x="51" y="160"/>
                          </a:lnTo>
                          <a:lnTo>
                            <a:pt x="58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4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74" name="Freeform 738"/>
                    <p:cNvSpPr>
                      <a:spLocks/>
                    </p:cNvSpPr>
                    <p:nvPr/>
                  </p:nvSpPr>
                  <p:spPr bwMode="auto">
                    <a:xfrm flipH="1">
                      <a:off x="5299" y="3740"/>
                      <a:ext cx="118" cy="29"/>
                    </a:xfrm>
                    <a:custGeom>
                      <a:avLst/>
                      <a:gdLst>
                        <a:gd name="T0" fmla="*/ 617 w 702"/>
                        <a:gd name="T1" fmla="*/ 166 h 166"/>
                        <a:gd name="T2" fmla="*/ 635 w 702"/>
                        <a:gd name="T3" fmla="*/ 165 h 166"/>
                        <a:gd name="T4" fmla="*/ 650 w 702"/>
                        <a:gd name="T5" fmla="*/ 160 h 166"/>
                        <a:gd name="T6" fmla="*/ 665 w 702"/>
                        <a:gd name="T7" fmla="*/ 152 h 166"/>
                        <a:gd name="T8" fmla="*/ 677 w 702"/>
                        <a:gd name="T9" fmla="*/ 142 h 166"/>
                        <a:gd name="T10" fmla="*/ 688 w 702"/>
                        <a:gd name="T11" fmla="*/ 130 h 166"/>
                        <a:gd name="T12" fmla="*/ 695 w 702"/>
                        <a:gd name="T13" fmla="*/ 116 h 166"/>
                        <a:gd name="T14" fmla="*/ 700 w 702"/>
                        <a:gd name="T15" fmla="*/ 100 h 166"/>
                        <a:gd name="T16" fmla="*/ 702 w 702"/>
                        <a:gd name="T17" fmla="*/ 83 h 166"/>
                        <a:gd name="T18" fmla="*/ 700 w 702"/>
                        <a:gd name="T19" fmla="*/ 67 h 166"/>
                        <a:gd name="T20" fmla="*/ 695 w 702"/>
                        <a:gd name="T21" fmla="*/ 50 h 166"/>
                        <a:gd name="T22" fmla="*/ 688 w 702"/>
                        <a:gd name="T23" fmla="*/ 36 h 166"/>
                        <a:gd name="T24" fmla="*/ 677 w 702"/>
                        <a:gd name="T25" fmla="*/ 24 h 166"/>
                        <a:gd name="T26" fmla="*/ 665 w 702"/>
                        <a:gd name="T27" fmla="*/ 14 h 166"/>
                        <a:gd name="T28" fmla="*/ 650 w 702"/>
                        <a:gd name="T29" fmla="*/ 7 h 166"/>
                        <a:gd name="T30" fmla="*/ 635 w 702"/>
                        <a:gd name="T31" fmla="*/ 1 h 166"/>
                        <a:gd name="T32" fmla="*/ 617 w 702"/>
                        <a:gd name="T33" fmla="*/ 0 h 166"/>
                        <a:gd name="T34" fmla="*/ 75 w 702"/>
                        <a:gd name="T35" fmla="*/ 0 h 166"/>
                        <a:gd name="T36" fmla="*/ 59 w 702"/>
                        <a:gd name="T37" fmla="*/ 3 h 166"/>
                        <a:gd name="T38" fmla="*/ 44 w 702"/>
                        <a:gd name="T39" fmla="*/ 10 h 166"/>
                        <a:gd name="T40" fmla="*/ 30 w 702"/>
                        <a:gd name="T41" fmla="*/ 19 h 166"/>
                        <a:gd name="T42" fmla="*/ 19 w 702"/>
                        <a:gd name="T43" fmla="*/ 30 h 166"/>
                        <a:gd name="T44" fmla="*/ 10 w 702"/>
                        <a:gd name="T45" fmla="*/ 44 h 166"/>
                        <a:gd name="T46" fmla="*/ 4 w 702"/>
                        <a:gd name="T47" fmla="*/ 58 h 166"/>
                        <a:gd name="T48" fmla="*/ 1 w 702"/>
                        <a:gd name="T49" fmla="*/ 75 h 166"/>
                        <a:gd name="T50" fmla="*/ 1 w 702"/>
                        <a:gd name="T51" fmla="*/ 92 h 166"/>
                        <a:gd name="T52" fmla="*/ 4 w 702"/>
                        <a:gd name="T53" fmla="*/ 108 h 166"/>
                        <a:gd name="T54" fmla="*/ 10 w 702"/>
                        <a:gd name="T55" fmla="*/ 123 h 166"/>
                        <a:gd name="T56" fmla="*/ 19 w 702"/>
                        <a:gd name="T57" fmla="*/ 137 h 166"/>
                        <a:gd name="T58" fmla="*/ 30 w 702"/>
                        <a:gd name="T59" fmla="*/ 148 h 166"/>
                        <a:gd name="T60" fmla="*/ 44 w 702"/>
                        <a:gd name="T61" fmla="*/ 157 h 166"/>
                        <a:gd name="T62" fmla="*/ 59 w 702"/>
                        <a:gd name="T63" fmla="*/ 163 h 166"/>
                        <a:gd name="T64" fmla="*/ 75 w 702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2" h="166">
                          <a:moveTo>
                            <a:pt x="84" y="166"/>
                          </a:moveTo>
                          <a:lnTo>
                            <a:pt x="617" y="166"/>
                          </a:lnTo>
                          <a:lnTo>
                            <a:pt x="626" y="166"/>
                          </a:lnTo>
                          <a:lnTo>
                            <a:pt x="635" y="165"/>
                          </a:lnTo>
                          <a:lnTo>
                            <a:pt x="643" y="163"/>
                          </a:lnTo>
                          <a:lnTo>
                            <a:pt x="650" y="160"/>
                          </a:lnTo>
                          <a:lnTo>
                            <a:pt x="658" y="157"/>
                          </a:lnTo>
                          <a:lnTo>
                            <a:pt x="665" y="152"/>
                          </a:lnTo>
                          <a:lnTo>
                            <a:pt x="671" y="148"/>
                          </a:lnTo>
                          <a:lnTo>
                            <a:pt x="677" y="142"/>
                          </a:lnTo>
                          <a:lnTo>
                            <a:pt x="682" y="137"/>
                          </a:lnTo>
                          <a:lnTo>
                            <a:pt x="688" y="130"/>
                          </a:lnTo>
                          <a:lnTo>
                            <a:pt x="691" y="123"/>
                          </a:lnTo>
                          <a:lnTo>
                            <a:pt x="695" y="116"/>
                          </a:lnTo>
                          <a:lnTo>
                            <a:pt x="698" y="108"/>
                          </a:lnTo>
                          <a:lnTo>
                            <a:pt x="700" y="100"/>
                          </a:lnTo>
                          <a:lnTo>
                            <a:pt x="701" y="92"/>
                          </a:lnTo>
                          <a:lnTo>
                            <a:pt x="702" y="83"/>
                          </a:lnTo>
                          <a:lnTo>
                            <a:pt x="701" y="75"/>
                          </a:lnTo>
                          <a:lnTo>
                            <a:pt x="700" y="67"/>
                          </a:lnTo>
                          <a:lnTo>
                            <a:pt x="698" y="58"/>
                          </a:lnTo>
                          <a:lnTo>
                            <a:pt x="695" y="50"/>
                          </a:lnTo>
                          <a:lnTo>
                            <a:pt x="691" y="44"/>
                          </a:lnTo>
                          <a:lnTo>
                            <a:pt x="688" y="36"/>
                          </a:lnTo>
                          <a:lnTo>
                            <a:pt x="682" y="30"/>
                          </a:lnTo>
                          <a:lnTo>
                            <a:pt x="677" y="24"/>
                          </a:lnTo>
                          <a:lnTo>
                            <a:pt x="671" y="19"/>
                          </a:lnTo>
                          <a:lnTo>
                            <a:pt x="665" y="14"/>
                          </a:lnTo>
                          <a:lnTo>
                            <a:pt x="658" y="10"/>
                          </a:lnTo>
                          <a:lnTo>
                            <a:pt x="650" y="7"/>
                          </a:lnTo>
                          <a:lnTo>
                            <a:pt x="643" y="3"/>
                          </a:lnTo>
                          <a:lnTo>
                            <a:pt x="635" y="1"/>
                          </a:lnTo>
                          <a:lnTo>
                            <a:pt x="626" y="0"/>
                          </a:lnTo>
                          <a:lnTo>
                            <a:pt x="617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59" y="3"/>
                          </a:lnTo>
                          <a:lnTo>
                            <a:pt x="51" y="7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9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4" y="36"/>
                          </a:lnTo>
                          <a:lnTo>
                            <a:pt x="10" y="44"/>
                          </a:lnTo>
                          <a:lnTo>
                            <a:pt x="6" y="50"/>
                          </a:lnTo>
                          <a:lnTo>
                            <a:pt x="4" y="58"/>
                          </a:lnTo>
                          <a:lnTo>
                            <a:pt x="2" y="67"/>
                          </a:lnTo>
                          <a:lnTo>
                            <a:pt x="1" y="75"/>
                          </a:lnTo>
                          <a:lnTo>
                            <a:pt x="0" y="83"/>
                          </a:lnTo>
                          <a:lnTo>
                            <a:pt x="1" y="92"/>
                          </a:lnTo>
                          <a:lnTo>
                            <a:pt x="2" y="100"/>
                          </a:lnTo>
                          <a:lnTo>
                            <a:pt x="4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0" y="148"/>
                          </a:lnTo>
                          <a:lnTo>
                            <a:pt x="37" y="152"/>
                          </a:lnTo>
                          <a:lnTo>
                            <a:pt x="44" y="157"/>
                          </a:lnTo>
                          <a:lnTo>
                            <a:pt x="51" y="160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4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75" name="Freeform 739"/>
                    <p:cNvSpPr>
                      <a:spLocks/>
                    </p:cNvSpPr>
                    <p:nvPr/>
                  </p:nvSpPr>
                  <p:spPr bwMode="auto">
                    <a:xfrm flipH="1">
                      <a:off x="5148" y="3740"/>
                      <a:ext cx="118" cy="29"/>
                    </a:xfrm>
                    <a:custGeom>
                      <a:avLst/>
                      <a:gdLst>
                        <a:gd name="T0" fmla="*/ 618 w 701"/>
                        <a:gd name="T1" fmla="*/ 166 h 166"/>
                        <a:gd name="T2" fmla="*/ 635 w 701"/>
                        <a:gd name="T3" fmla="*/ 165 h 166"/>
                        <a:gd name="T4" fmla="*/ 651 w 701"/>
                        <a:gd name="T5" fmla="*/ 160 h 166"/>
                        <a:gd name="T6" fmla="*/ 665 w 701"/>
                        <a:gd name="T7" fmla="*/ 152 h 166"/>
                        <a:gd name="T8" fmla="*/ 677 w 701"/>
                        <a:gd name="T9" fmla="*/ 142 h 166"/>
                        <a:gd name="T10" fmla="*/ 687 w 701"/>
                        <a:gd name="T11" fmla="*/ 130 h 166"/>
                        <a:gd name="T12" fmla="*/ 695 w 701"/>
                        <a:gd name="T13" fmla="*/ 116 h 166"/>
                        <a:gd name="T14" fmla="*/ 700 w 701"/>
                        <a:gd name="T15" fmla="*/ 100 h 166"/>
                        <a:gd name="T16" fmla="*/ 701 w 701"/>
                        <a:gd name="T17" fmla="*/ 83 h 166"/>
                        <a:gd name="T18" fmla="*/ 700 w 701"/>
                        <a:gd name="T19" fmla="*/ 67 h 166"/>
                        <a:gd name="T20" fmla="*/ 695 w 701"/>
                        <a:gd name="T21" fmla="*/ 50 h 166"/>
                        <a:gd name="T22" fmla="*/ 687 w 701"/>
                        <a:gd name="T23" fmla="*/ 36 h 166"/>
                        <a:gd name="T24" fmla="*/ 677 w 701"/>
                        <a:gd name="T25" fmla="*/ 24 h 166"/>
                        <a:gd name="T26" fmla="*/ 665 w 701"/>
                        <a:gd name="T27" fmla="*/ 14 h 166"/>
                        <a:gd name="T28" fmla="*/ 651 w 701"/>
                        <a:gd name="T29" fmla="*/ 7 h 166"/>
                        <a:gd name="T30" fmla="*/ 635 w 701"/>
                        <a:gd name="T31" fmla="*/ 1 h 166"/>
                        <a:gd name="T32" fmla="*/ 618 w 701"/>
                        <a:gd name="T33" fmla="*/ 0 h 166"/>
                        <a:gd name="T34" fmla="*/ 75 w 701"/>
                        <a:gd name="T35" fmla="*/ 0 h 166"/>
                        <a:gd name="T36" fmla="*/ 60 w 701"/>
                        <a:gd name="T37" fmla="*/ 3 h 166"/>
                        <a:gd name="T38" fmla="*/ 44 w 701"/>
                        <a:gd name="T39" fmla="*/ 10 h 166"/>
                        <a:gd name="T40" fmla="*/ 31 w 701"/>
                        <a:gd name="T41" fmla="*/ 19 h 166"/>
                        <a:gd name="T42" fmla="*/ 19 w 701"/>
                        <a:gd name="T43" fmla="*/ 30 h 166"/>
                        <a:gd name="T44" fmla="*/ 10 w 701"/>
                        <a:gd name="T45" fmla="*/ 44 h 166"/>
                        <a:gd name="T46" fmla="*/ 4 w 701"/>
                        <a:gd name="T47" fmla="*/ 58 h 166"/>
                        <a:gd name="T48" fmla="*/ 0 w 701"/>
                        <a:gd name="T49" fmla="*/ 75 h 166"/>
                        <a:gd name="T50" fmla="*/ 0 w 701"/>
                        <a:gd name="T51" fmla="*/ 92 h 166"/>
                        <a:gd name="T52" fmla="*/ 4 w 701"/>
                        <a:gd name="T53" fmla="*/ 108 h 166"/>
                        <a:gd name="T54" fmla="*/ 10 w 701"/>
                        <a:gd name="T55" fmla="*/ 123 h 166"/>
                        <a:gd name="T56" fmla="*/ 19 w 701"/>
                        <a:gd name="T57" fmla="*/ 137 h 166"/>
                        <a:gd name="T58" fmla="*/ 31 w 701"/>
                        <a:gd name="T59" fmla="*/ 148 h 166"/>
                        <a:gd name="T60" fmla="*/ 44 w 701"/>
                        <a:gd name="T61" fmla="*/ 157 h 166"/>
                        <a:gd name="T62" fmla="*/ 60 w 701"/>
                        <a:gd name="T63" fmla="*/ 163 h 166"/>
                        <a:gd name="T64" fmla="*/ 75 w 701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1" h="166">
                          <a:moveTo>
                            <a:pt x="84" y="166"/>
                          </a:moveTo>
                          <a:lnTo>
                            <a:pt x="618" y="166"/>
                          </a:lnTo>
                          <a:lnTo>
                            <a:pt x="627" y="166"/>
                          </a:lnTo>
                          <a:lnTo>
                            <a:pt x="635" y="165"/>
                          </a:lnTo>
                          <a:lnTo>
                            <a:pt x="643" y="163"/>
                          </a:lnTo>
                          <a:lnTo>
                            <a:pt x="651" y="160"/>
                          </a:lnTo>
                          <a:lnTo>
                            <a:pt x="658" y="157"/>
                          </a:lnTo>
                          <a:lnTo>
                            <a:pt x="665" y="152"/>
                          </a:lnTo>
                          <a:lnTo>
                            <a:pt x="672" y="148"/>
                          </a:lnTo>
                          <a:lnTo>
                            <a:pt x="677" y="142"/>
                          </a:lnTo>
                          <a:lnTo>
                            <a:pt x="683" y="137"/>
                          </a:lnTo>
                          <a:lnTo>
                            <a:pt x="687" y="130"/>
                          </a:lnTo>
                          <a:lnTo>
                            <a:pt x="692" y="123"/>
                          </a:lnTo>
                          <a:lnTo>
                            <a:pt x="695" y="116"/>
                          </a:lnTo>
                          <a:lnTo>
                            <a:pt x="698" y="108"/>
                          </a:lnTo>
                          <a:lnTo>
                            <a:pt x="700" y="100"/>
                          </a:lnTo>
                          <a:lnTo>
                            <a:pt x="701" y="92"/>
                          </a:lnTo>
                          <a:lnTo>
                            <a:pt x="701" y="83"/>
                          </a:lnTo>
                          <a:lnTo>
                            <a:pt x="701" y="75"/>
                          </a:lnTo>
                          <a:lnTo>
                            <a:pt x="700" y="67"/>
                          </a:lnTo>
                          <a:lnTo>
                            <a:pt x="698" y="58"/>
                          </a:lnTo>
                          <a:lnTo>
                            <a:pt x="695" y="50"/>
                          </a:lnTo>
                          <a:lnTo>
                            <a:pt x="692" y="44"/>
                          </a:lnTo>
                          <a:lnTo>
                            <a:pt x="687" y="36"/>
                          </a:lnTo>
                          <a:lnTo>
                            <a:pt x="683" y="30"/>
                          </a:lnTo>
                          <a:lnTo>
                            <a:pt x="677" y="24"/>
                          </a:lnTo>
                          <a:lnTo>
                            <a:pt x="672" y="19"/>
                          </a:lnTo>
                          <a:lnTo>
                            <a:pt x="665" y="14"/>
                          </a:lnTo>
                          <a:lnTo>
                            <a:pt x="658" y="10"/>
                          </a:lnTo>
                          <a:lnTo>
                            <a:pt x="651" y="7"/>
                          </a:lnTo>
                          <a:lnTo>
                            <a:pt x="643" y="3"/>
                          </a:lnTo>
                          <a:lnTo>
                            <a:pt x="635" y="1"/>
                          </a:lnTo>
                          <a:lnTo>
                            <a:pt x="627" y="0"/>
                          </a:lnTo>
                          <a:lnTo>
                            <a:pt x="618" y="0"/>
                          </a:lnTo>
                          <a:lnTo>
                            <a:pt x="84" y="0"/>
                          </a:lnTo>
                          <a:lnTo>
                            <a:pt x="75" y="0"/>
                          </a:lnTo>
                          <a:lnTo>
                            <a:pt x="67" y="1"/>
                          </a:lnTo>
                          <a:lnTo>
                            <a:pt x="60" y="3"/>
                          </a:lnTo>
                          <a:lnTo>
                            <a:pt x="52" y="7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9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5" y="36"/>
                          </a:lnTo>
                          <a:lnTo>
                            <a:pt x="10" y="44"/>
                          </a:lnTo>
                          <a:lnTo>
                            <a:pt x="7" y="50"/>
                          </a:lnTo>
                          <a:lnTo>
                            <a:pt x="4" y="58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1" y="148"/>
                          </a:lnTo>
                          <a:lnTo>
                            <a:pt x="38" y="152"/>
                          </a:lnTo>
                          <a:lnTo>
                            <a:pt x="44" y="157"/>
                          </a:lnTo>
                          <a:lnTo>
                            <a:pt x="52" y="160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4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76" name="Freeform 740"/>
                    <p:cNvSpPr>
                      <a:spLocks/>
                    </p:cNvSpPr>
                    <p:nvPr/>
                  </p:nvSpPr>
                  <p:spPr bwMode="auto">
                    <a:xfrm flipH="1">
                      <a:off x="4996" y="3740"/>
                      <a:ext cx="118" cy="29"/>
                    </a:xfrm>
                    <a:custGeom>
                      <a:avLst/>
                      <a:gdLst>
                        <a:gd name="T0" fmla="*/ 618 w 701"/>
                        <a:gd name="T1" fmla="*/ 166 h 166"/>
                        <a:gd name="T2" fmla="*/ 634 w 701"/>
                        <a:gd name="T3" fmla="*/ 165 h 166"/>
                        <a:gd name="T4" fmla="*/ 649 w 701"/>
                        <a:gd name="T5" fmla="*/ 160 h 166"/>
                        <a:gd name="T6" fmla="*/ 664 w 701"/>
                        <a:gd name="T7" fmla="*/ 152 h 166"/>
                        <a:gd name="T8" fmla="*/ 677 w 701"/>
                        <a:gd name="T9" fmla="*/ 142 h 166"/>
                        <a:gd name="T10" fmla="*/ 687 w 701"/>
                        <a:gd name="T11" fmla="*/ 130 h 166"/>
                        <a:gd name="T12" fmla="*/ 694 w 701"/>
                        <a:gd name="T13" fmla="*/ 116 h 166"/>
                        <a:gd name="T14" fmla="*/ 699 w 701"/>
                        <a:gd name="T15" fmla="*/ 100 h 166"/>
                        <a:gd name="T16" fmla="*/ 701 w 701"/>
                        <a:gd name="T17" fmla="*/ 83 h 166"/>
                        <a:gd name="T18" fmla="*/ 699 w 701"/>
                        <a:gd name="T19" fmla="*/ 67 h 166"/>
                        <a:gd name="T20" fmla="*/ 694 w 701"/>
                        <a:gd name="T21" fmla="*/ 50 h 166"/>
                        <a:gd name="T22" fmla="*/ 687 w 701"/>
                        <a:gd name="T23" fmla="*/ 36 h 166"/>
                        <a:gd name="T24" fmla="*/ 677 w 701"/>
                        <a:gd name="T25" fmla="*/ 24 h 166"/>
                        <a:gd name="T26" fmla="*/ 664 w 701"/>
                        <a:gd name="T27" fmla="*/ 14 h 166"/>
                        <a:gd name="T28" fmla="*/ 649 w 701"/>
                        <a:gd name="T29" fmla="*/ 7 h 166"/>
                        <a:gd name="T30" fmla="*/ 634 w 701"/>
                        <a:gd name="T31" fmla="*/ 1 h 166"/>
                        <a:gd name="T32" fmla="*/ 618 w 701"/>
                        <a:gd name="T33" fmla="*/ 0 h 166"/>
                        <a:gd name="T34" fmla="*/ 74 w 701"/>
                        <a:gd name="T35" fmla="*/ 0 h 166"/>
                        <a:gd name="T36" fmla="*/ 58 w 701"/>
                        <a:gd name="T37" fmla="*/ 3 h 166"/>
                        <a:gd name="T38" fmla="*/ 43 w 701"/>
                        <a:gd name="T39" fmla="*/ 10 h 166"/>
                        <a:gd name="T40" fmla="*/ 29 w 701"/>
                        <a:gd name="T41" fmla="*/ 19 h 166"/>
                        <a:gd name="T42" fmla="*/ 18 w 701"/>
                        <a:gd name="T43" fmla="*/ 30 h 166"/>
                        <a:gd name="T44" fmla="*/ 10 w 701"/>
                        <a:gd name="T45" fmla="*/ 44 h 166"/>
                        <a:gd name="T46" fmla="*/ 3 w 701"/>
                        <a:gd name="T47" fmla="*/ 58 h 166"/>
                        <a:gd name="T48" fmla="*/ 0 w 701"/>
                        <a:gd name="T49" fmla="*/ 75 h 166"/>
                        <a:gd name="T50" fmla="*/ 0 w 701"/>
                        <a:gd name="T51" fmla="*/ 92 h 166"/>
                        <a:gd name="T52" fmla="*/ 3 w 701"/>
                        <a:gd name="T53" fmla="*/ 108 h 166"/>
                        <a:gd name="T54" fmla="*/ 10 w 701"/>
                        <a:gd name="T55" fmla="*/ 123 h 166"/>
                        <a:gd name="T56" fmla="*/ 18 w 701"/>
                        <a:gd name="T57" fmla="*/ 137 h 166"/>
                        <a:gd name="T58" fmla="*/ 29 w 701"/>
                        <a:gd name="T59" fmla="*/ 148 h 166"/>
                        <a:gd name="T60" fmla="*/ 43 w 701"/>
                        <a:gd name="T61" fmla="*/ 157 h 166"/>
                        <a:gd name="T62" fmla="*/ 58 w 701"/>
                        <a:gd name="T63" fmla="*/ 163 h 166"/>
                        <a:gd name="T64" fmla="*/ 74 w 701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701" h="166">
                          <a:moveTo>
                            <a:pt x="83" y="166"/>
                          </a:moveTo>
                          <a:lnTo>
                            <a:pt x="618" y="166"/>
                          </a:lnTo>
                          <a:lnTo>
                            <a:pt x="625" y="166"/>
                          </a:lnTo>
                          <a:lnTo>
                            <a:pt x="634" y="165"/>
                          </a:lnTo>
                          <a:lnTo>
                            <a:pt x="642" y="163"/>
                          </a:lnTo>
                          <a:lnTo>
                            <a:pt x="649" y="160"/>
                          </a:lnTo>
                          <a:lnTo>
                            <a:pt x="657" y="157"/>
                          </a:lnTo>
                          <a:lnTo>
                            <a:pt x="664" y="152"/>
                          </a:lnTo>
                          <a:lnTo>
                            <a:pt x="670" y="148"/>
                          </a:lnTo>
                          <a:lnTo>
                            <a:pt x="677" y="142"/>
                          </a:lnTo>
                          <a:lnTo>
                            <a:pt x="681" y="137"/>
                          </a:lnTo>
                          <a:lnTo>
                            <a:pt x="687" y="130"/>
                          </a:lnTo>
                          <a:lnTo>
                            <a:pt x="691" y="123"/>
                          </a:lnTo>
                          <a:lnTo>
                            <a:pt x="694" y="116"/>
                          </a:lnTo>
                          <a:lnTo>
                            <a:pt x="697" y="108"/>
                          </a:lnTo>
                          <a:lnTo>
                            <a:pt x="699" y="100"/>
                          </a:lnTo>
                          <a:lnTo>
                            <a:pt x="701" y="92"/>
                          </a:lnTo>
                          <a:lnTo>
                            <a:pt x="701" y="83"/>
                          </a:lnTo>
                          <a:lnTo>
                            <a:pt x="701" y="75"/>
                          </a:lnTo>
                          <a:lnTo>
                            <a:pt x="699" y="67"/>
                          </a:lnTo>
                          <a:lnTo>
                            <a:pt x="697" y="58"/>
                          </a:lnTo>
                          <a:lnTo>
                            <a:pt x="694" y="50"/>
                          </a:lnTo>
                          <a:lnTo>
                            <a:pt x="691" y="44"/>
                          </a:lnTo>
                          <a:lnTo>
                            <a:pt x="687" y="36"/>
                          </a:lnTo>
                          <a:lnTo>
                            <a:pt x="681" y="30"/>
                          </a:lnTo>
                          <a:lnTo>
                            <a:pt x="677" y="24"/>
                          </a:lnTo>
                          <a:lnTo>
                            <a:pt x="670" y="19"/>
                          </a:lnTo>
                          <a:lnTo>
                            <a:pt x="664" y="14"/>
                          </a:lnTo>
                          <a:lnTo>
                            <a:pt x="657" y="10"/>
                          </a:lnTo>
                          <a:lnTo>
                            <a:pt x="649" y="7"/>
                          </a:lnTo>
                          <a:lnTo>
                            <a:pt x="642" y="3"/>
                          </a:lnTo>
                          <a:lnTo>
                            <a:pt x="634" y="1"/>
                          </a:lnTo>
                          <a:lnTo>
                            <a:pt x="625" y="0"/>
                          </a:lnTo>
                          <a:lnTo>
                            <a:pt x="618" y="0"/>
                          </a:lnTo>
                          <a:lnTo>
                            <a:pt x="83" y="0"/>
                          </a:lnTo>
                          <a:lnTo>
                            <a:pt x="74" y="0"/>
                          </a:lnTo>
                          <a:lnTo>
                            <a:pt x="66" y="1"/>
                          </a:lnTo>
                          <a:lnTo>
                            <a:pt x="58" y="3"/>
                          </a:lnTo>
                          <a:lnTo>
                            <a:pt x="50" y="7"/>
                          </a:lnTo>
                          <a:lnTo>
                            <a:pt x="43" y="10"/>
                          </a:lnTo>
                          <a:lnTo>
                            <a:pt x="36" y="14"/>
                          </a:lnTo>
                          <a:lnTo>
                            <a:pt x="29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6"/>
                          </a:lnTo>
                          <a:lnTo>
                            <a:pt x="10" y="44"/>
                          </a:lnTo>
                          <a:lnTo>
                            <a:pt x="6" y="50"/>
                          </a:lnTo>
                          <a:lnTo>
                            <a:pt x="3" y="58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29" y="148"/>
                          </a:lnTo>
                          <a:lnTo>
                            <a:pt x="36" y="152"/>
                          </a:lnTo>
                          <a:lnTo>
                            <a:pt x="43" y="157"/>
                          </a:lnTo>
                          <a:lnTo>
                            <a:pt x="50" y="160"/>
                          </a:lnTo>
                          <a:lnTo>
                            <a:pt x="58" y="163"/>
                          </a:lnTo>
                          <a:lnTo>
                            <a:pt x="66" y="165"/>
                          </a:lnTo>
                          <a:lnTo>
                            <a:pt x="74" y="166"/>
                          </a:lnTo>
                          <a:lnTo>
                            <a:pt x="83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77" name="Freeform 741"/>
                    <p:cNvSpPr>
                      <a:spLocks/>
                    </p:cNvSpPr>
                    <p:nvPr/>
                  </p:nvSpPr>
                  <p:spPr bwMode="auto">
                    <a:xfrm flipH="1">
                      <a:off x="4744" y="3740"/>
                      <a:ext cx="163" cy="29"/>
                    </a:xfrm>
                    <a:custGeom>
                      <a:avLst/>
                      <a:gdLst>
                        <a:gd name="T0" fmla="*/ 84 w 966"/>
                        <a:gd name="T1" fmla="*/ 0 h 168"/>
                        <a:gd name="T2" fmla="*/ 66 w 966"/>
                        <a:gd name="T3" fmla="*/ 2 h 168"/>
                        <a:gd name="T4" fmla="*/ 51 w 966"/>
                        <a:gd name="T5" fmla="*/ 7 h 168"/>
                        <a:gd name="T6" fmla="*/ 37 w 966"/>
                        <a:gd name="T7" fmla="*/ 14 h 168"/>
                        <a:gd name="T8" fmla="*/ 24 w 966"/>
                        <a:gd name="T9" fmla="*/ 25 h 168"/>
                        <a:gd name="T10" fmla="*/ 15 w 966"/>
                        <a:gd name="T11" fmla="*/ 37 h 168"/>
                        <a:gd name="T12" fmla="*/ 7 w 966"/>
                        <a:gd name="T13" fmla="*/ 52 h 168"/>
                        <a:gd name="T14" fmla="*/ 1 w 966"/>
                        <a:gd name="T15" fmla="*/ 67 h 168"/>
                        <a:gd name="T16" fmla="*/ 0 w 966"/>
                        <a:gd name="T17" fmla="*/ 84 h 168"/>
                        <a:gd name="T18" fmla="*/ 1 w 966"/>
                        <a:gd name="T19" fmla="*/ 101 h 168"/>
                        <a:gd name="T20" fmla="*/ 7 w 966"/>
                        <a:gd name="T21" fmla="*/ 116 h 168"/>
                        <a:gd name="T22" fmla="*/ 15 w 966"/>
                        <a:gd name="T23" fmla="*/ 130 h 168"/>
                        <a:gd name="T24" fmla="*/ 24 w 966"/>
                        <a:gd name="T25" fmla="*/ 144 h 168"/>
                        <a:gd name="T26" fmla="*/ 37 w 966"/>
                        <a:gd name="T27" fmla="*/ 153 h 168"/>
                        <a:gd name="T28" fmla="*/ 51 w 966"/>
                        <a:gd name="T29" fmla="*/ 161 h 168"/>
                        <a:gd name="T30" fmla="*/ 67 w 966"/>
                        <a:gd name="T31" fmla="*/ 165 h 168"/>
                        <a:gd name="T32" fmla="*/ 84 w 966"/>
                        <a:gd name="T33" fmla="*/ 168 h 168"/>
                        <a:gd name="T34" fmla="*/ 891 w 966"/>
                        <a:gd name="T35" fmla="*/ 166 h 168"/>
                        <a:gd name="T36" fmla="*/ 908 w 966"/>
                        <a:gd name="T37" fmla="*/ 163 h 168"/>
                        <a:gd name="T38" fmla="*/ 922 w 966"/>
                        <a:gd name="T39" fmla="*/ 157 h 168"/>
                        <a:gd name="T40" fmla="*/ 935 w 966"/>
                        <a:gd name="T41" fmla="*/ 148 h 168"/>
                        <a:gd name="T42" fmla="*/ 947 w 966"/>
                        <a:gd name="T43" fmla="*/ 137 h 168"/>
                        <a:gd name="T44" fmla="*/ 956 w 966"/>
                        <a:gd name="T45" fmla="*/ 123 h 168"/>
                        <a:gd name="T46" fmla="*/ 963 w 966"/>
                        <a:gd name="T47" fmla="*/ 108 h 168"/>
                        <a:gd name="T48" fmla="*/ 966 w 966"/>
                        <a:gd name="T49" fmla="*/ 92 h 168"/>
                        <a:gd name="T50" fmla="*/ 966 w 966"/>
                        <a:gd name="T51" fmla="*/ 75 h 168"/>
                        <a:gd name="T52" fmla="*/ 963 w 966"/>
                        <a:gd name="T53" fmla="*/ 58 h 168"/>
                        <a:gd name="T54" fmla="*/ 956 w 966"/>
                        <a:gd name="T55" fmla="*/ 44 h 168"/>
                        <a:gd name="T56" fmla="*/ 947 w 966"/>
                        <a:gd name="T57" fmla="*/ 30 h 168"/>
                        <a:gd name="T58" fmla="*/ 935 w 966"/>
                        <a:gd name="T59" fmla="*/ 19 h 168"/>
                        <a:gd name="T60" fmla="*/ 922 w 966"/>
                        <a:gd name="T61" fmla="*/ 10 h 168"/>
                        <a:gd name="T62" fmla="*/ 907 w 966"/>
                        <a:gd name="T63" fmla="*/ 3 h 168"/>
                        <a:gd name="T64" fmla="*/ 891 w 966"/>
                        <a:gd name="T65" fmla="*/ 0 h 1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966" h="168">
                          <a:moveTo>
                            <a:pt x="883" y="0"/>
                          </a:moveTo>
                          <a:lnTo>
                            <a:pt x="84" y="0"/>
                          </a:lnTo>
                          <a:lnTo>
                            <a:pt x="75" y="1"/>
                          </a:lnTo>
                          <a:lnTo>
                            <a:pt x="66" y="2"/>
                          </a:lnTo>
                          <a:lnTo>
                            <a:pt x="59" y="5"/>
                          </a:lnTo>
                          <a:lnTo>
                            <a:pt x="51" y="7"/>
                          </a:lnTo>
                          <a:lnTo>
                            <a:pt x="43" y="11"/>
                          </a:lnTo>
                          <a:lnTo>
                            <a:pt x="37" y="14"/>
                          </a:lnTo>
                          <a:lnTo>
                            <a:pt x="30" y="20"/>
                          </a:lnTo>
                          <a:lnTo>
                            <a:pt x="24" y="25"/>
                          </a:lnTo>
                          <a:lnTo>
                            <a:pt x="19" y="31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2"/>
                          </a:lnTo>
                          <a:lnTo>
                            <a:pt x="4" y="59"/>
                          </a:lnTo>
                          <a:lnTo>
                            <a:pt x="1" y="67"/>
                          </a:lnTo>
                          <a:lnTo>
                            <a:pt x="0" y="76"/>
                          </a:lnTo>
                          <a:lnTo>
                            <a:pt x="0" y="84"/>
                          </a:lnTo>
                          <a:lnTo>
                            <a:pt x="0" y="92"/>
                          </a:lnTo>
                          <a:lnTo>
                            <a:pt x="1" y="101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4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4" y="144"/>
                          </a:lnTo>
                          <a:lnTo>
                            <a:pt x="30" y="149"/>
                          </a:lnTo>
                          <a:lnTo>
                            <a:pt x="37" y="153"/>
                          </a:lnTo>
                          <a:lnTo>
                            <a:pt x="44" y="158"/>
                          </a:lnTo>
                          <a:lnTo>
                            <a:pt x="51" y="161"/>
                          </a:lnTo>
                          <a:lnTo>
                            <a:pt x="59" y="164"/>
                          </a:lnTo>
                          <a:lnTo>
                            <a:pt x="67" y="165"/>
                          </a:lnTo>
                          <a:lnTo>
                            <a:pt x="75" y="168"/>
                          </a:lnTo>
                          <a:lnTo>
                            <a:pt x="84" y="168"/>
                          </a:lnTo>
                          <a:lnTo>
                            <a:pt x="883" y="166"/>
                          </a:lnTo>
                          <a:lnTo>
                            <a:pt x="891" y="166"/>
                          </a:lnTo>
                          <a:lnTo>
                            <a:pt x="899" y="165"/>
                          </a:lnTo>
                          <a:lnTo>
                            <a:pt x="908" y="163"/>
                          </a:lnTo>
                          <a:lnTo>
                            <a:pt x="915" y="160"/>
                          </a:lnTo>
                          <a:lnTo>
                            <a:pt x="922" y="157"/>
                          </a:lnTo>
                          <a:lnTo>
                            <a:pt x="929" y="152"/>
                          </a:lnTo>
                          <a:lnTo>
                            <a:pt x="935" y="148"/>
                          </a:lnTo>
                          <a:lnTo>
                            <a:pt x="942" y="142"/>
                          </a:lnTo>
                          <a:lnTo>
                            <a:pt x="947" y="137"/>
                          </a:lnTo>
                          <a:lnTo>
                            <a:pt x="952" y="130"/>
                          </a:lnTo>
                          <a:lnTo>
                            <a:pt x="956" y="123"/>
                          </a:lnTo>
                          <a:lnTo>
                            <a:pt x="959" y="116"/>
                          </a:lnTo>
                          <a:lnTo>
                            <a:pt x="963" y="108"/>
                          </a:lnTo>
                          <a:lnTo>
                            <a:pt x="965" y="100"/>
                          </a:lnTo>
                          <a:lnTo>
                            <a:pt x="966" y="92"/>
                          </a:lnTo>
                          <a:lnTo>
                            <a:pt x="966" y="83"/>
                          </a:lnTo>
                          <a:lnTo>
                            <a:pt x="966" y="75"/>
                          </a:lnTo>
                          <a:lnTo>
                            <a:pt x="965" y="67"/>
                          </a:lnTo>
                          <a:lnTo>
                            <a:pt x="963" y="58"/>
                          </a:lnTo>
                          <a:lnTo>
                            <a:pt x="959" y="50"/>
                          </a:lnTo>
                          <a:lnTo>
                            <a:pt x="956" y="44"/>
                          </a:lnTo>
                          <a:lnTo>
                            <a:pt x="952" y="36"/>
                          </a:lnTo>
                          <a:lnTo>
                            <a:pt x="947" y="30"/>
                          </a:lnTo>
                          <a:lnTo>
                            <a:pt x="942" y="24"/>
                          </a:lnTo>
                          <a:lnTo>
                            <a:pt x="935" y="19"/>
                          </a:lnTo>
                          <a:lnTo>
                            <a:pt x="929" y="14"/>
                          </a:lnTo>
                          <a:lnTo>
                            <a:pt x="922" y="10"/>
                          </a:lnTo>
                          <a:lnTo>
                            <a:pt x="914" y="7"/>
                          </a:lnTo>
                          <a:lnTo>
                            <a:pt x="907" y="3"/>
                          </a:lnTo>
                          <a:lnTo>
                            <a:pt x="899" y="1"/>
                          </a:lnTo>
                          <a:lnTo>
                            <a:pt x="891" y="0"/>
                          </a:lnTo>
                          <a:lnTo>
                            <a:pt x="883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78" name="Freeform 742"/>
                    <p:cNvSpPr>
                      <a:spLocks/>
                    </p:cNvSpPr>
                    <p:nvPr/>
                  </p:nvSpPr>
                  <p:spPr bwMode="auto">
                    <a:xfrm flipH="1">
                      <a:off x="4653" y="3621"/>
                      <a:ext cx="69" cy="29"/>
                    </a:xfrm>
                    <a:custGeom>
                      <a:avLst/>
                      <a:gdLst>
                        <a:gd name="T0" fmla="*/ 326 w 410"/>
                        <a:gd name="T1" fmla="*/ 167 h 167"/>
                        <a:gd name="T2" fmla="*/ 343 w 410"/>
                        <a:gd name="T3" fmla="*/ 165 h 167"/>
                        <a:gd name="T4" fmla="*/ 358 w 410"/>
                        <a:gd name="T5" fmla="*/ 161 h 167"/>
                        <a:gd name="T6" fmla="*/ 373 w 410"/>
                        <a:gd name="T7" fmla="*/ 153 h 167"/>
                        <a:gd name="T8" fmla="*/ 385 w 410"/>
                        <a:gd name="T9" fmla="*/ 142 h 167"/>
                        <a:gd name="T10" fmla="*/ 396 w 410"/>
                        <a:gd name="T11" fmla="*/ 130 h 167"/>
                        <a:gd name="T12" fmla="*/ 403 w 410"/>
                        <a:gd name="T13" fmla="*/ 116 h 167"/>
                        <a:gd name="T14" fmla="*/ 408 w 410"/>
                        <a:gd name="T15" fmla="*/ 100 h 167"/>
                        <a:gd name="T16" fmla="*/ 410 w 410"/>
                        <a:gd name="T17" fmla="*/ 83 h 167"/>
                        <a:gd name="T18" fmla="*/ 408 w 410"/>
                        <a:gd name="T19" fmla="*/ 66 h 167"/>
                        <a:gd name="T20" fmla="*/ 403 w 410"/>
                        <a:gd name="T21" fmla="*/ 51 h 167"/>
                        <a:gd name="T22" fmla="*/ 396 w 410"/>
                        <a:gd name="T23" fmla="*/ 37 h 167"/>
                        <a:gd name="T24" fmla="*/ 385 w 410"/>
                        <a:gd name="T25" fmla="*/ 24 h 167"/>
                        <a:gd name="T26" fmla="*/ 373 w 410"/>
                        <a:gd name="T27" fmla="*/ 14 h 167"/>
                        <a:gd name="T28" fmla="*/ 358 w 410"/>
                        <a:gd name="T29" fmla="*/ 6 h 167"/>
                        <a:gd name="T30" fmla="*/ 343 w 410"/>
                        <a:gd name="T31" fmla="*/ 2 h 167"/>
                        <a:gd name="T32" fmla="*/ 326 w 410"/>
                        <a:gd name="T33" fmla="*/ 0 h 167"/>
                        <a:gd name="T34" fmla="*/ 75 w 410"/>
                        <a:gd name="T35" fmla="*/ 1 h 167"/>
                        <a:gd name="T36" fmla="*/ 59 w 410"/>
                        <a:gd name="T37" fmla="*/ 4 h 167"/>
                        <a:gd name="T38" fmla="*/ 44 w 410"/>
                        <a:gd name="T39" fmla="*/ 10 h 167"/>
                        <a:gd name="T40" fmla="*/ 30 w 410"/>
                        <a:gd name="T41" fmla="*/ 19 h 167"/>
                        <a:gd name="T42" fmla="*/ 18 w 410"/>
                        <a:gd name="T43" fmla="*/ 30 h 167"/>
                        <a:gd name="T44" fmla="*/ 10 w 410"/>
                        <a:gd name="T45" fmla="*/ 43 h 167"/>
                        <a:gd name="T46" fmla="*/ 3 w 410"/>
                        <a:gd name="T47" fmla="*/ 59 h 167"/>
                        <a:gd name="T48" fmla="*/ 0 w 410"/>
                        <a:gd name="T49" fmla="*/ 75 h 167"/>
                        <a:gd name="T50" fmla="*/ 0 w 410"/>
                        <a:gd name="T51" fmla="*/ 92 h 167"/>
                        <a:gd name="T52" fmla="*/ 3 w 410"/>
                        <a:gd name="T53" fmla="*/ 108 h 167"/>
                        <a:gd name="T54" fmla="*/ 10 w 410"/>
                        <a:gd name="T55" fmla="*/ 123 h 167"/>
                        <a:gd name="T56" fmla="*/ 18 w 410"/>
                        <a:gd name="T57" fmla="*/ 137 h 167"/>
                        <a:gd name="T58" fmla="*/ 30 w 410"/>
                        <a:gd name="T59" fmla="*/ 147 h 167"/>
                        <a:gd name="T60" fmla="*/ 44 w 410"/>
                        <a:gd name="T61" fmla="*/ 157 h 167"/>
                        <a:gd name="T62" fmla="*/ 59 w 410"/>
                        <a:gd name="T63" fmla="*/ 163 h 167"/>
                        <a:gd name="T64" fmla="*/ 75 w 410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0" h="167">
                          <a:moveTo>
                            <a:pt x="83" y="167"/>
                          </a:moveTo>
                          <a:lnTo>
                            <a:pt x="326" y="167"/>
                          </a:lnTo>
                          <a:lnTo>
                            <a:pt x="334" y="166"/>
                          </a:lnTo>
                          <a:lnTo>
                            <a:pt x="343" y="165"/>
                          </a:lnTo>
                          <a:lnTo>
                            <a:pt x="351" y="163"/>
                          </a:lnTo>
                          <a:lnTo>
                            <a:pt x="358" y="161"/>
                          </a:lnTo>
                          <a:lnTo>
                            <a:pt x="366" y="157"/>
                          </a:lnTo>
                          <a:lnTo>
                            <a:pt x="373" y="153"/>
                          </a:lnTo>
                          <a:lnTo>
                            <a:pt x="379" y="147"/>
                          </a:lnTo>
                          <a:lnTo>
                            <a:pt x="385" y="142"/>
                          </a:lnTo>
                          <a:lnTo>
                            <a:pt x="390" y="137"/>
                          </a:lnTo>
                          <a:lnTo>
                            <a:pt x="396" y="130"/>
                          </a:lnTo>
                          <a:lnTo>
                            <a:pt x="399" y="123"/>
                          </a:lnTo>
                          <a:lnTo>
                            <a:pt x="403" y="116"/>
                          </a:lnTo>
                          <a:lnTo>
                            <a:pt x="406" y="108"/>
                          </a:lnTo>
                          <a:lnTo>
                            <a:pt x="408" y="100"/>
                          </a:lnTo>
                          <a:lnTo>
                            <a:pt x="409" y="92"/>
                          </a:lnTo>
                          <a:lnTo>
                            <a:pt x="410" y="83"/>
                          </a:lnTo>
                          <a:lnTo>
                            <a:pt x="409" y="75"/>
                          </a:lnTo>
                          <a:lnTo>
                            <a:pt x="408" y="66"/>
                          </a:lnTo>
                          <a:lnTo>
                            <a:pt x="406" y="59"/>
                          </a:lnTo>
                          <a:lnTo>
                            <a:pt x="403" y="51"/>
                          </a:lnTo>
                          <a:lnTo>
                            <a:pt x="399" y="43"/>
                          </a:lnTo>
                          <a:lnTo>
                            <a:pt x="396" y="37"/>
                          </a:lnTo>
                          <a:lnTo>
                            <a:pt x="390" y="30"/>
                          </a:lnTo>
                          <a:lnTo>
                            <a:pt x="385" y="24"/>
                          </a:lnTo>
                          <a:lnTo>
                            <a:pt x="379" y="19"/>
                          </a:lnTo>
                          <a:lnTo>
                            <a:pt x="373" y="14"/>
                          </a:lnTo>
                          <a:lnTo>
                            <a:pt x="366" y="10"/>
                          </a:lnTo>
                          <a:lnTo>
                            <a:pt x="358" y="6"/>
                          </a:lnTo>
                          <a:lnTo>
                            <a:pt x="351" y="4"/>
                          </a:lnTo>
                          <a:lnTo>
                            <a:pt x="343" y="2"/>
                          </a:lnTo>
                          <a:lnTo>
                            <a:pt x="334" y="1"/>
                          </a:lnTo>
                          <a:lnTo>
                            <a:pt x="326" y="0"/>
                          </a:lnTo>
                          <a:lnTo>
                            <a:pt x="83" y="0"/>
                          </a:lnTo>
                          <a:lnTo>
                            <a:pt x="75" y="1"/>
                          </a:lnTo>
                          <a:lnTo>
                            <a:pt x="67" y="2"/>
                          </a:lnTo>
                          <a:lnTo>
                            <a:pt x="59" y="4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7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7"/>
                          </a:lnTo>
                          <a:lnTo>
                            <a:pt x="10" y="43"/>
                          </a:lnTo>
                          <a:lnTo>
                            <a:pt x="6" y="51"/>
                          </a:lnTo>
                          <a:lnTo>
                            <a:pt x="3" y="59"/>
                          </a:lnTo>
                          <a:lnTo>
                            <a:pt x="2" y="66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2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7"/>
                          </a:lnTo>
                          <a:lnTo>
                            <a:pt x="37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9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79" name="Freeform 743"/>
                    <p:cNvSpPr>
                      <a:spLocks/>
                    </p:cNvSpPr>
                    <p:nvPr/>
                  </p:nvSpPr>
                  <p:spPr bwMode="auto">
                    <a:xfrm flipH="1">
                      <a:off x="4644" y="3681"/>
                      <a:ext cx="70" cy="29"/>
                    </a:xfrm>
                    <a:custGeom>
                      <a:avLst/>
                      <a:gdLst>
                        <a:gd name="T0" fmla="*/ 327 w 412"/>
                        <a:gd name="T1" fmla="*/ 167 h 167"/>
                        <a:gd name="T2" fmla="*/ 345 w 412"/>
                        <a:gd name="T3" fmla="*/ 165 h 167"/>
                        <a:gd name="T4" fmla="*/ 360 w 412"/>
                        <a:gd name="T5" fmla="*/ 161 h 167"/>
                        <a:gd name="T6" fmla="*/ 374 w 412"/>
                        <a:gd name="T7" fmla="*/ 153 h 167"/>
                        <a:gd name="T8" fmla="*/ 386 w 412"/>
                        <a:gd name="T9" fmla="*/ 142 h 167"/>
                        <a:gd name="T10" fmla="*/ 397 w 412"/>
                        <a:gd name="T11" fmla="*/ 130 h 167"/>
                        <a:gd name="T12" fmla="*/ 405 w 412"/>
                        <a:gd name="T13" fmla="*/ 116 h 167"/>
                        <a:gd name="T14" fmla="*/ 409 w 412"/>
                        <a:gd name="T15" fmla="*/ 100 h 167"/>
                        <a:gd name="T16" fmla="*/ 412 w 412"/>
                        <a:gd name="T17" fmla="*/ 83 h 167"/>
                        <a:gd name="T18" fmla="*/ 409 w 412"/>
                        <a:gd name="T19" fmla="*/ 67 h 167"/>
                        <a:gd name="T20" fmla="*/ 405 w 412"/>
                        <a:gd name="T21" fmla="*/ 51 h 167"/>
                        <a:gd name="T22" fmla="*/ 397 w 412"/>
                        <a:gd name="T23" fmla="*/ 37 h 167"/>
                        <a:gd name="T24" fmla="*/ 386 w 412"/>
                        <a:gd name="T25" fmla="*/ 24 h 167"/>
                        <a:gd name="T26" fmla="*/ 374 w 412"/>
                        <a:gd name="T27" fmla="*/ 14 h 167"/>
                        <a:gd name="T28" fmla="*/ 360 w 412"/>
                        <a:gd name="T29" fmla="*/ 6 h 167"/>
                        <a:gd name="T30" fmla="*/ 345 w 412"/>
                        <a:gd name="T31" fmla="*/ 2 h 167"/>
                        <a:gd name="T32" fmla="*/ 327 w 412"/>
                        <a:gd name="T33" fmla="*/ 0 h 167"/>
                        <a:gd name="T34" fmla="*/ 75 w 412"/>
                        <a:gd name="T35" fmla="*/ 0 h 167"/>
                        <a:gd name="T36" fmla="*/ 58 w 412"/>
                        <a:gd name="T37" fmla="*/ 3 h 167"/>
                        <a:gd name="T38" fmla="*/ 44 w 412"/>
                        <a:gd name="T39" fmla="*/ 10 h 167"/>
                        <a:gd name="T40" fmla="*/ 31 w 412"/>
                        <a:gd name="T41" fmla="*/ 18 h 167"/>
                        <a:gd name="T42" fmla="*/ 19 w 412"/>
                        <a:gd name="T43" fmla="*/ 30 h 167"/>
                        <a:gd name="T44" fmla="*/ 10 w 412"/>
                        <a:gd name="T45" fmla="*/ 44 h 167"/>
                        <a:gd name="T46" fmla="*/ 3 w 412"/>
                        <a:gd name="T47" fmla="*/ 59 h 167"/>
                        <a:gd name="T48" fmla="*/ 0 w 412"/>
                        <a:gd name="T49" fmla="*/ 75 h 167"/>
                        <a:gd name="T50" fmla="*/ 0 w 412"/>
                        <a:gd name="T51" fmla="*/ 92 h 167"/>
                        <a:gd name="T52" fmla="*/ 3 w 412"/>
                        <a:gd name="T53" fmla="*/ 108 h 167"/>
                        <a:gd name="T54" fmla="*/ 10 w 412"/>
                        <a:gd name="T55" fmla="*/ 123 h 167"/>
                        <a:gd name="T56" fmla="*/ 19 w 412"/>
                        <a:gd name="T57" fmla="*/ 137 h 167"/>
                        <a:gd name="T58" fmla="*/ 31 w 412"/>
                        <a:gd name="T59" fmla="*/ 147 h 167"/>
                        <a:gd name="T60" fmla="*/ 44 w 412"/>
                        <a:gd name="T61" fmla="*/ 157 h 167"/>
                        <a:gd name="T62" fmla="*/ 58 w 412"/>
                        <a:gd name="T63" fmla="*/ 163 h 167"/>
                        <a:gd name="T64" fmla="*/ 75 w 412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2" h="167">
                          <a:moveTo>
                            <a:pt x="83" y="167"/>
                          </a:moveTo>
                          <a:lnTo>
                            <a:pt x="327" y="167"/>
                          </a:lnTo>
                          <a:lnTo>
                            <a:pt x="336" y="166"/>
                          </a:lnTo>
                          <a:lnTo>
                            <a:pt x="345" y="165"/>
                          </a:lnTo>
                          <a:lnTo>
                            <a:pt x="352" y="163"/>
                          </a:lnTo>
                          <a:lnTo>
                            <a:pt x="360" y="161"/>
                          </a:lnTo>
                          <a:lnTo>
                            <a:pt x="368" y="157"/>
                          </a:lnTo>
                          <a:lnTo>
                            <a:pt x="374" y="153"/>
                          </a:lnTo>
                          <a:lnTo>
                            <a:pt x="381" y="147"/>
                          </a:lnTo>
                          <a:lnTo>
                            <a:pt x="386" y="142"/>
                          </a:lnTo>
                          <a:lnTo>
                            <a:pt x="392" y="137"/>
                          </a:lnTo>
                          <a:lnTo>
                            <a:pt x="397" y="130"/>
                          </a:lnTo>
                          <a:lnTo>
                            <a:pt x="401" y="123"/>
                          </a:lnTo>
                          <a:lnTo>
                            <a:pt x="405" y="116"/>
                          </a:lnTo>
                          <a:lnTo>
                            <a:pt x="407" y="108"/>
                          </a:lnTo>
                          <a:lnTo>
                            <a:pt x="409" y="100"/>
                          </a:lnTo>
                          <a:lnTo>
                            <a:pt x="410" y="92"/>
                          </a:lnTo>
                          <a:lnTo>
                            <a:pt x="412" y="83"/>
                          </a:lnTo>
                          <a:lnTo>
                            <a:pt x="410" y="75"/>
                          </a:lnTo>
                          <a:lnTo>
                            <a:pt x="409" y="67"/>
                          </a:lnTo>
                          <a:lnTo>
                            <a:pt x="407" y="59"/>
                          </a:lnTo>
                          <a:lnTo>
                            <a:pt x="405" y="51"/>
                          </a:lnTo>
                          <a:lnTo>
                            <a:pt x="401" y="44"/>
                          </a:lnTo>
                          <a:lnTo>
                            <a:pt x="397" y="37"/>
                          </a:lnTo>
                          <a:lnTo>
                            <a:pt x="392" y="30"/>
                          </a:lnTo>
                          <a:lnTo>
                            <a:pt x="386" y="24"/>
                          </a:lnTo>
                          <a:lnTo>
                            <a:pt x="381" y="18"/>
                          </a:lnTo>
                          <a:lnTo>
                            <a:pt x="374" y="14"/>
                          </a:lnTo>
                          <a:lnTo>
                            <a:pt x="368" y="10"/>
                          </a:lnTo>
                          <a:lnTo>
                            <a:pt x="360" y="6"/>
                          </a:lnTo>
                          <a:lnTo>
                            <a:pt x="352" y="3"/>
                          </a:lnTo>
                          <a:lnTo>
                            <a:pt x="345" y="2"/>
                          </a:lnTo>
                          <a:lnTo>
                            <a:pt x="336" y="0"/>
                          </a:lnTo>
                          <a:lnTo>
                            <a:pt x="327" y="0"/>
                          </a:lnTo>
                          <a:lnTo>
                            <a:pt x="83" y="0"/>
                          </a:lnTo>
                          <a:lnTo>
                            <a:pt x="75" y="0"/>
                          </a:lnTo>
                          <a:lnTo>
                            <a:pt x="67" y="2"/>
                          </a:lnTo>
                          <a:lnTo>
                            <a:pt x="58" y="3"/>
                          </a:lnTo>
                          <a:lnTo>
                            <a:pt x="51" y="6"/>
                          </a:lnTo>
                          <a:lnTo>
                            <a:pt x="44" y="10"/>
                          </a:lnTo>
                          <a:lnTo>
                            <a:pt x="36" y="14"/>
                          </a:lnTo>
                          <a:lnTo>
                            <a:pt x="31" y="18"/>
                          </a:lnTo>
                          <a:lnTo>
                            <a:pt x="24" y="24"/>
                          </a:lnTo>
                          <a:lnTo>
                            <a:pt x="19" y="30"/>
                          </a:lnTo>
                          <a:lnTo>
                            <a:pt x="14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3" y="59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7" y="116"/>
                          </a:lnTo>
                          <a:lnTo>
                            <a:pt x="10" y="123"/>
                          </a:lnTo>
                          <a:lnTo>
                            <a:pt x="14" y="130"/>
                          </a:lnTo>
                          <a:lnTo>
                            <a:pt x="19" y="137"/>
                          </a:lnTo>
                          <a:lnTo>
                            <a:pt x="24" y="142"/>
                          </a:lnTo>
                          <a:lnTo>
                            <a:pt x="31" y="147"/>
                          </a:lnTo>
                          <a:lnTo>
                            <a:pt x="36" y="153"/>
                          </a:lnTo>
                          <a:lnTo>
                            <a:pt x="44" y="157"/>
                          </a:lnTo>
                          <a:lnTo>
                            <a:pt x="51" y="161"/>
                          </a:lnTo>
                          <a:lnTo>
                            <a:pt x="58" y="163"/>
                          </a:lnTo>
                          <a:lnTo>
                            <a:pt x="67" y="165"/>
                          </a:lnTo>
                          <a:lnTo>
                            <a:pt x="75" y="166"/>
                          </a:lnTo>
                          <a:lnTo>
                            <a:pt x="83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80" name="Freeform 744"/>
                    <p:cNvSpPr>
                      <a:spLocks/>
                    </p:cNvSpPr>
                    <p:nvPr/>
                  </p:nvSpPr>
                  <p:spPr bwMode="auto">
                    <a:xfrm flipH="1">
                      <a:off x="4634" y="3740"/>
                      <a:ext cx="69" cy="29"/>
                    </a:xfrm>
                    <a:custGeom>
                      <a:avLst/>
                      <a:gdLst>
                        <a:gd name="T0" fmla="*/ 329 w 412"/>
                        <a:gd name="T1" fmla="*/ 166 h 166"/>
                        <a:gd name="T2" fmla="*/ 345 w 412"/>
                        <a:gd name="T3" fmla="*/ 165 h 166"/>
                        <a:gd name="T4" fmla="*/ 361 w 412"/>
                        <a:gd name="T5" fmla="*/ 160 h 166"/>
                        <a:gd name="T6" fmla="*/ 375 w 412"/>
                        <a:gd name="T7" fmla="*/ 152 h 166"/>
                        <a:gd name="T8" fmla="*/ 388 w 412"/>
                        <a:gd name="T9" fmla="*/ 142 h 166"/>
                        <a:gd name="T10" fmla="*/ 398 w 412"/>
                        <a:gd name="T11" fmla="*/ 130 h 166"/>
                        <a:gd name="T12" fmla="*/ 406 w 412"/>
                        <a:gd name="T13" fmla="*/ 116 h 166"/>
                        <a:gd name="T14" fmla="*/ 410 w 412"/>
                        <a:gd name="T15" fmla="*/ 100 h 166"/>
                        <a:gd name="T16" fmla="*/ 412 w 412"/>
                        <a:gd name="T17" fmla="*/ 83 h 166"/>
                        <a:gd name="T18" fmla="*/ 410 w 412"/>
                        <a:gd name="T19" fmla="*/ 67 h 166"/>
                        <a:gd name="T20" fmla="*/ 406 w 412"/>
                        <a:gd name="T21" fmla="*/ 50 h 166"/>
                        <a:gd name="T22" fmla="*/ 398 w 412"/>
                        <a:gd name="T23" fmla="*/ 36 h 166"/>
                        <a:gd name="T24" fmla="*/ 388 w 412"/>
                        <a:gd name="T25" fmla="*/ 24 h 166"/>
                        <a:gd name="T26" fmla="*/ 375 w 412"/>
                        <a:gd name="T27" fmla="*/ 14 h 166"/>
                        <a:gd name="T28" fmla="*/ 361 w 412"/>
                        <a:gd name="T29" fmla="*/ 7 h 166"/>
                        <a:gd name="T30" fmla="*/ 345 w 412"/>
                        <a:gd name="T31" fmla="*/ 1 h 166"/>
                        <a:gd name="T32" fmla="*/ 329 w 412"/>
                        <a:gd name="T33" fmla="*/ 0 h 166"/>
                        <a:gd name="T34" fmla="*/ 74 w 412"/>
                        <a:gd name="T35" fmla="*/ 0 h 166"/>
                        <a:gd name="T36" fmla="*/ 58 w 412"/>
                        <a:gd name="T37" fmla="*/ 3 h 166"/>
                        <a:gd name="T38" fmla="*/ 44 w 412"/>
                        <a:gd name="T39" fmla="*/ 10 h 166"/>
                        <a:gd name="T40" fmla="*/ 30 w 412"/>
                        <a:gd name="T41" fmla="*/ 19 h 166"/>
                        <a:gd name="T42" fmla="*/ 18 w 412"/>
                        <a:gd name="T43" fmla="*/ 30 h 166"/>
                        <a:gd name="T44" fmla="*/ 9 w 412"/>
                        <a:gd name="T45" fmla="*/ 44 h 166"/>
                        <a:gd name="T46" fmla="*/ 3 w 412"/>
                        <a:gd name="T47" fmla="*/ 58 h 166"/>
                        <a:gd name="T48" fmla="*/ 0 w 412"/>
                        <a:gd name="T49" fmla="*/ 75 h 166"/>
                        <a:gd name="T50" fmla="*/ 0 w 412"/>
                        <a:gd name="T51" fmla="*/ 92 h 166"/>
                        <a:gd name="T52" fmla="*/ 3 w 412"/>
                        <a:gd name="T53" fmla="*/ 108 h 166"/>
                        <a:gd name="T54" fmla="*/ 9 w 412"/>
                        <a:gd name="T55" fmla="*/ 123 h 166"/>
                        <a:gd name="T56" fmla="*/ 18 w 412"/>
                        <a:gd name="T57" fmla="*/ 137 h 166"/>
                        <a:gd name="T58" fmla="*/ 30 w 412"/>
                        <a:gd name="T59" fmla="*/ 148 h 166"/>
                        <a:gd name="T60" fmla="*/ 44 w 412"/>
                        <a:gd name="T61" fmla="*/ 157 h 166"/>
                        <a:gd name="T62" fmla="*/ 58 w 412"/>
                        <a:gd name="T63" fmla="*/ 163 h 166"/>
                        <a:gd name="T64" fmla="*/ 74 w 412"/>
                        <a:gd name="T65" fmla="*/ 166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2" h="166">
                          <a:moveTo>
                            <a:pt x="83" y="166"/>
                          </a:moveTo>
                          <a:lnTo>
                            <a:pt x="329" y="166"/>
                          </a:lnTo>
                          <a:lnTo>
                            <a:pt x="336" y="166"/>
                          </a:lnTo>
                          <a:lnTo>
                            <a:pt x="345" y="165"/>
                          </a:lnTo>
                          <a:lnTo>
                            <a:pt x="353" y="163"/>
                          </a:lnTo>
                          <a:lnTo>
                            <a:pt x="361" y="160"/>
                          </a:lnTo>
                          <a:lnTo>
                            <a:pt x="368" y="157"/>
                          </a:lnTo>
                          <a:lnTo>
                            <a:pt x="375" y="152"/>
                          </a:lnTo>
                          <a:lnTo>
                            <a:pt x="381" y="148"/>
                          </a:lnTo>
                          <a:lnTo>
                            <a:pt x="388" y="142"/>
                          </a:lnTo>
                          <a:lnTo>
                            <a:pt x="392" y="137"/>
                          </a:lnTo>
                          <a:lnTo>
                            <a:pt x="398" y="130"/>
                          </a:lnTo>
                          <a:lnTo>
                            <a:pt x="402" y="123"/>
                          </a:lnTo>
                          <a:lnTo>
                            <a:pt x="406" y="116"/>
                          </a:lnTo>
                          <a:lnTo>
                            <a:pt x="408" y="108"/>
                          </a:lnTo>
                          <a:lnTo>
                            <a:pt x="410" y="100"/>
                          </a:lnTo>
                          <a:lnTo>
                            <a:pt x="412" y="92"/>
                          </a:lnTo>
                          <a:lnTo>
                            <a:pt x="412" y="83"/>
                          </a:lnTo>
                          <a:lnTo>
                            <a:pt x="412" y="75"/>
                          </a:lnTo>
                          <a:lnTo>
                            <a:pt x="410" y="67"/>
                          </a:lnTo>
                          <a:lnTo>
                            <a:pt x="408" y="58"/>
                          </a:lnTo>
                          <a:lnTo>
                            <a:pt x="406" y="50"/>
                          </a:lnTo>
                          <a:lnTo>
                            <a:pt x="402" y="44"/>
                          </a:lnTo>
                          <a:lnTo>
                            <a:pt x="398" y="36"/>
                          </a:lnTo>
                          <a:lnTo>
                            <a:pt x="392" y="30"/>
                          </a:lnTo>
                          <a:lnTo>
                            <a:pt x="388" y="24"/>
                          </a:lnTo>
                          <a:lnTo>
                            <a:pt x="381" y="19"/>
                          </a:lnTo>
                          <a:lnTo>
                            <a:pt x="375" y="14"/>
                          </a:lnTo>
                          <a:lnTo>
                            <a:pt x="368" y="10"/>
                          </a:lnTo>
                          <a:lnTo>
                            <a:pt x="361" y="7"/>
                          </a:lnTo>
                          <a:lnTo>
                            <a:pt x="353" y="3"/>
                          </a:lnTo>
                          <a:lnTo>
                            <a:pt x="345" y="1"/>
                          </a:lnTo>
                          <a:lnTo>
                            <a:pt x="336" y="0"/>
                          </a:lnTo>
                          <a:lnTo>
                            <a:pt x="329" y="0"/>
                          </a:lnTo>
                          <a:lnTo>
                            <a:pt x="83" y="0"/>
                          </a:lnTo>
                          <a:lnTo>
                            <a:pt x="74" y="0"/>
                          </a:lnTo>
                          <a:lnTo>
                            <a:pt x="67" y="1"/>
                          </a:lnTo>
                          <a:lnTo>
                            <a:pt x="58" y="3"/>
                          </a:lnTo>
                          <a:lnTo>
                            <a:pt x="50" y="7"/>
                          </a:lnTo>
                          <a:lnTo>
                            <a:pt x="44" y="10"/>
                          </a:lnTo>
                          <a:lnTo>
                            <a:pt x="36" y="14"/>
                          </a:lnTo>
                          <a:lnTo>
                            <a:pt x="30" y="19"/>
                          </a:lnTo>
                          <a:lnTo>
                            <a:pt x="24" y="24"/>
                          </a:lnTo>
                          <a:lnTo>
                            <a:pt x="18" y="30"/>
                          </a:lnTo>
                          <a:lnTo>
                            <a:pt x="14" y="36"/>
                          </a:lnTo>
                          <a:lnTo>
                            <a:pt x="9" y="44"/>
                          </a:lnTo>
                          <a:lnTo>
                            <a:pt x="6" y="50"/>
                          </a:lnTo>
                          <a:lnTo>
                            <a:pt x="3" y="58"/>
                          </a:lnTo>
                          <a:lnTo>
                            <a:pt x="1" y="67"/>
                          </a:lnTo>
                          <a:lnTo>
                            <a:pt x="0" y="75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1" y="100"/>
                          </a:lnTo>
                          <a:lnTo>
                            <a:pt x="3" y="108"/>
                          </a:lnTo>
                          <a:lnTo>
                            <a:pt x="6" y="116"/>
                          </a:lnTo>
                          <a:lnTo>
                            <a:pt x="9" y="123"/>
                          </a:lnTo>
                          <a:lnTo>
                            <a:pt x="14" y="130"/>
                          </a:lnTo>
                          <a:lnTo>
                            <a:pt x="18" y="137"/>
                          </a:lnTo>
                          <a:lnTo>
                            <a:pt x="24" y="142"/>
                          </a:lnTo>
                          <a:lnTo>
                            <a:pt x="30" y="148"/>
                          </a:lnTo>
                          <a:lnTo>
                            <a:pt x="36" y="152"/>
                          </a:lnTo>
                          <a:lnTo>
                            <a:pt x="44" y="157"/>
                          </a:lnTo>
                          <a:lnTo>
                            <a:pt x="50" y="160"/>
                          </a:lnTo>
                          <a:lnTo>
                            <a:pt x="58" y="163"/>
                          </a:lnTo>
                          <a:lnTo>
                            <a:pt x="67" y="165"/>
                          </a:lnTo>
                          <a:lnTo>
                            <a:pt x="74" y="166"/>
                          </a:lnTo>
                          <a:lnTo>
                            <a:pt x="83" y="166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81" name="Freeform 745"/>
                    <p:cNvSpPr>
                      <a:spLocks/>
                    </p:cNvSpPr>
                    <p:nvPr/>
                  </p:nvSpPr>
                  <p:spPr bwMode="auto">
                    <a:xfrm flipH="1">
                      <a:off x="4552" y="3621"/>
                      <a:ext cx="69" cy="29"/>
                    </a:xfrm>
                    <a:custGeom>
                      <a:avLst/>
                      <a:gdLst>
                        <a:gd name="T0" fmla="*/ 326 w 410"/>
                        <a:gd name="T1" fmla="*/ 168 h 168"/>
                        <a:gd name="T2" fmla="*/ 343 w 410"/>
                        <a:gd name="T3" fmla="*/ 167 h 168"/>
                        <a:gd name="T4" fmla="*/ 359 w 410"/>
                        <a:gd name="T5" fmla="*/ 161 h 168"/>
                        <a:gd name="T6" fmla="*/ 373 w 410"/>
                        <a:gd name="T7" fmla="*/ 154 h 168"/>
                        <a:gd name="T8" fmla="*/ 385 w 410"/>
                        <a:gd name="T9" fmla="*/ 144 h 168"/>
                        <a:gd name="T10" fmla="*/ 395 w 410"/>
                        <a:gd name="T11" fmla="*/ 131 h 168"/>
                        <a:gd name="T12" fmla="*/ 404 w 410"/>
                        <a:gd name="T13" fmla="*/ 118 h 168"/>
                        <a:gd name="T14" fmla="*/ 408 w 410"/>
                        <a:gd name="T15" fmla="*/ 101 h 168"/>
                        <a:gd name="T16" fmla="*/ 410 w 410"/>
                        <a:gd name="T17" fmla="*/ 85 h 168"/>
                        <a:gd name="T18" fmla="*/ 408 w 410"/>
                        <a:gd name="T19" fmla="*/ 67 h 168"/>
                        <a:gd name="T20" fmla="*/ 404 w 410"/>
                        <a:gd name="T21" fmla="*/ 52 h 168"/>
                        <a:gd name="T22" fmla="*/ 395 w 410"/>
                        <a:gd name="T23" fmla="*/ 38 h 168"/>
                        <a:gd name="T24" fmla="*/ 385 w 410"/>
                        <a:gd name="T25" fmla="*/ 26 h 168"/>
                        <a:gd name="T26" fmla="*/ 373 w 410"/>
                        <a:gd name="T27" fmla="*/ 15 h 168"/>
                        <a:gd name="T28" fmla="*/ 359 w 410"/>
                        <a:gd name="T29" fmla="*/ 7 h 168"/>
                        <a:gd name="T30" fmla="*/ 343 w 410"/>
                        <a:gd name="T31" fmla="*/ 3 h 168"/>
                        <a:gd name="T32" fmla="*/ 326 w 410"/>
                        <a:gd name="T33" fmla="*/ 0 h 168"/>
                        <a:gd name="T34" fmla="*/ 75 w 410"/>
                        <a:gd name="T35" fmla="*/ 2 h 168"/>
                        <a:gd name="T36" fmla="*/ 59 w 410"/>
                        <a:gd name="T37" fmla="*/ 5 h 168"/>
                        <a:gd name="T38" fmla="*/ 44 w 410"/>
                        <a:gd name="T39" fmla="*/ 11 h 168"/>
                        <a:gd name="T40" fmla="*/ 31 w 410"/>
                        <a:gd name="T41" fmla="*/ 20 h 168"/>
                        <a:gd name="T42" fmla="*/ 19 w 410"/>
                        <a:gd name="T43" fmla="*/ 31 h 168"/>
                        <a:gd name="T44" fmla="*/ 10 w 410"/>
                        <a:gd name="T45" fmla="*/ 44 h 168"/>
                        <a:gd name="T46" fmla="*/ 3 w 410"/>
                        <a:gd name="T47" fmla="*/ 60 h 168"/>
                        <a:gd name="T48" fmla="*/ 0 w 410"/>
                        <a:gd name="T49" fmla="*/ 76 h 168"/>
                        <a:gd name="T50" fmla="*/ 0 w 410"/>
                        <a:gd name="T51" fmla="*/ 93 h 168"/>
                        <a:gd name="T52" fmla="*/ 3 w 410"/>
                        <a:gd name="T53" fmla="*/ 110 h 168"/>
                        <a:gd name="T54" fmla="*/ 10 w 410"/>
                        <a:gd name="T55" fmla="*/ 124 h 168"/>
                        <a:gd name="T56" fmla="*/ 19 w 410"/>
                        <a:gd name="T57" fmla="*/ 137 h 168"/>
                        <a:gd name="T58" fmla="*/ 31 w 410"/>
                        <a:gd name="T59" fmla="*/ 149 h 168"/>
                        <a:gd name="T60" fmla="*/ 44 w 410"/>
                        <a:gd name="T61" fmla="*/ 158 h 168"/>
                        <a:gd name="T62" fmla="*/ 59 w 410"/>
                        <a:gd name="T63" fmla="*/ 165 h 168"/>
                        <a:gd name="T64" fmla="*/ 75 w 410"/>
                        <a:gd name="T65" fmla="*/ 168 h 1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0" h="168">
                          <a:moveTo>
                            <a:pt x="83" y="168"/>
                          </a:moveTo>
                          <a:lnTo>
                            <a:pt x="326" y="168"/>
                          </a:lnTo>
                          <a:lnTo>
                            <a:pt x="335" y="168"/>
                          </a:lnTo>
                          <a:lnTo>
                            <a:pt x="343" y="167"/>
                          </a:lnTo>
                          <a:lnTo>
                            <a:pt x="351" y="165"/>
                          </a:lnTo>
                          <a:lnTo>
                            <a:pt x="359" y="161"/>
                          </a:lnTo>
                          <a:lnTo>
                            <a:pt x="366" y="158"/>
                          </a:lnTo>
                          <a:lnTo>
                            <a:pt x="373" y="154"/>
                          </a:lnTo>
                          <a:lnTo>
                            <a:pt x="380" y="149"/>
                          </a:lnTo>
                          <a:lnTo>
                            <a:pt x="385" y="144"/>
                          </a:lnTo>
                          <a:lnTo>
                            <a:pt x="391" y="137"/>
                          </a:lnTo>
                          <a:lnTo>
                            <a:pt x="395" y="131"/>
                          </a:lnTo>
                          <a:lnTo>
                            <a:pt x="399" y="124"/>
                          </a:lnTo>
                          <a:lnTo>
                            <a:pt x="404" y="118"/>
                          </a:lnTo>
                          <a:lnTo>
                            <a:pt x="406" y="110"/>
                          </a:lnTo>
                          <a:lnTo>
                            <a:pt x="408" y="101"/>
                          </a:lnTo>
                          <a:lnTo>
                            <a:pt x="409" y="93"/>
                          </a:lnTo>
                          <a:lnTo>
                            <a:pt x="410" y="85"/>
                          </a:lnTo>
                          <a:lnTo>
                            <a:pt x="409" y="76"/>
                          </a:lnTo>
                          <a:lnTo>
                            <a:pt x="408" y="67"/>
                          </a:lnTo>
                          <a:lnTo>
                            <a:pt x="406" y="60"/>
                          </a:lnTo>
                          <a:lnTo>
                            <a:pt x="404" y="52"/>
                          </a:lnTo>
                          <a:lnTo>
                            <a:pt x="399" y="44"/>
                          </a:lnTo>
                          <a:lnTo>
                            <a:pt x="395" y="38"/>
                          </a:lnTo>
                          <a:lnTo>
                            <a:pt x="391" y="31"/>
                          </a:lnTo>
                          <a:lnTo>
                            <a:pt x="385" y="26"/>
                          </a:lnTo>
                          <a:lnTo>
                            <a:pt x="380" y="20"/>
                          </a:lnTo>
                          <a:lnTo>
                            <a:pt x="373" y="15"/>
                          </a:lnTo>
                          <a:lnTo>
                            <a:pt x="366" y="11"/>
                          </a:lnTo>
                          <a:lnTo>
                            <a:pt x="359" y="7"/>
                          </a:lnTo>
                          <a:lnTo>
                            <a:pt x="351" y="5"/>
                          </a:lnTo>
                          <a:lnTo>
                            <a:pt x="343" y="3"/>
                          </a:lnTo>
                          <a:lnTo>
                            <a:pt x="335" y="2"/>
                          </a:lnTo>
                          <a:lnTo>
                            <a:pt x="326" y="0"/>
                          </a:lnTo>
                          <a:lnTo>
                            <a:pt x="83" y="0"/>
                          </a:lnTo>
                          <a:lnTo>
                            <a:pt x="75" y="2"/>
                          </a:lnTo>
                          <a:lnTo>
                            <a:pt x="67" y="3"/>
                          </a:lnTo>
                          <a:lnTo>
                            <a:pt x="59" y="5"/>
                          </a:lnTo>
                          <a:lnTo>
                            <a:pt x="52" y="7"/>
                          </a:lnTo>
                          <a:lnTo>
                            <a:pt x="44" y="11"/>
                          </a:lnTo>
                          <a:lnTo>
                            <a:pt x="37" y="15"/>
                          </a:lnTo>
                          <a:lnTo>
                            <a:pt x="31" y="20"/>
                          </a:lnTo>
                          <a:lnTo>
                            <a:pt x="24" y="26"/>
                          </a:lnTo>
                          <a:lnTo>
                            <a:pt x="19" y="31"/>
                          </a:lnTo>
                          <a:lnTo>
                            <a:pt x="14" y="38"/>
                          </a:lnTo>
                          <a:lnTo>
                            <a:pt x="10" y="44"/>
                          </a:lnTo>
                          <a:lnTo>
                            <a:pt x="7" y="52"/>
                          </a:lnTo>
                          <a:lnTo>
                            <a:pt x="3" y="60"/>
                          </a:lnTo>
                          <a:lnTo>
                            <a:pt x="1" y="67"/>
                          </a:lnTo>
                          <a:lnTo>
                            <a:pt x="0" y="76"/>
                          </a:lnTo>
                          <a:lnTo>
                            <a:pt x="0" y="85"/>
                          </a:lnTo>
                          <a:lnTo>
                            <a:pt x="0" y="93"/>
                          </a:lnTo>
                          <a:lnTo>
                            <a:pt x="1" y="101"/>
                          </a:lnTo>
                          <a:lnTo>
                            <a:pt x="3" y="110"/>
                          </a:lnTo>
                          <a:lnTo>
                            <a:pt x="7" y="118"/>
                          </a:lnTo>
                          <a:lnTo>
                            <a:pt x="10" y="124"/>
                          </a:lnTo>
                          <a:lnTo>
                            <a:pt x="14" y="131"/>
                          </a:lnTo>
                          <a:lnTo>
                            <a:pt x="19" y="137"/>
                          </a:lnTo>
                          <a:lnTo>
                            <a:pt x="24" y="144"/>
                          </a:lnTo>
                          <a:lnTo>
                            <a:pt x="31" y="149"/>
                          </a:lnTo>
                          <a:lnTo>
                            <a:pt x="37" y="154"/>
                          </a:lnTo>
                          <a:lnTo>
                            <a:pt x="44" y="158"/>
                          </a:lnTo>
                          <a:lnTo>
                            <a:pt x="52" y="161"/>
                          </a:lnTo>
                          <a:lnTo>
                            <a:pt x="59" y="165"/>
                          </a:lnTo>
                          <a:lnTo>
                            <a:pt x="67" y="167"/>
                          </a:lnTo>
                          <a:lnTo>
                            <a:pt x="75" y="168"/>
                          </a:lnTo>
                          <a:lnTo>
                            <a:pt x="83" y="168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82" name="Freeform 746"/>
                    <p:cNvSpPr>
                      <a:spLocks/>
                    </p:cNvSpPr>
                    <p:nvPr/>
                  </p:nvSpPr>
                  <p:spPr bwMode="auto">
                    <a:xfrm flipH="1">
                      <a:off x="4543" y="3680"/>
                      <a:ext cx="70" cy="29"/>
                    </a:xfrm>
                    <a:custGeom>
                      <a:avLst/>
                      <a:gdLst>
                        <a:gd name="T0" fmla="*/ 327 w 411"/>
                        <a:gd name="T1" fmla="*/ 168 h 168"/>
                        <a:gd name="T2" fmla="*/ 344 w 411"/>
                        <a:gd name="T3" fmla="*/ 166 h 168"/>
                        <a:gd name="T4" fmla="*/ 360 w 411"/>
                        <a:gd name="T5" fmla="*/ 161 h 168"/>
                        <a:gd name="T6" fmla="*/ 374 w 411"/>
                        <a:gd name="T7" fmla="*/ 154 h 168"/>
                        <a:gd name="T8" fmla="*/ 386 w 411"/>
                        <a:gd name="T9" fmla="*/ 144 h 168"/>
                        <a:gd name="T10" fmla="*/ 397 w 411"/>
                        <a:gd name="T11" fmla="*/ 131 h 168"/>
                        <a:gd name="T12" fmla="*/ 405 w 411"/>
                        <a:gd name="T13" fmla="*/ 116 h 168"/>
                        <a:gd name="T14" fmla="*/ 409 w 411"/>
                        <a:gd name="T15" fmla="*/ 101 h 168"/>
                        <a:gd name="T16" fmla="*/ 411 w 411"/>
                        <a:gd name="T17" fmla="*/ 85 h 168"/>
                        <a:gd name="T18" fmla="*/ 409 w 411"/>
                        <a:gd name="T19" fmla="*/ 67 h 168"/>
                        <a:gd name="T20" fmla="*/ 405 w 411"/>
                        <a:gd name="T21" fmla="*/ 52 h 168"/>
                        <a:gd name="T22" fmla="*/ 397 w 411"/>
                        <a:gd name="T23" fmla="*/ 38 h 168"/>
                        <a:gd name="T24" fmla="*/ 386 w 411"/>
                        <a:gd name="T25" fmla="*/ 26 h 168"/>
                        <a:gd name="T26" fmla="*/ 374 w 411"/>
                        <a:gd name="T27" fmla="*/ 15 h 168"/>
                        <a:gd name="T28" fmla="*/ 360 w 411"/>
                        <a:gd name="T29" fmla="*/ 7 h 168"/>
                        <a:gd name="T30" fmla="*/ 344 w 411"/>
                        <a:gd name="T31" fmla="*/ 3 h 168"/>
                        <a:gd name="T32" fmla="*/ 327 w 411"/>
                        <a:gd name="T33" fmla="*/ 0 h 168"/>
                        <a:gd name="T34" fmla="*/ 74 w 411"/>
                        <a:gd name="T35" fmla="*/ 2 h 168"/>
                        <a:gd name="T36" fmla="*/ 59 w 411"/>
                        <a:gd name="T37" fmla="*/ 5 h 168"/>
                        <a:gd name="T38" fmla="*/ 44 w 411"/>
                        <a:gd name="T39" fmla="*/ 11 h 168"/>
                        <a:gd name="T40" fmla="*/ 30 w 411"/>
                        <a:gd name="T41" fmla="*/ 20 h 168"/>
                        <a:gd name="T42" fmla="*/ 18 w 411"/>
                        <a:gd name="T43" fmla="*/ 31 h 168"/>
                        <a:gd name="T44" fmla="*/ 10 w 411"/>
                        <a:gd name="T45" fmla="*/ 44 h 168"/>
                        <a:gd name="T46" fmla="*/ 3 w 411"/>
                        <a:gd name="T47" fmla="*/ 60 h 168"/>
                        <a:gd name="T48" fmla="*/ 0 w 411"/>
                        <a:gd name="T49" fmla="*/ 76 h 168"/>
                        <a:gd name="T50" fmla="*/ 0 w 411"/>
                        <a:gd name="T51" fmla="*/ 92 h 168"/>
                        <a:gd name="T52" fmla="*/ 3 w 411"/>
                        <a:gd name="T53" fmla="*/ 109 h 168"/>
                        <a:gd name="T54" fmla="*/ 10 w 411"/>
                        <a:gd name="T55" fmla="*/ 124 h 168"/>
                        <a:gd name="T56" fmla="*/ 18 w 411"/>
                        <a:gd name="T57" fmla="*/ 137 h 168"/>
                        <a:gd name="T58" fmla="*/ 30 w 411"/>
                        <a:gd name="T59" fmla="*/ 149 h 168"/>
                        <a:gd name="T60" fmla="*/ 44 w 411"/>
                        <a:gd name="T61" fmla="*/ 158 h 168"/>
                        <a:gd name="T62" fmla="*/ 59 w 411"/>
                        <a:gd name="T63" fmla="*/ 165 h 168"/>
                        <a:gd name="T64" fmla="*/ 74 w 411"/>
                        <a:gd name="T65" fmla="*/ 168 h 1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1" h="168">
                          <a:moveTo>
                            <a:pt x="83" y="168"/>
                          </a:moveTo>
                          <a:lnTo>
                            <a:pt x="327" y="168"/>
                          </a:lnTo>
                          <a:lnTo>
                            <a:pt x="335" y="168"/>
                          </a:lnTo>
                          <a:lnTo>
                            <a:pt x="344" y="166"/>
                          </a:lnTo>
                          <a:lnTo>
                            <a:pt x="352" y="165"/>
                          </a:lnTo>
                          <a:lnTo>
                            <a:pt x="360" y="161"/>
                          </a:lnTo>
                          <a:lnTo>
                            <a:pt x="367" y="158"/>
                          </a:lnTo>
                          <a:lnTo>
                            <a:pt x="374" y="154"/>
                          </a:lnTo>
                          <a:lnTo>
                            <a:pt x="380" y="149"/>
                          </a:lnTo>
                          <a:lnTo>
                            <a:pt x="386" y="144"/>
                          </a:lnTo>
                          <a:lnTo>
                            <a:pt x="391" y="137"/>
                          </a:lnTo>
                          <a:lnTo>
                            <a:pt x="397" y="131"/>
                          </a:lnTo>
                          <a:lnTo>
                            <a:pt x="401" y="124"/>
                          </a:lnTo>
                          <a:lnTo>
                            <a:pt x="405" y="116"/>
                          </a:lnTo>
                          <a:lnTo>
                            <a:pt x="407" y="109"/>
                          </a:lnTo>
                          <a:lnTo>
                            <a:pt x="409" y="101"/>
                          </a:lnTo>
                          <a:lnTo>
                            <a:pt x="410" y="92"/>
                          </a:lnTo>
                          <a:lnTo>
                            <a:pt x="411" y="85"/>
                          </a:lnTo>
                          <a:lnTo>
                            <a:pt x="410" y="76"/>
                          </a:lnTo>
                          <a:lnTo>
                            <a:pt x="409" y="67"/>
                          </a:lnTo>
                          <a:lnTo>
                            <a:pt x="407" y="60"/>
                          </a:lnTo>
                          <a:lnTo>
                            <a:pt x="405" y="52"/>
                          </a:lnTo>
                          <a:lnTo>
                            <a:pt x="401" y="44"/>
                          </a:lnTo>
                          <a:lnTo>
                            <a:pt x="397" y="38"/>
                          </a:lnTo>
                          <a:lnTo>
                            <a:pt x="391" y="31"/>
                          </a:lnTo>
                          <a:lnTo>
                            <a:pt x="386" y="26"/>
                          </a:lnTo>
                          <a:lnTo>
                            <a:pt x="380" y="20"/>
                          </a:lnTo>
                          <a:lnTo>
                            <a:pt x="374" y="15"/>
                          </a:lnTo>
                          <a:lnTo>
                            <a:pt x="367" y="11"/>
                          </a:lnTo>
                          <a:lnTo>
                            <a:pt x="360" y="7"/>
                          </a:lnTo>
                          <a:lnTo>
                            <a:pt x="352" y="5"/>
                          </a:lnTo>
                          <a:lnTo>
                            <a:pt x="344" y="3"/>
                          </a:lnTo>
                          <a:lnTo>
                            <a:pt x="335" y="2"/>
                          </a:lnTo>
                          <a:lnTo>
                            <a:pt x="327" y="0"/>
                          </a:lnTo>
                          <a:lnTo>
                            <a:pt x="83" y="0"/>
                          </a:lnTo>
                          <a:lnTo>
                            <a:pt x="74" y="2"/>
                          </a:lnTo>
                          <a:lnTo>
                            <a:pt x="67" y="3"/>
                          </a:lnTo>
                          <a:lnTo>
                            <a:pt x="59" y="5"/>
                          </a:lnTo>
                          <a:lnTo>
                            <a:pt x="51" y="7"/>
                          </a:lnTo>
                          <a:lnTo>
                            <a:pt x="44" y="11"/>
                          </a:lnTo>
                          <a:lnTo>
                            <a:pt x="37" y="15"/>
                          </a:lnTo>
                          <a:lnTo>
                            <a:pt x="30" y="20"/>
                          </a:lnTo>
                          <a:lnTo>
                            <a:pt x="24" y="26"/>
                          </a:lnTo>
                          <a:lnTo>
                            <a:pt x="18" y="31"/>
                          </a:lnTo>
                          <a:lnTo>
                            <a:pt x="14" y="38"/>
                          </a:lnTo>
                          <a:lnTo>
                            <a:pt x="10" y="44"/>
                          </a:lnTo>
                          <a:lnTo>
                            <a:pt x="6" y="52"/>
                          </a:lnTo>
                          <a:lnTo>
                            <a:pt x="3" y="60"/>
                          </a:lnTo>
                          <a:lnTo>
                            <a:pt x="1" y="67"/>
                          </a:lnTo>
                          <a:lnTo>
                            <a:pt x="0" y="76"/>
                          </a:lnTo>
                          <a:lnTo>
                            <a:pt x="0" y="85"/>
                          </a:lnTo>
                          <a:lnTo>
                            <a:pt x="0" y="92"/>
                          </a:lnTo>
                          <a:lnTo>
                            <a:pt x="1" y="101"/>
                          </a:lnTo>
                          <a:lnTo>
                            <a:pt x="3" y="109"/>
                          </a:lnTo>
                          <a:lnTo>
                            <a:pt x="6" y="116"/>
                          </a:lnTo>
                          <a:lnTo>
                            <a:pt x="10" y="124"/>
                          </a:lnTo>
                          <a:lnTo>
                            <a:pt x="14" y="131"/>
                          </a:lnTo>
                          <a:lnTo>
                            <a:pt x="18" y="137"/>
                          </a:lnTo>
                          <a:lnTo>
                            <a:pt x="24" y="144"/>
                          </a:lnTo>
                          <a:lnTo>
                            <a:pt x="30" y="149"/>
                          </a:lnTo>
                          <a:lnTo>
                            <a:pt x="37" y="154"/>
                          </a:lnTo>
                          <a:lnTo>
                            <a:pt x="44" y="158"/>
                          </a:lnTo>
                          <a:lnTo>
                            <a:pt x="51" y="161"/>
                          </a:lnTo>
                          <a:lnTo>
                            <a:pt x="59" y="165"/>
                          </a:lnTo>
                          <a:lnTo>
                            <a:pt x="67" y="166"/>
                          </a:lnTo>
                          <a:lnTo>
                            <a:pt x="74" y="168"/>
                          </a:lnTo>
                          <a:lnTo>
                            <a:pt x="83" y="168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83" name="Freeform 747"/>
                    <p:cNvSpPr>
                      <a:spLocks/>
                    </p:cNvSpPr>
                    <p:nvPr/>
                  </p:nvSpPr>
                  <p:spPr bwMode="auto">
                    <a:xfrm flipH="1">
                      <a:off x="4531" y="3740"/>
                      <a:ext cx="70" cy="29"/>
                    </a:xfrm>
                    <a:custGeom>
                      <a:avLst/>
                      <a:gdLst>
                        <a:gd name="T0" fmla="*/ 330 w 413"/>
                        <a:gd name="T1" fmla="*/ 167 h 167"/>
                        <a:gd name="T2" fmla="*/ 346 w 413"/>
                        <a:gd name="T3" fmla="*/ 165 h 167"/>
                        <a:gd name="T4" fmla="*/ 363 w 413"/>
                        <a:gd name="T5" fmla="*/ 161 h 167"/>
                        <a:gd name="T6" fmla="*/ 377 w 413"/>
                        <a:gd name="T7" fmla="*/ 153 h 167"/>
                        <a:gd name="T8" fmla="*/ 389 w 413"/>
                        <a:gd name="T9" fmla="*/ 142 h 167"/>
                        <a:gd name="T10" fmla="*/ 399 w 413"/>
                        <a:gd name="T11" fmla="*/ 130 h 167"/>
                        <a:gd name="T12" fmla="*/ 406 w 413"/>
                        <a:gd name="T13" fmla="*/ 116 h 167"/>
                        <a:gd name="T14" fmla="*/ 412 w 413"/>
                        <a:gd name="T15" fmla="*/ 101 h 167"/>
                        <a:gd name="T16" fmla="*/ 413 w 413"/>
                        <a:gd name="T17" fmla="*/ 83 h 167"/>
                        <a:gd name="T18" fmla="*/ 412 w 413"/>
                        <a:gd name="T19" fmla="*/ 67 h 167"/>
                        <a:gd name="T20" fmla="*/ 406 w 413"/>
                        <a:gd name="T21" fmla="*/ 51 h 167"/>
                        <a:gd name="T22" fmla="*/ 399 w 413"/>
                        <a:gd name="T23" fmla="*/ 37 h 167"/>
                        <a:gd name="T24" fmla="*/ 389 w 413"/>
                        <a:gd name="T25" fmla="*/ 24 h 167"/>
                        <a:gd name="T26" fmla="*/ 377 w 413"/>
                        <a:gd name="T27" fmla="*/ 14 h 167"/>
                        <a:gd name="T28" fmla="*/ 363 w 413"/>
                        <a:gd name="T29" fmla="*/ 6 h 167"/>
                        <a:gd name="T30" fmla="*/ 346 w 413"/>
                        <a:gd name="T31" fmla="*/ 2 h 167"/>
                        <a:gd name="T32" fmla="*/ 330 w 413"/>
                        <a:gd name="T33" fmla="*/ 0 h 167"/>
                        <a:gd name="T34" fmla="*/ 76 w 413"/>
                        <a:gd name="T35" fmla="*/ 0 h 167"/>
                        <a:gd name="T36" fmla="*/ 60 w 413"/>
                        <a:gd name="T37" fmla="*/ 3 h 167"/>
                        <a:gd name="T38" fmla="*/ 44 w 413"/>
                        <a:gd name="T39" fmla="*/ 10 h 167"/>
                        <a:gd name="T40" fmla="*/ 31 w 413"/>
                        <a:gd name="T41" fmla="*/ 18 h 167"/>
                        <a:gd name="T42" fmla="*/ 19 w 413"/>
                        <a:gd name="T43" fmla="*/ 30 h 167"/>
                        <a:gd name="T44" fmla="*/ 10 w 413"/>
                        <a:gd name="T45" fmla="*/ 44 h 167"/>
                        <a:gd name="T46" fmla="*/ 4 w 413"/>
                        <a:gd name="T47" fmla="*/ 59 h 167"/>
                        <a:gd name="T48" fmla="*/ 0 w 413"/>
                        <a:gd name="T49" fmla="*/ 74 h 167"/>
                        <a:gd name="T50" fmla="*/ 0 w 413"/>
                        <a:gd name="T51" fmla="*/ 92 h 167"/>
                        <a:gd name="T52" fmla="*/ 4 w 413"/>
                        <a:gd name="T53" fmla="*/ 108 h 167"/>
                        <a:gd name="T54" fmla="*/ 10 w 413"/>
                        <a:gd name="T55" fmla="*/ 124 h 167"/>
                        <a:gd name="T56" fmla="*/ 19 w 413"/>
                        <a:gd name="T57" fmla="*/ 137 h 167"/>
                        <a:gd name="T58" fmla="*/ 31 w 413"/>
                        <a:gd name="T59" fmla="*/ 148 h 167"/>
                        <a:gd name="T60" fmla="*/ 44 w 413"/>
                        <a:gd name="T61" fmla="*/ 156 h 167"/>
                        <a:gd name="T62" fmla="*/ 60 w 413"/>
                        <a:gd name="T63" fmla="*/ 163 h 167"/>
                        <a:gd name="T64" fmla="*/ 76 w 413"/>
                        <a:gd name="T65" fmla="*/ 166 h 16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13" h="167">
                          <a:moveTo>
                            <a:pt x="84" y="167"/>
                          </a:moveTo>
                          <a:lnTo>
                            <a:pt x="330" y="167"/>
                          </a:lnTo>
                          <a:lnTo>
                            <a:pt x="338" y="166"/>
                          </a:lnTo>
                          <a:lnTo>
                            <a:pt x="346" y="165"/>
                          </a:lnTo>
                          <a:lnTo>
                            <a:pt x="355" y="163"/>
                          </a:lnTo>
                          <a:lnTo>
                            <a:pt x="363" y="161"/>
                          </a:lnTo>
                          <a:lnTo>
                            <a:pt x="369" y="156"/>
                          </a:lnTo>
                          <a:lnTo>
                            <a:pt x="377" y="153"/>
                          </a:lnTo>
                          <a:lnTo>
                            <a:pt x="382" y="148"/>
                          </a:lnTo>
                          <a:lnTo>
                            <a:pt x="389" y="142"/>
                          </a:lnTo>
                          <a:lnTo>
                            <a:pt x="394" y="137"/>
                          </a:lnTo>
                          <a:lnTo>
                            <a:pt x="399" y="130"/>
                          </a:lnTo>
                          <a:lnTo>
                            <a:pt x="403" y="124"/>
                          </a:lnTo>
                          <a:lnTo>
                            <a:pt x="406" y="116"/>
                          </a:lnTo>
                          <a:lnTo>
                            <a:pt x="410" y="108"/>
                          </a:lnTo>
                          <a:lnTo>
                            <a:pt x="412" y="101"/>
                          </a:lnTo>
                          <a:lnTo>
                            <a:pt x="413" y="92"/>
                          </a:lnTo>
                          <a:lnTo>
                            <a:pt x="413" y="83"/>
                          </a:lnTo>
                          <a:lnTo>
                            <a:pt x="413" y="74"/>
                          </a:lnTo>
                          <a:lnTo>
                            <a:pt x="412" y="67"/>
                          </a:lnTo>
                          <a:lnTo>
                            <a:pt x="410" y="59"/>
                          </a:lnTo>
                          <a:lnTo>
                            <a:pt x="406" y="51"/>
                          </a:lnTo>
                          <a:lnTo>
                            <a:pt x="403" y="44"/>
                          </a:lnTo>
                          <a:lnTo>
                            <a:pt x="399" y="37"/>
                          </a:lnTo>
                          <a:lnTo>
                            <a:pt x="394" y="30"/>
                          </a:lnTo>
                          <a:lnTo>
                            <a:pt x="389" y="24"/>
                          </a:lnTo>
                          <a:lnTo>
                            <a:pt x="382" y="18"/>
                          </a:lnTo>
                          <a:lnTo>
                            <a:pt x="377" y="14"/>
                          </a:lnTo>
                          <a:lnTo>
                            <a:pt x="369" y="10"/>
                          </a:lnTo>
                          <a:lnTo>
                            <a:pt x="363" y="6"/>
                          </a:lnTo>
                          <a:lnTo>
                            <a:pt x="355" y="3"/>
                          </a:lnTo>
                          <a:lnTo>
                            <a:pt x="346" y="2"/>
                          </a:lnTo>
                          <a:lnTo>
                            <a:pt x="338" y="0"/>
                          </a:lnTo>
                          <a:lnTo>
                            <a:pt x="330" y="0"/>
                          </a:lnTo>
                          <a:lnTo>
                            <a:pt x="84" y="0"/>
                          </a:lnTo>
                          <a:lnTo>
                            <a:pt x="76" y="0"/>
                          </a:lnTo>
                          <a:lnTo>
                            <a:pt x="67" y="2"/>
                          </a:lnTo>
                          <a:lnTo>
                            <a:pt x="60" y="3"/>
                          </a:lnTo>
                          <a:lnTo>
                            <a:pt x="52" y="6"/>
                          </a:lnTo>
                          <a:lnTo>
                            <a:pt x="44" y="10"/>
                          </a:lnTo>
                          <a:lnTo>
                            <a:pt x="38" y="14"/>
                          </a:lnTo>
                          <a:lnTo>
                            <a:pt x="31" y="18"/>
                          </a:lnTo>
                          <a:lnTo>
                            <a:pt x="25" y="24"/>
                          </a:lnTo>
                          <a:lnTo>
                            <a:pt x="19" y="30"/>
                          </a:lnTo>
                          <a:lnTo>
                            <a:pt x="15" y="37"/>
                          </a:lnTo>
                          <a:lnTo>
                            <a:pt x="10" y="44"/>
                          </a:lnTo>
                          <a:lnTo>
                            <a:pt x="7" y="51"/>
                          </a:lnTo>
                          <a:lnTo>
                            <a:pt x="4" y="59"/>
                          </a:lnTo>
                          <a:lnTo>
                            <a:pt x="3" y="67"/>
                          </a:lnTo>
                          <a:lnTo>
                            <a:pt x="0" y="74"/>
                          </a:lnTo>
                          <a:lnTo>
                            <a:pt x="0" y="83"/>
                          </a:lnTo>
                          <a:lnTo>
                            <a:pt x="0" y="92"/>
                          </a:lnTo>
                          <a:lnTo>
                            <a:pt x="3" y="101"/>
                          </a:lnTo>
                          <a:lnTo>
                            <a:pt x="4" y="108"/>
                          </a:lnTo>
                          <a:lnTo>
                            <a:pt x="7" y="116"/>
                          </a:lnTo>
                          <a:lnTo>
                            <a:pt x="10" y="124"/>
                          </a:lnTo>
                          <a:lnTo>
                            <a:pt x="15" y="130"/>
                          </a:lnTo>
                          <a:lnTo>
                            <a:pt x="19" y="137"/>
                          </a:lnTo>
                          <a:lnTo>
                            <a:pt x="25" y="142"/>
                          </a:lnTo>
                          <a:lnTo>
                            <a:pt x="31" y="148"/>
                          </a:lnTo>
                          <a:lnTo>
                            <a:pt x="38" y="153"/>
                          </a:lnTo>
                          <a:lnTo>
                            <a:pt x="44" y="156"/>
                          </a:lnTo>
                          <a:lnTo>
                            <a:pt x="52" y="161"/>
                          </a:lnTo>
                          <a:lnTo>
                            <a:pt x="60" y="163"/>
                          </a:lnTo>
                          <a:lnTo>
                            <a:pt x="67" y="165"/>
                          </a:lnTo>
                          <a:lnTo>
                            <a:pt x="76" y="166"/>
                          </a:lnTo>
                          <a:lnTo>
                            <a:pt x="84" y="167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859884" name="Group 748"/>
                  <p:cNvGrpSpPr>
                    <a:grpSpLocks/>
                  </p:cNvGrpSpPr>
                  <p:nvPr/>
                </p:nvGrpSpPr>
                <p:grpSpPr bwMode="auto">
                  <a:xfrm flipH="1">
                    <a:off x="6380" y="3530"/>
                    <a:ext cx="627" cy="603"/>
                    <a:chOff x="3627" y="3611"/>
                    <a:chExt cx="783" cy="603"/>
                  </a:xfrm>
                </p:grpSpPr>
                <p:sp>
                  <p:nvSpPr>
                    <p:cNvPr id="859885" name="Freeform 749"/>
                    <p:cNvSpPr>
                      <a:spLocks/>
                    </p:cNvSpPr>
                    <p:nvPr/>
                  </p:nvSpPr>
                  <p:spPr bwMode="auto">
                    <a:xfrm flipH="1">
                      <a:off x="4047" y="3611"/>
                      <a:ext cx="363" cy="284"/>
                    </a:xfrm>
                    <a:custGeom>
                      <a:avLst/>
                      <a:gdLst>
                        <a:gd name="T0" fmla="*/ 269 w 2159"/>
                        <a:gd name="T1" fmla="*/ 216 h 1638"/>
                        <a:gd name="T2" fmla="*/ 730 w 2159"/>
                        <a:gd name="T3" fmla="*/ 170 h 1638"/>
                        <a:gd name="T4" fmla="*/ 1076 w 2159"/>
                        <a:gd name="T5" fmla="*/ 171 h 1638"/>
                        <a:gd name="T6" fmla="*/ 1253 w 2159"/>
                        <a:gd name="T7" fmla="*/ 190 h 1638"/>
                        <a:gd name="T8" fmla="*/ 1378 w 2159"/>
                        <a:gd name="T9" fmla="*/ 222 h 1638"/>
                        <a:gd name="T10" fmla="*/ 1487 w 2159"/>
                        <a:gd name="T11" fmla="*/ 288 h 1638"/>
                        <a:gd name="T12" fmla="*/ 1566 w 2159"/>
                        <a:gd name="T13" fmla="*/ 380 h 1638"/>
                        <a:gd name="T14" fmla="*/ 1605 w 2159"/>
                        <a:gd name="T15" fmla="*/ 487 h 1638"/>
                        <a:gd name="T16" fmla="*/ 1604 w 2159"/>
                        <a:gd name="T17" fmla="*/ 572 h 1638"/>
                        <a:gd name="T18" fmla="*/ 1575 w 2159"/>
                        <a:gd name="T19" fmla="*/ 642 h 1638"/>
                        <a:gd name="T20" fmla="*/ 1520 w 2159"/>
                        <a:gd name="T21" fmla="*/ 701 h 1638"/>
                        <a:gd name="T22" fmla="*/ 1440 w 2159"/>
                        <a:gd name="T23" fmla="*/ 751 h 1638"/>
                        <a:gd name="T24" fmla="*/ 1347 w 2159"/>
                        <a:gd name="T25" fmla="*/ 803 h 1638"/>
                        <a:gd name="T26" fmla="*/ 1085 w 2159"/>
                        <a:gd name="T27" fmla="*/ 960 h 1638"/>
                        <a:gd name="T28" fmla="*/ 967 w 2159"/>
                        <a:gd name="T29" fmla="*/ 1061 h 1638"/>
                        <a:gd name="T30" fmla="*/ 914 w 2159"/>
                        <a:gd name="T31" fmla="*/ 1129 h 1638"/>
                        <a:gd name="T32" fmla="*/ 883 w 2159"/>
                        <a:gd name="T33" fmla="*/ 1203 h 1638"/>
                        <a:gd name="T34" fmla="*/ 878 w 2159"/>
                        <a:gd name="T35" fmla="*/ 1264 h 1638"/>
                        <a:gd name="T36" fmla="*/ 888 w 2159"/>
                        <a:gd name="T37" fmla="*/ 1325 h 1638"/>
                        <a:gd name="T38" fmla="*/ 915 w 2159"/>
                        <a:gd name="T39" fmla="*/ 1384 h 1638"/>
                        <a:gd name="T40" fmla="*/ 1021 w 2159"/>
                        <a:gd name="T41" fmla="*/ 1488 h 1638"/>
                        <a:gd name="T42" fmla="*/ 1208 w 2159"/>
                        <a:gd name="T43" fmla="*/ 1567 h 1638"/>
                        <a:gd name="T44" fmla="*/ 1435 w 2159"/>
                        <a:gd name="T45" fmla="*/ 1613 h 1638"/>
                        <a:gd name="T46" fmla="*/ 1669 w 2159"/>
                        <a:gd name="T47" fmla="*/ 1635 h 1638"/>
                        <a:gd name="T48" fmla="*/ 2009 w 2159"/>
                        <a:gd name="T49" fmla="*/ 1635 h 1638"/>
                        <a:gd name="T50" fmla="*/ 2110 w 2159"/>
                        <a:gd name="T51" fmla="*/ 1622 h 1638"/>
                        <a:gd name="T52" fmla="*/ 2142 w 2159"/>
                        <a:gd name="T53" fmla="*/ 1596 h 1638"/>
                        <a:gd name="T54" fmla="*/ 2158 w 2159"/>
                        <a:gd name="T55" fmla="*/ 1560 h 1638"/>
                        <a:gd name="T56" fmla="*/ 2155 w 2159"/>
                        <a:gd name="T57" fmla="*/ 1519 h 1638"/>
                        <a:gd name="T58" fmla="*/ 2133 w 2159"/>
                        <a:gd name="T59" fmla="*/ 1485 h 1638"/>
                        <a:gd name="T60" fmla="*/ 2098 w 2159"/>
                        <a:gd name="T61" fmla="*/ 1465 h 1638"/>
                        <a:gd name="T62" fmla="*/ 2015 w 2159"/>
                        <a:gd name="T63" fmla="*/ 1467 h 1638"/>
                        <a:gd name="T64" fmla="*/ 1668 w 2159"/>
                        <a:gd name="T65" fmla="*/ 1468 h 1638"/>
                        <a:gd name="T66" fmla="*/ 1398 w 2159"/>
                        <a:gd name="T67" fmla="*/ 1439 h 1638"/>
                        <a:gd name="T68" fmla="*/ 1229 w 2159"/>
                        <a:gd name="T69" fmla="*/ 1400 h 1638"/>
                        <a:gd name="T70" fmla="*/ 1105 w 2159"/>
                        <a:gd name="T71" fmla="*/ 1345 h 1638"/>
                        <a:gd name="T72" fmla="*/ 1050 w 2159"/>
                        <a:gd name="T73" fmla="*/ 1283 h 1638"/>
                        <a:gd name="T74" fmla="*/ 1046 w 2159"/>
                        <a:gd name="T75" fmla="*/ 1247 h 1638"/>
                        <a:gd name="T76" fmla="*/ 1063 w 2159"/>
                        <a:gd name="T77" fmla="*/ 1207 h 1638"/>
                        <a:gd name="T78" fmla="*/ 1160 w 2159"/>
                        <a:gd name="T79" fmla="*/ 1113 h 1638"/>
                        <a:gd name="T80" fmla="*/ 1305 w 2159"/>
                        <a:gd name="T81" fmla="*/ 1020 h 1638"/>
                        <a:gd name="T82" fmla="*/ 1486 w 2159"/>
                        <a:gd name="T83" fmla="*/ 917 h 1638"/>
                        <a:gd name="T84" fmla="*/ 1577 w 2159"/>
                        <a:gd name="T85" fmla="*/ 864 h 1638"/>
                        <a:gd name="T86" fmla="*/ 1685 w 2159"/>
                        <a:gd name="T87" fmla="*/ 773 h 1638"/>
                        <a:gd name="T88" fmla="*/ 1753 w 2159"/>
                        <a:gd name="T89" fmla="*/ 657 h 1638"/>
                        <a:gd name="T90" fmla="*/ 1776 w 2159"/>
                        <a:gd name="T91" fmla="*/ 524 h 1638"/>
                        <a:gd name="T92" fmla="*/ 1764 w 2159"/>
                        <a:gd name="T93" fmla="*/ 429 h 1638"/>
                        <a:gd name="T94" fmla="*/ 1695 w 2159"/>
                        <a:gd name="T95" fmla="*/ 272 h 1638"/>
                        <a:gd name="T96" fmla="*/ 1572 w 2159"/>
                        <a:gd name="T97" fmla="*/ 142 h 1638"/>
                        <a:gd name="T98" fmla="*/ 1417 w 2159"/>
                        <a:gd name="T99" fmla="*/ 59 h 1638"/>
                        <a:gd name="T100" fmla="*/ 1255 w 2159"/>
                        <a:gd name="T101" fmla="*/ 21 h 1638"/>
                        <a:gd name="T102" fmla="*/ 1048 w 2159"/>
                        <a:gd name="T103" fmla="*/ 3 h 1638"/>
                        <a:gd name="T104" fmla="*/ 812 w 2159"/>
                        <a:gd name="T105" fmla="*/ 1 h 1638"/>
                        <a:gd name="T106" fmla="*/ 323 w 2159"/>
                        <a:gd name="T107" fmla="*/ 40 h 1638"/>
                        <a:gd name="T108" fmla="*/ 65 w 2159"/>
                        <a:gd name="T109" fmla="*/ 86 h 1638"/>
                        <a:gd name="T110" fmla="*/ 27 w 2159"/>
                        <a:gd name="T111" fmla="*/ 105 h 1638"/>
                        <a:gd name="T112" fmla="*/ 5 w 2159"/>
                        <a:gd name="T113" fmla="*/ 137 h 1638"/>
                        <a:gd name="T114" fmla="*/ 0 w 2159"/>
                        <a:gd name="T115" fmla="*/ 178 h 1638"/>
                        <a:gd name="T116" fmla="*/ 15 w 2159"/>
                        <a:gd name="T117" fmla="*/ 216 h 1638"/>
                        <a:gd name="T118" fmla="*/ 46 w 2159"/>
                        <a:gd name="T119" fmla="*/ 242 h 1638"/>
                        <a:gd name="T120" fmla="*/ 86 w 2159"/>
                        <a:gd name="T121" fmla="*/ 251 h 163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</a:cxnLst>
                      <a:rect l="0" t="0" r="r" b="b"/>
                      <a:pathLst>
                        <a:path w="2159" h="1638">
                          <a:moveTo>
                            <a:pt x="102" y="249"/>
                          </a:moveTo>
                          <a:lnTo>
                            <a:pt x="143" y="240"/>
                          </a:lnTo>
                          <a:lnTo>
                            <a:pt x="183" y="232"/>
                          </a:lnTo>
                          <a:lnTo>
                            <a:pt x="225" y="224"/>
                          </a:lnTo>
                          <a:lnTo>
                            <a:pt x="269" y="216"/>
                          </a:lnTo>
                          <a:lnTo>
                            <a:pt x="358" y="203"/>
                          </a:lnTo>
                          <a:lnTo>
                            <a:pt x="450" y="192"/>
                          </a:lnTo>
                          <a:lnTo>
                            <a:pt x="542" y="182"/>
                          </a:lnTo>
                          <a:lnTo>
                            <a:pt x="636" y="176"/>
                          </a:lnTo>
                          <a:lnTo>
                            <a:pt x="730" y="170"/>
                          </a:lnTo>
                          <a:lnTo>
                            <a:pt x="821" y="168"/>
                          </a:lnTo>
                          <a:lnTo>
                            <a:pt x="910" y="167"/>
                          </a:lnTo>
                          <a:lnTo>
                            <a:pt x="995" y="168"/>
                          </a:lnTo>
                          <a:lnTo>
                            <a:pt x="1037" y="169"/>
                          </a:lnTo>
                          <a:lnTo>
                            <a:pt x="1076" y="171"/>
                          </a:lnTo>
                          <a:lnTo>
                            <a:pt x="1115" y="175"/>
                          </a:lnTo>
                          <a:lnTo>
                            <a:pt x="1152" y="177"/>
                          </a:lnTo>
                          <a:lnTo>
                            <a:pt x="1187" y="181"/>
                          </a:lnTo>
                          <a:lnTo>
                            <a:pt x="1221" y="186"/>
                          </a:lnTo>
                          <a:lnTo>
                            <a:pt x="1253" y="190"/>
                          </a:lnTo>
                          <a:lnTo>
                            <a:pt x="1283" y="195"/>
                          </a:lnTo>
                          <a:lnTo>
                            <a:pt x="1310" y="201"/>
                          </a:lnTo>
                          <a:lnTo>
                            <a:pt x="1335" y="207"/>
                          </a:lnTo>
                          <a:lnTo>
                            <a:pt x="1358" y="214"/>
                          </a:lnTo>
                          <a:lnTo>
                            <a:pt x="1378" y="222"/>
                          </a:lnTo>
                          <a:lnTo>
                            <a:pt x="1402" y="233"/>
                          </a:lnTo>
                          <a:lnTo>
                            <a:pt x="1424" y="245"/>
                          </a:lnTo>
                          <a:lnTo>
                            <a:pt x="1446" y="258"/>
                          </a:lnTo>
                          <a:lnTo>
                            <a:pt x="1467" y="273"/>
                          </a:lnTo>
                          <a:lnTo>
                            <a:pt x="1487" y="288"/>
                          </a:lnTo>
                          <a:lnTo>
                            <a:pt x="1505" y="305"/>
                          </a:lnTo>
                          <a:lnTo>
                            <a:pt x="1522" y="322"/>
                          </a:lnTo>
                          <a:lnTo>
                            <a:pt x="1538" y="341"/>
                          </a:lnTo>
                          <a:lnTo>
                            <a:pt x="1553" y="361"/>
                          </a:lnTo>
                          <a:lnTo>
                            <a:pt x="1566" y="380"/>
                          </a:lnTo>
                          <a:lnTo>
                            <a:pt x="1577" y="400"/>
                          </a:lnTo>
                          <a:lnTo>
                            <a:pt x="1587" y="421"/>
                          </a:lnTo>
                          <a:lnTo>
                            <a:pt x="1594" y="443"/>
                          </a:lnTo>
                          <a:lnTo>
                            <a:pt x="1601" y="465"/>
                          </a:lnTo>
                          <a:lnTo>
                            <a:pt x="1605" y="487"/>
                          </a:lnTo>
                          <a:lnTo>
                            <a:pt x="1609" y="508"/>
                          </a:lnTo>
                          <a:lnTo>
                            <a:pt x="1609" y="525"/>
                          </a:lnTo>
                          <a:lnTo>
                            <a:pt x="1609" y="540"/>
                          </a:lnTo>
                          <a:lnTo>
                            <a:pt x="1606" y="557"/>
                          </a:lnTo>
                          <a:lnTo>
                            <a:pt x="1604" y="572"/>
                          </a:lnTo>
                          <a:lnTo>
                            <a:pt x="1600" y="586"/>
                          </a:lnTo>
                          <a:lnTo>
                            <a:pt x="1595" y="601"/>
                          </a:lnTo>
                          <a:lnTo>
                            <a:pt x="1590" y="616"/>
                          </a:lnTo>
                          <a:lnTo>
                            <a:pt x="1582" y="629"/>
                          </a:lnTo>
                          <a:lnTo>
                            <a:pt x="1575" y="642"/>
                          </a:lnTo>
                          <a:lnTo>
                            <a:pt x="1566" y="655"/>
                          </a:lnTo>
                          <a:lnTo>
                            <a:pt x="1556" y="667"/>
                          </a:lnTo>
                          <a:lnTo>
                            <a:pt x="1545" y="679"/>
                          </a:lnTo>
                          <a:lnTo>
                            <a:pt x="1532" y="691"/>
                          </a:lnTo>
                          <a:lnTo>
                            <a:pt x="1520" y="701"/>
                          </a:lnTo>
                          <a:lnTo>
                            <a:pt x="1505" y="712"/>
                          </a:lnTo>
                          <a:lnTo>
                            <a:pt x="1490" y="721"/>
                          </a:lnTo>
                          <a:lnTo>
                            <a:pt x="1474" y="732"/>
                          </a:lnTo>
                          <a:lnTo>
                            <a:pt x="1456" y="742"/>
                          </a:lnTo>
                          <a:lnTo>
                            <a:pt x="1440" y="751"/>
                          </a:lnTo>
                          <a:lnTo>
                            <a:pt x="1421" y="761"/>
                          </a:lnTo>
                          <a:lnTo>
                            <a:pt x="1403" y="771"/>
                          </a:lnTo>
                          <a:lnTo>
                            <a:pt x="1385" y="782"/>
                          </a:lnTo>
                          <a:lnTo>
                            <a:pt x="1366" y="792"/>
                          </a:lnTo>
                          <a:lnTo>
                            <a:pt x="1347" y="803"/>
                          </a:lnTo>
                          <a:lnTo>
                            <a:pt x="1269" y="847"/>
                          </a:lnTo>
                          <a:lnTo>
                            <a:pt x="1193" y="892"/>
                          </a:lnTo>
                          <a:lnTo>
                            <a:pt x="1155" y="914"/>
                          </a:lnTo>
                          <a:lnTo>
                            <a:pt x="1119" y="937"/>
                          </a:lnTo>
                          <a:lnTo>
                            <a:pt x="1085" y="960"/>
                          </a:lnTo>
                          <a:lnTo>
                            <a:pt x="1052" y="985"/>
                          </a:lnTo>
                          <a:lnTo>
                            <a:pt x="1021" y="1010"/>
                          </a:lnTo>
                          <a:lnTo>
                            <a:pt x="993" y="1035"/>
                          </a:lnTo>
                          <a:lnTo>
                            <a:pt x="980" y="1048"/>
                          </a:lnTo>
                          <a:lnTo>
                            <a:pt x="967" y="1061"/>
                          </a:lnTo>
                          <a:lnTo>
                            <a:pt x="955" y="1074"/>
                          </a:lnTo>
                          <a:lnTo>
                            <a:pt x="944" y="1087"/>
                          </a:lnTo>
                          <a:lnTo>
                            <a:pt x="933" y="1102"/>
                          </a:lnTo>
                          <a:lnTo>
                            <a:pt x="923" y="1115"/>
                          </a:lnTo>
                          <a:lnTo>
                            <a:pt x="914" y="1129"/>
                          </a:lnTo>
                          <a:lnTo>
                            <a:pt x="906" y="1143"/>
                          </a:lnTo>
                          <a:lnTo>
                            <a:pt x="900" y="1159"/>
                          </a:lnTo>
                          <a:lnTo>
                            <a:pt x="893" y="1173"/>
                          </a:lnTo>
                          <a:lnTo>
                            <a:pt x="888" y="1188"/>
                          </a:lnTo>
                          <a:lnTo>
                            <a:pt x="883" y="1203"/>
                          </a:lnTo>
                          <a:lnTo>
                            <a:pt x="881" y="1215"/>
                          </a:lnTo>
                          <a:lnTo>
                            <a:pt x="879" y="1228"/>
                          </a:lnTo>
                          <a:lnTo>
                            <a:pt x="878" y="1240"/>
                          </a:lnTo>
                          <a:lnTo>
                            <a:pt x="878" y="1252"/>
                          </a:lnTo>
                          <a:lnTo>
                            <a:pt x="878" y="1264"/>
                          </a:lnTo>
                          <a:lnTo>
                            <a:pt x="878" y="1277"/>
                          </a:lnTo>
                          <a:lnTo>
                            <a:pt x="880" y="1289"/>
                          </a:lnTo>
                          <a:lnTo>
                            <a:pt x="882" y="1301"/>
                          </a:lnTo>
                          <a:lnTo>
                            <a:pt x="884" y="1313"/>
                          </a:lnTo>
                          <a:lnTo>
                            <a:pt x="888" y="1325"/>
                          </a:lnTo>
                          <a:lnTo>
                            <a:pt x="892" y="1337"/>
                          </a:lnTo>
                          <a:lnTo>
                            <a:pt x="896" y="1349"/>
                          </a:lnTo>
                          <a:lnTo>
                            <a:pt x="902" y="1361"/>
                          </a:lnTo>
                          <a:lnTo>
                            <a:pt x="907" y="1372"/>
                          </a:lnTo>
                          <a:lnTo>
                            <a:pt x="915" y="1384"/>
                          </a:lnTo>
                          <a:lnTo>
                            <a:pt x="922" y="1395"/>
                          </a:lnTo>
                          <a:lnTo>
                            <a:pt x="941" y="1421"/>
                          </a:lnTo>
                          <a:lnTo>
                            <a:pt x="964" y="1445"/>
                          </a:lnTo>
                          <a:lnTo>
                            <a:pt x="992" y="1467"/>
                          </a:lnTo>
                          <a:lnTo>
                            <a:pt x="1021" y="1488"/>
                          </a:lnTo>
                          <a:lnTo>
                            <a:pt x="1054" y="1507"/>
                          </a:lnTo>
                          <a:lnTo>
                            <a:pt x="1090" y="1524"/>
                          </a:lnTo>
                          <a:lnTo>
                            <a:pt x="1127" y="1539"/>
                          </a:lnTo>
                          <a:lnTo>
                            <a:pt x="1166" y="1554"/>
                          </a:lnTo>
                          <a:lnTo>
                            <a:pt x="1208" y="1567"/>
                          </a:lnTo>
                          <a:lnTo>
                            <a:pt x="1252" y="1579"/>
                          </a:lnTo>
                          <a:lnTo>
                            <a:pt x="1296" y="1589"/>
                          </a:lnTo>
                          <a:lnTo>
                            <a:pt x="1342" y="1599"/>
                          </a:lnTo>
                          <a:lnTo>
                            <a:pt x="1388" y="1606"/>
                          </a:lnTo>
                          <a:lnTo>
                            <a:pt x="1435" y="1613"/>
                          </a:lnTo>
                          <a:lnTo>
                            <a:pt x="1482" y="1619"/>
                          </a:lnTo>
                          <a:lnTo>
                            <a:pt x="1530" y="1624"/>
                          </a:lnTo>
                          <a:lnTo>
                            <a:pt x="1577" y="1628"/>
                          </a:lnTo>
                          <a:lnTo>
                            <a:pt x="1623" y="1631"/>
                          </a:lnTo>
                          <a:lnTo>
                            <a:pt x="1669" y="1635"/>
                          </a:lnTo>
                          <a:lnTo>
                            <a:pt x="1714" y="1637"/>
                          </a:lnTo>
                          <a:lnTo>
                            <a:pt x="1801" y="1638"/>
                          </a:lnTo>
                          <a:lnTo>
                            <a:pt x="1880" y="1638"/>
                          </a:lnTo>
                          <a:lnTo>
                            <a:pt x="1950" y="1637"/>
                          </a:lnTo>
                          <a:lnTo>
                            <a:pt x="2009" y="1635"/>
                          </a:lnTo>
                          <a:lnTo>
                            <a:pt x="2055" y="1631"/>
                          </a:lnTo>
                          <a:lnTo>
                            <a:pt x="2086" y="1628"/>
                          </a:lnTo>
                          <a:lnTo>
                            <a:pt x="2095" y="1627"/>
                          </a:lnTo>
                          <a:lnTo>
                            <a:pt x="2102" y="1625"/>
                          </a:lnTo>
                          <a:lnTo>
                            <a:pt x="2110" y="1622"/>
                          </a:lnTo>
                          <a:lnTo>
                            <a:pt x="2118" y="1618"/>
                          </a:lnTo>
                          <a:lnTo>
                            <a:pt x="2124" y="1614"/>
                          </a:lnTo>
                          <a:lnTo>
                            <a:pt x="2131" y="1608"/>
                          </a:lnTo>
                          <a:lnTo>
                            <a:pt x="2136" y="1603"/>
                          </a:lnTo>
                          <a:lnTo>
                            <a:pt x="2142" y="1596"/>
                          </a:lnTo>
                          <a:lnTo>
                            <a:pt x="2146" y="1591"/>
                          </a:lnTo>
                          <a:lnTo>
                            <a:pt x="2151" y="1583"/>
                          </a:lnTo>
                          <a:lnTo>
                            <a:pt x="2154" y="1576"/>
                          </a:lnTo>
                          <a:lnTo>
                            <a:pt x="2156" y="1568"/>
                          </a:lnTo>
                          <a:lnTo>
                            <a:pt x="2158" y="1560"/>
                          </a:lnTo>
                          <a:lnTo>
                            <a:pt x="2159" y="1553"/>
                          </a:lnTo>
                          <a:lnTo>
                            <a:pt x="2159" y="1544"/>
                          </a:lnTo>
                          <a:lnTo>
                            <a:pt x="2158" y="1535"/>
                          </a:lnTo>
                          <a:lnTo>
                            <a:pt x="2157" y="1526"/>
                          </a:lnTo>
                          <a:lnTo>
                            <a:pt x="2155" y="1519"/>
                          </a:lnTo>
                          <a:lnTo>
                            <a:pt x="2152" y="1511"/>
                          </a:lnTo>
                          <a:lnTo>
                            <a:pt x="2148" y="1503"/>
                          </a:lnTo>
                          <a:lnTo>
                            <a:pt x="2144" y="1497"/>
                          </a:lnTo>
                          <a:lnTo>
                            <a:pt x="2138" y="1490"/>
                          </a:lnTo>
                          <a:lnTo>
                            <a:pt x="2133" y="1485"/>
                          </a:lnTo>
                          <a:lnTo>
                            <a:pt x="2126" y="1479"/>
                          </a:lnTo>
                          <a:lnTo>
                            <a:pt x="2120" y="1475"/>
                          </a:lnTo>
                          <a:lnTo>
                            <a:pt x="2113" y="1472"/>
                          </a:lnTo>
                          <a:lnTo>
                            <a:pt x="2106" y="1468"/>
                          </a:lnTo>
                          <a:lnTo>
                            <a:pt x="2098" y="1465"/>
                          </a:lnTo>
                          <a:lnTo>
                            <a:pt x="2090" y="1464"/>
                          </a:lnTo>
                          <a:lnTo>
                            <a:pt x="2083" y="1463"/>
                          </a:lnTo>
                          <a:lnTo>
                            <a:pt x="2074" y="1462"/>
                          </a:lnTo>
                          <a:lnTo>
                            <a:pt x="2065" y="1463"/>
                          </a:lnTo>
                          <a:lnTo>
                            <a:pt x="2015" y="1467"/>
                          </a:lnTo>
                          <a:lnTo>
                            <a:pt x="1956" y="1472"/>
                          </a:lnTo>
                          <a:lnTo>
                            <a:pt x="1891" y="1473"/>
                          </a:lnTo>
                          <a:lnTo>
                            <a:pt x="1819" y="1474"/>
                          </a:lnTo>
                          <a:lnTo>
                            <a:pt x="1745" y="1472"/>
                          </a:lnTo>
                          <a:lnTo>
                            <a:pt x="1668" y="1468"/>
                          </a:lnTo>
                          <a:lnTo>
                            <a:pt x="1590" y="1463"/>
                          </a:lnTo>
                          <a:lnTo>
                            <a:pt x="1512" y="1454"/>
                          </a:lnTo>
                          <a:lnTo>
                            <a:pt x="1472" y="1450"/>
                          </a:lnTo>
                          <a:lnTo>
                            <a:pt x="1435" y="1444"/>
                          </a:lnTo>
                          <a:lnTo>
                            <a:pt x="1398" y="1439"/>
                          </a:lnTo>
                          <a:lnTo>
                            <a:pt x="1362" y="1432"/>
                          </a:lnTo>
                          <a:lnTo>
                            <a:pt x="1327" y="1426"/>
                          </a:lnTo>
                          <a:lnTo>
                            <a:pt x="1293" y="1417"/>
                          </a:lnTo>
                          <a:lnTo>
                            <a:pt x="1260" y="1409"/>
                          </a:lnTo>
                          <a:lnTo>
                            <a:pt x="1229" y="1400"/>
                          </a:lnTo>
                          <a:lnTo>
                            <a:pt x="1200" y="1391"/>
                          </a:lnTo>
                          <a:lnTo>
                            <a:pt x="1173" y="1380"/>
                          </a:lnTo>
                          <a:lnTo>
                            <a:pt x="1148" y="1369"/>
                          </a:lnTo>
                          <a:lnTo>
                            <a:pt x="1126" y="1357"/>
                          </a:lnTo>
                          <a:lnTo>
                            <a:pt x="1105" y="1345"/>
                          </a:lnTo>
                          <a:lnTo>
                            <a:pt x="1087" y="1331"/>
                          </a:lnTo>
                          <a:lnTo>
                            <a:pt x="1073" y="1317"/>
                          </a:lnTo>
                          <a:lnTo>
                            <a:pt x="1061" y="1303"/>
                          </a:lnTo>
                          <a:lnTo>
                            <a:pt x="1056" y="1292"/>
                          </a:lnTo>
                          <a:lnTo>
                            <a:pt x="1050" y="1283"/>
                          </a:lnTo>
                          <a:lnTo>
                            <a:pt x="1048" y="1275"/>
                          </a:lnTo>
                          <a:lnTo>
                            <a:pt x="1046" y="1267"/>
                          </a:lnTo>
                          <a:lnTo>
                            <a:pt x="1045" y="1259"/>
                          </a:lnTo>
                          <a:lnTo>
                            <a:pt x="1045" y="1253"/>
                          </a:lnTo>
                          <a:lnTo>
                            <a:pt x="1046" y="1247"/>
                          </a:lnTo>
                          <a:lnTo>
                            <a:pt x="1047" y="1242"/>
                          </a:lnTo>
                          <a:lnTo>
                            <a:pt x="1049" y="1233"/>
                          </a:lnTo>
                          <a:lnTo>
                            <a:pt x="1052" y="1224"/>
                          </a:lnTo>
                          <a:lnTo>
                            <a:pt x="1058" y="1215"/>
                          </a:lnTo>
                          <a:lnTo>
                            <a:pt x="1063" y="1207"/>
                          </a:lnTo>
                          <a:lnTo>
                            <a:pt x="1076" y="1188"/>
                          </a:lnTo>
                          <a:lnTo>
                            <a:pt x="1093" y="1169"/>
                          </a:lnTo>
                          <a:lnTo>
                            <a:pt x="1113" y="1151"/>
                          </a:lnTo>
                          <a:lnTo>
                            <a:pt x="1136" y="1132"/>
                          </a:lnTo>
                          <a:lnTo>
                            <a:pt x="1160" y="1113"/>
                          </a:lnTo>
                          <a:lnTo>
                            <a:pt x="1186" y="1094"/>
                          </a:lnTo>
                          <a:lnTo>
                            <a:pt x="1214" y="1075"/>
                          </a:lnTo>
                          <a:lnTo>
                            <a:pt x="1243" y="1057"/>
                          </a:lnTo>
                          <a:lnTo>
                            <a:pt x="1274" y="1037"/>
                          </a:lnTo>
                          <a:lnTo>
                            <a:pt x="1305" y="1020"/>
                          </a:lnTo>
                          <a:lnTo>
                            <a:pt x="1367" y="983"/>
                          </a:lnTo>
                          <a:lnTo>
                            <a:pt x="1429" y="948"/>
                          </a:lnTo>
                          <a:lnTo>
                            <a:pt x="1447" y="939"/>
                          </a:lnTo>
                          <a:lnTo>
                            <a:pt x="1467" y="928"/>
                          </a:lnTo>
                          <a:lnTo>
                            <a:pt x="1486" y="917"/>
                          </a:lnTo>
                          <a:lnTo>
                            <a:pt x="1504" y="907"/>
                          </a:lnTo>
                          <a:lnTo>
                            <a:pt x="1523" y="896"/>
                          </a:lnTo>
                          <a:lnTo>
                            <a:pt x="1542" y="885"/>
                          </a:lnTo>
                          <a:lnTo>
                            <a:pt x="1559" y="875"/>
                          </a:lnTo>
                          <a:lnTo>
                            <a:pt x="1577" y="864"/>
                          </a:lnTo>
                          <a:lnTo>
                            <a:pt x="1602" y="848"/>
                          </a:lnTo>
                          <a:lnTo>
                            <a:pt x="1625" y="831"/>
                          </a:lnTo>
                          <a:lnTo>
                            <a:pt x="1647" y="813"/>
                          </a:lnTo>
                          <a:lnTo>
                            <a:pt x="1668" y="793"/>
                          </a:lnTo>
                          <a:lnTo>
                            <a:pt x="1685" y="773"/>
                          </a:lnTo>
                          <a:lnTo>
                            <a:pt x="1703" y="751"/>
                          </a:lnTo>
                          <a:lnTo>
                            <a:pt x="1718" y="730"/>
                          </a:lnTo>
                          <a:lnTo>
                            <a:pt x="1731" y="705"/>
                          </a:lnTo>
                          <a:lnTo>
                            <a:pt x="1743" y="682"/>
                          </a:lnTo>
                          <a:lnTo>
                            <a:pt x="1753" y="657"/>
                          </a:lnTo>
                          <a:lnTo>
                            <a:pt x="1762" y="632"/>
                          </a:lnTo>
                          <a:lnTo>
                            <a:pt x="1768" y="606"/>
                          </a:lnTo>
                          <a:lnTo>
                            <a:pt x="1773" y="578"/>
                          </a:lnTo>
                          <a:lnTo>
                            <a:pt x="1775" y="552"/>
                          </a:lnTo>
                          <a:lnTo>
                            <a:pt x="1776" y="524"/>
                          </a:lnTo>
                          <a:lnTo>
                            <a:pt x="1775" y="495"/>
                          </a:lnTo>
                          <a:lnTo>
                            <a:pt x="1773" y="479"/>
                          </a:lnTo>
                          <a:lnTo>
                            <a:pt x="1771" y="461"/>
                          </a:lnTo>
                          <a:lnTo>
                            <a:pt x="1768" y="445"/>
                          </a:lnTo>
                          <a:lnTo>
                            <a:pt x="1764" y="429"/>
                          </a:lnTo>
                          <a:lnTo>
                            <a:pt x="1756" y="396"/>
                          </a:lnTo>
                          <a:lnTo>
                            <a:pt x="1743" y="363"/>
                          </a:lnTo>
                          <a:lnTo>
                            <a:pt x="1730" y="332"/>
                          </a:lnTo>
                          <a:lnTo>
                            <a:pt x="1714" y="302"/>
                          </a:lnTo>
                          <a:lnTo>
                            <a:pt x="1695" y="272"/>
                          </a:lnTo>
                          <a:lnTo>
                            <a:pt x="1674" y="244"/>
                          </a:lnTo>
                          <a:lnTo>
                            <a:pt x="1651" y="216"/>
                          </a:lnTo>
                          <a:lnTo>
                            <a:pt x="1627" y="190"/>
                          </a:lnTo>
                          <a:lnTo>
                            <a:pt x="1601" y="165"/>
                          </a:lnTo>
                          <a:lnTo>
                            <a:pt x="1572" y="142"/>
                          </a:lnTo>
                          <a:lnTo>
                            <a:pt x="1542" y="121"/>
                          </a:lnTo>
                          <a:lnTo>
                            <a:pt x="1511" y="101"/>
                          </a:lnTo>
                          <a:lnTo>
                            <a:pt x="1477" y="84"/>
                          </a:lnTo>
                          <a:lnTo>
                            <a:pt x="1443" y="67"/>
                          </a:lnTo>
                          <a:lnTo>
                            <a:pt x="1417" y="59"/>
                          </a:lnTo>
                          <a:lnTo>
                            <a:pt x="1389" y="50"/>
                          </a:lnTo>
                          <a:lnTo>
                            <a:pt x="1358" y="41"/>
                          </a:lnTo>
                          <a:lnTo>
                            <a:pt x="1327" y="33"/>
                          </a:lnTo>
                          <a:lnTo>
                            <a:pt x="1291" y="27"/>
                          </a:lnTo>
                          <a:lnTo>
                            <a:pt x="1255" y="21"/>
                          </a:lnTo>
                          <a:lnTo>
                            <a:pt x="1217" y="16"/>
                          </a:lnTo>
                          <a:lnTo>
                            <a:pt x="1176" y="12"/>
                          </a:lnTo>
                          <a:lnTo>
                            <a:pt x="1135" y="8"/>
                          </a:lnTo>
                          <a:lnTo>
                            <a:pt x="1092" y="5"/>
                          </a:lnTo>
                          <a:lnTo>
                            <a:pt x="1048" y="3"/>
                          </a:lnTo>
                          <a:lnTo>
                            <a:pt x="1002" y="2"/>
                          </a:lnTo>
                          <a:lnTo>
                            <a:pt x="956" y="1"/>
                          </a:lnTo>
                          <a:lnTo>
                            <a:pt x="908" y="0"/>
                          </a:lnTo>
                          <a:lnTo>
                            <a:pt x="860" y="0"/>
                          </a:lnTo>
                          <a:lnTo>
                            <a:pt x="812" y="1"/>
                          </a:lnTo>
                          <a:lnTo>
                            <a:pt x="713" y="4"/>
                          </a:lnTo>
                          <a:lnTo>
                            <a:pt x="613" y="9"/>
                          </a:lnTo>
                          <a:lnTo>
                            <a:pt x="515" y="18"/>
                          </a:lnTo>
                          <a:lnTo>
                            <a:pt x="418" y="28"/>
                          </a:lnTo>
                          <a:lnTo>
                            <a:pt x="323" y="40"/>
                          </a:lnTo>
                          <a:lnTo>
                            <a:pt x="231" y="53"/>
                          </a:lnTo>
                          <a:lnTo>
                            <a:pt x="188" y="61"/>
                          </a:lnTo>
                          <a:lnTo>
                            <a:pt x="145" y="68"/>
                          </a:lnTo>
                          <a:lnTo>
                            <a:pt x="104" y="77"/>
                          </a:lnTo>
                          <a:lnTo>
                            <a:pt x="65" y="86"/>
                          </a:lnTo>
                          <a:lnTo>
                            <a:pt x="56" y="88"/>
                          </a:lnTo>
                          <a:lnTo>
                            <a:pt x="48" y="91"/>
                          </a:lnTo>
                          <a:lnTo>
                            <a:pt x="41" y="96"/>
                          </a:lnTo>
                          <a:lnTo>
                            <a:pt x="34" y="100"/>
                          </a:lnTo>
                          <a:lnTo>
                            <a:pt x="27" y="105"/>
                          </a:lnTo>
                          <a:lnTo>
                            <a:pt x="22" y="111"/>
                          </a:lnTo>
                          <a:lnTo>
                            <a:pt x="16" y="117"/>
                          </a:lnTo>
                          <a:lnTo>
                            <a:pt x="12" y="123"/>
                          </a:lnTo>
                          <a:lnTo>
                            <a:pt x="8" y="131"/>
                          </a:lnTo>
                          <a:lnTo>
                            <a:pt x="5" y="137"/>
                          </a:lnTo>
                          <a:lnTo>
                            <a:pt x="2" y="145"/>
                          </a:lnTo>
                          <a:lnTo>
                            <a:pt x="1" y="153"/>
                          </a:lnTo>
                          <a:lnTo>
                            <a:pt x="0" y="161"/>
                          </a:lnTo>
                          <a:lnTo>
                            <a:pt x="0" y="169"/>
                          </a:lnTo>
                          <a:lnTo>
                            <a:pt x="0" y="178"/>
                          </a:lnTo>
                          <a:lnTo>
                            <a:pt x="2" y="187"/>
                          </a:lnTo>
                          <a:lnTo>
                            <a:pt x="4" y="194"/>
                          </a:lnTo>
                          <a:lnTo>
                            <a:pt x="8" y="202"/>
                          </a:lnTo>
                          <a:lnTo>
                            <a:pt x="11" y="210"/>
                          </a:lnTo>
                          <a:lnTo>
                            <a:pt x="15" y="216"/>
                          </a:lnTo>
                          <a:lnTo>
                            <a:pt x="21" y="223"/>
                          </a:lnTo>
                          <a:lnTo>
                            <a:pt x="26" y="228"/>
                          </a:lnTo>
                          <a:lnTo>
                            <a:pt x="33" y="234"/>
                          </a:lnTo>
                          <a:lnTo>
                            <a:pt x="39" y="238"/>
                          </a:lnTo>
                          <a:lnTo>
                            <a:pt x="46" y="242"/>
                          </a:lnTo>
                          <a:lnTo>
                            <a:pt x="54" y="246"/>
                          </a:lnTo>
                          <a:lnTo>
                            <a:pt x="61" y="248"/>
                          </a:lnTo>
                          <a:lnTo>
                            <a:pt x="69" y="250"/>
                          </a:lnTo>
                          <a:lnTo>
                            <a:pt x="77" y="251"/>
                          </a:lnTo>
                          <a:lnTo>
                            <a:pt x="86" y="251"/>
                          </a:lnTo>
                          <a:lnTo>
                            <a:pt x="94" y="250"/>
                          </a:lnTo>
                          <a:lnTo>
                            <a:pt x="102" y="249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86" name="Freeform 750"/>
                    <p:cNvSpPr>
                      <a:spLocks/>
                    </p:cNvSpPr>
                    <p:nvPr/>
                  </p:nvSpPr>
                  <p:spPr bwMode="auto">
                    <a:xfrm flipH="1">
                      <a:off x="3627" y="3848"/>
                      <a:ext cx="465" cy="366"/>
                    </a:xfrm>
                    <a:custGeom>
                      <a:avLst/>
                      <a:gdLst>
                        <a:gd name="T0" fmla="*/ 196 w 2766"/>
                        <a:gd name="T1" fmla="*/ 377 h 2111"/>
                        <a:gd name="T2" fmla="*/ 99 w 2766"/>
                        <a:gd name="T3" fmla="*/ 501 h 2111"/>
                        <a:gd name="T4" fmla="*/ 33 w 2766"/>
                        <a:gd name="T5" fmla="*/ 635 h 2111"/>
                        <a:gd name="T6" fmla="*/ 1 w 2766"/>
                        <a:gd name="T7" fmla="*/ 787 h 2111"/>
                        <a:gd name="T8" fmla="*/ 15 w 2766"/>
                        <a:gd name="T9" fmla="*/ 970 h 2111"/>
                        <a:gd name="T10" fmla="*/ 68 w 2766"/>
                        <a:gd name="T11" fmla="*/ 1122 h 2111"/>
                        <a:gd name="T12" fmla="*/ 170 w 2766"/>
                        <a:gd name="T13" fmla="*/ 1291 h 2111"/>
                        <a:gd name="T14" fmla="*/ 359 w 2766"/>
                        <a:gd name="T15" fmla="*/ 1496 h 2111"/>
                        <a:gd name="T16" fmla="*/ 795 w 2766"/>
                        <a:gd name="T17" fmla="*/ 1802 h 2111"/>
                        <a:gd name="T18" fmla="*/ 1313 w 2766"/>
                        <a:gd name="T19" fmla="*/ 2018 h 2111"/>
                        <a:gd name="T20" fmla="*/ 1843 w 2766"/>
                        <a:gd name="T21" fmla="*/ 2110 h 2111"/>
                        <a:gd name="T22" fmla="*/ 2316 w 2766"/>
                        <a:gd name="T23" fmla="*/ 2044 h 2111"/>
                        <a:gd name="T24" fmla="*/ 2601 w 2766"/>
                        <a:gd name="T25" fmla="*/ 1862 h 2111"/>
                        <a:gd name="T26" fmla="*/ 2732 w 2766"/>
                        <a:gd name="T27" fmla="*/ 1640 h 2111"/>
                        <a:gd name="T28" fmla="*/ 2765 w 2766"/>
                        <a:gd name="T29" fmla="*/ 1381 h 2111"/>
                        <a:gd name="T30" fmla="*/ 2718 w 2766"/>
                        <a:gd name="T31" fmla="*/ 1128 h 2111"/>
                        <a:gd name="T32" fmla="*/ 2605 w 2766"/>
                        <a:gd name="T33" fmla="*/ 871 h 2111"/>
                        <a:gd name="T34" fmla="*/ 2436 w 2766"/>
                        <a:gd name="T35" fmla="*/ 624 h 2111"/>
                        <a:gd name="T36" fmla="*/ 2217 w 2766"/>
                        <a:gd name="T37" fmla="*/ 400 h 2111"/>
                        <a:gd name="T38" fmla="*/ 1935 w 2766"/>
                        <a:gd name="T39" fmla="*/ 202 h 2111"/>
                        <a:gd name="T40" fmla="*/ 1616 w 2766"/>
                        <a:gd name="T41" fmla="*/ 67 h 2111"/>
                        <a:gd name="T42" fmla="*/ 1284 w 2766"/>
                        <a:gd name="T43" fmla="*/ 3 h 2111"/>
                        <a:gd name="T44" fmla="*/ 946 w 2766"/>
                        <a:gd name="T45" fmla="*/ 16 h 2111"/>
                        <a:gd name="T46" fmla="*/ 655 w 2766"/>
                        <a:gd name="T47" fmla="*/ 91 h 2111"/>
                        <a:gd name="T48" fmla="*/ 615 w 2766"/>
                        <a:gd name="T49" fmla="*/ 131 h 2111"/>
                        <a:gd name="T50" fmla="*/ 610 w 2766"/>
                        <a:gd name="T51" fmla="*/ 187 h 2111"/>
                        <a:gd name="T52" fmla="*/ 642 w 2766"/>
                        <a:gd name="T53" fmla="*/ 234 h 2111"/>
                        <a:gd name="T54" fmla="*/ 695 w 2766"/>
                        <a:gd name="T55" fmla="*/ 249 h 2111"/>
                        <a:gd name="T56" fmla="*/ 887 w 2766"/>
                        <a:gd name="T57" fmla="*/ 197 h 2111"/>
                        <a:gd name="T58" fmla="*/ 1186 w 2766"/>
                        <a:gd name="T59" fmla="*/ 166 h 2111"/>
                        <a:gd name="T60" fmla="*/ 1485 w 2766"/>
                        <a:gd name="T61" fmla="*/ 203 h 2111"/>
                        <a:gd name="T62" fmla="*/ 1775 w 2766"/>
                        <a:gd name="T63" fmla="*/ 307 h 2111"/>
                        <a:gd name="T64" fmla="*/ 2044 w 2766"/>
                        <a:gd name="T65" fmla="*/ 474 h 2111"/>
                        <a:gd name="T66" fmla="*/ 2250 w 2766"/>
                        <a:gd name="T67" fmla="*/ 665 h 2111"/>
                        <a:gd name="T68" fmla="*/ 2416 w 2766"/>
                        <a:gd name="T69" fmla="*/ 879 h 2111"/>
                        <a:gd name="T70" fmla="*/ 2531 w 2766"/>
                        <a:gd name="T71" fmla="*/ 1102 h 2111"/>
                        <a:gd name="T72" fmla="*/ 2592 w 2766"/>
                        <a:gd name="T73" fmla="*/ 1323 h 2111"/>
                        <a:gd name="T74" fmla="*/ 2588 w 2766"/>
                        <a:gd name="T75" fmla="*/ 1532 h 2111"/>
                        <a:gd name="T76" fmla="*/ 2513 w 2766"/>
                        <a:gd name="T77" fmla="*/ 1706 h 2111"/>
                        <a:gd name="T78" fmla="*/ 2345 w 2766"/>
                        <a:gd name="T79" fmla="*/ 1848 h 2111"/>
                        <a:gd name="T80" fmla="*/ 1953 w 2766"/>
                        <a:gd name="T81" fmla="*/ 1945 h 2111"/>
                        <a:gd name="T82" fmla="*/ 1483 w 2766"/>
                        <a:gd name="T83" fmla="*/ 1892 h 2111"/>
                        <a:gd name="T84" fmla="*/ 1003 w 2766"/>
                        <a:gd name="T85" fmla="*/ 1720 h 2111"/>
                        <a:gd name="T86" fmla="*/ 575 w 2766"/>
                        <a:gd name="T87" fmla="*/ 1460 h 2111"/>
                        <a:gd name="T88" fmla="*/ 302 w 2766"/>
                        <a:gd name="T89" fmla="*/ 1187 h 2111"/>
                        <a:gd name="T90" fmla="*/ 181 w 2766"/>
                        <a:gd name="T91" fmla="*/ 944 h 2111"/>
                        <a:gd name="T92" fmla="*/ 168 w 2766"/>
                        <a:gd name="T93" fmla="*/ 810 h 2111"/>
                        <a:gd name="T94" fmla="*/ 193 w 2766"/>
                        <a:gd name="T95" fmla="*/ 683 h 2111"/>
                        <a:gd name="T96" fmla="*/ 254 w 2766"/>
                        <a:gd name="T97" fmla="*/ 567 h 2111"/>
                        <a:gd name="T98" fmla="*/ 435 w 2766"/>
                        <a:gd name="T99" fmla="*/ 392 h 2111"/>
                        <a:gd name="T100" fmla="*/ 543 w 2766"/>
                        <a:gd name="T101" fmla="*/ 316 h 2111"/>
                        <a:gd name="T102" fmla="*/ 559 w 2766"/>
                        <a:gd name="T103" fmla="*/ 264 h 2111"/>
                        <a:gd name="T104" fmla="*/ 539 w 2766"/>
                        <a:gd name="T105" fmla="*/ 210 h 2111"/>
                        <a:gd name="T106" fmla="*/ 490 w 2766"/>
                        <a:gd name="T107" fmla="*/ 184 h 2111"/>
                        <a:gd name="T108" fmla="*/ 434 w 2766"/>
                        <a:gd name="T109" fmla="*/ 194 h 21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</a:cxnLst>
                      <a:rect l="0" t="0" r="r" b="b"/>
                      <a:pathLst>
                        <a:path w="2766" h="2111">
                          <a:moveTo>
                            <a:pt x="434" y="194"/>
                          </a:moveTo>
                          <a:lnTo>
                            <a:pt x="388" y="221"/>
                          </a:lnTo>
                          <a:lnTo>
                            <a:pt x="345" y="251"/>
                          </a:lnTo>
                          <a:lnTo>
                            <a:pt x="305" y="280"/>
                          </a:lnTo>
                          <a:lnTo>
                            <a:pt x="265" y="312"/>
                          </a:lnTo>
                          <a:lnTo>
                            <a:pt x="230" y="344"/>
                          </a:lnTo>
                          <a:lnTo>
                            <a:pt x="196" y="377"/>
                          </a:lnTo>
                          <a:lnTo>
                            <a:pt x="180" y="394"/>
                          </a:lnTo>
                          <a:lnTo>
                            <a:pt x="164" y="411"/>
                          </a:lnTo>
                          <a:lnTo>
                            <a:pt x="150" y="429"/>
                          </a:lnTo>
                          <a:lnTo>
                            <a:pt x="136" y="446"/>
                          </a:lnTo>
                          <a:lnTo>
                            <a:pt x="123" y="465"/>
                          </a:lnTo>
                          <a:lnTo>
                            <a:pt x="111" y="483"/>
                          </a:lnTo>
                          <a:lnTo>
                            <a:pt x="99" y="501"/>
                          </a:lnTo>
                          <a:lnTo>
                            <a:pt x="86" y="520"/>
                          </a:lnTo>
                          <a:lnTo>
                            <a:pt x="77" y="538"/>
                          </a:lnTo>
                          <a:lnTo>
                            <a:pt x="67" y="558"/>
                          </a:lnTo>
                          <a:lnTo>
                            <a:pt x="57" y="577"/>
                          </a:lnTo>
                          <a:lnTo>
                            <a:pt x="48" y="596"/>
                          </a:lnTo>
                          <a:lnTo>
                            <a:pt x="40" y="615"/>
                          </a:lnTo>
                          <a:lnTo>
                            <a:pt x="33" y="635"/>
                          </a:lnTo>
                          <a:lnTo>
                            <a:pt x="26" y="654"/>
                          </a:lnTo>
                          <a:lnTo>
                            <a:pt x="21" y="675"/>
                          </a:lnTo>
                          <a:lnTo>
                            <a:pt x="15" y="695"/>
                          </a:lnTo>
                          <a:lnTo>
                            <a:pt x="11" y="715"/>
                          </a:lnTo>
                          <a:lnTo>
                            <a:pt x="7" y="735"/>
                          </a:lnTo>
                          <a:lnTo>
                            <a:pt x="4" y="755"/>
                          </a:lnTo>
                          <a:lnTo>
                            <a:pt x="1" y="787"/>
                          </a:lnTo>
                          <a:lnTo>
                            <a:pt x="0" y="820"/>
                          </a:lnTo>
                          <a:lnTo>
                            <a:pt x="0" y="854"/>
                          </a:lnTo>
                          <a:lnTo>
                            <a:pt x="2" y="891"/>
                          </a:lnTo>
                          <a:lnTo>
                            <a:pt x="4" y="909"/>
                          </a:lnTo>
                          <a:lnTo>
                            <a:pt x="7" y="929"/>
                          </a:lnTo>
                          <a:lnTo>
                            <a:pt x="11" y="949"/>
                          </a:lnTo>
                          <a:lnTo>
                            <a:pt x="15" y="970"/>
                          </a:lnTo>
                          <a:lnTo>
                            <a:pt x="21" y="990"/>
                          </a:lnTo>
                          <a:lnTo>
                            <a:pt x="26" y="1011"/>
                          </a:lnTo>
                          <a:lnTo>
                            <a:pt x="33" y="1033"/>
                          </a:lnTo>
                          <a:lnTo>
                            <a:pt x="40" y="1054"/>
                          </a:lnTo>
                          <a:lnTo>
                            <a:pt x="48" y="1077"/>
                          </a:lnTo>
                          <a:lnTo>
                            <a:pt x="58" y="1099"/>
                          </a:lnTo>
                          <a:lnTo>
                            <a:pt x="68" y="1122"/>
                          </a:lnTo>
                          <a:lnTo>
                            <a:pt x="80" y="1146"/>
                          </a:lnTo>
                          <a:lnTo>
                            <a:pt x="92" y="1169"/>
                          </a:lnTo>
                          <a:lnTo>
                            <a:pt x="105" y="1193"/>
                          </a:lnTo>
                          <a:lnTo>
                            <a:pt x="119" y="1217"/>
                          </a:lnTo>
                          <a:lnTo>
                            <a:pt x="136" y="1241"/>
                          </a:lnTo>
                          <a:lnTo>
                            <a:pt x="152" y="1266"/>
                          </a:lnTo>
                          <a:lnTo>
                            <a:pt x="170" y="1291"/>
                          </a:lnTo>
                          <a:lnTo>
                            <a:pt x="190" y="1317"/>
                          </a:lnTo>
                          <a:lnTo>
                            <a:pt x="210" y="1343"/>
                          </a:lnTo>
                          <a:lnTo>
                            <a:pt x="232" y="1368"/>
                          </a:lnTo>
                          <a:lnTo>
                            <a:pt x="255" y="1394"/>
                          </a:lnTo>
                          <a:lnTo>
                            <a:pt x="281" y="1421"/>
                          </a:lnTo>
                          <a:lnTo>
                            <a:pt x="307" y="1447"/>
                          </a:lnTo>
                          <a:lnTo>
                            <a:pt x="359" y="1496"/>
                          </a:lnTo>
                          <a:lnTo>
                            <a:pt x="413" y="1544"/>
                          </a:lnTo>
                          <a:lnTo>
                            <a:pt x="472" y="1591"/>
                          </a:lnTo>
                          <a:lnTo>
                            <a:pt x="532" y="1636"/>
                          </a:lnTo>
                          <a:lnTo>
                            <a:pt x="595" y="1680"/>
                          </a:lnTo>
                          <a:lnTo>
                            <a:pt x="659" y="1723"/>
                          </a:lnTo>
                          <a:lnTo>
                            <a:pt x="726" y="1763"/>
                          </a:lnTo>
                          <a:lnTo>
                            <a:pt x="795" y="1802"/>
                          </a:lnTo>
                          <a:lnTo>
                            <a:pt x="867" y="1840"/>
                          </a:lnTo>
                          <a:lnTo>
                            <a:pt x="939" y="1875"/>
                          </a:lnTo>
                          <a:lnTo>
                            <a:pt x="1011" y="1908"/>
                          </a:lnTo>
                          <a:lnTo>
                            <a:pt x="1086" y="1939"/>
                          </a:lnTo>
                          <a:lnTo>
                            <a:pt x="1162" y="1968"/>
                          </a:lnTo>
                          <a:lnTo>
                            <a:pt x="1238" y="1994"/>
                          </a:lnTo>
                          <a:lnTo>
                            <a:pt x="1313" y="2018"/>
                          </a:lnTo>
                          <a:lnTo>
                            <a:pt x="1390" y="2039"/>
                          </a:lnTo>
                          <a:lnTo>
                            <a:pt x="1467" y="2059"/>
                          </a:lnTo>
                          <a:lnTo>
                            <a:pt x="1544" y="2074"/>
                          </a:lnTo>
                          <a:lnTo>
                            <a:pt x="1619" y="2088"/>
                          </a:lnTo>
                          <a:lnTo>
                            <a:pt x="1695" y="2098"/>
                          </a:lnTo>
                          <a:lnTo>
                            <a:pt x="1770" y="2106"/>
                          </a:lnTo>
                          <a:lnTo>
                            <a:pt x="1843" y="2110"/>
                          </a:lnTo>
                          <a:lnTo>
                            <a:pt x="1916" y="2111"/>
                          </a:lnTo>
                          <a:lnTo>
                            <a:pt x="1987" y="2109"/>
                          </a:lnTo>
                          <a:lnTo>
                            <a:pt x="2057" y="2102"/>
                          </a:lnTo>
                          <a:lnTo>
                            <a:pt x="2125" y="2094"/>
                          </a:lnTo>
                          <a:lnTo>
                            <a:pt x="2191" y="2080"/>
                          </a:lnTo>
                          <a:lnTo>
                            <a:pt x="2255" y="2064"/>
                          </a:lnTo>
                          <a:lnTo>
                            <a:pt x="2316" y="2044"/>
                          </a:lnTo>
                          <a:lnTo>
                            <a:pt x="2374" y="2020"/>
                          </a:lnTo>
                          <a:lnTo>
                            <a:pt x="2430" y="1992"/>
                          </a:lnTo>
                          <a:lnTo>
                            <a:pt x="2484" y="1960"/>
                          </a:lnTo>
                          <a:lnTo>
                            <a:pt x="2516" y="1937"/>
                          </a:lnTo>
                          <a:lnTo>
                            <a:pt x="2547" y="1913"/>
                          </a:lnTo>
                          <a:lnTo>
                            <a:pt x="2575" y="1888"/>
                          </a:lnTo>
                          <a:lnTo>
                            <a:pt x="2601" y="1862"/>
                          </a:lnTo>
                          <a:lnTo>
                            <a:pt x="2626" y="1833"/>
                          </a:lnTo>
                          <a:lnTo>
                            <a:pt x="2649" y="1805"/>
                          </a:lnTo>
                          <a:lnTo>
                            <a:pt x="2669" y="1774"/>
                          </a:lnTo>
                          <a:lnTo>
                            <a:pt x="2688" y="1742"/>
                          </a:lnTo>
                          <a:lnTo>
                            <a:pt x="2705" y="1709"/>
                          </a:lnTo>
                          <a:lnTo>
                            <a:pt x="2719" y="1676"/>
                          </a:lnTo>
                          <a:lnTo>
                            <a:pt x="2732" y="1640"/>
                          </a:lnTo>
                          <a:lnTo>
                            <a:pt x="2743" y="1604"/>
                          </a:lnTo>
                          <a:lnTo>
                            <a:pt x="2752" y="1567"/>
                          </a:lnTo>
                          <a:lnTo>
                            <a:pt x="2758" y="1530"/>
                          </a:lnTo>
                          <a:lnTo>
                            <a:pt x="2763" y="1491"/>
                          </a:lnTo>
                          <a:lnTo>
                            <a:pt x="2766" y="1450"/>
                          </a:lnTo>
                          <a:lnTo>
                            <a:pt x="2766" y="1416"/>
                          </a:lnTo>
                          <a:lnTo>
                            <a:pt x="2765" y="1381"/>
                          </a:lnTo>
                          <a:lnTo>
                            <a:pt x="2763" y="1346"/>
                          </a:lnTo>
                          <a:lnTo>
                            <a:pt x="2758" y="1310"/>
                          </a:lnTo>
                          <a:lnTo>
                            <a:pt x="2753" y="1274"/>
                          </a:lnTo>
                          <a:lnTo>
                            <a:pt x="2746" y="1238"/>
                          </a:lnTo>
                          <a:lnTo>
                            <a:pt x="2739" y="1202"/>
                          </a:lnTo>
                          <a:lnTo>
                            <a:pt x="2729" y="1165"/>
                          </a:lnTo>
                          <a:lnTo>
                            <a:pt x="2718" y="1128"/>
                          </a:lnTo>
                          <a:lnTo>
                            <a:pt x="2706" y="1092"/>
                          </a:lnTo>
                          <a:lnTo>
                            <a:pt x="2691" y="1055"/>
                          </a:lnTo>
                          <a:lnTo>
                            <a:pt x="2677" y="1018"/>
                          </a:lnTo>
                          <a:lnTo>
                            <a:pt x="2661" y="982"/>
                          </a:lnTo>
                          <a:lnTo>
                            <a:pt x="2643" y="944"/>
                          </a:lnTo>
                          <a:lnTo>
                            <a:pt x="2624" y="908"/>
                          </a:lnTo>
                          <a:lnTo>
                            <a:pt x="2605" y="871"/>
                          </a:lnTo>
                          <a:lnTo>
                            <a:pt x="2584" y="835"/>
                          </a:lnTo>
                          <a:lnTo>
                            <a:pt x="2562" y="799"/>
                          </a:lnTo>
                          <a:lnTo>
                            <a:pt x="2539" y="764"/>
                          </a:lnTo>
                          <a:lnTo>
                            <a:pt x="2515" y="728"/>
                          </a:lnTo>
                          <a:lnTo>
                            <a:pt x="2489" y="693"/>
                          </a:lnTo>
                          <a:lnTo>
                            <a:pt x="2463" y="659"/>
                          </a:lnTo>
                          <a:lnTo>
                            <a:pt x="2436" y="624"/>
                          </a:lnTo>
                          <a:lnTo>
                            <a:pt x="2407" y="590"/>
                          </a:lnTo>
                          <a:lnTo>
                            <a:pt x="2378" y="557"/>
                          </a:lnTo>
                          <a:lnTo>
                            <a:pt x="2348" y="524"/>
                          </a:lnTo>
                          <a:lnTo>
                            <a:pt x="2316" y="492"/>
                          </a:lnTo>
                          <a:lnTo>
                            <a:pt x="2284" y="461"/>
                          </a:lnTo>
                          <a:lnTo>
                            <a:pt x="2251" y="430"/>
                          </a:lnTo>
                          <a:lnTo>
                            <a:pt x="2217" y="400"/>
                          </a:lnTo>
                          <a:lnTo>
                            <a:pt x="2182" y="371"/>
                          </a:lnTo>
                          <a:lnTo>
                            <a:pt x="2147" y="342"/>
                          </a:lnTo>
                          <a:lnTo>
                            <a:pt x="2105" y="312"/>
                          </a:lnTo>
                          <a:lnTo>
                            <a:pt x="2064" y="282"/>
                          </a:lnTo>
                          <a:lnTo>
                            <a:pt x="2022" y="254"/>
                          </a:lnTo>
                          <a:lnTo>
                            <a:pt x="1978" y="228"/>
                          </a:lnTo>
                          <a:lnTo>
                            <a:pt x="1935" y="202"/>
                          </a:lnTo>
                          <a:lnTo>
                            <a:pt x="1890" y="178"/>
                          </a:lnTo>
                          <a:lnTo>
                            <a:pt x="1846" y="155"/>
                          </a:lnTo>
                          <a:lnTo>
                            <a:pt x="1801" y="134"/>
                          </a:lnTo>
                          <a:lnTo>
                            <a:pt x="1755" y="116"/>
                          </a:lnTo>
                          <a:lnTo>
                            <a:pt x="1709" y="97"/>
                          </a:lnTo>
                          <a:lnTo>
                            <a:pt x="1663" y="81"/>
                          </a:lnTo>
                          <a:lnTo>
                            <a:pt x="1616" y="67"/>
                          </a:lnTo>
                          <a:lnTo>
                            <a:pt x="1570" y="52"/>
                          </a:lnTo>
                          <a:lnTo>
                            <a:pt x="1523" y="40"/>
                          </a:lnTo>
                          <a:lnTo>
                            <a:pt x="1475" y="31"/>
                          </a:lnTo>
                          <a:lnTo>
                            <a:pt x="1427" y="21"/>
                          </a:lnTo>
                          <a:lnTo>
                            <a:pt x="1379" y="14"/>
                          </a:lnTo>
                          <a:lnTo>
                            <a:pt x="1331" y="8"/>
                          </a:lnTo>
                          <a:lnTo>
                            <a:pt x="1284" y="3"/>
                          </a:lnTo>
                          <a:lnTo>
                            <a:pt x="1235" y="1"/>
                          </a:lnTo>
                          <a:lnTo>
                            <a:pt x="1187" y="0"/>
                          </a:lnTo>
                          <a:lnTo>
                            <a:pt x="1139" y="0"/>
                          </a:lnTo>
                          <a:lnTo>
                            <a:pt x="1090" y="1"/>
                          </a:lnTo>
                          <a:lnTo>
                            <a:pt x="1042" y="4"/>
                          </a:lnTo>
                          <a:lnTo>
                            <a:pt x="994" y="10"/>
                          </a:lnTo>
                          <a:lnTo>
                            <a:pt x="946" y="16"/>
                          </a:lnTo>
                          <a:lnTo>
                            <a:pt x="898" y="24"/>
                          </a:lnTo>
                          <a:lnTo>
                            <a:pt x="850" y="34"/>
                          </a:lnTo>
                          <a:lnTo>
                            <a:pt x="803" y="45"/>
                          </a:lnTo>
                          <a:lnTo>
                            <a:pt x="756" y="58"/>
                          </a:lnTo>
                          <a:lnTo>
                            <a:pt x="709" y="72"/>
                          </a:lnTo>
                          <a:lnTo>
                            <a:pt x="663" y="87"/>
                          </a:lnTo>
                          <a:lnTo>
                            <a:pt x="655" y="91"/>
                          </a:lnTo>
                          <a:lnTo>
                            <a:pt x="647" y="95"/>
                          </a:lnTo>
                          <a:lnTo>
                            <a:pt x="641" y="99"/>
                          </a:lnTo>
                          <a:lnTo>
                            <a:pt x="634" y="105"/>
                          </a:lnTo>
                          <a:lnTo>
                            <a:pt x="629" y="110"/>
                          </a:lnTo>
                          <a:lnTo>
                            <a:pt x="623" y="117"/>
                          </a:lnTo>
                          <a:lnTo>
                            <a:pt x="619" y="124"/>
                          </a:lnTo>
                          <a:lnTo>
                            <a:pt x="615" y="131"/>
                          </a:lnTo>
                          <a:lnTo>
                            <a:pt x="612" y="139"/>
                          </a:lnTo>
                          <a:lnTo>
                            <a:pt x="610" y="145"/>
                          </a:lnTo>
                          <a:lnTo>
                            <a:pt x="609" y="154"/>
                          </a:lnTo>
                          <a:lnTo>
                            <a:pt x="608" y="162"/>
                          </a:lnTo>
                          <a:lnTo>
                            <a:pt x="608" y="171"/>
                          </a:lnTo>
                          <a:lnTo>
                            <a:pt x="609" y="178"/>
                          </a:lnTo>
                          <a:lnTo>
                            <a:pt x="610" y="187"/>
                          </a:lnTo>
                          <a:lnTo>
                            <a:pt x="612" y="195"/>
                          </a:lnTo>
                          <a:lnTo>
                            <a:pt x="615" y="202"/>
                          </a:lnTo>
                          <a:lnTo>
                            <a:pt x="620" y="210"/>
                          </a:lnTo>
                          <a:lnTo>
                            <a:pt x="624" y="217"/>
                          </a:lnTo>
                          <a:lnTo>
                            <a:pt x="630" y="223"/>
                          </a:lnTo>
                          <a:lnTo>
                            <a:pt x="635" y="229"/>
                          </a:lnTo>
                          <a:lnTo>
                            <a:pt x="642" y="234"/>
                          </a:lnTo>
                          <a:lnTo>
                            <a:pt x="648" y="238"/>
                          </a:lnTo>
                          <a:lnTo>
                            <a:pt x="656" y="242"/>
                          </a:lnTo>
                          <a:lnTo>
                            <a:pt x="663" y="245"/>
                          </a:lnTo>
                          <a:lnTo>
                            <a:pt x="671" y="247"/>
                          </a:lnTo>
                          <a:lnTo>
                            <a:pt x="679" y="249"/>
                          </a:lnTo>
                          <a:lnTo>
                            <a:pt x="687" y="249"/>
                          </a:lnTo>
                          <a:lnTo>
                            <a:pt x="695" y="249"/>
                          </a:lnTo>
                          <a:lnTo>
                            <a:pt x="703" y="249"/>
                          </a:lnTo>
                          <a:lnTo>
                            <a:pt x="712" y="247"/>
                          </a:lnTo>
                          <a:lnTo>
                            <a:pt x="720" y="245"/>
                          </a:lnTo>
                          <a:lnTo>
                            <a:pt x="761" y="231"/>
                          </a:lnTo>
                          <a:lnTo>
                            <a:pt x="803" y="218"/>
                          </a:lnTo>
                          <a:lnTo>
                            <a:pt x="845" y="207"/>
                          </a:lnTo>
                          <a:lnTo>
                            <a:pt x="887" y="197"/>
                          </a:lnTo>
                          <a:lnTo>
                            <a:pt x="929" y="188"/>
                          </a:lnTo>
                          <a:lnTo>
                            <a:pt x="972" y="182"/>
                          </a:lnTo>
                          <a:lnTo>
                            <a:pt x="1015" y="175"/>
                          </a:lnTo>
                          <a:lnTo>
                            <a:pt x="1058" y="171"/>
                          </a:lnTo>
                          <a:lnTo>
                            <a:pt x="1100" y="168"/>
                          </a:lnTo>
                          <a:lnTo>
                            <a:pt x="1143" y="166"/>
                          </a:lnTo>
                          <a:lnTo>
                            <a:pt x="1186" y="166"/>
                          </a:lnTo>
                          <a:lnTo>
                            <a:pt x="1230" y="167"/>
                          </a:lnTo>
                          <a:lnTo>
                            <a:pt x="1273" y="171"/>
                          </a:lnTo>
                          <a:lnTo>
                            <a:pt x="1315" y="174"/>
                          </a:lnTo>
                          <a:lnTo>
                            <a:pt x="1358" y="179"/>
                          </a:lnTo>
                          <a:lnTo>
                            <a:pt x="1401" y="186"/>
                          </a:lnTo>
                          <a:lnTo>
                            <a:pt x="1444" y="195"/>
                          </a:lnTo>
                          <a:lnTo>
                            <a:pt x="1485" y="203"/>
                          </a:lnTo>
                          <a:lnTo>
                            <a:pt x="1528" y="214"/>
                          </a:lnTo>
                          <a:lnTo>
                            <a:pt x="1570" y="226"/>
                          </a:lnTo>
                          <a:lnTo>
                            <a:pt x="1612" y="241"/>
                          </a:lnTo>
                          <a:lnTo>
                            <a:pt x="1653" y="255"/>
                          </a:lnTo>
                          <a:lnTo>
                            <a:pt x="1694" y="271"/>
                          </a:lnTo>
                          <a:lnTo>
                            <a:pt x="1735" y="289"/>
                          </a:lnTo>
                          <a:lnTo>
                            <a:pt x="1775" y="307"/>
                          </a:lnTo>
                          <a:lnTo>
                            <a:pt x="1815" y="327"/>
                          </a:lnTo>
                          <a:lnTo>
                            <a:pt x="1854" y="348"/>
                          </a:lnTo>
                          <a:lnTo>
                            <a:pt x="1894" y="371"/>
                          </a:lnTo>
                          <a:lnTo>
                            <a:pt x="1932" y="395"/>
                          </a:lnTo>
                          <a:lnTo>
                            <a:pt x="1969" y="420"/>
                          </a:lnTo>
                          <a:lnTo>
                            <a:pt x="2007" y="446"/>
                          </a:lnTo>
                          <a:lnTo>
                            <a:pt x="2044" y="474"/>
                          </a:lnTo>
                          <a:lnTo>
                            <a:pt x="2076" y="500"/>
                          </a:lnTo>
                          <a:lnTo>
                            <a:pt x="2107" y="525"/>
                          </a:lnTo>
                          <a:lnTo>
                            <a:pt x="2137" y="553"/>
                          </a:lnTo>
                          <a:lnTo>
                            <a:pt x="2167" y="580"/>
                          </a:lnTo>
                          <a:lnTo>
                            <a:pt x="2195" y="607"/>
                          </a:lnTo>
                          <a:lnTo>
                            <a:pt x="2224" y="636"/>
                          </a:lnTo>
                          <a:lnTo>
                            <a:pt x="2250" y="665"/>
                          </a:lnTo>
                          <a:lnTo>
                            <a:pt x="2277" y="694"/>
                          </a:lnTo>
                          <a:lnTo>
                            <a:pt x="2302" y="724"/>
                          </a:lnTo>
                          <a:lnTo>
                            <a:pt x="2327" y="754"/>
                          </a:lnTo>
                          <a:lnTo>
                            <a:pt x="2350" y="785"/>
                          </a:lnTo>
                          <a:lnTo>
                            <a:pt x="2373" y="815"/>
                          </a:lnTo>
                          <a:lnTo>
                            <a:pt x="2395" y="847"/>
                          </a:lnTo>
                          <a:lnTo>
                            <a:pt x="2416" y="879"/>
                          </a:lnTo>
                          <a:lnTo>
                            <a:pt x="2436" y="910"/>
                          </a:lnTo>
                          <a:lnTo>
                            <a:pt x="2454" y="942"/>
                          </a:lnTo>
                          <a:lnTo>
                            <a:pt x="2472" y="974"/>
                          </a:lnTo>
                          <a:lnTo>
                            <a:pt x="2488" y="1006"/>
                          </a:lnTo>
                          <a:lnTo>
                            <a:pt x="2504" y="1037"/>
                          </a:lnTo>
                          <a:lnTo>
                            <a:pt x="2518" y="1070"/>
                          </a:lnTo>
                          <a:lnTo>
                            <a:pt x="2531" y="1102"/>
                          </a:lnTo>
                          <a:lnTo>
                            <a:pt x="2544" y="1134"/>
                          </a:lnTo>
                          <a:lnTo>
                            <a:pt x="2555" y="1165"/>
                          </a:lnTo>
                          <a:lnTo>
                            <a:pt x="2565" y="1198"/>
                          </a:lnTo>
                          <a:lnTo>
                            <a:pt x="2573" y="1230"/>
                          </a:lnTo>
                          <a:lnTo>
                            <a:pt x="2581" y="1261"/>
                          </a:lnTo>
                          <a:lnTo>
                            <a:pt x="2587" y="1292"/>
                          </a:lnTo>
                          <a:lnTo>
                            <a:pt x="2592" y="1323"/>
                          </a:lnTo>
                          <a:lnTo>
                            <a:pt x="2595" y="1354"/>
                          </a:lnTo>
                          <a:lnTo>
                            <a:pt x="2598" y="1384"/>
                          </a:lnTo>
                          <a:lnTo>
                            <a:pt x="2598" y="1414"/>
                          </a:lnTo>
                          <a:lnTo>
                            <a:pt x="2598" y="1443"/>
                          </a:lnTo>
                          <a:lnTo>
                            <a:pt x="2596" y="1474"/>
                          </a:lnTo>
                          <a:lnTo>
                            <a:pt x="2593" y="1504"/>
                          </a:lnTo>
                          <a:lnTo>
                            <a:pt x="2588" y="1532"/>
                          </a:lnTo>
                          <a:lnTo>
                            <a:pt x="2582" y="1559"/>
                          </a:lnTo>
                          <a:lnTo>
                            <a:pt x="2574" y="1586"/>
                          </a:lnTo>
                          <a:lnTo>
                            <a:pt x="2564" y="1612"/>
                          </a:lnTo>
                          <a:lnTo>
                            <a:pt x="2553" y="1637"/>
                          </a:lnTo>
                          <a:lnTo>
                            <a:pt x="2541" y="1661"/>
                          </a:lnTo>
                          <a:lnTo>
                            <a:pt x="2528" y="1684"/>
                          </a:lnTo>
                          <a:lnTo>
                            <a:pt x="2513" y="1706"/>
                          </a:lnTo>
                          <a:lnTo>
                            <a:pt x="2496" y="1728"/>
                          </a:lnTo>
                          <a:lnTo>
                            <a:pt x="2477" y="1748"/>
                          </a:lnTo>
                          <a:lnTo>
                            <a:pt x="2459" y="1767"/>
                          </a:lnTo>
                          <a:lnTo>
                            <a:pt x="2438" y="1786"/>
                          </a:lnTo>
                          <a:lnTo>
                            <a:pt x="2415" y="1804"/>
                          </a:lnTo>
                          <a:lnTo>
                            <a:pt x="2391" y="1821"/>
                          </a:lnTo>
                          <a:lnTo>
                            <a:pt x="2345" y="1848"/>
                          </a:lnTo>
                          <a:lnTo>
                            <a:pt x="2296" y="1873"/>
                          </a:lnTo>
                          <a:lnTo>
                            <a:pt x="2245" y="1893"/>
                          </a:lnTo>
                          <a:lnTo>
                            <a:pt x="2191" y="1910"/>
                          </a:lnTo>
                          <a:lnTo>
                            <a:pt x="2134" y="1923"/>
                          </a:lnTo>
                          <a:lnTo>
                            <a:pt x="2076" y="1934"/>
                          </a:lnTo>
                          <a:lnTo>
                            <a:pt x="2015" y="1940"/>
                          </a:lnTo>
                          <a:lnTo>
                            <a:pt x="1953" y="1945"/>
                          </a:lnTo>
                          <a:lnTo>
                            <a:pt x="1889" y="1946"/>
                          </a:lnTo>
                          <a:lnTo>
                            <a:pt x="1823" y="1944"/>
                          </a:lnTo>
                          <a:lnTo>
                            <a:pt x="1758" y="1938"/>
                          </a:lnTo>
                          <a:lnTo>
                            <a:pt x="1690" y="1931"/>
                          </a:lnTo>
                          <a:lnTo>
                            <a:pt x="1622" y="1921"/>
                          </a:lnTo>
                          <a:lnTo>
                            <a:pt x="1552" y="1908"/>
                          </a:lnTo>
                          <a:lnTo>
                            <a:pt x="1483" y="1892"/>
                          </a:lnTo>
                          <a:lnTo>
                            <a:pt x="1414" y="1874"/>
                          </a:lnTo>
                          <a:lnTo>
                            <a:pt x="1344" y="1854"/>
                          </a:lnTo>
                          <a:lnTo>
                            <a:pt x="1275" y="1831"/>
                          </a:lnTo>
                          <a:lnTo>
                            <a:pt x="1206" y="1807"/>
                          </a:lnTo>
                          <a:lnTo>
                            <a:pt x="1137" y="1779"/>
                          </a:lnTo>
                          <a:lnTo>
                            <a:pt x="1070" y="1751"/>
                          </a:lnTo>
                          <a:lnTo>
                            <a:pt x="1003" y="1720"/>
                          </a:lnTo>
                          <a:lnTo>
                            <a:pt x="936" y="1688"/>
                          </a:lnTo>
                          <a:lnTo>
                            <a:pt x="872" y="1654"/>
                          </a:lnTo>
                          <a:lnTo>
                            <a:pt x="808" y="1618"/>
                          </a:lnTo>
                          <a:lnTo>
                            <a:pt x="747" y="1580"/>
                          </a:lnTo>
                          <a:lnTo>
                            <a:pt x="688" y="1542"/>
                          </a:lnTo>
                          <a:lnTo>
                            <a:pt x="630" y="1501"/>
                          </a:lnTo>
                          <a:lnTo>
                            <a:pt x="575" y="1460"/>
                          </a:lnTo>
                          <a:lnTo>
                            <a:pt x="522" y="1417"/>
                          </a:lnTo>
                          <a:lnTo>
                            <a:pt x="472" y="1373"/>
                          </a:lnTo>
                          <a:lnTo>
                            <a:pt x="424" y="1329"/>
                          </a:lnTo>
                          <a:lnTo>
                            <a:pt x="390" y="1294"/>
                          </a:lnTo>
                          <a:lnTo>
                            <a:pt x="359" y="1259"/>
                          </a:lnTo>
                          <a:lnTo>
                            <a:pt x="329" y="1223"/>
                          </a:lnTo>
                          <a:lnTo>
                            <a:pt x="302" y="1187"/>
                          </a:lnTo>
                          <a:lnTo>
                            <a:pt x="277" y="1152"/>
                          </a:lnTo>
                          <a:lnTo>
                            <a:pt x="255" y="1117"/>
                          </a:lnTo>
                          <a:lnTo>
                            <a:pt x="236" y="1082"/>
                          </a:lnTo>
                          <a:lnTo>
                            <a:pt x="218" y="1048"/>
                          </a:lnTo>
                          <a:lnTo>
                            <a:pt x="204" y="1013"/>
                          </a:lnTo>
                          <a:lnTo>
                            <a:pt x="191" y="978"/>
                          </a:lnTo>
                          <a:lnTo>
                            <a:pt x="181" y="944"/>
                          </a:lnTo>
                          <a:lnTo>
                            <a:pt x="174" y="910"/>
                          </a:lnTo>
                          <a:lnTo>
                            <a:pt x="171" y="893"/>
                          </a:lnTo>
                          <a:lnTo>
                            <a:pt x="169" y="877"/>
                          </a:lnTo>
                          <a:lnTo>
                            <a:pt x="168" y="860"/>
                          </a:lnTo>
                          <a:lnTo>
                            <a:pt x="167" y="843"/>
                          </a:lnTo>
                          <a:lnTo>
                            <a:pt x="167" y="826"/>
                          </a:lnTo>
                          <a:lnTo>
                            <a:pt x="168" y="810"/>
                          </a:lnTo>
                          <a:lnTo>
                            <a:pt x="169" y="793"/>
                          </a:lnTo>
                          <a:lnTo>
                            <a:pt x="171" y="777"/>
                          </a:lnTo>
                          <a:lnTo>
                            <a:pt x="173" y="757"/>
                          </a:lnTo>
                          <a:lnTo>
                            <a:pt x="178" y="738"/>
                          </a:lnTo>
                          <a:lnTo>
                            <a:pt x="182" y="719"/>
                          </a:lnTo>
                          <a:lnTo>
                            <a:pt x="187" y="700"/>
                          </a:lnTo>
                          <a:lnTo>
                            <a:pt x="193" y="683"/>
                          </a:lnTo>
                          <a:lnTo>
                            <a:pt x="201" y="665"/>
                          </a:lnTo>
                          <a:lnTo>
                            <a:pt x="208" y="648"/>
                          </a:lnTo>
                          <a:lnTo>
                            <a:pt x="216" y="630"/>
                          </a:lnTo>
                          <a:lnTo>
                            <a:pt x="225" y="614"/>
                          </a:lnTo>
                          <a:lnTo>
                            <a:pt x="235" y="597"/>
                          </a:lnTo>
                          <a:lnTo>
                            <a:pt x="244" y="582"/>
                          </a:lnTo>
                          <a:lnTo>
                            <a:pt x="254" y="567"/>
                          </a:lnTo>
                          <a:lnTo>
                            <a:pt x="276" y="537"/>
                          </a:lnTo>
                          <a:lnTo>
                            <a:pt x="300" y="509"/>
                          </a:lnTo>
                          <a:lnTo>
                            <a:pt x="326" y="483"/>
                          </a:lnTo>
                          <a:lnTo>
                            <a:pt x="352" y="457"/>
                          </a:lnTo>
                          <a:lnTo>
                            <a:pt x="379" y="434"/>
                          </a:lnTo>
                          <a:lnTo>
                            <a:pt x="407" y="412"/>
                          </a:lnTo>
                          <a:lnTo>
                            <a:pt x="435" y="392"/>
                          </a:lnTo>
                          <a:lnTo>
                            <a:pt x="463" y="372"/>
                          </a:lnTo>
                          <a:lnTo>
                            <a:pt x="491" y="354"/>
                          </a:lnTo>
                          <a:lnTo>
                            <a:pt x="518" y="338"/>
                          </a:lnTo>
                          <a:lnTo>
                            <a:pt x="525" y="334"/>
                          </a:lnTo>
                          <a:lnTo>
                            <a:pt x="532" y="328"/>
                          </a:lnTo>
                          <a:lnTo>
                            <a:pt x="537" y="323"/>
                          </a:lnTo>
                          <a:lnTo>
                            <a:pt x="543" y="316"/>
                          </a:lnTo>
                          <a:lnTo>
                            <a:pt x="547" y="310"/>
                          </a:lnTo>
                          <a:lnTo>
                            <a:pt x="552" y="303"/>
                          </a:lnTo>
                          <a:lnTo>
                            <a:pt x="555" y="295"/>
                          </a:lnTo>
                          <a:lnTo>
                            <a:pt x="557" y="288"/>
                          </a:lnTo>
                          <a:lnTo>
                            <a:pt x="558" y="280"/>
                          </a:lnTo>
                          <a:lnTo>
                            <a:pt x="559" y="271"/>
                          </a:lnTo>
                          <a:lnTo>
                            <a:pt x="559" y="264"/>
                          </a:lnTo>
                          <a:lnTo>
                            <a:pt x="559" y="256"/>
                          </a:lnTo>
                          <a:lnTo>
                            <a:pt x="558" y="247"/>
                          </a:lnTo>
                          <a:lnTo>
                            <a:pt x="556" y="240"/>
                          </a:lnTo>
                          <a:lnTo>
                            <a:pt x="553" y="232"/>
                          </a:lnTo>
                          <a:lnTo>
                            <a:pt x="548" y="224"/>
                          </a:lnTo>
                          <a:lnTo>
                            <a:pt x="544" y="217"/>
                          </a:lnTo>
                          <a:lnTo>
                            <a:pt x="539" y="210"/>
                          </a:lnTo>
                          <a:lnTo>
                            <a:pt x="533" y="205"/>
                          </a:lnTo>
                          <a:lnTo>
                            <a:pt x="526" y="199"/>
                          </a:lnTo>
                          <a:lnTo>
                            <a:pt x="520" y="195"/>
                          </a:lnTo>
                          <a:lnTo>
                            <a:pt x="512" y="191"/>
                          </a:lnTo>
                          <a:lnTo>
                            <a:pt x="506" y="188"/>
                          </a:lnTo>
                          <a:lnTo>
                            <a:pt x="498" y="185"/>
                          </a:lnTo>
                          <a:lnTo>
                            <a:pt x="490" y="184"/>
                          </a:lnTo>
                          <a:lnTo>
                            <a:pt x="481" y="183"/>
                          </a:lnTo>
                          <a:lnTo>
                            <a:pt x="474" y="183"/>
                          </a:lnTo>
                          <a:lnTo>
                            <a:pt x="466" y="183"/>
                          </a:lnTo>
                          <a:lnTo>
                            <a:pt x="457" y="185"/>
                          </a:lnTo>
                          <a:lnTo>
                            <a:pt x="450" y="187"/>
                          </a:lnTo>
                          <a:lnTo>
                            <a:pt x="442" y="190"/>
                          </a:lnTo>
                          <a:lnTo>
                            <a:pt x="434" y="194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87" name="Freeform 751"/>
                    <p:cNvSpPr>
                      <a:spLocks/>
                    </p:cNvSpPr>
                    <p:nvPr/>
                  </p:nvSpPr>
                  <p:spPr bwMode="auto">
                    <a:xfrm flipH="1">
                      <a:off x="3781" y="3890"/>
                      <a:ext cx="257" cy="171"/>
                    </a:xfrm>
                    <a:custGeom>
                      <a:avLst/>
                      <a:gdLst>
                        <a:gd name="T0" fmla="*/ 1467 w 1529"/>
                        <a:gd name="T1" fmla="*/ 231 h 986"/>
                        <a:gd name="T2" fmla="*/ 1368 w 1529"/>
                        <a:gd name="T3" fmla="*/ 154 h 986"/>
                        <a:gd name="T4" fmla="*/ 1215 w 1529"/>
                        <a:gd name="T5" fmla="*/ 48 h 986"/>
                        <a:gd name="T6" fmla="*/ 1153 w 1529"/>
                        <a:gd name="T7" fmla="*/ 9 h 986"/>
                        <a:gd name="T8" fmla="*/ 1130 w 1529"/>
                        <a:gd name="T9" fmla="*/ 1 h 986"/>
                        <a:gd name="T10" fmla="*/ 1106 w 1529"/>
                        <a:gd name="T11" fmla="*/ 0 h 986"/>
                        <a:gd name="T12" fmla="*/ 1082 w 1529"/>
                        <a:gd name="T13" fmla="*/ 7 h 986"/>
                        <a:gd name="T14" fmla="*/ 1061 w 1529"/>
                        <a:gd name="T15" fmla="*/ 19 h 986"/>
                        <a:gd name="T16" fmla="*/ 1045 w 1529"/>
                        <a:gd name="T17" fmla="*/ 37 h 986"/>
                        <a:gd name="T18" fmla="*/ 1035 w 1529"/>
                        <a:gd name="T19" fmla="*/ 60 h 986"/>
                        <a:gd name="T20" fmla="*/ 1032 w 1529"/>
                        <a:gd name="T21" fmla="*/ 84 h 986"/>
                        <a:gd name="T22" fmla="*/ 1035 w 1529"/>
                        <a:gd name="T23" fmla="*/ 108 h 986"/>
                        <a:gd name="T24" fmla="*/ 1046 w 1529"/>
                        <a:gd name="T25" fmla="*/ 130 h 986"/>
                        <a:gd name="T26" fmla="*/ 1062 w 1529"/>
                        <a:gd name="T27" fmla="*/ 148 h 986"/>
                        <a:gd name="T28" fmla="*/ 1109 w 1529"/>
                        <a:gd name="T29" fmla="*/ 180 h 986"/>
                        <a:gd name="T30" fmla="*/ 1190 w 1529"/>
                        <a:gd name="T31" fmla="*/ 234 h 986"/>
                        <a:gd name="T32" fmla="*/ 1277 w 1529"/>
                        <a:gd name="T33" fmla="*/ 296 h 986"/>
                        <a:gd name="T34" fmla="*/ 1134 w 1529"/>
                        <a:gd name="T35" fmla="*/ 367 h 986"/>
                        <a:gd name="T36" fmla="*/ 973 w 1529"/>
                        <a:gd name="T37" fmla="*/ 456 h 986"/>
                        <a:gd name="T38" fmla="*/ 809 w 1529"/>
                        <a:gd name="T39" fmla="*/ 559 h 986"/>
                        <a:gd name="T40" fmla="*/ 652 w 1529"/>
                        <a:gd name="T41" fmla="*/ 665 h 986"/>
                        <a:gd name="T42" fmla="*/ 517 w 1529"/>
                        <a:gd name="T43" fmla="*/ 769 h 986"/>
                        <a:gd name="T44" fmla="*/ 409 w 1529"/>
                        <a:gd name="T45" fmla="*/ 761 h 986"/>
                        <a:gd name="T46" fmla="*/ 277 w 1529"/>
                        <a:gd name="T47" fmla="*/ 672 h 986"/>
                        <a:gd name="T48" fmla="*/ 134 w 1529"/>
                        <a:gd name="T49" fmla="*/ 571 h 986"/>
                        <a:gd name="T50" fmla="*/ 111 w 1529"/>
                        <a:gd name="T51" fmla="*/ 559 h 986"/>
                        <a:gd name="T52" fmla="*/ 87 w 1529"/>
                        <a:gd name="T53" fmla="*/ 556 h 986"/>
                        <a:gd name="T54" fmla="*/ 64 w 1529"/>
                        <a:gd name="T55" fmla="*/ 558 h 986"/>
                        <a:gd name="T56" fmla="*/ 41 w 1529"/>
                        <a:gd name="T57" fmla="*/ 567 h 986"/>
                        <a:gd name="T58" fmla="*/ 22 w 1529"/>
                        <a:gd name="T59" fmla="*/ 583 h 986"/>
                        <a:gd name="T60" fmla="*/ 8 w 1529"/>
                        <a:gd name="T61" fmla="*/ 604 h 986"/>
                        <a:gd name="T62" fmla="*/ 1 w 1529"/>
                        <a:gd name="T63" fmla="*/ 628 h 986"/>
                        <a:gd name="T64" fmla="*/ 1 w 1529"/>
                        <a:gd name="T65" fmla="*/ 652 h 986"/>
                        <a:gd name="T66" fmla="*/ 9 w 1529"/>
                        <a:gd name="T67" fmla="*/ 675 h 986"/>
                        <a:gd name="T68" fmla="*/ 22 w 1529"/>
                        <a:gd name="T69" fmla="*/ 695 h 986"/>
                        <a:gd name="T70" fmla="*/ 73 w 1529"/>
                        <a:gd name="T71" fmla="*/ 733 h 986"/>
                        <a:gd name="T72" fmla="*/ 248 w 1529"/>
                        <a:gd name="T73" fmla="*/ 855 h 986"/>
                        <a:gd name="T74" fmla="*/ 402 w 1529"/>
                        <a:gd name="T75" fmla="*/ 951 h 986"/>
                        <a:gd name="T76" fmla="*/ 468 w 1529"/>
                        <a:gd name="T77" fmla="*/ 982 h 986"/>
                        <a:gd name="T78" fmla="*/ 502 w 1529"/>
                        <a:gd name="T79" fmla="*/ 986 h 986"/>
                        <a:gd name="T80" fmla="*/ 534 w 1529"/>
                        <a:gd name="T81" fmla="*/ 975 h 986"/>
                        <a:gd name="T82" fmla="*/ 573 w 1529"/>
                        <a:gd name="T83" fmla="*/ 942 h 986"/>
                        <a:gd name="T84" fmla="*/ 644 w 1529"/>
                        <a:gd name="T85" fmla="*/ 881 h 986"/>
                        <a:gd name="T86" fmla="*/ 825 w 1529"/>
                        <a:gd name="T87" fmla="*/ 749 h 986"/>
                        <a:gd name="T88" fmla="*/ 1032 w 1529"/>
                        <a:gd name="T89" fmla="*/ 617 h 986"/>
                        <a:gd name="T90" fmla="*/ 1230 w 1529"/>
                        <a:gd name="T91" fmla="*/ 505 h 986"/>
                        <a:gd name="T92" fmla="*/ 1390 w 1529"/>
                        <a:gd name="T93" fmla="*/ 428 h 986"/>
                        <a:gd name="T94" fmla="*/ 1446 w 1529"/>
                        <a:gd name="T95" fmla="*/ 407 h 986"/>
                        <a:gd name="T96" fmla="*/ 1482 w 1529"/>
                        <a:gd name="T97" fmla="*/ 396 h 986"/>
                        <a:gd name="T98" fmla="*/ 1509 w 1529"/>
                        <a:gd name="T99" fmla="*/ 377 h 986"/>
                        <a:gd name="T100" fmla="*/ 1524 w 1529"/>
                        <a:gd name="T101" fmla="*/ 346 h 986"/>
                        <a:gd name="T102" fmla="*/ 1527 w 1529"/>
                        <a:gd name="T103" fmla="*/ 313 h 986"/>
                        <a:gd name="T104" fmla="*/ 1518 w 1529"/>
                        <a:gd name="T105" fmla="*/ 281 h 9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529" h="986">
                          <a:moveTo>
                            <a:pt x="1503" y="263"/>
                          </a:moveTo>
                          <a:lnTo>
                            <a:pt x="1487" y="247"/>
                          </a:lnTo>
                          <a:lnTo>
                            <a:pt x="1467" y="231"/>
                          </a:lnTo>
                          <a:lnTo>
                            <a:pt x="1445" y="212"/>
                          </a:lnTo>
                          <a:lnTo>
                            <a:pt x="1421" y="194"/>
                          </a:lnTo>
                          <a:lnTo>
                            <a:pt x="1368" y="154"/>
                          </a:lnTo>
                          <a:lnTo>
                            <a:pt x="1314" y="115"/>
                          </a:lnTo>
                          <a:lnTo>
                            <a:pt x="1261" y="80"/>
                          </a:lnTo>
                          <a:lnTo>
                            <a:pt x="1215" y="48"/>
                          </a:lnTo>
                          <a:lnTo>
                            <a:pt x="1180" y="25"/>
                          </a:lnTo>
                          <a:lnTo>
                            <a:pt x="1161" y="13"/>
                          </a:lnTo>
                          <a:lnTo>
                            <a:pt x="1153" y="9"/>
                          </a:lnTo>
                          <a:lnTo>
                            <a:pt x="1146" y="6"/>
                          </a:lnTo>
                          <a:lnTo>
                            <a:pt x="1138" y="2"/>
                          </a:lnTo>
                          <a:lnTo>
                            <a:pt x="1130" y="1"/>
                          </a:lnTo>
                          <a:lnTo>
                            <a:pt x="1121" y="0"/>
                          </a:lnTo>
                          <a:lnTo>
                            <a:pt x="1114" y="0"/>
                          </a:lnTo>
                          <a:lnTo>
                            <a:pt x="1106" y="0"/>
                          </a:lnTo>
                          <a:lnTo>
                            <a:pt x="1097" y="1"/>
                          </a:lnTo>
                          <a:lnTo>
                            <a:pt x="1090" y="3"/>
                          </a:lnTo>
                          <a:lnTo>
                            <a:pt x="1082" y="7"/>
                          </a:lnTo>
                          <a:lnTo>
                            <a:pt x="1075" y="10"/>
                          </a:lnTo>
                          <a:lnTo>
                            <a:pt x="1068" y="14"/>
                          </a:lnTo>
                          <a:lnTo>
                            <a:pt x="1061" y="19"/>
                          </a:lnTo>
                          <a:lnTo>
                            <a:pt x="1056" y="24"/>
                          </a:lnTo>
                          <a:lnTo>
                            <a:pt x="1050" y="31"/>
                          </a:lnTo>
                          <a:lnTo>
                            <a:pt x="1045" y="37"/>
                          </a:lnTo>
                          <a:lnTo>
                            <a:pt x="1040" y="45"/>
                          </a:lnTo>
                          <a:lnTo>
                            <a:pt x="1037" y="53"/>
                          </a:lnTo>
                          <a:lnTo>
                            <a:pt x="1035" y="60"/>
                          </a:lnTo>
                          <a:lnTo>
                            <a:pt x="1033" y="69"/>
                          </a:lnTo>
                          <a:lnTo>
                            <a:pt x="1032" y="77"/>
                          </a:lnTo>
                          <a:lnTo>
                            <a:pt x="1032" y="84"/>
                          </a:lnTo>
                          <a:lnTo>
                            <a:pt x="1032" y="93"/>
                          </a:lnTo>
                          <a:lnTo>
                            <a:pt x="1034" y="101"/>
                          </a:lnTo>
                          <a:lnTo>
                            <a:pt x="1035" y="108"/>
                          </a:lnTo>
                          <a:lnTo>
                            <a:pt x="1038" y="116"/>
                          </a:lnTo>
                          <a:lnTo>
                            <a:pt x="1041" y="123"/>
                          </a:lnTo>
                          <a:lnTo>
                            <a:pt x="1046" y="130"/>
                          </a:lnTo>
                          <a:lnTo>
                            <a:pt x="1050" y="137"/>
                          </a:lnTo>
                          <a:lnTo>
                            <a:pt x="1057" y="142"/>
                          </a:lnTo>
                          <a:lnTo>
                            <a:pt x="1062" y="148"/>
                          </a:lnTo>
                          <a:lnTo>
                            <a:pt x="1070" y="153"/>
                          </a:lnTo>
                          <a:lnTo>
                            <a:pt x="1087" y="165"/>
                          </a:lnTo>
                          <a:lnTo>
                            <a:pt x="1109" y="180"/>
                          </a:lnTo>
                          <a:lnTo>
                            <a:pt x="1135" y="196"/>
                          </a:lnTo>
                          <a:lnTo>
                            <a:pt x="1161" y="215"/>
                          </a:lnTo>
                          <a:lnTo>
                            <a:pt x="1190" y="234"/>
                          </a:lnTo>
                          <a:lnTo>
                            <a:pt x="1219" y="254"/>
                          </a:lnTo>
                          <a:lnTo>
                            <a:pt x="1249" y="275"/>
                          </a:lnTo>
                          <a:lnTo>
                            <a:pt x="1277" y="296"/>
                          </a:lnTo>
                          <a:lnTo>
                            <a:pt x="1232" y="316"/>
                          </a:lnTo>
                          <a:lnTo>
                            <a:pt x="1184" y="340"/>
                          </a:lnTo>
                          <a:lnTo>
                            <a:pt x="1134" y="367"/>
                          </a:lnTo>
                          <a:lnTo>
                            <a:pt x="1082" y="395"/>
                          </a:lnTo>
                          <a:lnTo>
                            <a:pt x="1028" y="425"/>
                          </a:lnTo>
                          <a:lnTo>
                            <a:pt x="973" y="456"/>
                          </a:lnTo>
                          <a:lnTo>
                            <a:pt x="919" y="490"/>
                          </a:lnTo>
                          <a:lnTo>
                            <a:pt x="864" y="524"/>
                          </a:lnTo>
                          <a:lnTo>
                            <a:pt x="809" y="559"/>
                          </a:lnTo>
                          <a:lnTo>
                            <a:pt x="755" y="594"/>
                          </a:lnTo>
                          <a:lnTo>
                            <a:pt x="702" y="629"/>
                          </a:lnTo>
                          <a:lnTo>
                            <a:pt x="652" y="665"/>
                          </a:lnTo>
                          <a:lnTo>
                            <a:pt x="604" y="701"/>
                          </a:lnTo>
                          <a:lnTo>
                            <a:pt x="559" y="736"/>
                          </a:lnTo>
                          <a:lnTo>
                            <a:pt x="517" y="769"/>
                          </a:lnTo>
                          <a:lnTo>
                            <a:pt x="479" y="802"/>
                          </a:lnTo>
                          <a:lnTo>
                            <a:pt x="447" y="784"/>
                          </a:lnTo>
                          <a:lnTo>
                            <a:pt x="409" y="761"/>
                          </a:lnTo>
                          <a:lnTo>
                            <a:pt x="369" y="734"/>
                          </a:lnTo>
                          <a:lnTo>
                            <a:pt x="324" y="704"/>
                          </a:lnTo>
                          <a:lnTo>
                            <a:pt x="277" y="672"/>
                          </a:lnTo>
                          <a:lnTo>
                            <a:pt x="228" y="639"/>
                          </a:lnTo>
                          <a:lnTo>
                            <a:pt x="180" y="605"/>
                          </a:lnTo>
                          <a:lnTo>
                            <a:pt x="134" y="571"/>
                          </a:lnTo>
                          <a:lnTo>
                            <a:pt x="126" y="567"/>
                          </a:lnTo>
                          <a:lnTo>
                            <a:pt x="119" y="563"/>
                          </a:lnTo>
                          <a:lnTo>
                            <a:pt x="111" y="559"/>
                          </a:lnTo>
                          <a:lnTo>
                            <a:pt x="103" y="557"/>
                          </a:lnTo>
                          <a:lnTo>
                            <a:pt x="96" y="556"/>
                          </a:lnTo>
                          <a:lnTo>
                            <a:pt x="87" y="556"/>
                          </a:lnTo>
                          <a:lnTo>
                            <a:pt x="79" y="556"/>
                          </a:lnTo>
                          <a:lnTo>
                            <a:pt x="71" y="556"/>
                          </a:lnTo>
                          <a:lnTo>
                            <a:pt x="64" y="558"/>
                          </a:lnTo>
                          <a:lnTo>
                            <a:pt x="56" y="560"/>
                          </a:lnTo>
                          <a:lnTo>
                            <a:pt x="48" y="564"/>
                          </a:lnTo>
                          <a:lnTo>
                            <a:pt x="41" y="567"/>
                          </a:lnTo>
                          <a:lnTo>
                            <a:pt x="34" y="572"/>
                          </a:lnTo>
                          <a:lnTo>
                            <a:pt x="28" y="577"/>
                          </a:lnTo>
                          <a:lnTo>
                            <a:pt x="22" y="583"/>
                          </a:lnTo>
                          <a:lnTo>
                            <a:pt x="17" y="590"/>
                          </a:lnTo>
                          <a:lnTo>
                            <a:pt x="12" y="597"/>
                          </a:lnTo>
                          <a:lnTo>
                            <a:pt x="8" y="604"/>
                          </a:lnTo>
                          <a:lnTo>
                            <a:pt x="4" y="612"/>
                          </a:lnTo>
                          <a:lnTo>
                            <a:pt x="2" y="620"/>
                          </a:lnTo>
                          <a:lnTo>
                            <a:pt x="1" y="628"/>
                          </a:lnTo>
                          <a:lnTo>
                            <a:pt x="0" y="636"/>
                          </a:lnTo>
                          <a:lnTo>
                            <a:pt x="0" y="644"/>
                          </a:lnTo>
                          <a:lnTo>
                            <a:pt x="1" y="652"/>
                          </a:lnTo>
                          <a:lnTo>
                            <a:pt x="3" y="660"/>
                          </a:lnTo>
                          <a:lnTo>
                            <a:pt x="6" y="668"/>
                          </a:lnTo>
                          <a:lnTo>
                            <a:pt x="9" y="675"/>
                          </a:lnTo>
                          <a:lnTo>
                            <a:pt x="12" y="682"/>
                          </a:lnTo>
                          <a:lnTo>
                            <a:pt x="17" y="688"/>
                          </a:lnTo>
                          <a:lnTo>
                            <a:pt x="22" y="695"/>
                          </a:lnTo>
                          <a:lnTo>
                            <a:pt x="29" y="702"/>
                          </a:lnTo>
                          <a:lnTo>
                            <a:pt x="35" y="706"/>
                          </a:lnTo>
                          <a:lnTo>
                            <a:pt x="73" y="733"/>
                          </a:lnTo>
                          <a:lnTo>
                            <a:pt x="123" y="769"/>
                          </a:lnTo>
                          <a:lnTo>
                            <a:pt x="183" y="811"/>
                          </a:lnTo>
                          <a:lnTo>
                            <a:pt x="248" y="855"/>
                          </a:lnTo>
                          <a:lnTo>
                            <a:pt x="313" y="898"/>
                          </a:lnTo>
                          <a:lnTo>
                            <a:pt x="373" y="935"/>
                          </a:lnTo>
                          <a:lnTo>
                            <a:pt x="402" y="951"/>
                          </a:lnTo>
                          <a:lnTo>
                            <a:pt x="427" y="964"/>
                          </a:lnTo>
                          <a:lnTo>
                            <a:pt x="449" y="975"/>
                          </a:lnTo>
                          <a:lnTo>
                            <a:pt x="468" y="982"/>
                          </a:lnTo>
                          <a:lnTo>
                            <a:pt x="479" y="985"/>
                          </a:lnTo>
                          <a:lnTo>
                            <a:pt x="491" y="986"/>
                          </a:lnTo>
                          <a:lnTo>
                            <a:pt x="502" y="986"/>
                          </a:lnTo>
                          <a:lnTo>
                            <a:pt x="513" y="984"/>
                          </a:lnTo>
                          <a:lnTo>
                            <a:pt x="523" y="981"/>
                          </a:lnTo>
                          <a:lnTo>
                            <a:pt x="534" y="975"/>
                          </a:lnTo>
                          <a:lnTo>
                            <a:pt x="544" y="970"/>
                          </a:lnTo>
                          <a:lnTo>
                            <a:pt x="553" y="962"/>
                          </a:lnTo>
                          <a:lnTo>
                            <a:pt x="573" y="942"/>
                          </a:lnTo>
                          <a:lnTo>
                            <a:pt x="595" y="923"/>
                          </a:lnTo>
                          <a:lnTo>
                            <a:pt x="619" y="902"/>
                          </a:lnTo>
                          <a:lnTo>
                            <a:pt x="644" y="881"/>
                          </a:lnTo>
                          <a:lnTo>
                            <a:pt x="700" y="837"/>
                          </a:lnTo>
                          <a:lnTo>
                            <a:pt x="761" y="794"/>
                          </a:lnTo>
                          <a:lnTo>
                            <a:pt x="825" y="749"/>
                          </a:lnTo>
                          <a:lnTo>
                            <a:pt x="892" y="704"/>
                          </a:lnTo>
                          <a:lnTo>
                            <a:pt x="961" y="660"/>
                          </a:lnTo>
                          <a:lnTo>
                            <a:pt x="1032" y="617"/>
                          </a:lnTo>
                          <a:lnTo>
                            <a:pt x="1100" y="577"/>
                          </a:lnTo>
                          <a:lnTo>
                            <a:pt x="1166" y="540"/>
                          </a:lnTo>
                          <a:lnTo>
                            <a:pt x="1230" y="505"/>
                          </a:lnTo>
                          <a:lnTo>
                            <a:pt x="1289" y="474"/>
                          </a:lnTo>
                          <a:lnTo>
                            <a:pt x="1343" y="449"/>
                          </a:lnTo>
                          <a:lnTo>
                            <a:pt x="1390" y="428"/>
                          </a:lnTo>
                          <a:lnTo>
                            <a:pt x="1411" y="419"/>
                          </a:lnTo>
                          <a:lnTo>
                            <a:pt x="1430" y="413"/>
                          </a:lnTo>
                          <a:lnTo>
                            <a:pt x="1446" y="407"/>
                          </a:lnTo>
                          <a:lnTo>
                            <a:pt x="1461" y="404"/>
                          </a:lnTo>
                          <a:lnTo>
                            <a:pt x="1472" y="401"/>
                          </a:lnTo>
                          <a:lnTo>
                            <a:pt x="1482" y="396"/>
                          </a:lnTo>
                          <a:lnTo>
                            <a:pt x="1492" y="391"/>
                          </a:lnTo>
                          <a:lnTo>
                            <a:pt x="1501" y="384"/>
                          </a:lnTo>
                          <a:lnTo>
                            <a:pt x="1509" y="377"/>
                          </a:lnTo>
                          <a:lnTo>
                            <a:pt x="1515" y="367"/>
                          </a:lnTo>
                          <a:lnTo>
                            <a:pt x="1521" y="357"/>
                          </a:lnTo>
                          <a:lnTo>
                            <a:pt x="1524" y="346"/>
                          </a:lnTo>
                          <a:lnTo>
                            <a:pt x="1527" y="335"/>
                          </a:lnTo>
                          <a:lnTo>
                            <a:pt x="1529" y="324"/>
                          </a:lnTo>
                          <a:lnTo>
                            <a:pt x="1527" y="313"/>
                          </a:lnTo>
                          <a:lnTo>
                            <a:pt x="1525" y="302"/>
                          </a:lnTo>
                          <a:lnTo>
                            <a:pt x="1522" y="291"/>
                          </a:lnTo>
                          <a:lnTo>
                            <a:pt x="1518" y="281"/>
                          </a:lnTo>
                          <a:lnTo>
                            <a:pt x="1511" y="271"/>
                          </a:lnTo>
                          <a:lnTo>
                            <a:pt x="1503" y="263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  <p:grpSp>
                <p:nvGrpSpPr>
                  <p:cNvPr id="859888" name="Group 752"/>
                  <p:cNvGrpSpPr>
                    <a:grpSpLocks/>
                  </p:cNvGrpSpPr>
                  <p:nvPr/>
                </p:nvGrpSpPr>
                <p:grpSpPr bwMode="auto">
                  <a:xfrm>
                    <a:off x="3587" y="1820"/>
                    <a:ext cx="777" cy="1746"/>
                    <a:chOff x="3587" y="1820"/>
                    <a:chExt cx="777" cy="1746"/>
                  </a:xfrm>
                </p:grpSpPr>
                <p:sp>
                  <p:nvSpPr>
                    <p:cNvPr id="859889" name="Freeform 753"/>
                    <p:cNvSpPr>
                      <a:spLocks/>
                    </p:cNvSpPr>
                    <p:nvPr/>
                  </p:nvSpPr>
                  <p:spPr bwMode="auto">
                    <a:xfrm flipH="1">
                      <a:off x="3587" y="1820"/>
                      <a:ext cx="777" cy="1651"/>
                    </a:xfrm>
                    <a:custGeom>
                      <a:avLst/>
                      <a:gdLst>
                        <a:gd name="T0" fmla="*/ 4615 w 4619"/>
                        <a:gd name="T1" fmla="*/ 546 h 9524"/>
                        <a:gd name="T2" fmla="*/ 4592 w 4619"/>
                        <a:gd name="T3" fmla="*/ 429 h 9524"/>
                        <a:gd name="T4" fmla="*/ 4547 w 4619"/>
                        <a:gd name="T5" fmla="*/ 321 h 9524"/>
                        <a:gd name="T6" fmla="*/ 4482 w 4619"/>
                        <a:gd name="T7" fmla="*/ 222 h 9524"/>
                        <a:gd name="T8" fmla="*/ 4396 w 4619"/>
                        <a:gd name="T9" fmla="*/ 137 h 9524"/>
                        <a:gd name="T10" fmla="*/ 4297 w 4619"/>
                        <a:gd name="T11" fmla="*/ 71 h 9524"/>
                        <a:gd name="T12" fmla="*/ 4187 w 4619"/>
                        <a:gd name="T13" fmla="*/ 26 h 9524"/>
                        <a:gd name="T14" fmla="*/ 4071 w 4619"/>
                        <a:gd name="T15" fmla="*/ 3 h 9524"/>
                        <a:gd name="T16" fmla="*/ 578 w 4619"/>
                        <a:gd name="T17" fmla="*/ 1 h 9524"/>
                        <a:gd name="T18" fmla="*/ 457 w 4619"/>
                        <a:gd name="T19" fmla="*/ 20 h 9524"/>
                        <a:gd name="T20" fmla="*/ 345 w 4619"/>
                        <a:gd name="T21" fmla="*/ 60 h 9524"/>
                        <a:gd name="T22" fmla="*/ 245 w 4619"/>
                        <a:gd name="T23" fmla="*/ 120 h 9524"/>
                        <a:gd name="T24" fmla="*/ 158 w 4619"/>
                        <a:gd name="T25" fmla="*/ 199 h 9524"/>
                        <a:gd name="T26" fmla="*/ 89 w 4619"/>
                        <a:gd name="T27" fmla="*/ 292 h 9524"/>
                        <a:gd name="T28" fmla="*/ 38 w 4619"/>
                        <a:gd name="T29" fmla="*/ 398 h 9524"/>
                        <a:gd name="T30" fmla="*/ 8 w 4619"/>
                        <a:gd name="T31" fmla="*/ 513 h 9524"/>
                        <a:gd name="T32" fmla="*/ 0 w 4619"/>
                        <a:gd name="T33" fmla="*/ 8918 h 9524"/>
                        <a:gd name="T34" fmla="*/ 12 w 4619"/>
                        <a:gd name="T35" fmla="*/ 9037 h 9524"/>
                        <a:gd name="T36" fmla="*/ 46 w 4619"/>
                        <a:gd name="T37" fmla="*/ 9150 h 9524"/>
                        <a:gd name="T38" fmla="*/ 102 w 4619"/>
                        <a:gd name="T39" fmla="*/ 9254 h 9524"/>
                        <a:gd name="T40" fmla="*/ 179 w 4619"/>
                        <a:gd name="T41" fmla="*/ 9346 h 9524"/>
                        <a:gd name="T42" fmla="*/ 271 w 4619"/>
                        <a:gd name="T43" fmla="*/ 9422 h 9524"/>
                        <a:gd name="T44" fmla="*/ 376 w 4619"/>
                        <a:gd name="T45" fmla="*/ 9478 h 9524"/>
                        <a:gd name="T46" fmla="*/ 489 w 4619"/>
                        <a:gd name="T47" fmla="*/ 9512 h 9524"/>
                        <a:gd name="T48" fmla="*/ 608 w 4619"/>
                        <a:gd name="T49" fmla="*/ 9524 h 9524"/>
                        <a:gd name="T50" fmla="*/ 3899 w 4619"/>
                        <a:gd name="T51" fmla="*/ 9514 h 9524"/>
                        <a:gd name="T52" fmla="*/ 3969 w 4619"/>
                        <a:gd name="T53" fmla="*/ 9476 h 9524"/>
                        <a:gd name="T54" fmla="*/ 4021 w 4619"/>
                        <a:gd name="T55" fmla="*/ 9414 h 9524"/>
                        <a:gd name="T56" fmla="*/ 4045 w 4619"/>
                        <a:gd name="T57" fmla="*/ 9336 h 9524"/>
                        <a:gd name="T58" fmla="*/ 4036 w 4619"/>
                        <a:gd name="T59" fmla="*/ 9252 h 9524"/>
                        <a:gd name="T60" fmla="*/ 3998 w 4619"/>
                        <a:gd name="T61" fmla="*/ 9180 h 9524"/>
                        <a:gd name="T62" fmla="*/ 3936 w 4619"/>
                        <a:gd name="T63" fmla="*/ 9130 h 9524"/>
                        <a:gd name="T64" fmla="*/ 3857 w 4619"/>
                        <a:gd name="T65" fmla="*/ 9106 h 9524"/>
                        <a:gd name="T66" fmla="*/ 572 w 4619"/>
                        <a:gd name="T67" fmla="*/ 9101 h 9524"/>
                        <a:gd name="T68" fmla="*/ 505 w 4619"/>
                        <a:gd name="T69" fmla="*/ 9073 h 9524"/>
                        <a:gd name="T70" fmla="*/ 452 w 4619"/>
                        <a:gd name="T71" fmla="*/ 9022 h 9524"/>
                        <a:gd name="T72" fmla="*/ 425 w 4619"/>
                        <a:gd name="T73" fmla="*/ 8955 h 9524"/>
                        <a:gd name="T74" fmla="*/ 422 w 4619"/>
                        <a:gd name="T75" fmla="*/ 588 h 9524"/>
                        <a:gd name="T76" fmla="*/ 444 w 4619"/>
                        <a:gd name="T77" fmla="*/ 518 h 9524"/>
                        <a:gd name="T78" fmla="*/ 490 w 4619"/>
                        <a:gd name="T79" fmla="*/ 462 h 9524"/>
                        <a:gd name="T80" fmla="*/ 553 w 4619"/>
                        <a:gd name="T81" fmla="*/ 428 h 9524"/>
                        <a:gd name="T82" fmla="*/ 4011 w 4619"/>
                        <a:gd name="T83" fmla="*/ 419 h 9524"/>
                        <a:gd name="T84" fmla="*/ 4082 w 4619"/>
                        <a:gd name="T85" fmla="*/ 433 h 9524"/>
                        <a:gd name="T86" fmla="*/ 4144 w 4619"/>
                        <a:gd name="T87" fmla="*/ 474 h 9524"/>
                        <a:gd name="T88" fmla="*/ 4184 w 4619"/>
                        <a:gd name="T89" fmla="*/ 534 h 9524"/>
                        <a:gd name="T90" fmla="*/ 4198 w 4619"/>
                        <a:gd name="T91" fmla="*/ 606 h 9524"/>
                        <a:gd name="T92" fmla="*/ 4207 w 4619"/>
                        <a:gd name="T93" fmla="*/ 8904 h 9524"/>
                        <a:gd name="T94" fmla="*/ 4246 w 4619"/>
                        <a:gd name="T95" fmla="*/ 8975 h 9524"/>
                        <a:gd name="T96" fmla="*/ 4308 w 4619"/>
                        <a:gd name="T97" fmla="*/ 9025 h 9524"/>
                        <a:gd name="T98" fmla="*/ 4387 w 4619"/>
                        <a:gd name="T99" fmla="*/ 9049 h 9524"/>
                        <a:gd name="T100" fmla="*/ 4471 w 4619"/>
                        <a:gd name="T101" fmla="*/ 9041 h 9524"/>
                        <a:gd name="T102" fmla="*/ 4542 w 4619"/>
                        <a:gd name="T103" fmla="*/ 9003 h 9524"/>
                        <a:gd name="T104" fmla="*/ 4593 w 4619"/>
                        <a:gd name="T105" fmla="*/ 8941 h 9524"/>
                        <a:gd name="T106" fmla="*/ 4618 w 4619"/>
                        <a:gd name="T107" fmla="*/ 8863 h 95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4619" h="9524">
                          <a:moveTo>
                            <a:pt x="4619" y="8841"/>
                          </a:moveTo>
                          <a:lnTo>
                            <a:pt x="4619" y="606"/>
                          </a:lnTo>
                          <a:lnTo>
                            <a:pt x="4618" y="576"/>
                          </a:lnTo>
                          <a:lnTo>
                            <a:pt x="4615" y="546"/>
                          </a:lnTo>
                          <a:lnTo>
                            <a:pt x="4612" y="517"/>
                          </a:lnTo>
                          <a:lnTo>
                            <a:pt x="4607" y="487"/>
                          </a:lnTo>
                          <a:lnTo>
                            <a:pt x="4600" y="457"/>
                          </a:lnTo>
                          <a:lnTo>
                            <a:pt x="4592" y="429"/>
                          </a:lnTo>
                          <a:lnTo>
                            <a:pt x="4584" y="402"/>
                          </a:lnTo>
                          <a:lnTo>
                            <a:pt x="4573" y="374"/>
                          </a:lnTo>
                          <a:lnTo>
                            <a:pt x="4561" y="347"/>
                          </a:lnTo>
                          <a:lnTo>
                            <a:pt x="4547" y="321"/>
                          </a:lnTo>
                          <a:lnTo>
                            <a:pt x="4533" y="296"/>
                          </a:lnTo>
                          <a:lnTo>
                            <a:pt x="4517" y="270"/>
                          </a:lnTo>
                          <a:lnTo>
                            <a:pt x="4499" y="245"/>
                          </a:lnTo>
                          <a:lnTo>
                            <a:pt x="4482" y="222"/>
                          </a:lnTo>
                          <a:lnTo>
                            <a:pt x="4462" y="199"/>
                          </a:lnTo>
                          <a:lnTo>
                            <a:pt x="4441" y="177"/>
                          </a:lnTo>
                          <a:lnTo>
                            <a:pt x="4419" y="157"/>
                          </a:lnTo>
                          <a:lnTo>
                            <a:pt x="4396" y="137"/>
                          </a:lnTo>
                          <a:lnTo>
                            <a:pt x="4372" y="118"/>
                          </a:lnTo>
                          <a:lnTo>
                            <a:pt x="4348" y="102"/>
                          </a:lnTo>
                          <a:lnTo>
                            <a:pt x="4322" y="85"/>
                          </a:lnTo>
                          <a:lnTo>
                            <a:pt x="4297" y="71"/>
                          </a:lnTo>
                          <a:lnTo>
                            <a:pt x="4271" y="58"/>
                          </a:lnTo>
                          <a:lnTo>
                            <a:pt x="4243" y="46"/>
                          </a:lnTo>
                          <a:lnTo>
                            <a:pt x="4216" y="35"/>
                          </a:lnTo>
                          <a:lnTo>
                            <a:pt x="4187" y="26"/>
                          </a:lnTo>
                          <a:lnTo>
                            <a:pt x="4159" y="19"/>
                          </a:lnTo>
                          <a:lnTo>
                            <a:pt x="4130" y="12"/>
                          </a:lnTo>
                          <a:lnTo>
                            <a:pt x="4101" y="7"/>
                          </a:lnTo>
                          <a:lnTo>
                            <a:pt x="4071" y="3"/>
                          </a:lnTo>
                          <a:lnTo>
                            <a:pt x="4042" y="1"/>
                          </a:lnTo>
                          <a:lnTo>
                            <a:pt x="4011" y="0"/>
                          </a:lnTo>
                          <a:lnTo>
                            <a:pt x="608" y="0"/>
                          </a:lnTo>
                          <a:lnTo>
                            <a:pt x="578" y="1"/>
                          </a:lnTo>
                          <a:lnTo>
                            <a:pt x="547" y="3"/>
                          </a:lnTo>
                          <a:lnTo>
                            <a:pt x="516" y="7"/>
                          </a:lnTo>
                          <a:lnTo>
                            <a:pt x="486" y="12"/>
                          </a:lnTo>
                          <a:lnTo>
                            <a:pt x="457" y="20"/>
                          </a:lnTo>
                          <a:lnTo>
                            <a:pt x="428" y="27"/>
                          </a:lnTo>
                          <a:lnTo>
                            <a:pt x="400" y="37"/>
                          </a:lnTo>
                          <a:lnTo>
                            <a:pt x="372" y="48"/>
                          </a:lnTo>
                          <a:lnTo>
                            <a:pt x="345" y="60"/>
                          </a:lnTo>
                          <a:lnTo>
                            <a:pt x="319" y="73"/>
                          </a:lnTo>
                          <a:lnTo>
                            <a:pt x="293" y="88"/>
                          </a:lnTo>
                          <a:lnTo>
                            <a:pt x="269" y="104"/>
                          </a:lnTo>
                          <a:lnTo>
                            <a:pt x="245" y="120"/>
                          </a:lnTo>
                          <a:lnTo>
                            <a:pt x="222" y="139"/>
                          </a:lnTo>
                          <a:lnTo>
                            <a:pt x="200" y="158"/>
                          </a:lnTo>
                          <a:lnTo>
                            <a:pt x="179" y="177"/>
                          </a:lnTo>
                          <a:lnTo>
                            <a:pt x="158" y="199"/>
                          </a:lnTo>
                          <a:lnTo>
                            <a:pt x="140" y="221"/>
                          </a:lnTo>
                          <a:lnTo>
                            <a:pt x="122" y="244"/>
                          </a:lnTo>
                          <a:lnTo>
                            <a:pt x="105" y="267"/>
                          </a:lnTo>
                          <a:lnTo>
                            <a:pt x="89" y="292"/>
                          </a:lnTo>
                          <a:lnTo>
                            <a:pt x="74" y="317"/>
                          </a:lnTo>
                          <a:lnTo>
                            <a:pt x="61" y="344"/>
                          </a:lnTo>
                          <a:lnTo>
                            <a:pt x="49" y="370"/>
                          </a:lnTo>
                          <a:lnTo>
                            <a:pt x="38" y="398"/>
                          </a:lnTo>
                          <a:lnTo>
                            <a:pt x="28" y="426"/>
                          </a:lnTo>
                          <a:lnTo>
                            <a:pt x="20" y="455"/>
                          </a:lnTo>
                          <a:lnTo>
                            <a:pt x="14" y="484"/>
                          </a:lnTo>
                          <a:lnTo>
                            <a:pt x="8" y="513"/>
                          </a:lnTo>
                          <a:lnTo>
                            <a:pt x="4" y="544"/>
                          </a:lnTo>
                          <a:lnTo>
                            <a:pt x="1" y="575"/>
                          </a:lnTo>
                          <a:lnTo>
                            <a:pt x="0" y="606"/>
                          </a:lnTo>
                          <a:lnTo>
                            <a:pt x="0" y="8918"/>
                          </a:lnTo>
                          <a:lnTo>
                            <a:pt x="1" y="8948"/>
                          </a:lnTo>
                          <a:lnTo>
                            <a:pt x="4" y="8978"/>
                          </a:lnTo>
                          <a:lnTo>
                            <a:pt x="7" y="9007"/>
                          </a:lnTo>
                          <a:lnTo>
                            <a:pt x="12" y="9037"/>
                          </a:lnTo>
                          <a:lnTo>
                            <a:pt x="19" y="9065"/>
                          </a:lnTo>
                          <a:lnTo>
                            <a:pt x="27" y="9094"/>
                          </a:lnTo>
                          <a:lnTo>
                            <a:pt x="37" y="9122"/>
                          </a:lnTo>
                          <a:lnTo>
                            <a:pt x="46" y="9150"/>
                          </a:lnTo>
                          <a:lnTo>
                            <a:pt x="59" y="9177"/>
                          </a:lnTo>
                          <a:lnTo>
                            <a:pt x="72" y="9203"/>
                          </a:lnTo>
                          <a:lnTo>
                            <a:pt x="87" y="9229"/>
                          </a:lnTo>
                          <a:lnTo>
                            <a:pt x="102" y="9254"/>
                          </a:lnTo>
                          <a:lnTo>
                            <a:pt x="120" y="9278"/>
                          </a:lnTo>
                          <a:lnTo>
                            <a:pt x="139" y="9302"/>
                          </a:lnTo>
                          <a:lnTo>
                            <a:pt x="158" y="9325"/>
                          </a:lnTo>
                          <a:lnTo>
                            <a:pt x="179" y="9346"/>
                          </a:lnTo>
                          <a:lnTo>
                            <a:pt x="201" y="9368"/>
                          </a:lnTo>
                          <a:lnTo>
                            <a:pt x="223" y="9386"/>
                          </a:lnTo>
                          <a:lnTo>
                            <a:pt x="247" y="9405"/>
                          </a:lnTo>
                          <a:lnTo>
                            <a:pt x="271" y="9422"/>
                          </a:lnTo>
                          <a:lnTo>
                            <a:pt x="297" y="9438"/>
                          </a:lnTo>
                          <a:lnTo>
                            <a:pt x="322" y="9453"/>
                          </a:lnTo>
                          <a:lnTo>
                            <a:pt x="348" y="9466"/>
                          </a:lnTo>
                          <a:lnTo>
                            <a:pt x="376" y="9478"/>
                          </a:lnTo>
                          <a:lnTo>
                            <a:pt x="403" y="9489"/>
                          </a:lnTo>
                          <a:lnTo>
                            <a:pt x="432" y="9498"/>
                          </a:lnTo>
                          <a:lnTo>
                            <a:pt x="460" y="9505"/>
                          </a:lnTo>
                          <a:lnTo>
                            <a:pt x="489" y="9512"/>
                          </a:lnTo>
                          <a:lnTo>
                            <a:pt x="518" y="9518"/>
                          </a:lnTo>
                          <a:lnTo>
                            <a:pt x="548" y="9521"/>
                          </a:lnTo>
                          <a:lnTo>
                            <a:pt x="578" y="9523"/>
                          </a:lnTo>
                          <a:lnTo>
                            <a:pt x="608" y="9524"/>
                          </a:lnTo>
                          <a:lnTo>
                            <a:pt x="3836" y="9524"/>
                          </a:lnTo>
                          <a:lnTo>
                            <a:pt x="3857" y="9523"/>
                          </a:lnTo>
                          <a:lnTo>
                            <a:pt x="3878" y="9520"/>
                          </a:lnTo>
                          <a:lnTo>
                            <a:pt x="3899" y="9514"/>
                          </a:lnTo>
                          <a:lnTo>
                            <a:pt x="3918" y="9508"/>
                          </a:lnTo>
                          <a:lnTo>
                            <a:pt x="3936" y="9499"/>
                          </a:lnTo>
                          <a:lnTo>
                            <a:pt x="3954" y="9488"/>
                          </a:lnTo>
                          <a:lnTo>
                            <a:pt x="3969" y="9476"/>
                          </a:lnTo>
                          <a:lnTo>
                            <a:pt x="3984" y="9463"/>
                          </a:lnTo>
                          <a:lnTo>
                            <a:pt x="3998" y="9447"/>
                          </a:lnTo>
                          <a:lnTo>
                            <a:pt x="4010" y="9431"/>
                          </a:lnTo>
                          <a:lnTo>
                            <a:pt x="4021" y="9414"/>
                          </a:lnTo>
                          <a:lnTo>
                            <a:pt x="4029" y="9396"/>
                          </a:lnTo>
                          <a:lnTo>
                            <a:pt x="4036" y="9376"/>
                          </a:lnTo>
                          <a:lnTo>
                            <a:pt x="4042" y="9357"/>
                          </a:lnTo>
                          <a:lnTo>
                            <a:pt x="4045" y="9336"/>
                          </a:lnTo>
                          <a:lnTo>
                            <a:pt x="4046" y="9314"/>
                          </a:lnTo>
                          <a:lnTo>
                            <a:pt x="4045" y="9292"/>
                          </a:lnTo>
                          <a:lnTo>
                            <a:pt x="4042" y="9271"/>
                          </a:lnTo>
                          <a:lnTo>
                            <a:pt x="4036" y="9252"/>
                          </a:lnTo>
                          <a:lnTo>
                            <a:pt x="4029" y="9233"/>
                          </a:lnTo>
                          <a:lnTo>
                            <a:pt x="4021" y="9214"/>
                          </a:lnTo>
                          <a:lnTo>
                            <a:pt x="4010" y="9197"/>
                          </a:lnTo>
                          <a:lnTo>
                            <a:pt x="3998" y="9180"/>
                          </a:lnTo>
                          <a:lnTo>
                            <a:pt x="3984" y="9166"/>
                          </a:lnTo>
                          <a:lnTo>
                            <a:pt x="3969" y="9152"/>
                          </a:lnTo>
                          <a:lnTo>
                            <a:pt x="3954" y="9140"/>
                          </a:lnTo>
                          <a:lnTo>
                            <a:pt x="3936" y="9130"/>
                          </a:lnTo>
                          <a:lnTo>
                            <a:pt x="3918" y="9121"/>
                          </a:lnTo>
                          <a:lnTo>
                            <a:pt x="3899" y="9114"/>
                          </a:lnTo>
                          <a:lnTo>
                            <a:pt x="3878" y="9108"/>
                          </a:lnTo>
                          <a:lnTo>
                            <a:pt x="3857" y="9106"/>
                          </a:lnTo>
                          <a:lnTo>
                            <a:pt x="3836" y="9104"/>
                          </a:lnTo>
                          <a:lnTo>
                            <a:pt x="608" y="9104"/>
                          </a:lnTo>
                          <a:lnTo>
                            <a:pt x="590" y="9104"/>
                          </a:lnTo>
                          <a:lnTo>
                            <a:pt x="572" y="9101"/>
                          </a:lnTo>
                          <a:lnTo>
                            <a:pt x="553" y="9096"/>
                          </a:lnTo>
                          <a:lnTo>
                            <a:pt x="537" y="9091"/>
                          </a:lnTo>
                          <a:lnTo>
                            <a:pt x="520" y="9083"/>
                          </a:lnTo>
                          <a:lnTo>
                            <a:pt x="505" y="9073"/>
                          </a:lnTo>
                          <a:lnTo>
                            <a:pt x="490" y="9062"/>
                          </a:lnTo>
                          <a:lnTo>
                            <a:pt x="477" y="9050"/>
                          </a:lnTo>
                          <a:lnTo>
                            <a:pt x="463" y="9036"/>
                          </a:lnTo>
                          <a:lnTo>
                            <a:pt x="452" y="9022"/>
                          </a:lnTo>
                          <a:lnTo>
                            <a:pt x="444" y="9005"/>
                          </a:lnTo>
                          <a:lnTo>
                            <a:pt x="436" y="8989"/>
                          </a:lnTo>
                          <a:lnTo>
                            <a:pt x="429" y="8972"/>
                          </a:lnTo>
                          <a:lnTo>
                            <a:pt x="425" y="8955"/>
                          </a:lnTo>
                          <a:lnTo>
                            <a:pt x="422" y="8936"/>
                          </a:lnTo>
                          <a:lnTo>
                            <a:pt x="422" y="8918"/>
                          </a:lnTo>
                          <a:lnTo>
                            <a:pt x="422" y="606"/>
                          </a:lnTo>
                          <a:lnTo>
                            <a:pt x="422" y="588"/>
                          </a:lnTo>
                          <a:lnTo>
                            <a:pt x="425" y="569"/>
                          </a:lnTo>
                          <a:lnTo>
                            <a:pt x="429" y="552"/>
                          </a:lnTo>
                          <a:lnTo>
                            <a:pt x="436" y="534"/>
                          </a:lnTo>
                          <a:lnTo>
                            <a:pt x="444" y="518"/>
                          </a:lnTo>
                          <a:lnTo>
                            <a:pt x="452" y="502"/>
                          </a:lnTo>
                          <a:lnTo>
                            <a:pt x="463" y="488"/>
                          </a:lnTo>
                          <a:lnTo>
                            <a:pt x="477" y="474"/>
                          </a:lnTo>
                          <a:lnTo>
                            <a:pt x="490" y="462"/>
                          </a:lnTo>
                          <a:lnTo>
                            <a:pt x="505" y="451"/>
                          </a:lnTo>
                          <a:lnTo>
                            <a:pt x="520" y="441"/>
                          </a:lnTo>
                          <a:lnTo>
                            <a:pt x="537" y="433"/>
                          </a:lnTo>
                          <a:lnTo>
                            <a:pt x="553" y="428"/>
                          </a:lnTo>
                          <a:lnTo>
                            <a:pt x="572" y="422"/>
                          </a:lnTo>
                          <a:lnTo>
                            <a:pt x="590" y="420"/>
                          </a:lnTo>
                          <a:lnTo>
                            <a:pt x="608" y="419"/>
                          </a:lnTo>
                          <a:lnTo>
                            <a:pt x="4011" y="419"/>
                          </a:lnTo>
                          <a:lnTo>
                            <a:pt x="4029" y="420"/>
                          </a:lnTo>
                          <a:lnTo>
                            <a:pt x="4048" y="422"/>
                          </a:lnTo>
                          <a:lnTo>
                            <a:pt x="4066" y="428"/>
                          </a:lnTo>
                          <a:lnTo>
                            <a:pt x="4082" y="433"/>
                          </a:lnTo>
                          <a:lnTo>
                            <a:pt x="4099" y="441"/>
                          </a:lnTo>
                          <a:lnTo>
                            <a:pt x="4115" y="451"/>
                          </a:lnTo>
                          <a:lnTo>
                            <a:pt x="4129" y="462"/>
                          </a:lnTo>
                          <a:lnTo>
                            <a:pt x="4144" y="474"/>
                          </a:lnTo>
                          <a:lnTo>
                            <a:pt x="4156" y="488"/>
                          </a:lnTo>
                          <a:lnTo>
                            <a:pt x="4167" y="502"/>
                          </a:lnTo>
                          <a:lnTo>
                            <a:pt x="4176" y="518"/>
                          </a:lnTo>
                          <a:lnTo>
                            <a:pt x="4184" y="534"/>
                          </a:lnTo>
                          <a:lnTo>
                            <a:pt x="4190" y="552"/>
                          </a:lnTo>
                          <a:lnTo>
                            <a:pt x="4194" y="569"/>
                          </a:lnTo>
                          <a:lnTo>
                            <a:pt x="4197" y="588"/>
                          </a:lnTo>
                          <a:lnTo>
                            <a:pt x="4198" y="606"/>
                          </a:lnTo>
                          <a:lnTo>
                            <a:pt x="4198" y="8841"/>
                          </a:lnTo>
                          <a:lnTo>
                            <a:pt x="4200" y="8863"/>
                          </a:lnTo>
                          <a:lnTo>
                            <a:pt x="4203" y="8884"/>
                          </a:lnTo>
                          <a:lnTo>
                            <a:pt x="4207" y="8904"/>
                          </a:lnTo>
                          <a:lnTo>
                            <a:pt x="4215" y="8922"/>
                          </a:lnTo>
                          <a:lnTo>
                            <a:pt x="4224" y="8941"/>
                          </a:lnTo>
                          <a:lnTo>
                            <a:pt x="4234" y="8958"/>
                          </a:lnTo>
                          <a:lnTo>
                            <a:pt x="4246" y="8975"/>
                          </a:lnTo>
                          <a:lnTo>
                            <a:pt x="4260" y="8989"/>
                          </a:lnTo>
                          <a:lnTo>
                            <a:pt x="4274" y="9003"/>
                          </a:lnTo>
                          <a:lnTo>
                            <a:pt x="4291" y="9015"/>
                          </a:lnTo>
                          <a:lnTo>
                            <a:pt x="4308" y="9025"/>
                          </a:lnTo>
                          <a:lnTo>
                            <a:pt x="4327" y="9034"/>
                          </a:lnTo>
                          <a:lnTo>
                            <a:pt x="4345" y="9041"/>
                          </a:lnTo>
                          <a:lnTo>
                            <a:pt x="4366" y="9047"/>
                          </a:lnTo>
                          <a:lnTo>
                            <a:pt x="4387" y="9049"/>
                          </a:lnTo>
                          <a:lnTo>
                            <a:pt x="4408" y="9050"/>
                          </a:lnTo>
                          <a:lnTo>
                            <a:pt x="4430" y="9049"/>
                          </a:lnTo>
                          <a:lnTo>
                            <a:pt x="4451" y="9047"/>
                          </a:lnTo>
                          <a:lnTo>
                            <a:pt x="4471" y="9041"/>
                          </a:lnTo>
                          <a:lnTo>
                            <a:pt x="4490" y="9034"/>
                          </a:lnTo>
                          <a:lnTo>
                            <a:pt x="4509" y="9025"/>
                          </a:lnTo>
                          <a:lnTo>
                            <a:pt x="4525" y="9015"/>
                          </a:lnTo>
                          <a:lnTo>
                            <a:pt x="4542" y="9003"/>
                          </a:lnTo>
                          <a:lnTo>
                            <a:pt x="4557" y="8989"/>
                          </a:lnTo>
                          <a:lnTo>
                            <a:pt x="4570" y="8975"/>
                          </a:lnTo>
                          <a:lnTo>
                            <a:pt x="4582" y="8958"/>
                          </a:lnTo>
                          <a:lnTo>
                            <a:pt x="4593" y="8941"/>
                          </a:lnTo>
                          <a:lnTo>
                            <a:pt x="4602" y="8922"/>
                          </a:lnTo>
                          <a:lnTo>
                            <a:pt x="4609" y="8904"/>
                          </a:lnTo>
                          <a:lnTo>
                            <a:pt x="4614" y="8884"/>
                          </a:lnTo>
                          <a:lnTo>
                            <a:pt x="4618" y="8863"/>
                          </a:lnTo>
                          <a:lnTo>
                            <a:pt x="4619" y="8841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90" name="Freeform 754"/>
                    <p:cNvSpPr>
                      <a:spLocks/>
                    </p:cNvSpPr>
                    <p:nvPr/>
                  </p:nvSpPr>
                  <p:spPr bwMode="auto">
                    <a:xfrm flipH="1">
                      <a:off x="3759" y="2024"/>
                      <a:ext cx="440" cy="61"/>
                    </a:xfrm>
                    <a:custGeom>
                      <a:avLst/>
                      <a:gdLst>
                        <a:gd name="T0" fmla="*/ 2443 w 2618"/>
                        <a:gd name="T1" fmla="*/ 349 h 349"/>
                        <a:gd name="T2" fmla="*/ 2479 w 2618"/>
                        <a:gd name="T3" fmla="*/ 345 h 349"/>
                        <a:gd name="T4" fmla="*/ 2512 w 2618"/>
                        <a:gd name="T5" fmla="*/ 336 h 349"/>
                        <a:gd name="T6" fmla="*/ 2541 w 2618"/>
                        <a:gd name="T7" fmla="*/ 319 h 349"/>
                        <a:gd name="T8" fmla="*/ 2567 w 2618"/>
                        <a:gd name="T9" fmla="*/ 298 h 349"/>
                        <a:gd name="T10" fmla="*/ 2588 w 2618"/>
                        <a:gd name="T11" fmla="*/ 272 h 349"/>
                        <a:gd name="T12" fmla="*/ 2605 w 2618"/>
                        <a:gd name="T13" fmla="*/ 243 h 349"/>
                        <a:gd name="T14" fmla="*/ 2615 w 2618"/>
                        <a:gd name="T15" fmla="*/ 210 h 349"/>
                        <a:gd name="T16" fmla="*/ 2618 w 2618"/>
                        <a:gd name="T17" fmla="*/ 175 h 349"/>
                        <a:gd name="T18" fmla="*/ 2615 w 2618"/>
                        <a:gd name="T19" fmla="*/ 140 h 349"/>
                        <a:gd name="T20" fmla="*/ 2605 w 2618"/>
                        <a:gd name="T21" fmla="*/ 107 h 349"/>
                        <a:gd name="T22" fmla="*/ 2588 w 2618"/>
                        <a:gd name="T23" fmla="*/ 77 h 349"/>
                        <a:gd name="T24" fmla="*/ 2567 w 2618"/>
                        <a:gd name="T25" fmla="*/ 51 h 349"/>
                        <a:gd name="T26" fmla="*/ 2541 w 2618"/>
                        <a:gd name="T27" fmla="*/ 29 h 349"/>
                        <a:gd name="T28" fmla="*/ 2512 w 2618"/>
                        <a:gd name="T29" fmla="*/ 14 h 349"/>
                        <a:gd name="T30" fmla="*/ 2479 w 2618"/>
                        <a:gd name="T31" fmla="*/ 3 h 349"/>
                        <a:gd name="T32" fmla="*/ 2443 w 2618"/>
                        <a:gd name="T33" fmla="*/ 0 h 349"/>
                        <a:gd name="T34" fmla="*/ 157 w 2618"/>
                        <a:gd name="T35" fmla="*/ 1 h 349"/>
                        <a:gd name="T36" fmla="*/ 123 w 2618"/>
                        <a:gd name="T37" fmla="*/ 7 h 349"/>
                        <a:gd name="T38" fmla="*/ 92 w 2618"/>
                        <a:gd name="T39" fmla="*/ 20 h 349"/>
                        <a:gd name="T40" fmla="*/ 64 w 2618"/>
                        <a:gd name="T41" fmla="*/ 40 h 349"/>
                        <a:gd name="T42" fmla="*/ 41 w 2618"/>
                        <a:gd name="T43" fmla="*/ 63 h 349"/>
                        <a:gd name="T44" fmla="*/ 21 w 2618"/>
                        <a:gd name="T45" fmla="*/ 91 h 349"/>
                        <a:gd name="T46" fmla="*/ 8 w 2618"/>
                        <a:gd name="T47" fmla="*/ 122 h 349"/>
                        <a:gd name="T48" fmla="*/ 1 w 2618"/>
                        <a:gd name="T49" fmla="*/ 156 h 349"/>
                        <a:gd name="T50" fmla="*/ 1 w 2618"/>
                        <a:gd name="T51" fmla="*/ 192 h 349"/>
                        <a:gd name="T52" fmla="*/ 8 w 2618"/>
                        <a:gd name="T53" fmla="*/ 226 h 349"/>
                        <a:gd name="T54" fmla="*/ 21 w 2618"/>
                        <a:gd name="T55" fmla="*/ 258 h 349"/>
                        <a:gd name="T56" fmla="*/ 41 w 2618"/>
                        <a:gd name="T57" fmla="*/ 285 h 349"/>
                        <a:gd name="T58" fmla="*/ 64 w 2618"/>
                        <a:gd name="T59" fmla="*/ 309 h 349"/>
                        <a:gd name="T60" fmla="*/ 92 w 2618"/>
                        <a:gd name="T61" fmla="*/ 328 h 349"/>
                        <a:gd name="T62" fmla="*/ 123 w 2618"/>
                        <a:gd name="T63" fmla="*/ 341 h 349"/>
                        <a:gd name="T64" fmla="*/ 157 w 2618"/>
                        <a:gd name="T65" fmla="*/ 349 h 3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2618" h="349">
                          <a:moveTo>
                            <a:pt x="175" y="349"/>
                          </a:moveTo>
                          <a:lnTo>
                            <a:pt x="2443" y="349"/>
                          </a:lnTo>
                          <a:lnTo>
                            <a:pt x="2461" y="349"/>
                          </a:lnTo>
                          <a:lnTo>
                            <a:pt x="2479" y="345"/>
                          </a:lnTo>
                          <a:lnTo>
                            <a:pt x="2495" y="341"/>
                          </a:lnTo>
                          <a:lnTo>
                            <a:pt x="2512" y="336"/>
                          </a:lnTo>
                          <a:lnTo>
                            <a:pt x="2527" y="328"/>
                          </a:lnTo>
                          <a:lnTo>
                            <a:pt x="2541" y="319"/>
                          </a:lnTo>
                          <a:lnTo>
                            <a:pt x="2554" y="309"/>
                          </a:lnTo>
                          <a:lnTo>
                            <a:pt x="2567" y="298"/>
                          </a:lnTo>
                          <a:lnTo>
                            <a:pt x="2578" y="285"/>
                          </a:lnTo>
                          <a:lnTo>
                            <a:pt x="2588" y="272"/>
                          </a:lnTo>
                          <a:lnTo>
                            <a:pt x="2597" y="258"/>
                          </a:lnTo>
                          <a:lnTo>
                            <a:pt x="2605" y="243"/>
                          </a:lnTo>
                          <a:lnTo>
                            <a:pt x="2610" y="226"/>
                          </a:lnTo>
                          <a:lnTo>
                            <a:pt x="2615" y="210"/>
                          </a:lnTo>
                          <a:lnTo>
                            <a:pt x="2617" y="192"/>
                          </a:lnTo>
                          <a:lnTo>
                            <a:pt x="2618" y="175"/>
                          </a:lnTo>
                          <a:lnTo>
                            <a:pt x="2617" y="156"/>
                          </a:lnTo>
                          <a:lnTo>
                            <a:pt x="2615" y="140"/>
                          </a:lnTo>
                          <a:lnTo>
                            <a:pt x="2610" y="122"/>
                          </a:lnTo>
                          <a:lnTo>
                            <a:pt x="2605" y="107"/>
                          </a:lnTo>
                          <a:lnTo>
                            <a:pt x="2597" y="91"/>
                          </a:lnTo>
                          <a:lnTo>
                            <a:pt x="2588" y="77"/>
                          </a:lnTo>
                          <a:lnTo>
                            <a:pt x="2578" y="63"/>
                          </a:lnTo>
                          <a:lnTo>
                            <a:pt x="2567" y="51"/>
                          </a:lnTo>
                          <a:lnTo>
                            <a:pt x="2554" y="40"/>
                          </a:lnTo>
                          <a:lnTo>
                            <a:pt x="2541" y="29"/>
                          </a:lnTo>
                          <a:lnTo>
                            <a:pt x="2527" y="20"/>
                          </a:lnTo>
                          <a:lnTo>
                            <a:pt x="2512" y="14"/>
                          </a:lnTo>
                          <a:lnTo>
                            <a:pt x="2495" y="7"/>
                          </a:lnTo>
                          <a:lnTo>
                            <a:pt x="2479" y="3"/>
                          </a:lnTo>
                          <a:lnTo>
                            <a:pt x="2461" y="1"/>
                          </a:lnTo>
                          <a:lnTo>
                            <a:pt x="2443" y="0"/>
                          </a:lnTo>
                          <a:lnTo>
                            <a:pt x="175" y="0"/>
                          </a:lnTo>
                          <a:lnTo>
                            <a:pt x="157" y="1"/>
                          </a:lnTo>
                          <a:lnTo>
                            <a:pt x="140" y="3"/>
                          </a:lnTo>
                          <a:lnTo>
                            <a:pt x="123" y="7"/>
                          </a:lnTo>
                          <a:lnTo>
                            <a:pt x="107" y="14"/>
                          </a:lnTo>
                          <a:lnTo>
                            <a:pt x="92" y="20"/>
                          </a:lnTo>
                          <a:lnTo>
                            <a:pt x="78" y="29"/>
                          </a:lnTo>
                          <a:lnTo>
                            <a:pt x="64" y="40"/>
                          </a:lnTo>
                          <a:lnTo>
                            <a:pt x="51" y="51"/>
                          </a:lnTo>
                          <a:lnTo>
                            <a:pt x="41" y="63"/>
                          </a:lnTo>
                          <a:lnTo>
                            <a:pt x="30" y="77"/>
                          </a:lnTo>
                          <a:lnTo>
                            <a:pt x="21" y="91"/>
                          </a:lnTo>
                          <a:lnTo>
                            <a:pt x="14" y="107"/>
                          </a:lnTo>
                          <a:lnTo>
                            <a:pt x="8" y="122"/>
                          </a:lnTo>
                          <a:lnTo>
                            <a:pt x="3" y="140"/>
                          </a:lnTo>
                          <a:lnTo>
                            <a:pt x="1" y="156"/>
                          </a:lnTo>
                          <a:lnTo>
                            <a:pt x="0" y="175"/>
                          </a:lnTo>
                          <a:lnTo>
                            <a:pt x="1" y="192"/>
                          </a:lnTo>
                          <a:lnTo>
                            <a:pt x="3" y="210"/>
                          </a:lnTo>
                          <a:lnTo>
                            <a:pt x="8" y="226"/>
                          </a:lnTo>
                          <a:lnTo>
                            <a:pt x="14" y="243"/>
                          </a:lnTo>
                          <a:lnTo>
                            <a:pt x="21" y="258"/>
                          </a:lnTo>
                          <a:lnTo>
                            <a:pt x="30" y="272"/>
                          </a:lnTo>
                          <a:lnTo>
                            <a:pt x="41" y="285"/>
                          </a:lnTo>
                          <a:lnTo>
                            <a:pt x="51" y="298"/>
                          </a:lnTo>
                          <a:lnTo>
                            <a:pt x="64" y="309"/>
                          </a:lnTo>
                          <a:lnTo>
                            <a:pt x="78" y="319"/>
                          </a:lnTo>
                          <a:lnTo>
                            <a:pt x="92" y="328"/>
                          </a:lnTo>
                          <a:lnTo>
                            <a:pt x="107" y="336"/>
                          </a:lnTo>
                          <a:lnTo>
                            <a:pt x="123" y="341"/>
                          </a:lnTo>
                          <a:lnTo>
                            <a:pt x="140" y="345"/>
                          </a:lnTo>
                          <a:lnTo>
                            <a:pt x="157" y="349"/>
                          </a:lnTo>
                          <a:lnTo>
                            <a:pt x="175" y="349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91" name="Freeform 755"/>
                    <p:cNvSpPr>
                      <a:spLocks/>
                    </p:cNvSpPr>
                    <p:nvPr/>
                  </p:nvSpPr>
                  <p:spPr bwMode="auto">
                    <a:xfrm flipH="1">
                      <a:off x="3826" y="2339"/>
                      <a:ext cx="307" cy="61"/>
                    </a:xfrm>
                    <a:custGeom>
                      <a:avLst/>
                      <a:gdLst>
                        <a:gd name="T0" fmla="*/ 1649 w 1824"/>
                        <a:gd name="T1" fmla="*/ 350 h 350"/>
                        <a:gd name="T2" fmla="*/ 1684 w 1824"/>
                        <a:gd name="T3" fmla="*/ 346 h 350"/>
                        <a:gd name="T4" fmla="*/ 1717 w 1824"/>
                        <a:gd name="T5" fmla="*/ 336 h 350"/>
                        <a:gd name="T6" fmla="*/ 1747 w 1824"/>
                        <a:gd name="T7" fmla="*/ 320 h 350"/>
                        <a:gd name="T8" fmla="*/ 1773 w 1824"/>
                        <a:gd name="T9" fmla="*/ 298 h 350"/>
                        <a:gd name="T10" fmla="*/ 1794 w 1824"/>
                        <a:gd name="T11" fmla="*/ 273 h 350"/>
                        <a:gd name="T12" fmla="*/ 1811 w 1824"/>
                        <a:gd name="T13" fmla="*/ 243 h 350"/>
                        <a:gd name="T14" fmla="*/ 1820 w 1824"/>
                        <a:gd name="T15" fmla="*/ 211 h 350"/>
                        <a:gd name="T16" fmla="*/ 1824 w 1824"/>
                        <a:gd name="T17" fmla="*/ 176 h 350"/>
                        <a:gd name="T18" fmla="*/ 1820 w 1824"/>
                        <a:gd name="T19" fmla="*/ 139 h 350"/>
                        <a:gd name="T20" fmla="*/ 1811 w 1824"/>
                        <a:gd name="T21" fmla="*/ 107 h 350"/>
                        <a:gd name="T22" fmla="*/ 1794 w 1824"/>
                        <a:gd name="T23" fmla="*/ 77 h 350"/>
                        <a:gd name="T24" fmla="*/ 1773 w 1824"/>
                        <a:gd name="T25" fmla="*/ 52 h 350"/>
                        <a:gd name="T26" fmla="*/ 1747 w 1824"/>
                        <a:gd name="T27" fmla="*/ 30 h 350"/>
                        <a:gd name="T28" fmla="*/ 1717 w 1824"/>
                        <a:gd name="T29" fmla="*/ 14 h 350"/>
                        <a:gd name="T30" fmla="*/ 1684 w 1824"/>
                        <a:gd name="T31" fmla="*/ 4 h 350"/>
                        <a:gd name="T32" fmla="*/ 1649 w 1824"/>
                        <a:gd name="T33" fmla="*/ 0 h 350"/>
                        <a:gd name="T34" fmla="*/ 158 w 1824"/>
                        <a:gd name="T35" fmla="*/ 2 h 350"/>
                        <a:gd name="T36" fmla="*/ 123 w 1824"/>
                        <a:gd name="T37" fmla="*/ 8 h 350"/>
                        <a:gd name="T38" fmla="*/ 92 w 1824"/>
                        <a:gd name="T39" fmla="*/ 21 h 350"/>
                        <a:gd name="T40" fmla="*/ 64 w 1824"/>
                        <a:gd name="T41" fmla="*/ 40 h 350"/>
                        <a:gd name="T42" fmla="*/ 41 w 1824"/>
                        <a:gd name="T43" fmla="*/ 64 h 350"/>
                        <a:gd name="T44" fmla="*/ 21 w 1824"/>
                        <a:gd name="T45" fmla="*/ 91 h 350"/>
                        <a:gd name="T46" fmla="*/ 8 w 1824"/>
                        <a:gd name="T47" fmla="*/ 123 h 350"/>
                        <a:gd name="T48" fmla="*/ 1 w 1824"/>
                        <a:gd name="T49" fmla="*/ 157 h 350"/>
                        <a:gd name="T50" fmla="*/ 1 w 1824"/>
                        <a:gd name="T51" fmla="*/ 193 h 350"/>
                        <a:gd name="T52" fmla="*/ 8 w 1824"/>
                        <a:gd name="T53" fmla="*/ 227 h 350"/>
                        <a:gd name="T54" fmla="*/ 21 w 1824"/>
                        <a:gd name="T55" fmla="*/ 259 h 350"/>
                        <a:gd name="T56" fmla="*/ 41 w 1824"/>
                        <a:gd name="T57" fmla="*/ 286 h 350"/>
                        <a:gd name="T58" fmla="*/ 64 w 1824"/>
                        <a:gd name="T59" fmla="*/ 310 h 350"/>
                        <a:gd name="T60" fmla="*/ 92 w 1824"/>
                        <a:gd name="T61" fmla="*/ 329 h 350"/>
                        <a:gd name="T62" fmla="*/ 123 w 1824"/>
                        <a:gd name="T63" fmla="*/ 342 h 350"/>
                        <a:gd name="T64" fmla="*/ 158 w 1824"/>
                        <a:gd name="T65" fmla="*/ 349 h 3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1824" h="350">
                          <a:moveTo>
                            <a:pt x="176" y="350"/>
                          </a:moveTo>
                          <a:lnTo>
                            <a:pt x="1649" y="350"/>
                          </a:lnTo>
                          <a:lnTo>
                            <a:pt x="1667" y="349"/>
                          </a:lnTo>
                          <a:lnTo>
                            <a:pt x="1684" y="346"/>
                          </a:lnTo>
                          <a:lnTo>
                            <a:pt x="1701" y="342"/>
                          </a:lnTo>
                          <a:lnTo>
                            <a:pt x="1717" y="336"/>
                          </a:lnTo>
                          <a:lnTo>
                            <a:pt x="1733" y="329"/>
                          </a:lnTo>
                          <a:lnTo>
                            <a:pt x="1747" y="320"/>
                          </a:lnTo>
                          <a:lnTo>
                            <a:pt x="1760" y="310"/>
                          </a:lnTo>
                          <a:lnTo>
                            <a:pt x="1773" y="298"/>
                          </a:lnTo>
                          <a:lnTo>
                            <a:pt x="1784" y="286"/>
                          </a:lnTo>
                          <a:lnTo>
                            <a:pt x="1794" y="273"/>
                          </a:lnTo>
                          <a:lnTo>
                            <a:pt x="1803" y="259"/>
                          </a:lnTo>
                          <a:lnTo>
                            <a:pt x="1811" y="243"/>
                          </a:lnTo>
                          <a:lnTo>
                            <a:pt x="1816" y="227"/>
                          </a:lnTo>
                          <a:lnTo>
                            <a:pt x="1820" y="211"/>
                          </a:lnTo>
                          <a:lnTo>
                            <a:pt x="1823" y="193"/>
                          </a:lnTo>
                          <a:lnTo>
                            <a:pt x="1824" y="176"/>
                          </a:lnTo>
                          <a:lnTo>
                            <a:pt x="1823" y="157"/>
                          </a:lnTo>
                          <a:lnTo>
                            <a:pt x="1820" y="139"/>
                          </a:lnTo>
                          <a:lnTo>
                            <a:pt x="1816" y="123"/>
                          </a:lnTo>
                          <a:lnTo>
                            <a:pt x="1811" y="107"/>
                          </a:lnTo>
                          <a:lnTo>
                            <a:pt x="1803" y="91"/>
                          </a:lnTo>
                          <a:lnTo>
                            <a:pt x="1794" y="77"/>
                          </a:lnTo>
                          <a:lnTo>
                            <a:pt x="1784" y="64"/>
                          </a:lnTo>
                          <a:lnTo>
                            <a:pt x="1773" y="52"/>
                          </a:lnTo>
                          <a:lnTo>
                            <a:pt x="1760" y="40"/>
                          </a:lnTo>
                          <a:lnTo>
                            <a:pt x="1747" y="30"/>
                          </a:lnTo>
                          <a:lnTo>
                            <a:pt x="1733" y="21"/>
                          </a:lnTo>
                          <a:lnTo>
                            <a:pt x="1717" y="14"/>
                          </a:lnTo>
                          <a:lnTo>
                            <a:pt x="1701" y="8"/>
                          </a:lnTo>
                          <a:lnTo>
                            <a:pt x="1684" y="4"/>
                          </a:lnTo>
                          <a:lnTo>
                            <a:pt x="1667" y="2"/>
                          </a:lnTo>
                          <a:lnTo>
                            <a:pt x="1649" y="0"/>
                          </a:lnTo>
                          <a:lnTo>
                            <a:pt x="176" y="0"/>
                          </a:lnTo>
                          <a:lnTo>
                            <a:pt x="158" y="2"/>
                          </a:lnTo>
                          <a:lnTo>
                            <a:pt x="141" y="4"/>
                          </a:lnTo>
                          <a:lnTo>
                            <a:pt x="123" y="8"/>
                          </a:lnTo>
                          <a:lnTo>
                            <a:pt x="108" y="14"/>
                          </a:lnTo>
                          <a:lnTo>
                            <a:pt x="92" y="21"/>
                          </a:lnTo>
                          <a:lnTo>
                            <a:pt x="78" y="30"/>
                          </a:lnTo>
                          <a:lnTo>
                            <a:pt x="64" y="40"/>
                          </a:lnTo>
                          <a:lnTo>
                            <a:pt x="52" y="52"/>
                          </a:lnTo>
                          <a:lnTo>
                            <a:pt x="41" y="64"/>
                          </a:lnTo>
                          <a:lnTo>
                            <a:pt x="30" y="77"/>
                          </a:lnTo>
                          <a:lnTo>
                            <a:pt x="21" y="91"/>
                          </a:lnTo>
                          <a:lnTo>
                            <a:pt x="14" y="107"/>
                          </a:lnTo>
                          <a:lnTo>
                            <a:pt x="8" y="123"/>
                          </a:lnTo>
                          <a:lnTo>
                            <a:pt x="3" y="139"/>
                          </a:lnTo>
                          <a:lnTo>
                            <a:pt x="1" y="157"/>
                          </a:lnTo>
                          <a:lnTo>
                            <a:pt x="0" y="176"/>
                          </a:lnTo>
                          <a:lnTo>
                            <a:pt x="1" y="193"/>
                          </a:lnTo>
                          <a:lnTo>
                            <a:pt x="3" y="211"/>
                          </a:lnTo>
                          <a:lnTo>
                            <a:pt x="8" y="227"/>
                          </a:lnTo>
                          <a:lnTo>
                            <a:pt x="14" y="243"/>
                          </a:lnTo>
                          <a:lnTo>
                            <a:pt x="21" y="259"/>
                          </a:lnTo>
                          <a:lnTo>
                            <a:pt x="30" y="273"/>
                          </a:lnTo>
                          <a:lnTo>
                            <a:pt x="41" y="286"/>
                          </a:lnTo>
                          <a:lnTo>
                            <a:pt x="52" y="298"/>
                          </a:lnTo>
                          <a:lnTo>
                            <a:pt x="64" y="310"/>
                          </a:lnTo>
                          <a:lnTo>
                            <a:pt x="78" y="320"/>
                          </a:lnTo>
                          <a:lnTo>
                            <a:pt x="92" y="329"/>
                          </a:lnTo>
                          <a:lnTo>
                            <a:pt x="108" y="336"/>
                          </a:lnTo>
                          <a:lnTo>
                            <a:pt x="123" y="342"/>
                          </a:lnTo>
                          <a:lnTo>
                            <a:pt x="141" y="346"/>
                          </a:lnTo>
                          <a:lnTo>
                            <a:pt x="158" y="349"/>
                          </a:lnTo>
                          <a:lnTo>
                            <a:pt x="176" y="35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92" name="Freeform 756"/>
                    <p:cNvSpPr>
                      <a:spLocks/>
                    </p:cNvSpPr>
                    <p:nvPr/>
                  </p:nvSpPr>
                  <p:spPr bwMode="auto">
                    <a:xfrm flipH="1">
                      <a:off x="3727" y="2202"/>
                      <a:ext cx="505" cy="32"/>
                    </a:xfrm>
                    <a:custGeom>
                      <a:avLst/>
                      <a:gdLst>
                        <a:gd name="T0" fmla="*/ 2915 w 3006"/>
                        <a:gd name="T1" fmla="*/ 182 h 182"/>
                        <a:gd name="T2" fmla="*/ 2934 w 3006"/>
                        <a:gd name="T3" fmla="*/ 180 h 182"/>
                        <a:gd name="T4" fmla="*/ 2950 w 3006"/>
                        <a:gd name="T5" fmla="*/ 174 h 182"/>
                        <a:gd name="T6" fmla="*/ 2966 w 3006"/>
                        <a:gd name="T7" fmla="*/ 167 h 182"/>
                        <a:gd name="T8" fmla="*/ 2980 w 3006"/>
                        <a:gd name="T9" fmla="*/ 156 h 182"/>
                        <a:gd name="T10" fmla="*/ 2991 w 3006"/>
                        <a:gd name="T11" fmla="*/ 142 h 182"/>
                        <a:gd name="T12" fmla="*/ 3000 w 3006"/>
                        <a:gd name="T13" fmla="*/ 126 h 182"/>
                        <a:gd name="T14" fmla="*/ 3004 w 3006"/>
                        <a:gd name="T15" fmla="*/ 110 h 182"/>
                        <a:gd name="T16" fmla="*/ 3006 w 3006"/>
                        <a:gd name="T17" fmla="*/ 91 h 182"/>
                        <a:gd name="T18" fmla="*/ 3004 w 3006"/>
                        <a:gd name="T19" fmla="*/ 73 h 182"/>
                        <a:gd name="T20" fmla="*/ 3000 w 3006"/>
                        <a:gd name="T21" fmla="*/ 56 h 182"/>
                        <a:gd name="T22" fmla="*/ 2991 w 3006"/>
                        <a:gd name="T23" fmla="*/ 40 h 182"/>
                        <a:gd name="T24" fmla="*/ 2980 w 3006"/>
                        <a:gd name="T25" fmla="*/ 27 h 182"/>
                        <a:gd name="T26" fmla="*/ 2966 w 3006"/>
                        <a:gd name="T27" fmla="*/ 16 h 182"/>
                        <a:gd name="T28" fmla="*/ 2950 w 3006"/>
                        <a:gd name="T29" fmla="*/ 7 h 182"/>
                        <a:gd name="T30" fmla="*/ 2934 w 3006"/>
                        <a:gd name="T31" fmla="*/ 3 h 182"/>
                        <a:gd name="T32" fmla="*/ 2915 w 3006"/>
                        <a:gd name="T33" fmla="*/ 0 h 182"/>
                        <a:gd name="T34" fmla="*/ 82 w 3006"/>
                        <a:gd name="T35" fmla="*/ 0 h 182"/>
                        <a:gd name="T36" fmla="*/ 64 w 3006"/>
                        <a:gd name="T37" fmla="*/ 5 h 182"/>
                        <a:gd name="T38" fmla="*/ 48 w 3006"/>
                        <a:gd name="T39" fmla="*/ 11 h 182"/>
                        <a:gd name="T40" fmla="*/ 34 w 3006"/>
                        <a:gd name="T41" fmla="*/ 21 h 182"/>
                        <a:gd name="T42" fmla="*/ 21 w 3006"/>
                        <a:gd name="T43" fmla="*/ 33 h 182"/>
                        <a:gd name="T44" fmla="*/ 11 w 3006"/>
                        <a:gd name="T45" fmla="*/ 47 h 182"/>
                        <a:gd name="T46" fmla="*/ 4 w 3006"/>
                        <a:gd name="T47" fmla="*/ 64 h 182"/>
                        <a:gd name="T48" fmla="*/ 1 w 3006"/>
                        <a:gd name="T49" fmla="*/ 81 h 182"/>
                        <a:gd name="T50" fmla="*/ 1 w 3006"/>
                        <a:gd name="T51" fmla="*/ 100 h 182"/>
                        <a:gd name="T52" fmla="*/ 4 w 3006"/>
                        <a:gd name="T53" fmla="*/ 119 h 182"/>
                        <a:gd name="T54" fmla="*/ 11 w 3006"/>
                        <a:gd name="T55" fmla="*/ 134 h 182"/>
                        <a:gd name="T56" fmla="*/ 21 w 3006"/>
                        <a:gd name="T57" fmla="*/ 149 h 182"/>
                        <a:gd name="T58" fmla="*/ 34 w 3006"/>
                        <a:gd name="T59" fmla="*/ 161 h 182"/>
                        <a:gd name="T60" fmla="*/ 48 w 3006"/>
                        <a:gd name="T61" fmla="*/ 171 h 182"/>
                        <a:gd name="T62" fmla="*/ 64 w 3006"/>
                        <a:gd name="T63" fmla="*/ 178 h 182"/>
                        <a:gd name="T64" fmla="*/ 82 w 3006"/>
                        <a:gd name="T65" fmla="*/ 181 h 1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3006" h="182">
                          <a:moveTo>
                            <a:pt x="91" y="182"/>
                          </a:moveTo>
                          <a:lnTo>
                            <a:pt x="2915" y="182"/>
                          </a:lnTo>
                          <a:lnTo>
                            <a:pt x="2925" y="181"/>
                          </a:lnTo>
                          <a:lnTo>
                            <a:pt x="2934" y="180"/>
                          </a:lnTo>
                          <a:lnTo>
                            <a:pt x="2943" y="178"/>
                          </a:lnTo>
                          <a:lnTo>
                            <a:pt x="2950" y="174"/>
                          </a:lnTo>
                          <a:lnTo>
                            <a:pt x="2959" y="171"/>
                          </a:lnTo>
                          <a:lnTo>
                            <a:pt x="2966" y="167"/>
                          </a:lnTo>
                          <a:lnTo>
                            <a:pt x="2973" y="161"/>
                          </a:lnTo>
                          <a:lnTo>
                            <a:pt x="2980" y="156"/>
                          </a:lnTo>
                          <a:lnTo>
                            <a:pt x="2985" y="149"/>
                          </a:lnTo>
                          <a:lnTo>
                            <a:pt x="2991" y="142"/>
                          </a:lnTo>
                          <a:lnTo>
                            <a:pt x="2995" y="134"/>
                          </a:lnTo>
                          <a:lnTo>
                            <a:pt x="3000" y="126"/>
                          </a:lnTo>
                          <a:lnTo>
                            <a:pt x="3002" y="119"/>
                          </a:lnTo>
                          <a:lnTo>
                            <a:pt x="3004" y="110"/>
                          </a:lnTo>
                          <a:lnTo>
                            <a:pt x="3006" y="100"/>
                          </a:lnTo>
                          <a:lnTo>
                            <a:pt x="3006" y="91"/>
                          </a:lnTo>
                          <a:lnTo>
                            <a:pt x="3006" y="81"/>
                          </a:lnTo>
                          <a:lnTo>
                            <a:pt x="3004" y="73"/>
                          </a:lnTo>
                          <a:lnTo>
                            <a:pt x="3002" y="64"/>
                          </a:lnTo>
                          <a:lnTo>
                            <a:pt x="3000" y="56"/>
                          </a:lnTo>
                          <a:lnTo>
                            <a:pt x="2995" y="47"/>
                          </a:lnTo>
                          <a:lnTo>
                            <a:pt x="2991" y="40"/>
                          </a:lnTo>
                          <a:lnTo>
                            <a:pt x="2985" y="33"/>
                          </a:lnTo>
                          <a:lnTo>
                            <a:pt x="2980" y="27"/>
                          </a:lnTo>
                          <a:lnTo>
                            <a:pt x="2973" y="21"/>
                          </a:lnTo>
                          <a:lnTo>
                            <a:pt x="2966" y="16"/>
                          </a:lnTo>
                          <a:lnTo>
                            <a:pt x="2959" y="11"/>
                          </a:lnTo>
                          <a:lnTo>
                            <a:pt x="2950" y="7"/>
                          </a:lnTo>
                          <a:lnTo>
                            <a:pt x="2943" y="5"/>
                          </a:lnTo>
                          <a:lnTo>
                            <a:pt x="2934" y="3"/>
                          </a:lnTo>
                          <a:lnTo>
                            <a:pt x="2925" y="0"/>
                          </a:lnTo>
                          <a:lnTo>
                            <a:pt x="2915" y="0"/>
                          </a:lnTo>
                          <a:lnTo>
                            <a:pt x="91" y="0"/>
                          </a:lnTo>
                          <a:lnTo>
                            <a:pt x="82" y="0"/>
                          </a:lnTo>
                          <a:lnTo>
                            <a:pt x="73" y="3"/>
                          </a:lnTo>
                          <a:lnTo>
                            <a:pt x="64" y="5"/>
                          </a:lnTo>
                          <a:lnTo>
                            <a:pt x="56" y="7"/>
                          </a:lnTo>
                          <a:lnTo>
                            <a:pt x="48" y="11"/>
                          </a:lnTo>
                          <a:lnTo>
                            <a:pt x="40" y="16"/>
                          </a:lnTo>
                          <a:lnTo>
                            <a:pt x="34" y="21"/>
                          </a:lnTo>
                          <a:lnTo>
                            <a:pt x="27" y="27"/>
                          </a:lnTo>
                          <a:lnTo>
                            <a:pt x="21" y="33"/>
                          </a:lnTo>
                          <a:lnTo>
                            <a:pt x="16" y="40"/>
                          </a:lnTo>
                          <a:lnTo>
                            <a:pt x="11" y="47"/>
                          </a:lnTo>
                          <a:lnTo>
                            <a:pt x="7" y="56"/>
                          </a:lnTo>
                          <a:lnTo>
                            <a:pt x="4" y="64"/>
                          </a:lnTo>
                          <a:lnTo>
                            <a:pt x="2" y="73"/>
                          </a:lnTo>
                          <a:lnTo>
                            <a:pt x="1" y="81"/>
                          </a:lnTo>
                          <a:lnTo>
                            <a:pt x="0" y="91"/>
                          </a:lnTo>
                          <a:lnTo>
                            <a:pt x="1" y="100"/>
                          </a:lnTo>
                          <a:lnTo>
                            <a:pt x="2" y="110"/>
                          </a:lnTo>
                          <a:lnTo>
                            <a:pt x="4" y="119"/>
                          </a:lnTo>
                          <a:lnTo>
                            <a:pt x="7" y="126"/>
                          </a:lnTo>
                          <a:lnTo>
                            <a:pt x="11" y="134"/>
                          </a:lnTo>
                          <a:lnTo>
                            <a:pt x="16" y="142"/>
                          </a:lnTo>
                          <a:lnTo>
                            <a:pt x="21" y="149"/>
                          </a:lnTo>
                          <a:lnTo>
                            <a:pt x="27" y="156"/>
                          </a:lnTo>
                          <a:lnTo>
                            <a:pt x="34" y="161"/>
                          </a:lnTo>
                          <a:lnTo>
                            <a:pt x="40" y="167"/>
                          </a:lnTo>
                          <a:lnTo>
                            <a:pt x="48" y="171"/>
                          </a:lnTo>
                          <a:lnTo>
                            <a:pt x="56" y="174"/>
                          </a:lnTo>
                          <a:lnTo>
                            <a:pt x="64" y="178"/>
                          </a:lnTo>
                          <a:lnTo>
                            <a:pt x="73" y="180"/>
                          </a:lnTo>
                          <a:lnTo>
                            <a:pt x="82" y="181"/>
                          </a:lnTo>
                          <a:lnTo>
                            <a:pt x="91" y="182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93" name="Freeform 757"/>
                    <p:cNvSpPr>
                      <a:spLocks/>
                    </p:cNvSpPr>
                    <p:nvPr/>
                  </p:nvSpPr>
                  <p:spPr bwMode="auto">
                    <a:xfrm flipH="1">
                      <a:off x="3727" y="2512"/>
                      <a:ext cx="505" cy="31"/>
                    </a:xfrm>
                    <a:custGeom>
                      <a:avLst/>
                      <a:gdLst>
                        <a:gd name="T0" fmla="*/ 2915 w 3006"/>
                        <a:gd name="T1" fmla="*/ 182 h 182"/>
                        <a:gd name="T2" fmla="*/ 2934 w 3006"/>
                        <a:gd name="T3" fmla="*/ 180 h 182"/>
                        <a:gd name="T4" fmla="*/ 2950 w 3006"/>
                        <a:gd name="T5" fmla="*/ 174 h 182"/>
                        <a:gd name="T6" fmla="*/ 2966 w 3006"/>
                        <a:gd name="T7" fmla="*/ 167 h 182"/>
                        <a:gd name="T8" fmla="*/ 2980 w 3006"/>
                        <a:gd name="T9" fmla="*/ 155 h 182"/>
                        <a:gd name="T10" fmla="*/ 2991 w 3006"/>
                        <a:gd name="T11" fmla="*/ 141 h 182"/>
                        <a:gd name="T12" fmla="*/ 3000 w 3006"/>
                        <a:gd name="T13" fmla="*/ 126 h 182"/>
                        <a:gd name="T14" fmla="*/ 3004 w 3006"/>
                        <a:gd name="T15" fmla="*/ 110 h 182"/>
                        <a:gd name="T16" fmla="*/ 3006 w 3006"/>
                        <a:gd name="T17" fmla="*/ 91 h 182"/>
                        <a:gd name="T18" fmla="*/ 3004 w 3006"/>
                        <a:gd name="T19" fmla="*/ 72 h 182"/>
                        <a:gd name="T20" fmla="*/ 3000 w 3006"/>
                        <a:gd name="T21" fmla="*/ 55 h 182"/>
                        <a:gd name="T22" fmla="*/ 2991 w 3006"/>
                        <a:gd name="T23" fmla="*/ 40 h 182"/>
                        <a:gd name="T24" fmla="*/ 2980 w 3006"/>
                        <a:gd name="T25" fmla="*/ 27 h 182"/>
                        <a:gd name="T26" fmla="*/ 2966 w 3006"/>
                        <a:gd name="T27" fmla="*/ 16 h 182"/>
                        <a:gd name="T28" fmla="*/ 2950 w 3006"/>
                        <a:gd name="T29" fmla="*/ 7 h 182"/>
                        <a:gd name="T30" fmla="*/ 2934 w 3006"/>
                        <a:gd name="T31" fmla="*/ 1 h 182"/>
                        <a:gd name="T32" fmla="*/ 2915 w 3006"/>
                        <a:gd name="T33" fmla="*/ 0 h 182"/>
                        <a:gd name="T34" fmla="*/ 82 w 3006"/>
                        <a:gd name="T35" fmla="*/ 0 h 182"/>
                        <a:gd name="T36" fmla="*/ 64 w 3006"/>
                        <a:gd name="T37" fmla="*/ 5 h 182"/>
                        <a:gd name="T38" fmla="*/ 48 w 3006"/>
                        <a:gd name="T39" fmla="*/ 11 h 182"/>
                        <a:gd name="T40" fmla="*/ 34 w 3006"/>
                        <a:gd name="T41" fmla="*/ 21 h 182"/>
                        <a:gd name="T42" fmla="*/ 21 w 3006"/>
                        <a:gd name="T43" fmla="*/ 33 h 182"/>
                        <a:gd name="T44" fmla="*/ 11 w 3006"/>
                        <a:gd name="T45" fmla="*/ 47 h 182"/>
                        <a:gd name="T46" fmla="*/ 4 w 3006"/>
                        <a:gd name="T47" fmla="*/ 64 h 182"/>
                        <a:gd name="T48" fmla="*/ 1 w 3006"/>
                        <a:gd name="T49" fmla="*/ 81 h 182"/>
                        <a:gd name="T50" fmla="*/ 1 w 3006"/>
                        <a:gd name="T51" fmla="*/ 100 h 182"/>
                        <a:gd name="T52" fmla="*/ 4 w 3006"/>
                        <a:gd name="T53" fmla="*/ 117 h 182"/>
                        <a:gd name="T54" fmla="*/ 11 w 3006"/>
                        <a:gd name="T55" fmla="*/ 134 h 182"/>
                        <a:gd name="T56" fmla="*/ 21 w 3006"/>
                        <a:gd name="T57" fmla="*/ 149 h 182"/>
                        <a:gd name="T58" fmla="*/ 34 w 3006"/>
                        <a:gd name="T59" fmla="*/ 161 h 182"/>
                        <a:gd name="T60" fmla="*/ 48 w 3006"/>
                        <a:gd name="T61" fmla="*/ 171 h 182"/>
                        <a:gd name="T62" fmla="*/ 64 w 3006"/>
                        <a:gd name="T63" fmla="*/ 178 h 182"/>
                        <a:gd name="T64" fmla="*/ 82 w 3006"/>
                        <a:gd name="T65" fmla="*/ 181 h 1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3006" h="182">
                          <a:moveTo>
                            <a:pt x="91" y="182"/>
                          </a:moveTo>
                          <a:lnTo>
                            <a:pt x="2915" y="182"/>
                          </a:lnTo>
                          <a:lnTo>
                            <a:pt x="2925" y="181"/>
                          </a:lnTo>
                          <a:lnTo>
                            <a:pt x="2934" y="180"/>
                          </a:lnTo>
                          <a:lnTo>
                            <a:pt x="2943" y="178"/>
                          </a:lnTo>
                          <a:lnTo>
                            <a:pt x="2950" y="174"/>
                          </a:lnTo>
                          <a:lnTo>
                            <a:pt x="2959" y="171"/>
                          </a:lnTo>
                          <a:lnTo>
                            <a:pt x="2966" y="167"/>
                          </a:lnTo>
                          <a:lnTo>
                            <a:pt x="2973" y="161"/>
                          </a:lnTo>
                          <a:lnTo>
                            <a:pt x="2980" y="155"/>
                          </a:lnTo>
                          <a:lnTo>
                            <a:pt x="2985" y="149"/>
                          </a:lnTo>
                          <a:lnTo>
                            <a:pt x="2991" y="141"/>
                          </a:lnTo>
                          <a:lnTo>
                            <a:pt x="2995" y="134"/>
                          </a:lnTo>
                          <a:lnTo>
                            <a:pt x="3000" y="126"/>
                          </a:lnTo>
                          <a:lnTo>
                            <a:pt x="3002" y="117"/>
                          </a:lnTo>
                          <a:lnTo>
                            <a:pt x="3004" y="110"/>
                          </a:lnTo>
                          <a:lnTo>
                            <a:pt x="3006" y="100"/>
                          </a:lnTo>
                          <a:lnTo>
                            <a:pt x="3006" y="91"/>
                          </a:lnTo>
                          <a:lnTo>
                            <a:pt x="3006" y="81"/>
                          </a:lnTo>
                          <a:lnTo>
                            <a:pt x="3004" y="72"/>
                          </a:lnTo>
                          <a:lnTo>
                            <a:pt x="3002" y="64"/>
                          </a:lnTo>
                          <a:lnTo>
                            <a:pt x="3000" y="55"/>
                          </a:lnTo>
                          <a:lnTo>
                            <a:pt x="2995" y="47"/>
                          </a:lnTo>
                          <a:lnTo>
                            <a:pt x="2991" y="40"/>
                          </a:lnTo>
                          <a:lnTo>
                            <a:pt x="2985" y="33"/>
                          </a:lnTo>
                          <a:lnTo>
                            <a:pt x="2980" y="27"/>
                          </a:lnTo>
                          <a:lnTo>
                            <a:pt x="2973" y="21"/>
                          </a:lnTo>
                          <a:lnTo>
                            <a:pt x="2966" y="16"/>
                          </a:lnTo>
                          <a:lnTo>
                            <a:pt x="2959" y="11"/>
                          </a:lnTo>
                          <a:lnTo>
                            <a:pt x="2950" y="7"/>
                          </a:lnTo>
                          <a:lnTo>
                            <a:pt x="2943" y="5"/>
                          </a:lnTo>
                          <a:lnTo>
                            <a:pt x="2934" y="1"/>
                          </a:lnTo>
                          <a:lnTo>
                            <a:pt x="2925" y="0"/>
                          </a:lnTo>
                          <a:lnTo>
                            <a:pt x="2915" y="0"/>
                          </a:lnTo>
                          <a:lnTo>
                            <a:pt x="91" y="0"/>
                          </a:lnTo>
                          <a:lnTo>
                            <a:pt x="82" y="0"/>
                          </a:lnTo>
                          <a:lnTo>
                            <a:pt x="73" y="1"/>
                          </a:lnTo>
                          <a:lnTo>
                            <a:pt x="64" y="5"/>
                          </a:lnTo>
                          <a:lnTo>
                            <a:pt x="56" y="7"/>
                          </a:lnTo>
                          <a:lnTo>
                            <a:pt x="48" y="11"/>
                          </a:lnTo>
                          <a:lnTo>
                            <a:pt x="40" y="16"/>
                          </a:lnTo>
                          <a:lnTo>
                            <a:pt x="34" y="21"/>
                          </a:lnTo>
                          <a:lnTo>
                            <a:pt x="27" y="27"/>
                          </a:lnTo>
                          <a:lnTo>
                            <a:pt x="21" y="33"/>
                          </a:lnTo>
                          <a:lnTo>
                            <a:pt x="16" y="40"/>
                          </a:lnTo>
                          <a:lnTo>
                            <a:pt x="11" y="47"/>
                          </a:lnTo>
                          <a:lnTo>
                            <a:pt x="7" y="55"/>
                          </a:lnTo>
                          <a:lnTo>
                            <a:pt x="4" y="64"/>
                          </a:lnTo>
                          <a:lnTo>
                            <a:pt x="2" y="72"/>
                          </a:lnTo>
                          <a:lnTo>
                            <a:pt x="1" y="81"/>
                          </a:lnTo>
                          <a:lnTo>
                            <a:pt x="0" y="91"/>
                          </a:lnTo>
                          <a:lnTo>
                            <a:pt x="1" y="100"/>
                          </a:lnTo>
                          <a:lnTo>
                            <a:pt x="2" y="110"/>
                          </a:lnTo>
                          <a:lnTo>
                            <a:pt x="4" y="117"/>
                          </a:lnTo>
                          <a:lnTo>
                            <a:pt x="7" y="126"/>
                          </a:lnTo>
                          <a:lnTo>
                            <a:pt x="11" y="134"/>
                          </a:lnTo>
                          <a:lnTo>
                            <a:pt x="16" y="141"/>
                          </a:lnTo>
                          <a:lnTo>
                            <a:pt x="21" y="149"/>
                          </a:lnTo>
                          <a:lnTo>
                            <a:pt x="27" y="155"/>
                          </a:lnTo>
                          <a:lnTo>
                            <a:pt x="34" y="161"/>
                          </a:lnTo>
                          <a:lnTo>
                            <a:pt x="40" y="167"/>
                          </a:lnTo>
                          <a:lnTo>
                            <a:pt x="48" y="171"/>
                          </a:lnTo>
                          <a:lnTo>
                            <a:pt x="56" y="174"/>
                          </a:lnTo>
                          <a:lnTo>
                            <a:pt x="64" y="178"/>
                          </a:lnTo>
                          <a:lnTo>
                            <a:pt x="73" y="180"/>
                          </a:lnTo>
                          <a:lnTo>
                            <a:pt x="82" y="181"/>
                          </a:lnTo>
                          <a:lnTo>
                            <a:pt x="91" y="182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94" name="Freeform 758"/>
                    <p:cNvSpPr>
                      <a:spLocks/>
                    </p:cNvSpPr>
                    <p:nvPr/>
                  </p:nvSpPr>
                  <p:spPr bwMode="auto">
                    <a:xfrm flipH="1">
                      <a:off x="3725" y="2128"/>
                      <a:ext cx="83" cy="37"/>
                    </a:xfrm>
                    <a:custGeom>
                      <a:avLst/>
                      <a:gdLst>
                        <a:gd name="T0" fmla="*/ 389 w 494"/>
                        <a:gd name="T1" fmla="*/ 210 h 210"/>
                        <a:gd name="T2" fmla="*/ 410 w 494"/>
                        <a:gd name="T3" fmla="*/ 208 h 210"/>
                        <a:gd name="T4" fmla="*/ 429 w 494"/>
                        <a:gd name="T5" fmla="*/ 202 h 210"/>
                        <a:gd name="T6" fmla="*/ 447 w 494"/>
                        <a:gd name="T7" fmla="*/ 192 h 210"/>
                        <a:gd name="T8" fmla="*/ 463 w 494"/>
                        <a:gd name="T9" fmla="*/ 179 h 210"/>
                        <a:gd name="T10" fmla="*/ 475 w 494"/>
                        <a:gd name="T11" fmla="*/ 164 h 210"/>
                        <a:gd name="T12" fmla="*/ 485 w 494"/>
                        <a:gd name="T13" fmla="*/ 146 h 210"/>
                        <a:gd name="T14" fmla="*/ 492 w 494"/>
                        <a:gd name="T15" fmla="*/ 127 h 210"/>
                        <a:gd name="T16" fmla="*/ 494 w 494"/>
                        <a:gd name="T17" fmla="*/ 105 h 210"/>
                        <a:gd name="T18" fmla="*/ 492 w 494"/>
                        <a:gd name="T19" fmla="*/ 84 h 210"/>
                        <a:gd name="T20" fmla="*/ 485 w 494"/>
                        <a:gd name="T21" fmla="*/ 64 h 210"/>
                        <a:gd name="T22" fmla="*/ 475 w 494"/>
                        <a:gd name="T23" fmla="*/ 47 h 210"/>
                        <a:gd name="T24" fmla="*/ 463 w 494"/>
                        <a:gd name="T25" fmla="*/ 31 h 210"/>
                        <a:gd name="T26" fmla="*/ 447 w 494"/>
                        <a:gd name="T27" fmla="*/ 18 h 210"/>
                        <a:gd name="T28" fmla="*/ 429 w 494"/>
                        <a:gd name="T29" fmla="*/ 8 h 210"/>
                        <a:gd name="T30" fmla="*/ 410 w 494"/>
                        <a:gd name="T31" fmla="*/ 2 h 210"/>
                        <a:gd name="T32" fmla="*/ 389 w 494"/>
                        <a:gd name="T33" fmla="*/ 0 h 210"/>
                        <a:gd name="T34" fmla="*/ 95 w 494"/>
                        <a:gd name="T35" fmla="*/ 1 h 210"/>
                        <a:gd name="T36" fmla="*/ 75 w 494"/>
                        <a:gd name="T37" fmla="*/ 5 h 210"/>
                        <a:gd name="T38" fmla="*/ 55 w 494"/>
                        <a:gd name="T39" fmla="*/ 13 h 210"/>
                        <a:gd name="T40" fmla="*/ 39 w 494"/>
                        <a:gd name="T41" fmla="*/ 24 h 210"/>
                        <a:gd name="T42" fmla="*/ 24 w 494"/>
                        <a:gd name="T43" fmla="*/ 38 h 210"/>
                        <a:gd name="T44" fmla="*/ 13 w 494"/>
                        <a:gd name="T45" fmla="*/ 55 h 210"/>
                        <a:gd name="T46" fmla="*/ 6 w 494"/>
                        <a:gd name="T47" fmla="*/ 74 h 210"/>
                        <a:gd name="T48" fmla="*/ 1 w 494"/>
                        <a:gd name="T49" fmla="*/ 94 h 210"/>
                        <a:gd name="T50" fmla="*/ 1 w 494"/>
                        <a:gd name="T51" fmla="*/ 116 h 210"/>
                        <a:gd name="T52" fmla="*/ 6 w 494"/>
                        <a:gd name="T53" fmla="*/ 136 h 210"/>
                        <a:gd name="T54" fmla="*/ 13 w 494"/>
                        <a:gd name="T55" fmla="*/ 155 h 210"/>
                        <a:gd name="T56" fmla="*/ 24 w 494"/>
                        <a:gd name="T57" fmla="*/ 171 h 210"/>
                        <a:gd name="T58" fmla="*/ 39 w 494"/>
                        <a:gd name="T59" fmla="*/ 186 h 210"/>
                        <a:gd name="T60" fmla="*/ 55 w 494"/>
                        <a:gd name="T61" fmla="*/ 197 h 210"/>
                        <a:gd name="T62" fmla="*/ 75 w 494"/>
                        <a:gd name="T63" fmla="*/ 205 h 210"/>
                        <a:gd name="T64" fmla="*/ 95 w 494"/>
                        <a:gd name="T65" fmla="*/ 210 h 2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494" h="210">
                          <a:moveTo>
                            <a:pt x="106" y="210"/>
                          </a:moveTo>
                          <a:lnTo>
                            <a:pt x="389" y="210"/>
                          </a:lnTo>
                          <a:lnTo>
                            <a:pt x="400" y="210"/>
                          </a:lnTo>
                          <a:lnTo>
                            <a:pt x="410" y="208"/>
                          </a:lnTo>
                          <a:lnTo>
                            <a:pt x="419" y="205"/>
                          </a:lnTo>
                          <a:lnTo>
                            <a:pt x="429" y="202"/>
                          </a:lnTo>
                          <a:lnTo>
                            <a:pt x="438" y="197"/>
                          </a:lnTo>
                          <a:lnTo>
                            <a:pt x="447" y="192"/>
                          </a:lnTo>
                          <a:lnTo>
                            <a:pt x="456" y="186"/>
                          </a:lnTo>
                          <a:lnTo>
                            <a:pt x="463" y="179"/>
                          </a:lnTo>
                          <a:lnTo>
                            <a:pt x="470" y="171"/>
                          </a:lnTo>
                          <a:lnTo>
                            <a:pt x="475" y="164"/>
                          </a:lnTo>
                          <a:lnTo>
                            <a:pt x="481" y="155"/>
                          </a:lnTo>
                          <a:lnTo>
                            <a:pt x="485" y="146"/>
                          </a:lnTo>
                          <a:lnTo>
                            <a:pt x="489" y="136"/>
                          </a:lnTo>
                          <a:lnTo>
                            <a:pt x="492" y="127"/>
                          </a:lnTo>
                          <a:lnTo>
                            <a:pt x="493" y="116"/>
                          </a:lnTo>
                          <a:lnTo>
                            <a:pt x="494" y="105"/>
                          </a:lnTo>
                          <a:lnTo>
                            <a:pt x="493" y="94"/>
                          </a:lnTo>
                          <a:lnTo>
                            <a:pt x="492" y="84"/>
                          </a:lnTo>
                          <a:lnTo>
                            <a:pt x="489" y="74"/>
                          </a:lnTo>
                          <a:lnTo>
                            <a:pt x="485" y="64"/>
                          </a:lnTo>
                          <a:lnTo>
                            <a:pt x="481" y="55"/>
                          </a:lnTo>
                          <a:lnTo>
                            <a:pt x="475" y="47"/>
                          </a:lnTo>
                          <a:lnTo>
                            <a:pt x="470" y="38"/>
                          </a:lnTo>
                          <a:lnTo>
                            <a:pt x="463" y="31"/>
                          </a:lnTo>
                          <a:lnTo>
                            <a:pt x="456" y="24"/>
                          </a:lnTo>
                          <a:lnTo>
                            <a:pt x="447" y="18"/>
                          </a:lnTo>
                          <a:lnTo>
                            <a:pt x="438" y="13"/>
                          </a:lnTo>
                          <a:lnTo>
                            <a:pt x="429" y="8"/>
                          </a:lnTo>
                          <a:lnTo>
                            <a:pt x="419" y="5"/>
                          </a:lnTo>
                          <a:lnTo>
                            <a:pt x="410" y="2"/>
                          </a:lnTo>
                          <a:lnTo>
                            <a:pt x="400" y="1"/>
                          </a:lnTo>
                          <a:lnTo>
                            <a:pt x="389" y="0"/>
                          </a:lnTo>
                          <a:lnTo>
                            <a:pt x="106" y="0"/>
                          </a:lnTo>
                          <a:lnTo>
                            <a:pt x="95" y="1"/>
                          </a:lnTo>
                          <a:lnTo>
                            <a:pt x="85" y="2"/>
                          </a:lnTo>
                          <a:lnTo>
                            <a:pt x="75" y="5"/>
                          </a:lnTo>
                          <a:lnTo>
                            <a:pt x="65" y="8"/>
                          </a:lnTo>
                          <a:lnTo>
                            <a:pt x="55" y="13"/>
                          </a:lnTo>
                          <a:lnTo>
                            <a:pt x="47" y="18"/>
                          </a:lnTo>
                          <a:lnTo>
                            <a:pt x="39" y="24"/>
                          </a:lnTo>
                          <a:lnTo>
                            <a:pt x="31" y="31"/>
                          </a:lnTo>
                          <a:lnTo>
                            <a:pt x="24" y="38"/>
                          </a:lnTo>
                          <a:lnTo>
                            <a:pt x="19" y="47"/>
                          </a:lnTo>
                          <a:lnTo>
                            <a:pt x="13" y="55"/>
                          </a:lnTo>
                          <a:lnTo>
                            <a:pt x="9" y="64"/>
                          </a:lnTo>
                          <a:lnTo>
                            <a:pt x="6" y="74"/>
                          </a:lnTo>
                          <a:lnTo>
                            <a:pt x="2" y="84"/>
                          </a:lnTo>
                          <a:lnTo>
                            <a:pt x="1" y="94"/>
                          </a:lnTo>
                          <a:lnTo>
                            <a:pt x="0" y="105"/>
                          </a:lnTo>
                          <a:lnTo>
                            <a:pt x="1" y="116"/>
                          </a:lnTo>
                          <a:lnTo>
                            <a:pt x="2" y="127"/>
                          </a:lnTo>
                          <a:lnTo>
                            <a:pt x="6" y="136"/>
                          </a:lnTo>
                          <a:lnTo>
                            <a:pt x="9" y="146"/>
                          </a:lnTo>
                          <a:lnTo>
                            <a:pt x="13" y="155"/>
                          </a:lnTo>
                          <a:lnTo>
                            <a:pt x="19" y="164"/>
                          </a:lnTo>
                          <a:lnTo>
                            <a:pt x="24" y="171"/>
                          </a:lnTo>
                          <a:lnTo>
                            <a:pt x="31" y="179"/>
                          </a:lnTo>
                          <a:lnTo>
                            <a:pt x="39" y="186"/>
                          </a:lnTo>
                          <a:lnTo>
                            <a:pt x="47" y="192"/>
                          </a:lnTo>
                          <a:lnTo>
                            <a:pt x="55" y="197"/>
                          </a:lnTo>
                          <a:lnTo>
                            <a:pt x="65" y="202"/>
                          </a:lnTo>
                          <a:lnTo>
                            <a:pt x="75" y="205"/>
                          </a:lnTo>
                          <a:lnTo>
                            <a:pt x="85" y="208"/>
                          </a:lnTo>
                          <a:lnTo>
                            <a:pt x="95" y="210"/>
                          </a:lnTo>
                          <a:lnTo>
                            <a:pt x="106" y="21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95" name="Freeform 759"/>
                    <p:cNvSpPr>
                      <a:spLocks/>
                    </p:cNvSpPr>
                    <p:nvPr/>
                  </p:nvSpPr>
                  <p:spPr bwMode="auto">
                    <a:xfrm flipH="1">
                      <a:off x="3751" y="3241"/>
                      <a:ext cx="57" cy="59"/>
                    </a:xfrm>
                    <a:custGeom>
                      <a:avLst/>
                      <a:gdLst>
                        <a:gd name="T0" fmla="*/ 156 w 347"/>
                        <a:gd name="T1" fmla="*/ 1 h 345"/>
                        <a:gd name="T2" fmla="*/ 122 w 347"/>
                        <a:gd name="T3" fmla="*/ 7 h 345"/>
                        <a:gd name="T4" fmla="*/ 90 w 347"/>
                        <a:gd name="T5" fmla="*/ 20 h 345"/>
                        <a:gd name="T6" fmla="*/ 63 w 347"/>
                        <a:gd name="T7" fmla="*/ 39 h 345"/>
                        <a:gd name="T8" fmla="*/ 39 w 347"/>
                        <a:gd name="T9" fmla="*/ 63 h 345"/>
                        <a:gd name="T10" fmla="*/ 21 w 347"/>
                        <a:gd name="T11" fmla="*/ 90 h 345"/>
                        <a:gd name="T12" fmla="*/ 8 w 347"/>
                        <a:gd name="T13" fmla="*/ 121 h 345"/>
                        <a:gd name="T14" fmla="*/ 0 w 347"/>
                        <a:gd name="T15" fmla="*/ 155 h 345"/>
                        <a:gd name="T16" fmla="*/ 0 w 347"/>
                        <a:gd name="T17" fmla="*/ 190 h 345"/>
                        <a:gd name="T18" fmla="*/ 8 w 347"/>
                        <a:gd name="T19" fmla="*/ 224 h 345"/>
                        <a:gd name="T20" fmla="*/ 21 w 347"/>
                        <a:gd name="T21" fmla="*/ 255 h 345"/>
                        <a:gd name="T22" fmla="*/ 39 w 347"/>
                        <a:gd name="T23" fmla="*/ 283 h 345"/>
                        <a:gd name="T24" fmla="*/ 63 w 347"/>
                        <a:gd name="T25" fmla="*/ 306 h 345"/>
                        <a:gd name="T26" fmla="*/ 90 w 347"/>
                        <a:gd name="T27" fmla="*/ 325 h 345"/>
                        <a:gd name="T28" fmla="*/ 122 w 347"/>
                        <a:gd name="T29" fmla="*/ 338 h 345"/>
                        <a:gd name="T30" fmla="*/ 156 w 347"/>
                        <a:gd name="T31" fmla="*/ 344 h 345"/>
                        <a:gd name="T32" fmla="*/ 191 w 347"/>
                        <a:gd name="T33" fmla="*/ 344 h 345"/>
                        <a:gd name="T34" fmla="*/ 225 w 347"/>
                        <a:gd name="T35" fmla="*/ 338 h 345"/>
                        <a:gd name="T36" fmla="*/ 256 w 347"/>
                        <a:gd name="T37" fmla="*/ 325 h 345"/>
                        <a:gd name="T38" fmla="*/ 283 w 347"/>
                        <a:gd name="T39" fmla="*/ 306 h 345"/>
                        <a:gd name="T40" fmla="*/ 307 w 347"/>
                        <a:gd name="T41" fmla="*/ 283 h 345"/>
                        <a:gd name="T42" fmla="*/ 326 w 347"/>
                        <a:gd name="T43" fmla="*/ 255 h 345"/>
                        <a:gd name="T44" fmla="*/ 339 w 347"/>
                        <a:gd name="T45" fmla="*/ 224 h 345"/>
                        <a:gd name="T46" fmla="*/ 346 w 347"/>
                        <a:gd name="T47" fmla="*/ 190 h 345"/>
                        <a:gd name="T48" fmla="*/ 346 w 347"/>
                        <a:gd name="T49" fmla="*/ 155 h 345"/>
                        <a:gd name="T50" fmla="*/ 339 w 347"/>
                        <a:gd name="T51" fmla="*/ 121 h 345"/>
                        <a:gd name="T52" fmla="*/ 326 w 347"/>
                        <a:gd name="T53" fmla="*/ 90 h 345"/>
                        <a:gd name="T54" fmla="*/ 307 w 347"/>
                        <a:gd name="T55" fmla="*/ 63 h 345"/>
                        <a:gd name="T56" fmla="*/ 283 w 347"/>
                        <a:gd name="T57" fmla="*/ 39 h 345"/>
                        <a:gd name="T58" fmla="*/ 256 w 347"/>
                        <a:gd name="T59" fmla="*/ 20 h 345"/>
                        <a:gd name="T60" fmla="*/ 225 w 347"/>
                        <a:gd name="T61" fmla="*/ 7 h 345"/>
                        <a:gd name="T62" fmla="*/ 191 w 347"/>
                        <a:gd name="T63" fmla="*/ 1 h 3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</a:cxnLst>
                      <a:rect l="0" t="0" r="r" b="b"/>
                      <a:pathLst>
                        <a:path w="347" h="345">
                          <a:moveTo>
                            <a:pt x="173" y="0"/>
                          </a:moveTo>
                          <a:lnTo>
                            <a:pt x="156" y="1"/>
                          </a:lnTo>
                          <a:lnTo>
                            <a:pt x="138" y="3"/>
                          </a:lnTo>
                          <a:lnTo>
                            <a:pt x="122" y="7"/>
                          </a:lnTo>
                          <a:lnTo>
                            <a:pt x="105" y="13"/>
                          </a:lnTo>
                          <a:lnTo>
                            <a:pt x="90" y="20"/>
                          </a:lnTo>
                          <a:lnTo>
                            <a:pt x="76" y="29"/>
                          </a:lnTo>
                          <a:lnTo>
                            <a:pt x="63" y="39"/>
                          </a:lnTo>
                          <a:lnTo>
                            <a:pt x="50" y="50"/>
                          </a:lnTo>
                          <a:lnTo>
                            <a:pt x="39" y="63"/>
                          </a:lnTo>
                          <a:lnTo>
                            <a:pt x="30" y="76"/>
                          </a:lnTo>
                          <a:lnTo>
                            <a:pt x="21" y="90"/>
                          </a:lnTo>
                          <a:lnTo>
                            <a:pt x="13" y="105"/>
                          </a:lnTo>
                          <a:lnTo>
                            <a:pt x="8" y="121"/>
                          </a:lnTo>
                          <a:lnTo>
                            <a:pt x="3" y="137"/>
                          </a:lnTo>
                          <a:lnTo>
                            <a:pt x="0" y="155"/>
                          </a:lnTo>
                          <a:lnTo>
                            <a:pt x="0" y="173"/>
                          </a:lnTo>
                          <a:lnTo>
                            <a:pt x="0" y="190"/>
                          </a:lnTo>
                          <a:lnTo>
                            <a:pt x="3" y="208"/>
                          </a:lnTo>
                          <a:lnTo>
                            <a:pt x="8" y="224"/>
                          </a:lnTo>
                          <a:lnTo>
                            <a:pt x="13" y="240"/>
                          </a:lnTo>
                          <a:lnTo>
                            <a:pt x="21" y="255"/>
                          </a:lnTo>
                          <a:lnTo>
                            <a:pt x="30" y="269"/>
                          </a:lnTo>
                          <a:lnTo>
                            <a:pt x="39" y="283"/>
                          </a:lnTo>
                          <a:lnTo>
                            <a:pt x="50" y="295"/>
                          </a:lnTo>
                          <a:lnTo>
                            <a:pt x="63" y="306"/>
                          </a:lnTo>
                          <a:lnTo>
                            <a:pt x="76" y="316"/>
                          </a:lnTo>
                          <a:lnTo>
                            <a:pt x="90" y="325"/>
                          </a:lnTo>
                          <a:lnTo>
                            <a:pt x="105" y="332"/>
                          </a:lnTo>
                          <a:lnTo>
                            <a:pt x="122" y="338"/>
                          </a:lnTo>
                          <a:lnTo>
                            <a:pt x="138" y="342"/>
                          </a:lnTo>
                          <a:lnTo>
                            <a:pt x="156" y="344"/>
                          </a:lnTo>
                          <a:lnTo>
                            <a:pt x="173" y="345"/>
                          </a:lnTo>
                          <a:lnTo>
                            <a:pt x="191" y="344"/>
                          </a:lnTo>
                          <a:lnTo>
                            <a:pt x="208" y="342"/>
                          </a:lnTo>
                          <a:lnTo>
                            <a:pt x="225" y="338"/>
                          </a:lnTo>
                          <a:lnTo>
                            <a:pt x="240" y="332"/>
                          </a:lnTo>
                          <a:lnTo>
                            <a:pt x="256" y="325"/>
                          </a:lnTo>
                          <a:lnTo>
                            <a:pt x="270" y="316"/>
                          </a:lnTo>
                          <a:lnTo>
                            <a:pt x="283" y="306"/>
                          </a:lnTo>
                          <a:lnTo>
                            <a:pt x="295" y="295"/>
                          </a:lnTo>
                          <a:lnTo>
                            <a:pt x="307" y="283"/>
                          </a:lnTo>
                          <a:lnTo>
                            <a:pt x="317" y="269"/>
                          </a:lnTo>
                          <a:lnTo>
                            <a:pt x="326" y="255"/>
                          </a:lnTo>
                          <a:lnTo>
                            <a:pt x="332" y="240"/>
                          </a:lnTo>
                          <a:lnTo>
                            <a:pt x="339" y="224"/>
                          </a:lnTo>
                          <a:lnTo>
                            <a:pt x="342" y="208"/>
                          </a:lnTo>
                          <a:lnTo>
                            <a:pt x="346" y="190"/>
                          </a:lnTo>
                          <a:lnTo>
                            <a:pt x="347" y="173"/>
                          </a:lnTo>
                          <a:lnTo>
                            <a:pt x="346" y="155"/>
                          </a:lnTo>
                          <a:lnTo>
                            <a:pt x="342" y="137"/>
                          </a:lnTo>
                          <a:lnTo>
                            <a:pt x="339" y="121"/>
                          </a:lnTo>
                          <a:lnTo>
                            <a:pt x="332" y="105"/>
                          </a:lnTo>
                          <a:lnTo>
                            <a:pt x="326" y="90"/>
                          </a:lnTo>
                          <a:lnTo>
                            <a:pt x="317" y="76"/>
                          </a:lnTo>
                          <a:lnTo>
                            <a:pt x="307" y="63"/>
                          </a:lnTo>
                          <a:lnTo>
                            <a:pt x="295" y="50"/>
                          </a:lnTo>
                          <a:lnTo>
                            <a:pt x="283" y="39"/>
                          </a:lnTo>
                          <a:lnTo>
                            <a:pt x="270" y="29"/>
                          </a:lnTo>
                          <a:lnTo>
                            <a:pt x="256" y="20"/>
                          </a:lnTo>
                          <a:lnTo>
                            <a:pt x="240" y="13"/>
                          </a:lnTo>
                          <a:lnTo>
                            <a:pt x="225" y="7"/>
                          </a:lnTo>
                          <a:lnTo>
                            <a:pt x="208" y="3"/>
                          </a:lnTo>
                          <a:lnTo>
                            <a:pt x="191" y="1"/>
                          </a:lnTo>
                          <a:lnTo>
                            <a:pt x="173" y="0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859896" name="Freeform 760"/>
                    <p:cNvSpPr>
                      <a:spLocks/>
                    </p:cNvSpPr>
                    <p:nvPr/>
                  </p:nvSpPr>
                  <p:spPr bwMode="auto">
                    <a:xfrm flipH="1">
                      <a:off x="3687" y="3505"/>
                      <a:ext cx="577" cy="61"/>
                    </a:xfrm>
                    <a:custGeom>
                      <a:avLst/>
                      <a:gdLst>
                        <a:gd name="T0" fmla="*/ 3254 w 3429"/>
                        <a:gd name="T1" fmla="*/ 349 h 349"/>
                        <a:gd name="T2" fmla="*/ 3290 w 3429"/>
                        <a:gd name="T3" fmla="*/ 346 h 349"/>
                        <a:gd name="T4" fmla="*/ 3323 w 3429"/>
                        <a:gd name="T5" fmla="*/ 336 h 349"/>
                        <a:gd name="T6" fmla="*/ 3352 w 3429"/>
                        <a:gd name="T7" fmla="*/ 320 h 349"/>
                        <a:gd name="T8" fmla="*/ 3378 w 3429"/>
                        <a:gd name="T9" fmla="*/ 299 h 349"/>
                        <a:gd name="T10" fmla="*/ 3399 w 3429"/>
                        <a:gd name="T11" fmla="*/ 273 h 349"/>
                        <a:gd name="T12" fmla="*/ 3416 w 3429"/>
                        <a:gd name="T13" fmla="*/ 243 h 349"/>
                        <a:gd name="T14" fmla="*/ 3426 w 3429"/>
                        <a:gd name="T15" fmla="*/ 210 h 349"/>
                        <a:gd name="T16" fmla="*/ 3429 w 3429"/>
                        <a:gd name="T17" fmla="*/ 175 h 349"/>
                        <a:gd name="T18" fmla="*/ 3426 w 3429"/>
                        <a:gd name="T19" fmla="*/ 139 h 349"/>
                        <a:gd name="T20" fmla="*/ 3416 w 3429"/>
                        <a:gd name="T21" fmla="*/ 107 h 349"/>
                        <a:gd name="T22" fmla="*/ 3399 w 3429"/>
                        <a:gd name="T23" fmla="*/ 77 h 349"/>
                        <a:gd name="T24" fmla="*/ 3378 w 3429"/>
                        <a:gd name="T25" fmla="*/ 52 h 349"/>
                        <a:gd name="T26" fmla="*/ 3352 w 3429"/>
                        <a:gd name="T27" fmla="*/ 30 h 349"/>
                        <a:gd name="T28" fmla="*/ 3323 w 3429"/>
                        <a:gd name="T29" fmla="*/ 13 h 349"/>
                        <a:gd name="T30" fmla="*/ 3290 w 3429"/>
                        <a:gd name="T31" fmla="*/ 4 h 349"/>
                        <a:gd name="T32" fmla="*/ 3254 w 3429"/>
                        <a:gd name="T33" fmla="*/ 0 h 349"/>
                        <a:gd name="T34" fmla="*/ 158 w 3429"/>
                        <a:gd name="T35" fmla="*/ 1 h 349"/>
                        <a:gd name="T36" fmla="*/ 123 w 3429"/>
                        <a:gd name="T37" fmla="*/ 8 h 349"/>
                        <a:gd name="T38" fmla="*/ 92 w 3429"/>
                        <a:gd name="T39" fmla="*/ 21 h 349"/>
                        <a:gd name="T40" fmla="*/ 64 w 3429"/>
                        <a:gd name="T41" fmla="*/ 40 h 349"/>
                        <a:gd name="T42" fmla="*/ 41 w 3429"/>
                        <a:gd name="T43" fmla="*/ 64 h 349"/>
                        <a:gd name="T44" fmla="*/ 21 w 3429"/>
                        <a:gd name="T45" fmla="*/ 92 h 349"/>
                        <a:gd name="T46" fmla="*/ 8 w 3429"/>
                        <a:gd name="T47" fmla="*/ 123 h 349"/>
                        <a:gd name="T48" fmla="*/ 1 w 3429"/>
                        <a:gd name="T49" fmla="*/ 157 h 349"/>
                        <a:gd name="T50" fmla="*/ 1 w 3429"/>
                        <a:gd name="T51" fmla="*/ 193 h 349"/>
                        <a:gd name="T52" fmla="*/ 8 w 3429"/>
                        <a:gd name="T53" fmla="*/ 227 h 349"/>
                        <a:gd name="T54" fmla="*/ 21 w 3429"/>
                        <a:gd name="T55" fmla="*/ 259 h 349"/>
                        <a:gd name="T56" fmla="*/ 41 w 3429"/>
                        <a:gd name="T57" fmla="*/ 286 h 349"/>
                        <a:gd name="T58" fmla="*/ 64 w 3429"/>
                        <a:gd name="T59" fmla="*/ 310 h 349"/>
                        <a:gd name="T60" fmla="*/ 92 w 3429"/>
                        <a:gd name="T61" fmla="*/ 329 h 349"/>
                        <a:gd name="T62" fmla="*/ 123 w 3429"/>
                        <a:gd name="T63" fmla="*/ 342 h 349"/>
                        <a:gd name="T64" fmla="*/ 158 w 3429"/>
                        <a:gd name="T65" fmla="*/ 348 h 3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</a:cxnLst>
                      <a:rect l="0" t="0" r="r" b="b"/>
                      <a:pathLst>
                        <a:path w="3429" h="349">
                          <a:moveTo>
                            <a:pt x="176" y="349"/>
                          </a:moveTo>
                          <a:lnTo>
                            <a:pt x="3254" y="349"/>
                          </a:lnTo>
                          <a:lnTo>
                            <a:pt x="3272" y="348"/>
                          </a:lnTo>
                          <a:lnTo>
                            <a:pt x="3290" y="346"/>
                          </a:lnTo>
                          <a:lnTo>
                            <a:pt x="3306" y="342"/>
                          </a:lnTo>
                          <a:lnTo>
                            <a:pt x="3323" y="336"/>
                          </a:lnTo>
                          <a:lnTo>
                            <a:pt x="3337" y="329"/>
                          </a:lnTo>
                          <a:lnTo>
                            <a:pt x="3352" y="320"/>
                          </a:lnTo>
                          <a:lnTo>
                            <a:pt x="3365" y="310"/>
                          </a:lnTo>
                          <a:lnTo>
                            <a:pt x="3378" y="299"/>
                          </a:lnTo>
                          <a:lnTo>
                            <a:pt x="3390" y="286"/>
                          </a:lnTo>
                          <a:lnTo>
                            <a:pt x="3399" y="273"/>
                          </a:lnTo>
                          <a:lnTo>
                            <a:pt x="3408" y="259"/>
                          </a:lnTo>
                          <a:lnTo>
                            <a:pt x="3416" y="243"/>
                          </a:lnTo>
                          <a:lnTo>
                            <a:pt x="3421" y="227"/>
                          </a:lnTo>
                          <a:lnTo>
                            <a:pt x="3426" y="210"/>
                          </a:lnTo>
                          <a:lnTo>
                            <a:pt x="3428" y="193"/>
                          </a:lnTo>
                          <a:lnTo>
                            <a:pt x="3429" y="175"/>
                          </a:lnTo>
                          <a:lnTo>
                            <a:pt x="3428" y="157"/>
                          </a:lnTo>
                          <a:lnTo>
                            <a:pt x="3426" y="139"/>
                          </a:lnTo>
                          <a:lnTo>
                            <a:pt x="3421" y="123"/>
                          </a:lnTo>
                          <a:lnTo>
                            <a:pt x="3416" y="107"/>
                          </a:lnTo>
                          <a:lnTo>
                            <a:pt x="3408" y="92"/>
                          </a:lnTo>
                          <a:lnTo>
                            <a:pt x="3399" y="77"/>
                          </a:lnTo>
                          <a:lnTo>
                            <a:pt x="3390" y="64"/>
                          </a:lnTo>
                          <a:lnTo>
                            <a:pt x="3378" y="52"/>
                          </a:lnTo>
                          <a:lnTo>
                            <a:pt x="3365" y="40"/>
                          </a:lnTo>
                          <a:lnTo>
                            <a:pt x="3352" y="30"/>
                          </a:lnTo>
                          <a:lnTo>
                            <a:pt x="3337" y="21"/>
                          </a:lnTo>
                          <a:lnTo>
                            <a:pt x="3323" y="13"/>
                          </a:lnTo>
                          <a:lnTo>
                            <a:pt x="3306" y="8"/>
                          </a:lnTo>
                          <a:lnTo>
                            <a:pt x="3290" y="4"/>
                          </a:lnTo>
                          <a:lnTo>
                            <a:pt x="3272" y="1"/>
                          </a:lnTo>
                          <a:lnTo>
                            <a:pt x="3254" y="0"/>
                          </a:lnTo>
                          <a:lnTo>
                            <a:pt x="176" y="0"/>
                          </a:lnTo>
                          <a:lnTo>
                            <a:pt x="158" y="1"/>
                          </a:lnTo>
                          <a:lnTo>
                            <a:pt x="141" y="4"/>
                          </a:lnTo>
                          <a:lnTo>
                            <a:pt x="123" y="8"/>
                          </a:lnTo>
                          <a:lnTo>
                            <a:pt x="108" y="13"/>
                          </a:lnTo>
                          <a:lnTo>
                            <a:pt x="92" y="21"/>
                          </a:lnTo>
                          <a:lnTo>
                            <a:pt x="78" y="30"/>
                          </a:lnTo>
                          <a:lnTo>
                            <a:pt x="64" y="40"/>
                          </a:lnTo>
                          <a:lnTo>
                            <a:pt x="52" y="52"/>
                          </a:lnTo>
                          <a:lnTo>
                            <a:pt x="41" y="64"/>
                          </a:lnTo>
                          <a:lnTo>
                            <a:pt x="30" y="77"/>
                          </a:lnTo>
                          <a:lnTo>
                            <a:pt x="21" y="92"/>
                          </a:lnTo>
                          <a:lnTo>
                            <a:pt x="14" y="107"/>
                          </a:lnTo>
                          <a:lnTo>
                            <a:pt x="8" y="123"/>
                          </a:lnTo>
                          <a:lnTo>
                            <a:pt x="3" y="139"/>
                          </a:lnTo>
                          <a:lnTo>
                            <a:pt x="1" y="157"/>
                          </a:lnTo>
                          <a:lnTo>
                            <a:pt x="0" y="175"/>
                          </a:lnTo>
                          <a:lnTo>
                            <a:pt x="1" y="193"/>
                          </a:lnTo>
                          <a:lnTo>
                            <a:pt x="3" y="210"/>
                          </a:lnTo>
                          <a:lnTo>
                            <a:pt x="8" y="227"/>
                          </a:lnTo>
                          <a:lnTo>
                            <a:pt x="14" y="243"/>
                          </a:lnTo>
                          <a:lnTo>
                            <a:pt x="21" y="259"/>
                          </a:lnTo>
                          <a:lnTo>
                            <a:pt x="30" y="273"/>
                          </a:lnTo>
                          <a:lnTo>
                            <a:pt x="41" y="286"/>
                          </a:lnTo>
                          <a:lnTo>
                            <a:pt x="52" y="299"/>
                          </a:lnTo>
                          <a:lnTo>
                            <a:pt x="64" y="310"/>
                          </a:lnTo>
                          <a:lnTo>
                            <a:pt x="78" y="320"/>
                          </a:lnTo>
                          <a:lnTo>
                            <a:pt x="92" y="329"/>
                          </a:lnTo>
                          <a:lnTo>
                            <a:pt x="108" y="336"/>
                          </a:lnTo>
                          <a:lnTo>
                            <a:pt x="123" y="342"/>
                          </a:lnTo>
                          <a:lnTo>
                            <a:pt x="141" y="346"/>
                          </a:lnTo>
                          <a:lnTo>
                            <a:pt x="158" y="348"/>
                          </a:lnTo>
                          <a:lnTo>
                            <a:pt x="176" y="349"/>
                          </a:lnTo>
                          <a:close/>
                        </a:path>
                      </a:pathLst>
                    </a:custGeom>
                    <a:solidFill>
                      <a:srgbClr val="FFCCCC"/>
                    </a:solidFill>
                    <a:ln w="9525" cmpd="sng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>
                      <a:outerShdw dist="17961" dir="2700000" algn="ctr" rotWithShape="0">
                        <a:srgbClr val="FF9933"/>
                      </a:outerShdw>
                    </a:effectLst>
                  </p:spPr>
                  <p:txBody>
                    <a:bodyPr/>
                    <a:lstStyle/>
                    <a:p>
                      <a:endParaRPr lang="ru-RU"/>
                    </a:p>
                  </p:txBody>
                </p:sp>
              </p:grpSp>
            </p:grpSp>
          </p:grpSp>
        </p:grpSp>
        <p:grpSp>
          <p:nvGrpSpPr>
            <p:cNvPr id="859897" name="Group 761"/>
            <p:cNvGrpSpPr>
              <a:grpSpLocks/>
            </p:cNvGrpSpPr>
            <p:nvPr/>
          </p:nvGrpSpPr>
          <p:grpSpPr bwMode="auto">
            <a:xfrm>
              <a:off x="1179" y="2409"/>
              <a:ext cx="872" cy="748"/>
              <a:chOff x="496" y="3045"/>
              <a:chExt cx="852" cy="839"/>
            </a:xfrm>
          </p:grpSpPr>
          <p:sp>
            <p:nvSpPr>
              <p:cNvPr id="859898" name="AutoShape 762"/>
              <p:cNvSpPr>
                <a:spLocks noChangeArrowheads="1"/>
              </p:cNvSpPr>
              <p:nvPr/>
            </p:nvSpPr>
            <p:spPr bwMode="auto">
              <a:xfrm>
                <a:off x="548" y="3101"/>
                <a:ext cx="522" cy="474"/>
              </a:xfrm>
              <a:prstGeom prst="roundRect">
                <a:avLst>
                  <a:gd name="adj" fmla="val 9162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859899" name="Group 763"/>
              <p:cNvGrpSpPr>
                <a:grpSpLocks/>
              </p:cNvGrpSpPr>
              <p:nvPr/>
            </p:nvGrpSpPr>
            <p:grpSpPr bwMode="auto">
              <a:xfrm>
                <a:off x="542" y="3092"/>
                <a:ext cx="540" cy="573"/>
                <a:chOff x="4549" y="1827"/>
                <a:chExt cx="1771" cy="1669"/>
              </a:xfrm>
            </p:grpSpPr>
            <p:sp>
              <p:nvSpPr>
                <p:cNvPr id="859900" name="Freeform 764"/>
                <p:cNvSpPr>
                  <a:spLocks/>
                </p:cNvSpPr>
                <p:nvPr/>
              </p:nvSpPr>
              <p:spPr bwMode="auto">
                <a:xfrm flipH="1">
                  <a:off x="4549" y="1827"/>
                  <a:ext cx="1771" cy="1428"/>
                </a:xfrm>
                <a:custGeom>
                  <a:avLst/>
                  <a:gdLst>
                    <a:gd name="T0" fmla="*/ 9780 w 10532"/>
                    <a:gd name="T1" fmla="*/ 7842 h 8239"/>
                    <a:gd name="T2" fmla="*/ 9880 w 10532"/>
                    <a:gd name="T3" fmla="*/ 7813 h 8239"/>
                    <a:gd name="T4" fmla="*/ 9968 w 10532"/>
                    <a:gd name="T5" fmla="*/ 7763 h 8239"/>
                    <a:gd name="T6" fmla="*/ 10042 w 10532"/>
                    <a:gd name="T7" fmla="*/ 7693 h 8239"/>
                    <a:gd name="T8" fmla="*/ 10096 w 10532"/>
                    <a:gd name="T9" fmla="*/ 7607 h 8239"/>
                    <a:gd name="T10" fmla="*/ 10129 w 10532"/>
                    <a:gd name="T11" fmla="*/ 7510 h 8239"/>
                    <a:gd name="T12" fmla="*/ 10138 w 10532"/>
                    <a:gd name="T13" fmla="*/ 814 h 8239"/>
                    <a:gd name="T14" fmla="*/ 10125 w 10532"/>
                    <a:gd name="T15" fmla="*/ 711 h 8239"/>
                    <a:gd name="T16" fmla="*/ 10089 w 10532"/>
                    <a:gd name="T17" fmla="*/ 616 h 8239"/>
                    <a:gd name="T18" fmla="*/ 10028 w 10532"/>
                    <a:gd name="T19" fmla="*/ 532 h 8239"/>
                    <a:gd name="T20" fmla="*/ 9950 w 10532"/>
                    <a:gd name="T21" fmla="*/ 463 h 8239"/>
                    <a:gd name="T22" fmla="*/ 9858 w 10532"/>
                    <a:gd name="T23" fmla="*/ 417 h 8239"/>
                    <a:gd name="T24" fmla="*/ 9757 w 10532"/>
                    <a:gd name="T25" fmla="*/ 395 h 8239"/>
                    <a:gd name="T26" fmla="*/ 773 w 10532"/>
                    <a:gd name="T27" fmla="*/ 395 h 8239"/>
                    <a:gd name="T28" fmla="*/ 673 w 10532"/>
                    <a:gd name="T29" fmla="*/ 417 h 8239"/>
                    <a:gd name="T30" fmla="*/ 581 w 10532"/>
                    <a:gd name="T31" fmla="*/ 463 h 8239"/>
                    <a:gd name="T32" fmla="*/ 502 w 10532"/>
                    <a:gd name="T33" fmla="*/ 532 h 8239"/>
                    <a:gd name="T34" fmla="*/ 443 w 10532"/>
                    <a:gd name="T35" fmla="*/ 616 h 8239"/>
                    <a:gd name="T36" fmla="*/ 405 w 10532"/>
                    <a:gd name="T37" fmla="*/ 711 h 8239"/>
                    <a:gd name="T38" fmla="*/ 393 w 10532"/>
                    <a:gd name="T39" fmla="*/ 814 h 8239"/>
                    <a:gd name="T40" fmla="*/ 401 w 10532"/>
                    <a:gd name="T41" fmla="*/ 7508 h 8239"/>
                    <a:gd name="T42" fmla="*/ 433 w 10532"/>
                    <a:gd name="T43" fmla="*/ 7605 h 8239"/>
                    <a:gd name="T44" fmla="*/ 489 w 10532"/>
                    <a:gd name="T45" fmla="*/ 7692 h 8239"/>
                    <a:gd name="T46" fmla="*/ 565 w 10532"/>
                    <a:gd name="T47" fmla="*/ 7764 h 8239"/>
                    <a:gd name="T48" fmla="*/ 653 w 10532"/>
                    <a:gd name="T49" fmla="*/ 7814 h 8239"/>
                    <a:gd name="T50" fmla="*/ 753 w 10532"/>
                    <a:gd name="T51" fmla="*/ 7842 h 8239"/>
                    <a:gd name="T52" fmla="*/ 5270 w 10532"/>
                    <a:gd name="T53" fmla="*/ 8239 h 8239"/>
                    <a:gd name="T54" fmla="*/ 655 w 10532"/>
                    <a:gd name="T55" fmla="*/ 8224 h 8239"/>
                    <a:gd name="T56" fmla="*/ 467 w 10532"/>
                    <a:gd name="T57" fmla="*/ 8161 h 8239"/>
                    <a:gd name="T58" fmla="*/ 298 w 10532"/>
                    <a:gd name="T59" fmla="*/ 8055 h 8239"/>
                    <a:gd name="T60" fmla="*/ 159 w 10532"/>
                    <a:gd name="T61" fmla="*/ 7910 h 8239"/>
                    <a:gd name="T62" fmla="*/ 61 w 10532"/>
                    <a:gd name="T63" fmla="*/ 7737 h 8239"/>
                    <a:gd name="T64" fmla="*/ 8 w 10532"/>
                    <a:gd name="T65" fmla="*/ 7546 h 8239"/>
                    <a:gd name="T66" fmla="*/ 1 w 10532"/>
                    <a:gd name="T67" fmla="*/ 772 h 8239"/>
                    <a:gd name="T68" fmla="*/ 36 w 10532"/>
                    <a:gd name="T69" fmla="*/ 572 h 8239"/>
                    <a:gd name="T70" fmla="*/ 117 w 10532"/>
                    <a:gd name="T71" fmla="*/ 392 h 8239"/>
                    <a:gd name="T72" fmla="*/ 239 w 10532"/>
                    <a:gd name="T73" fmla="*/ 238 h 8239"/>
                    <a:gd name="T74" fmla="*/ 392 w 10532"/>
                    <a:gd name="T75" fmla="*/ 118 h 8239"/>
                    <a:gd name="T76" fmla="*/ 573 w 10532"/>
                    <a:gd name="T77" fmla="*/ 36 h 8239"/>
                    <a:gd name="T78" fmla="*/ 773 w 10532"/>
                    <a:gd name="T79" fmla="*/ 1 h 8239"/>
                    <a:gd name="T80" fmla="*/ 9836 w 10532"/>
                    <a:gd name="T81" fmla="*/ 9 h 8239"/>
                    <a:gd name="T82" fmla="*/ 10028 w 10532"/>
                    <a:gd name="T83" fmla="*/ 61 h 8239"/>
                    <a:gd name="T84" fmla="*/ 10201 w 10532"/>
                    <a:gd name="T85" fmla="*/ 160 h 8239"/>
                    <a:gd name="T86" fmla="*/ 10348 w 10532"/>
                    <a:gd name="T87" fmla="*/ 299 h 8239"/>
                    <a:gd name="T88" fmla="*/ 10454 w 10532"/>
                    <a:gd name="T89" fmla="*/ 466 h 8239"/>
                    <a:gd name="T90" fmla="*/ 10517 w 10532"/>
                    <a:gd name="T91" fmla="*/ 654 h 8239"/>
                    <a:gd name="T92" fmla="*/ 10532 w 10532"/>
                    <a:gd name="T93" fmla="*/ 7425 h 8239"/>
                    <a:gd name="T94" fmla="*/ 10508 w 10532"/>
                    <a:gd name="T95" fmla="*/ 7624 h 8239"/>
                    <a:gd name="T96" fmla="*/ 10437 w 10532"/>
                    <a:gd name="T97" fmla="*/ 7809 h 8239"/>
                    <a:gd name="T98" fmla="*/ 10321 w 10532"/>
                    <a:gd name="T99" fmla="*/ 7972 h 8239"/>
                    <a:gd name="T100" fmla="*/ 10169 w 10532"/>
                    <a:gd name="T101" fmla="*/ 8103 h 8239"/>
                    <a:gd name="T102" fmla="*/ 9991 w 10532"/>
                    <a:gd name="T103" fmla="*/ 8192 h 8239"/>
                    <a:gd name="T104" fmla="*/ 9797 w 10532"/>
                    <a:gd name="T105" fmla="*/ 8236 h 8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0532" h="8239">
                      <a:moveTo>
                        <a:pt x="5270" y="7846"/>
                      </a:moveTo>
                      <a:lnTo>
                        <a:pt x="9716" y="7846"/>
                      </a:lnTo>
                      <a:lnTo>
                        <a:pt x="9738" y="7846"/>
                      </a:lnTo>
                      <a:lnTo>
                        <a:pt x="9758" y="7844"/>
                      </a:lnTo>
                      <a:lnTo>
                        <a:pt x="9780" y="7842"/>
                      </a:lnTo>
                      <a:lnTo>
                        <a:pt x="9801" y="7837"/>
                      </a:lnTo>
                      <a:lnTo>
                        <a:pt x="9821" y="7833"/>
                      </a:lnTo>
                      <a:lnTo>
                        <a:pt x="9841" y="7827"/>
                      </a:lnTo>
                      <a:lnTo>
                        <a:pt x="9860" y="7821"/>
                      </a:lnTo>
                      <a:lnTo>
                        <a:pt x="9880" y="7813"/>
                      </a:lnTo>
                      <a:lnTo>
                        <a:pt x="9899" y="7804"/>
                      </a:lnTo>
                      <a:lnTo>
                        <a:pt x="9916" y="7796"/>
                      </a:lnTo>
                      <a:lnTo>
                        <a:pt x="9934" y="7785"/>
                      </a:lnTo>
                      <a:lnTo>
                        <a:pt x="9952" y="7774"/>
                      </a:lnTo>
                      <a:lnTo>
                        <a:pt x="9968" y="7763"/>
                      </a:lnTo>
                      <a:lnTo>
                        <a:pt x="9984" y="7750"/>
                      </a:lnTo>
                      <a:lnTo>
                        <a:pt x="10000" y="7737"/>
                      </a:lnTo>
                      <a:lnTo>
                        <a:pt x="10014" y="7722"/>
                      </a:lnTo>
                      <a:lnTo>
                        <a:pt x="10028" y="7708"/>
                      </a:lnTo>
                      <a:lnTo>
                        <a:pt x="10042" y="7693"/>
                      </a:lnTo>
                      <a:lnTo>
                        <a:pt x="10054" y="7676"/>
                      </a:lnTo>
                      <a:lnTo>
                        <a:pt x="10066" y="7660"/>
                      </a:lnTo>
                      <a:lnTo>
                        <a:pt x="10077" y="7644"/>
                      </a:lnTo>
                      <a:lnTo>
                        <a:pt x="10087" y="7626"/>
                      </a:lnTo>
                      <a:lnTo>
                        <a:pt x="10096" y="7607"/>
                      </a:lnTo>
                      <a:lnTo>
                        <a:pt x="10105" y="7589"/>
                      </a:lnTo>
                      <a:lnTo>
                        <a:pt x="10113" y="7570"/>
                      </a:lnTo>
                      <a:lnTo>
                        <a:pt x="10119" y="7551"/>
                      </a:lnTo>
                      <a:lnTo>
                        <a:pt x="10125" y="7530"/>
                      </a:lnTo>
                      <a:lnTo>
                        <a:pt x="10129" y="7510"/>
                      </a:lnTo>
                      <a:lnTo>
                        <a:pt x="10134" y="7489"/>
                      </a:lnTo>
                      <a:lnTo>
                        <a:pt x="10136" y="7468"/>
                      </a:lnTo>
                      <a:lnTo>
                        <a:pt x="10137" y="7447"/>
                      </a:lnTo>
                      <a:lnTo>
                        <a:pt x="10138" y="7425"/>
                      </a:lnTo>
                      <a:lnTo>
                        <a:pt x="10138" y="814"/>
                      </a:lnTo>
                      <a:lnTo>
                        <a:pt x="10138" y="793"/>
                      </a:lnTo>
                      <a:lnTo>
                        <a:pt x="10136" y="772"/>
                      </a:lnTo>
                      <a:lnTo>
                        <a:pt x="10134" y="752"/>
                      </a:lnTo>
                      <a:lnTo>
                        <a:pt x="10130" y="731"/>
                      </a:lnTo>
                      <a:lnTo>
                        <a:pt x="10125" y="711"/>
                      </a:lnTo>
                      <a:lnTo>
                        <a:pt x="10119" y="691"/>
                      </a:lnTo>
                      <a:lnTo>
                        <a:pt x="10114" y="672"/>
                      </a:lnTo>
                      <a:lnTo>
                        <a:pt x="10106" y="653"/>
                      </a:lnTo>
                      <a:lnTo>
                        <a:pt x="10098" y="633"/>
                      </a:lnTo>
                      <a:lnTo>
                        <a:pt x="10089" y="616"/>
                      </a:lnTo>
                      <a:lnTo>
                        <a:pt x="10079" y="597"/>
                      </a:lnTo>
                      <a:lnTo>
                        <a:pt x="10068" y="580"/>
                      </a:lnTo>
                      <a:lnTo>
                        <a:pt x="10056" y="563"/>
                      </a:lnTo>
                      <a:lnTo>
                        <a:pt x="10043" y="547"/>
                      </a:lnTo>
                      <a:lnTo>
                        <a:pt x="10028" y="532"/>
                      </a:lnTo>
                      <a:lnTo>
                        <a:pt x="10014" y="516"/>
                      </a:lnTo>
                      <a:lnTo>
                        <a:pt x="9999" y="502"/>
                      </a:lnTo>
                      <a:lnTo>
                        <a:pt x="9983" y="488"/>
                      </a:lnTo>
                      <a:lnTo>
                        <a:pt x="9967" y="475"/>
                      </a:lnTo>
                      <a:lnTo>
                        <a:pt x="9950" y="463"/>
                      </a:lnTo>
                      <a:lnTo>
                        <a:pt x="9933" y="452"/>
                      </a:lnTo>
                      <a:lnTo>
                        <a:pt x="9914" y="442"/>
                      </a:lnTo>
                      <a:lnTo>
                        <a:pt x="9897" y="433"/>
                      </a:lnTo>
                      <a:lnTo>
                        <a:pt x="9877" y="424"/>
                      </a:lnTo>
                      <a:lnTo>
                        <a:pt x="9858" y="417"/>
                      </a:lnTo>
                      <a:lnTo>
                        <a:pt x="9839" y="411"/>
                      </a:lnTo>
                      <a:lnTo>
                        <a:pt x="9819" y="406"/>
                      </a:lnTo>
                      <a:lnTo>
                        <a:pt x="9799" y="400"/>
                      </a:lnTo>
                      <a:lnTo>
                        <a:pt x="9778" y="397"/>
                      </a:lnTo>
                      <a:lnTo>
                        <a:pt x="9757" y="395"/>
                      </a:lnTo>
                      <a:lnTo>
                        <a:pt x="9737" y="394"/>
                      </a:lnTo>
                      <a:lnTo>
                        <a:pt x="9716" y="393"/>
                      </a:lnTo>
                      <a:lnTo>
                        <a:pt x="816" y="393"/>
                      </a:lnTo>
                      <a:lnTo>
                        <a:pt x="794" y="394"/>
                      </a:lnTo>
                      <a:lnTo>
                        <a:pt x="773" y="395"/>
                      </a:lnTo>
                      <a:lnTo>
                        <a:pt x="753" y="397"/>
                      </a:lnTo>
                      <a:lnTo>
                        <a:pt x="732" y="400"/>
                      </a:lnTo>
                      <a:lnTo>
                        <a:pt x="713" y="406"/>
                      </a:lnTo>
                      <a:lnTo>
                        <a:pt x="693" y="411"/>
                      </a:lnTo>
                      <a:lnTo>
                        <a:pt x="673" y="417"/>
                      </a:lnTo>
                      <a:lnTo>
                        <a:pt x="653" y="424"/>
                      </a:lnTo>
                      <a:lnTo>
                        <a:pt x="635" y="433"/>
                      </a:lnTo>
                      <a:lnTo>
                        <a:pt x="616" y="442"/>
                      </a:lnTo>
                      <a:lnTo>
                        <a:pt x="599" y="452"/>
                      </a:lnTo>
                      <a:lnTo>
                        <a:pt x="581" y="463"/>
                      </a:lnTo>
                      <a:lnTo>
                        <a:pt x="565" y="475"/>
                      </a:lnTo>
                      <a:lnTo>
                        <a:pt x="548" y="488"/>
                      </a:lnTo>
                      <a:lnTo>
                        <a:pt x="532" y="502"/>
                      </a:lnTo>
                      <a:lnTo>
                        <a:pt x="517" y="516"/>
                      </a:lnTo>
                      <a:lnTo>
                        <a:pt x="502" y="532"/>
                      </a:lnTo>
                      <a:lnTo>
                        <a:pt x="489" y="547"/>
                      </a:lnTo>
                      <a:lnTo>
                        <a:pt x="476" y="563"/>
                      </a:lnTo>
                      <a:lnTo>
                        <a:pt x="464" y="580"/>
                      </a:lnTo>
                      <a:lnTo>
                        <a:pt x="453" y="597"/>
                      </a:lnTo>
                      <a:lnTo>
                        <a:pt x="443" y="616"/>
                      </a:lnTo>
                      <a:lnTo>
                        <a:pt x="433" y="633"/>
                      </a:lnTo>
                      <a:lnTo>
                        <a:pt x="425" y="653"/>
                      </a:lnTo>
                      <a:lnTo>
                        <a:pt x="418" y="672"/>
                      </a:lnTo>
                      <a:lnTo>
                        <a:pt x="411" y="691"/>
                      </a:lnTo>
                      <a:lnTo>
                        <a:pt x="405" y="711"/>
                      </a:lnTo>
                      <a:lnTo>
                        <a:pt x="401" y="731"/>
                      </a:lnTo>
                      <a:lnTo>
                        <a:pt x="398" y="752"/>
                      </a:lnTo>
                      <a:lnTo>
                        <a:pt x="396" y="772"/>
                      </a:lnTo>
                      <a:lnTo>
                        <a:pt x="393" y="793"/>
                      </a:lnTo>
                      <a:lnTo>
                        <a:pt x="393" y="814"/>
                      </a:lnTo>
                      <a:lnTo>
                        <a:pt x="393" y="7425"/>
                      </a:lnTo>
                      <a:lnTo>
                        <a:pt x="393" y="7445"/>
                      </a:lnTo>
                      <a:lnTo>
                        <a:pt x="396" y="7466"/>
                      </a:lnTo>
                      <a:lnTo>
                        <a:pt x="398" y="7487"/>
                      </a:lnTo>
                      <a:lnTo>
                        <a:pt x="401" y="7508"/>
                      </a:lnTo>
                      <a:lnTo>
                        <a:pt x="405" y="7528"/>
                      </a:lnTo>
                      <a:lnTo>
                        <a:pt x="411" y="7547"/>
                      </a:lnTo>
                      <a:lnTo>
                        <a:pt x="418" y="7567"/>
                      </a:lnTo>
                      <a:lnTo>
                        <a:pt x="425" y="7587"/>
                      </a:lnTo>
                      <a:lnTo>
                        <a:pt x="433" y="7605"/>
                      </a:lnTo>
                      <a:lnTo>
                        <a:pt x="443" y="7624"/>
                      </a:lnTo>
                      <a:lnTo>
                        <a:pt x="453" y="7641"/>
                      </a:lnTo>
                      <a:lnTo>
                        <a:pt x="464" y="7659"/>
                      </a:lnTo>
                      <a:lnTo>
                        <a:pt x="476" y="7675"/>
                      </a:lnTo>
                      <a:lnTo>
                        <a:pt x="489" y="7692"/>
                      </a:lnTo>
                      <a:lnTo>
                        <a:pt x="502" y="7708"/>
                      </a:lnTo>
                      <a:lnTo>
                        <a:pt x="517" y="7722"/>
                      </a:lnTo>
                      <a:lnTo>
                        <a:pt x="532" y="7738"/>
                      </a:lnTo>
                      <a:lnTo>
                        <a:pt x="548" y="7751"/>
                      </a:lnTo>
                      <a:lnTo>
                        <a:pt x="565" y="7764"/>
                      </a:lnTo>
                      <a:lnTo>
                        <a:pt x="581" y="7776"/>
                      </a:lnTo>
                      <a:lnTo>
                        <a:pt x="599" y="7787"/>
                      </a:lnTo>
                      <a:lnTo>
                        <a:pt x="616" y="7797"/>
                      </a:lnTo>
                      <a:lnTo>
                        <a:pt x="635" y="7807"/>
                      </a:lnTo>
                      <a:lnTo>
                        <a:pt x="653" y="7814"/>
                      </a:lnTo>
                      <a:lnTo>
                        <a:pt x="673" y="7822"/>
                      </a:lnTo>
                      <a:lnTo>
                        <a:pt x="693" y="7829"/>
                      </a:lnTo>
                      <a:lnTo>
                        <a:pt x="713" y="7834"/>
                      </a:lnTo>
                      <a:lnTo>
                        <a:pt x="732" y="7838"/>
                      </a:lnTo>
                      <a:lnTo>
                        <a:pt x="753" y="7842"/>
                      </a:lnTo>
                      <a:lnTo>
                        <a:pt x="773" y="7844"/>
                      </a:lnTo>
                      <a:lnTo>
                        <a:pt x="794" y="7846"/>
                      </a:lnTo>
                      <a:lnTo>
                        <a:pt x="816" y="7846"/>
                      </a:lnTo>
                      <a:lnTo>
                        <a:pt x="5270" y="7846"/>
                      </a:lnTo>
                      <a:lnTo>
                        <a:pt x="5270" y="8239"/>
                      </a:lnTo>
                      <a:lnTo>
                        <a:pt x="816" y="8239"/>
                      </a:lnTo>
                      <a:lnTo>
                        <a:pt x="775" y="8238"/>
                      </a:lnTo>
                      <a:lnTo>
                        <a:pt x="735" y="8236"/>
                      </a:lnTo>
                      <a:lnTo>
                        <a:pt x="694" y="8230"/>
                      </a:lnTo>
                      <a:lnTo>
                        <a:pt x="655" y="8224"/>
                      </a:lnTo>
                      <a:lnTo>
                        <a:pt x="616" y="8215"/>
                      </a:lnTo>
                      <a:lnTo>
                        <a:pt x="578" y="8204"/>
                      </a:lnTo>
                      <a:lnTo>
                        <a:pt x="539" y="8192"/>
                      </a:lnTo>
                      <a:lnTo>
                        <a:pt x="503" y="8178"/>
                      </a:lnTo>
                      <a:lnTo>
                        <a:pt x="467" y="8161"/>
                      </a:lnTo>
                      <a:lnTo>
                        <a:pt x="431" y="8144"/>
                      </a:lnTo>
                      <a:lnTo>
                        <a:pt x="397" y="8124"/>
                      </a:lnTo>
                      <a:lnTo>
                        <a:pt x="363" y="8103"/>
                      </a:lnTo>
                      <a:lnTo>
                        <a:pt x="330" y="8080"/>
                      </a:lnTo>
                      <a:lnTo>
                        <a:pt x="298" y="8055"/>
                      </a:lnTo>
                      <a:lnTo>
                        <a:pt x="267" y="8029"/>
                      </a:lnTo>
                      <a:lnTo>
                        <a:pt x="239" y="8000"/>
                      </a:lnTo>
                      <a:lnTo>
                        <a:pt x="210" y="7972"/>
                      </a:lnTo>
                      <a:lnTo>
                        <a:pt x="184" y="7941"/>
                      </a:lnTo>
                      <a:lnTo>
                        <a:pt x="159" y="7910"/>
                      </a:lnTo>
                      <a:lnTo>
                        <a:pt x="136" y="7877"/>
                      </a:lnTo>
                      <a:lnTo>
                        <a:pt x="115" y="7843"/>
                      </a:lnTo>
                      <a:lnTo>
                        <a:pt x="95" y="7809"/>
                      </a:lnTo>
                      <a:lnTo>
                        <a:pt x="76" y="7773"/>
                      </a:lnTo>
                      <a:lnTo>
                        <a:pt x="61" y="7737"/>
                      </a:lnTo>
                      <a:lnTo>
                        <a:pt x="47" y="7699"/>
                      </a:lnTo>
                      <a:lnTo>
                        <a:pt x="34" y="7662"/>
                      </a:lnTo>
                      <a:lnTo>
                        <a:pt x="24" y="7624"/>
                      </a:lnTo>
                      <a:lnTo>
                        <a:pt x="15" y="7586"/>
                      </a:lnTo>
                      <a:lnTo>
                        <a:pt x="8" y="7546"/>
                      </a:lnTo>
                      <a:lnTo>
                        <a:pt x="3" y="7506"/>
                      </a:lnTo>
                      <a:lnTo>
                        <a:pt x="0" y="7465"/>
                      </a:lnTo>
                      <a:lnTo>
                        <a:pt x="0" y="7425"/>
                      </a:lnTo>
                      <a:lnTo>
                        <a:pt x="0" y="814"/>
                      </a:lnTo>
                      <a:lnTo>
                        <a:pt x="1" y="772"/>
                      </a:lnTo>
                      <a:lnTo>
                        <a:pt x="3" y="731"/>
                      </a:lnTo>
                      <a:lnTo>
                        <a:pt x="8" y="690"/>
                      </a:lnTo>
                      <a:lnTo>
                        <a:pt x="16" y="650"/>
                      </a:lnTo>
                      <a:lnTo>
                        <a:pt x="25" y="610"/>
                      </a:lnTo>
                      <a:lnTo>
                        <a:pt x="36" y="572"/>
                      </a:lnTo>
                      <a:lnTo>
                        <a:pt x="49" y="534"/>
                      </a:lnTo>
                      <a:lnTo>
                        <a:pt x="63" y="498"/>
                      </a:lnTo>
                      <a:lnTo>
                        <a:pt x="80" y="462"/>
                      </a:lnTo>
                      <a:lnTo>
                        <a:pt x="97" y="427"/>
                      </a:lnTo>
                      <a:lnTo>
                        <a:pt x="117" y="392"/>
                      </a:lnTo>
                      <a:lnTo>
                        <a:pt x="139" y="359"/>
                      </a:lnTo>
                      <a:lnTo>
                        <a:pt x="162" y="327"/>
                      </a:lnTo>
                      <a:lnTo>
                        <a:pt x="186" y="296"/>
                      </a:lnTo>
                      <a:lnTo>
                        <a:pt x="211" y="267"/>
                      </a:lnTo>
                      <a:lnTo>
                        <a:pt x="239" y="238"/>
                      </a:lnTo>
                      <a:lnTo>
                        <a:pt x="267" y="211"/>
                      </a:lnTo>
                      <a:lnTo>
                        <a:pt x="297" y="186"/>
                      </a:lnTo>
                      <a:lnTo>
                        <a:pt x="328" y="162"/>
                      </a:lnTo>
                      <a:lnTo>
                        <a:pt x="359" y="139"/>
                      </a:lnTo>
                      <a:lnTo>
                        <a:pt x="392" y="118"/>
                      </a:lnTo>
                      <a:lnTo>
                        <a:pt x="426" y="98"/>
                      </a:lnTo>
                      <a:lnTo>
                        <a:pt x="461" y="80"/>
                      </a:lnTo>
                      <a:lnTo>
                        <a:pt x="498" y="63"/>
                      </a:lnTo>
                      <a:lnTo>
                        <a:pt x="535" y="49"/>
                      </a:lnTo>
                      <a:lnTo>
                        <a:pt x="573" y="36"/>
                      </a:lnTo>
                      <a:lnTo>
                        <a:pt x="612" y="25"/>
                      </a:lnTo>
                      <a:lnTo>
                        <a:pt x="651" y="16"/>
                      </a:lnTo>
                      <a:lnTo>
                        <a:pt x="691" y="9"/>
                      </a:lnTo>
                      <a:lnTo>
                        <a:pt x="732" y="4"/>
                      </a:lnTo>
                      <a:lnTo>
                        <a:pt x="773" y="1"/>
                      </a:lnTo>
                      <a:lnTo>
                        <a:pt x="816" y="0"/>
                      </a:lnTo>
                      <a:lnTo>
                        <a:pt x="9716" y="0"/>
                      </a:lnTo>
                      <a:lnTo>
                        <a:pt x="9756" y="1"/>
                      </a:lnTo>
                      <a:lnTo>
                        <a:pt x="9797" y="3"/>
                      </a:lnTo>
                      <a:lnTo>
                        <a:pt x="9836" y="9"/>
                      </a:lnTo>
                      <a:lnTo>
                        <a:pt x="9876" y="15"/>
                      </a:lnTo>
                      <a:lnTo>
                        <a:pt x="9915" y="24"/>
                      </a:lnTo>
                      <a:lnTo>
                        <a:pt x="9954" y="35"/>
                      </a:lnTo>
                      <a:lnTo>
                        <a:pt x="9991" y="47"/>
                      </a:lnTo>
                      <a:lnTo>
                        <a:pt x="10028" y="61"/>
                      </a:lnTo>
                      <a:lnTo>
                        <a:pt x="10065" y="77"/>
                      </a:lnTo>
                      <a:lnTo>
                        <a:pt x="10100" y="95"/>
                      </a:lnTo>
                      <a:lnTo>
                        <a:pt x="10135" y="115"/>
                      </a:lnTo>
                      <a:lnTo>
                        <a:pt x="10169" y="135"/>
                      </a:lnTo>
                      <a:lnTo>
                        <a:pt x="10201" y="160"/>
                      </a:lnTo>
                      <a:lnTo>
                        <a:pt x="10232" y="184"/>
                      </a:lnTo>
                      <a:lnTo>
                        <a:pt x="10263" y="210"/>
                      </a:lnTo>
                      <a:lnTo>
                        <a:pt x="10293" y="238"/>
                      </a:lnTo>
                      <a:lnTo>
                        <a:pt x="10321" y="268"/>
                      </a:lnTo>
                      <a:lnTo>
                        <a:pt x="10348" y="299"/>
                      </a:lnTo>
                      <a:lnTo>
                        <a:pt x="10372" y="330"/>
                      </a:lnTo>
                      <a:lnTo>
                        <a:pt x="10396" y="362"/>
                      </a:lnTo>
                      <a:lnTo>
                        <a:pt x="10417" y="396"/>
                      </a:lnTo>
                      <a:lnTo>
                        <a:pt x="10437" y="431"/>
                      </a:lnTo>
                      <a:lnTo>
                        <a:pt x="10454" y="466"/>
                      </a:lnTo>
                      <a:lnTo>
                        <a:pt x="10471" y="502"/>
                      </a:lnTo>
                      <a:lnTo>
                        <a:pt x="10485" y="539"/>
                      </a:lnTo>
                      <a:lnTo>
                        <a:pt x="10497" y="577"/>
                      </a:lnTo>
                      <a:lnTo>
                        <a:pt x="10508" y="615"/>
                      </a:lnTo>
                      <a:lnTo>
                        <a:pt x="10517" y="654"/>
                      </a:lnTo>
                      <a:lnTo>
                        <a:pt x="10523" y="694"/>
                      </a:lnTo>
                      <a:lnTo>
                        <a:pt x="10529" y="733"/>
                      </a:lnTo>
                      <a:lnTo>
                        <a:pt x="10531" y="774"/>
                      </a:lnTo>
                      <a:lnTo>
                        <a:pt x="10532" y="814"/>
                      </a:lnTo>
                      <a:lnTo>
                        <a:pt x="10532" y="7425"/>
                      </a:lnTo>
                      <a:lnTo>
                        <a:pt x="10531" y="7465"/>
                      </a:lnTo>
                      <a:lnTo>
                        <a:pt x="10529" y="7506"/>
                      </a:lnTo>
                      <a:lnTo>
                        <a:pt x="10523" y="7546"/>
                      </a:lnTo>
                      <a:lnTo>
                        <a:pt x="10517" y="7586"/>
                      </a:lnTo>
                      <a:lnTo>
                        <a:pt x="10508" y="7624"/>
                      </a:lnTo>
                      <a:lnTo>
                        <a:pt x="10497" y="7662"/>
                      </a:lnTo>
                      <a:lnTo>
                        <a:pt x="10485" y="7699"/>
                      </a:lnTo>
                      <a:lnTo>
                        <a:pt x="10471" y="7737"/>
                      </a:lnTo>
                      <a:lnTo>
                        <a:pt x="10454" y="7773"/>
                      </a:lnTo>
                      <a:lnTo>
                        <a:pt x="10437" y="7809"/>
                      </a:lnTo>
                      <a:lnTo>
                        <a:pt x="10417" y="7843"/>
                      </a:lnTo>
                      <a:lnTo>
                        <a:pt x="10396" y="7877"/>
                      </a:lnTo>
                      <a:lnTo>
                        <a:pt x="10372" y="7910"/>
                      </a:lnTo>
                      <a:lnTo>
                        <a:pt x="10348" y="7941"/>
                      </a:lnTo>
                      <a:lnTo>
                        <a:pt x="10321" y="7972"/>
                      </a:lnTo>
                      <a:lnTo>
                        <a:pt x="10293" y="8000"/>
                      </a:lnTo>
                      <a:lnTo>
                        <a:pt x="10263" y="8029"/>
                      </a:lnTo>
                      <a:lnTo>
                        <a:pt x="10232" y="8055"/>
                      </a:lnTo>
                      <a:lnTo>
                        <a:pt x="10201" y="8080"/>
                      </a:lnTo>
                      <a:lnTo>
                        <a:pt x="10169" y="8103"/>
                      </a:lnTo>
                      <a:lnTo>
                        <a:pt x="10135" y="8124"/>
                      </a:lnTo>
                      <a:lnTo>
                        <a:pt x="10100" y="8144"/>
                      </a:lnTo>
                      <a:lnTo>
                        <a:pt x="10065" y="8161"/>
                      </a:lnTo>
                      <a:lnTo>
                        <a:pt x="10028" y="8178"/>
                      </a:lnTo>
                      <a:lnTo>
                        <a:pt x="9991" y="8192"/>
                      </a:lnTo>
                      <a:lnTo>
                        <a:pt x="9954" y="8204"/>
                      </a:lnTo>
                      <a:lnTo>
                        <a:pt x="9915" y="8215"/>
                      </a:lnTo>
                      <a:lnTo>
                        <a:pt x="9876" y="8224"/>
                      </a:lnTo>
                      <a:lnTo>
                        <a:pt x="9836" y="8230"/>
                      </a:lnTo>
                      <a:lnTo>
                        <a:pt x="9797" y="8236"/>
                      </a:lnTo>
                      <a:lnTo>
                        <a:pt x="9756" y="8238"/>
                      </a:lnTo>
                      <a:lnTo>
                        <a:pt x="9716" y="8239"/>
                      </a:lnTo>
                      <a:lnTo>
                        <a:pt x="5270" y="8239"/>
                      </a:lnTo>
                      <a:lnTo>
                        <a:pt x="5270" y="784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01" name="Freeform 765"/>
                <p:cNvSpPr>
                  <a:spLocks/>
                </p:cNvSpPr>
                <p:nvPr/>
              </p:nvSpPr>
              <p:spPr bwMode="auto">
                <a:xfrm flipH="1">
                  <a:off x="4794" y="2061"/>
                  <a:ext cx="1349" cy="1011"/>
                </a:xfrm>
                <a:custGeom>
                  <a:avLst/>
                  <a:gdLst>
                    <a:gd name="T0" fmla="*/ 168 w 8026"/>
                    <a:gd name="T1" fmla="*/ 5666 h 5834"/>
                    <a:gd name="T2" fmla="*/ 168 w 8026"/>
                    <a:gd name="T3" fmla="*/ 75 h 5834"/>
                    <a:gd name="T4" fmla="*/ 164 w 8026"/>
                    <a:gd name="T5" fmla="*/ 58 h 5834"/>
                    <a:gd name="T6" fmla="*/ 158 w 8026"/>
                    <a:gd name="T7" fmla="*/ 44 h 5834"/>
                    <a:gd name="T8" fmla="*/ 149 w 8026"/>
                    <a:gd name="T9" fmla="*/ 30 h 5834"/>
                    <a:gd name="T10" fmla="*/ 137 w 8026"/>
                    <a:gd name="T11" fmla="*/ 19 h 5834"/>
                    <a:gd name="T12" fmla="*/ 124 w 8026"/>
                    <a:gd name="T13" fmla="*/ 10 h 5834"/>
                    <a:gd name="T14" fmla="*/ 108 w 8026"/>
                    <a:gd name="T15" fmla="*/ 3 h 5834"/>
                    <a:gd name="T16" fmla="*/ 92 w 8026"/>
                    <a:gd name="T17" fmla="*/ 0 h 5834"/>
                    <a:gd name="T18" fmla="*/ 75 w 8026"/>
                    <a:gd name="T19" fmla="*/ 0 h 5834"/>
                    <a:gd name="T20" fmla="*/ 59 w 8026"/>
                    <a:gd name="T21" fmla="*/ 3 h 5834"/>
                    <a:gd name="T22" fmla="*/ 44 w 8026"/>
                    <a:gd name="T23" fmla="*/ 10 h 5834"/>
                    <a:gd name="T24" fmla="*/ 30 w 8026"/>
                    <a:gd name="T25" fmla="*/ 19 h 5834"/>
                    <a:gd name="T26" fmla="*/ 19 w 8026"/>
                    <a:gd name="T27" fmla="*/ 30 h 5834"/>
                    <a:gd name="T28" fmla="*/ 10 w 8026"/>
                    <a:gd name="T29" fmla="*/ 44 h 5834"/>
                    <a:gd name="T30" fmla="*/ 4 w 8026"/>
                    <a:gd name="T31" fmla="*/ 58 h 5834"/>
                    <a:gd name="T32" fmla="*/ 1 w 8026"/>
                    <a:gd name="T33" fmla="*/ 75 h 5834"/>
                    <a:gd name="T34" fmla="*/ 0 w 8026"/>
                    <a:gd name="T35" fmla="*/ 5751 h 5834"/>
                    <a:gd name="T36" fmla="*/ 2 w 8026"/>
                    <a:gd name="T37" fmla="*/ 5767 h 5834"/>
                    <a:gd name="T38" fmla="*/ 6 w 8026"/>
                    <a:gd name="T39" fmla="*/ 5783 h 5834"/>
                    <a:gd name="T40" fmla="*/ 14 w 8026"/>
                    <a:gd name="T41" fmla="*/ 5798 h 5834"/>
                    <a:gd name="T42" fmla="*/ 25 w 8026"/>
                    <a:gd name="T43" fmla="*/ 5810 h 5834"/>
                    <a:gd name="T44" fmla="*/ 37 w 8026"/>
                    <a:gd name="T45" fmla="*/ 5819 h 5834"/>
                    <a:gd name="T46" fmla="*/ 51 w 8026"/>
                    <a:gd name="T47" fmla="*/ 5827 h 5834"/>
                    <a:gd name="T48" fmla="*/ 67 w 8026"/>
                    <a:gd name="T49" fmla="*/ 5833 h 5834"/>
                    <a:gd name="T50" fmla="*/ 84 w 8026"/>
                    <a:gd name="T51" fmla="*/ 5834 h 5834"/>
                    <a:gd name="T52" fmla="*/ 7951 w 8026"/>
                    <a:gd name="T53" fmla="*/ 5834 h 5834"/>
                    <a:gd name="T54" fmla="*/ 7968 w 8026"/>
                    <a:gd name="T55" fmla="*/ 5830 h 5834"/>
                    <a:gd name="T56" fmla="*/ 7982 w 8026"/>
                    <a:gd name="T57" fmla="*/ 5824 h 5834"/>
                    <a:gd name="T58" fmla="*/ 7996 w 8026"/>
                    <a:gd name="T59" fmla="*/ 5815 h 5834"/>
                    <a:gd name="T60" fmla="*/ 8007 w 8026"/>
                    <a:gd name="T61" fmla="*/ 5803 h 5834"/>
                    <a:gd name="T62" fmla="*/ 8016 w 8026"/>
                    <a:gd name="T63" fmla="*/ 5790 h 5834"/>
                    <a:gd name="T64" fmla="*/ 8023 w 8026"/>
                    <a:gd name="T65" fmla="*/ 5776 h 5834"/>
                    <a:gd name="T66" fmla="*/ 8026 w 8026"/>
                    <a:gd name="T67" fmla="*/ 5759 h 5834"/>
                    <a:gd name="T68" fmla="*/ 8026 w 8026"/>
                    <a:gd name="T69" fmla="*/ 5742 h 5834"/>
                    <a:gd name="T70" fmla="*/ 8023 w 8026"/>
                    <a:gd name="T71" fmla="*/ 5725 h 5834"/>
                    <a:gd name="T72" fmla="*/ 8016 w 8026"/>
                    <a:gd name="T73" fmla="*/ 5710 h 5834"/>
                    <a:gd name="T74" fmla="*/ 8007 w 8026"/>
                    <a:gd name="T75" fmla="*/ 5697 h 5834"/>
                    <a:gd name="T76" fmla="*/ 7996 w 8026"/>
                    <a:gd name="T77" fmla="*/ 5686 h 5834"/>
                    <a:gd name="T78" fmla="*/ 7982 w 8026"/>
                    <a:gd name="T79" fmla="*/ 5677 h 5834"/>
                    <a:gd name="T80" fmla="*/ 7968 w 8026"/>
                    <a:gd name="T81" fmla="*/ 5671 h 5834"/>
                    <a:gd name="T82" fmla="*/ 7951 w 8026"/>
                    <a:gd name="T83" fmla="*/ 5667 h 5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026" h="5834">
                      <a:moveTo>
                        <a:pt x="7943" y="5666"/>
                      </a:moveTo>
                      <a:lnTo>
                        <a:pt x="168" y="5666"/>
                      </a:lnTo>
                      <a:lnTo>
                        <a:pt x="168" y="83"/>
                      </a:lnTo>
                      <a:lnTo>
                        <a:pt x="168" y="75"/>
                      </a:lnTo>
                      <a:lnTo>
                        <a:pt x="165" y="67"/>
                      </a:lnTo>
                      <a:lnTo>
                        <a:pt x="164" y="58"/>
                      </a:lnTo>
                      <a:lnTo>
                        <a:pt x="161" y="51"/>
                      </a:lnTo>
                      <a:lnTo>
                        <a:pt x="158" y="44"/>
                      </a:lnTo>
                      <a:lnTo>
                        <a:pt x="153" y="36"/>
                      </a:lnTo>
                      <a:lnTo>
                        <a:pt x="149" y="30"/>
                      </a:lnTo>
                      <a:lnTo>
                        <a:pt x="143" y="24"/>
                      </a:lnTo>
                      <a:lnTo>
                        <a:pt x="137" y="19"/>
                      </a:lnTo>
                      <a:lnTo>
                        <a:pt x="130" y="14"/>
                      </a:lnTo>
                      <a:lnTo>
                        <a:pt x="124" y="10"/>
                      </a:lnTo>
                      <a:lnTo>
                        <a:pt x="116" y="7"/>
                      </a:lnTo>
                      <a:lnTo>
                        <a:pt x="108" y="3"/>
                      </a:lnTo>
                      <a:lnTo>
                        <a:pt x="101" y="1"/>
                      </a:lnTo>
                      <a:lnTo>
                        <a:pt x="92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59" y="3"/>
                      </a:lnTo>
                      <a:lnTo>
                        <a:pt x="51" y="7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9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4" y="36"/>
                      </a:lnTo>
                      <a:lnTo>
                        <a:pt x="10" y="44"/>
                      </a:lnTo>
                      <a:lnTo>
                        <a:pt x="6" y="51"/>
                      </a:lnTo>
                      <a:lnTo>
                        <a:pt x="4" y="58"/>
                      </a:lnTo>
                      <a:lnTo>
                        <a:pt x="2" y="67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0" y="5751"/>
                      </a:lnTo>
                      <a:lnTo>
                        <a:pt x="1" y="5759"/>
                      </a:lnTo>
                      <a:lnTo>
                        <a:pt x="2" y="5767"/>
                      </a:lnTo>
                      <a:lnTo>
                        <a:pt x="4" y="5776"/>
                      </a:lnTo>
                      <a:lnTo>
                        <a:pt x="6" y="5783"/>
                      </a:lnTo>
                      <a:lnTo>
                        <a:pt x="10" y="5790"/>
                      </a:lnTo>
                      <a:lnTo>
                        <a:pt x="14" y="5798"/>
                      </a:lnTo>
                      <a:lnTo>
                        <a:pt x="19" y="5803"/>
                      </a:lnTo>
                      <a:lnTo>
                        <a:pt x="25" y="5810"/>
                      </a:lnTo>
                      <a:lnTo>
                        <a:pt x="30" y="5815"/>
                      </a:lnTo>
                      <a:lnTo>
                        <a:pt x="37" y="5819"/>
                      </a:lnTo>
                      <a:lnTo>
                        <a:pt x="44" y="5824"/>
                      </a:lnTo>
                      <a:lnTo>
                        <a:pt x="51" y="5827"/>
                      </a:lnTo>
                      <a:lnTo>
                        <a:pt x="59" y="5830"/>
                      </a:lnTo>
                      <a:lnTo>
                        <a:pt x="67" y="5833"/>
                      </a:lnTo>
                      <a:lnTo>
                        <a:pt x="75" y="5834"/>
                      </a:lnTo>
                      <a:lnTo>
                        <a:pt x="84" y="5834"/>
                      </a:lnTo>
                      <a:lnTo>
                        <a:pt x="7943" y="5834"/>
                      </a:lnTo>
                      <a:lnTo>
                        <a:pt x="7951" y="5834"/>
                      </a:lnTo>
                      <a:lnTo>
                        <a:pt x="7959" y="5833"/>
                      </a:lnTo>
                      <a:lnTo>
                        <a:pt x="7968" y="5830"/>
                      </a:lnTo>
                      <a:lnTo>
                        <a:pt x="7976" y="5827"/>
                      </a:lnTo>
                      <a:lnTo>
                        <a:pt x="7982" y="5824"/>
                      </a:lnTo>
                      <a:lnTo>
                        <a:pt x="7990" y="5819"/>
                      </a:lnTo>
                      <a:lnTo>
                        <a:pt x="7996" y="5815"/>
                      </a:lnTo>
                      <a:lnTo>
                        <a:pt x="8002" y="5810"/>
                      </a:lnTo>
                      <a:lnTo>
                        <a:pt x="8007" y="5803"/>
                      </a:lnTo>
                      <a:lnTo>
                        <a:pt x="8012" y="5798"/>
                      </a:lnTo>
                      <a:lnTo>
                        <a:pt x="8016" y="5790"/>
                      </a:lnTo>
                      <a:lnTo>
                        <a:pt x="8019" y="5783"/>
                      </a:lnTo>
                      <a:lnTo>
                        <a:pt x="8023" y="5776"/>
                      </a:lnTo>
                      <a:lnTo>
                        <a:pt x="8025" y="5767"/>
                      </a:lnTo>
                      <a:lnTo>
                        <a:pt x="8026" y="5759"/>
                      </a:lnTo>
                      <a:lnTo>
                        <a:pt x="8026" y="5751"/>
                      </a:lnTo>
                      <a:lnTo>
                        <a:pt x="8026" y="5742"/>
                      </a:lnTo>
                      <a:lnTo>
                        <a:pt x="8025" y="5733"/>
                      </a:lnTo>
                      <a:lnTo>
                        <a:pt x="8023" y="5725"/>
                      </a:lnTo>
                      <a:lnTo>
                        <a:pt x="8019" y="5718"/>
                      </a:lnTo>
                      <a:lnTo>
                        <a:pt x="8016" y="5710"/>
                      </a:lnTo>
                      <a:lnTo>
                        <a:pt x="8012" y="5703"/>
                      </a:lnTo>
                      <a:lnTo>
                        <a:pt x="8007" y="5697"/>
                      </a:lnTo>
                      <a:lnTo>
                        <a:pt x="8002" y="5691"/>
                      </a:lnTo>
                      <a:lnTo>
                        <a:pt x="7996" y="5686"/>
                      </a:lnTo>
                      <a:lnTo>
                        <a:pt x="7990" y="5682"/>
                      </a:lnTo>
                      <a:lnTo>
                        <a:pt x="7982" y="5677"/>
                      </a:lnTo>
                      <a:lnTo>
                        <a:pt x="7976" y="5673"/>
                      </a:lnTo>
                      <a:lnTo>
                        <a:pt x="7968" y="5671"/>
                      </a:lnTo>
                      <a:lnTo>
                        <a:pt x="7959" y="5668"/>
                      </a:lnTo>
                      <a:lnTo>
                        <a:pt x="7951" y="5667"/>
                      </a:lnTo>
                      <a:lnTo>
                        <a:pt x="7943" y="56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02" name="Freeform 766"/>
                <p:cNvSpPr>
                  <a:spLocks/>
                </p:cNvSpPr>
                <p:nvPr/>
              </p:nvSpPr>
              <p:spPr bwMode="auto">
                <a:xfrm flipH="1">
                  <a:off x="4730" y="2008"/>
                  <a:ext cx="1334" cy="985"/>
                </a:xfrm>
                <a:custGeom>
                  <a:avLst/>
                  <a:gdLst>
                    <a:gd name="T0" fmla="*/ 84 w 7930"/>
                    <a:gd name="T1" fmla="*/ 0 h 5681"/>
                    <a:gd name="T2" fmla="*/ 66 w 7930"/>
                    <a:gd name="T3" fmla="*/ 2 h 5681"/>
                    <a:gd name="T4" fmla="*/ 51 w 7930"/>
                    <a:gd name="T5" fmla="*/ 6 h 5681"/>
                    <a:gd name="T6" fmla="*/ 37 w 7930"/>
                    <a:gd name="T7" fmla="*/ 14 h 5681"/>
                    <a:gd name="T8" fmla="*/ 24 w 7930"/>
                    <a:gd name="T9" fmla="*/ 24 h 5681"/>
                    <a:gd name="T10" fmla="*/ 15 w 7930"/>
                    <a:gd name="T11" fmla="*/ 37 h 5681"/>
                    <a:gd name="T12" fmla="*/ 7 w 7930"/>
                    <a:gd name="T13" fmla="*/ 51 h 5681"/>
                    <a:gd name="T14" fmla="*/ 1 w 7930"/>
                    <a:gd name="T15" fmla="*/ 67 h 5681"/>
                    <a:gd name="T16" fmla="*/ 0 w 7930"/>
                    <a:gd name="T17" fmla="*/ 83 h 5681"/>
                    <a:gd name="T18" fmla="*/ 1 w 7930"/>
                    <a:gd name="T19" fmla="*/ 100 h 5681"/>
                    <a:gd name="T20" fmla="*/ 7 w 7930"/>
                    <a:gd name="T21" fmla="*/ 116 h 5681"/>
                    <a:gd name="T22" fmla="*/ 15 w 7930"/>
                    <a:gd name="T23" fmla="*/ 130 h 5681"/>
                    <a:gd name="T24" fmla="*/ 24 w 7930"/>
                    <a:gd name="T25" fmla="*/ 142 h 5681"/>
                    <a:gd name="T26" fmla="*/ 37 w 7930"/>
                    <a:gd name="T27" fmla="*/ 153 h 5681"/>
                    <a:gd name="T28" fmla="*/ 51 w 7930"/>
                    <a:gd name="T29" fmla="*/ 161 h 5681"/>
                    <a:gd name="T30" fmla="*/ 66 w 7930"/>
                    <a:gd name="T31" fmla="*/ 165 h 5681"/>
                    <a:gd name="T32" fmla="*/ 84 w 7930"/>
                    <a:gd name="T33" fmla="*/ 167 h 5681"/>
                    <a:gd name="T34" fmla="*/ 7763 w 7930"/>
                    <a:gd name="T35" fmla="*/ 5597 h 5681"/>
                    <a:gd name="T36" fmla="*/ 7764 w 7930"/>
                    <a:gd name="T37" fmla="*/ 5614 h 5681"/>
                    <a:gd name="T38" fmla="*/ 7770 w 7930"/>
                    <a:gd name="T39" fmla="*/ 5630 h 5681"/>
                    <a:gd name="T40" fmla="*/ 7778 w 7930"/>
                    <a:gd name="T41" fmla="*/ 5644 h 5681"/>
                    <a:gd name="T42" fmla="*/ 7787 w 7930"/>
                    <a:gd name="T43" fmla="*/ 5656 h 5681"/>
                    <a:gd name="T44" fmla="*/ 7800 w 7930"/>
                    <a:gd name="T45" fmla="*/ 5667 h 5681"/>
                    <a:gd name="T46" fmla="*/ 7814 w 7930"/>
                    <a:gd name="T47" fmla="*/ 5675 h 5681"/>
                    <a:gd name="T48" fmla="*/ 7830 w 7930"/>
                    <a:gd name="T49" fmla="*/ 5679 h 5681"/>
                    <a:gd name="T50" fmla="*/ 7847 w 7930"/>
                    <a:gd name="T51" fmla="*/ 5681 h 5681"/>
                    <a:gd name="T52" fmla="*/ 7863 w 7930"/>
                    <a:gd name="T53" fmla="*/ 5679 h 5681"/>
                    <a:gd name="T54" fmla="*/ 7880 w 7930"/>
                    <a:gd name="T55" fmla="*/ 5675 h 5681"/>
                    <a:gd name="T56" fmla="*/ 7894 w 7930"/>
                    <a:gd name="T57" fmla="*/ 5667 h 5681"/>
                    <a:gd name="T58" fmla="*/ 7906 w 7930"/>
                    <a:gd name="T59" fmla="*/ 5656 h 5681"/>
                    <a:gd name="T60" fmla="*/ 7916 w 7930"/>
                    <a:gd name="T61" fmla="*/ 5644 h 5681"/>
                    <a:gd name="T62" fmla="*/ 7924 w 7930"/>
                    <a:gd name="T63" fmla="*/ 5630 h 5681"/>
                    <a:gd name="T64" fmla="*/ 7929 w 7930"/>
                    <a:gd name="T65" fmla="*/ 5614 h 5681"/>
                    <a:gd name="T66" fmla="*/ 7930 w 7930"/>
                    <a:gd name="T67" fmla="*/ 5597 h 5681"/>
                    <a:gd name="T68" fmla="*/ 7930 w 7930"/>
                    <a:gd name="T69" fmla="*/ 75 h 5681"/>
                    <a:gd name="T70" fmla="*/ 7927 w 7930"/>
                    <a:gd name="T71" fmla="*/ 59 h 5681"/>
                    <a:gd name="T72" fmla="*/ 7920 w 7930"/>
                    <a:gd name="T73" fmla="*/ 44 h 5681"/>
                    <a:gd name="T74" fmla="*/ 7911 w 7930"/>
                    <a:gd name="T75" fmla="*/ 30 h 5681"/>
                    <a:gd name="T76" fmla="*/ 7901 w 7930"/>
                    <a:gd name="T77" fmla="*/ 20 h 5681"/>
                    <a:gd name="T78" fmla="*/ 7886 w 7930"/>
                    <a:gd name="T79" fmla="*/ 10 h 5681"/>
                    <a:gd name="T80" fmla="*/ 7872 w 7930"/>
                    <a:gd name="T81" fmla="*/ 4 h 5681"/>
                    <a:gd name="T82" fmla="*/ 7856 w 7930"/>
                    <a:gd name="T83" fmla="*/ 1 h 56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930" h="5681">
                      <a:moveTo>
                        <a:pt x="7847" y="0"/>
                      </a:moveTo>
                      <a:lnTo>
                        <a:pt x="84" y="0"/>
                      </a:lnTo>
                      <a:lnTo>
                        <a:pt x="75" y="1"/>
                      </a:lnTo>
                      <a:lnTo>
                        <a:pt x="66" y="2"/>
                      </a:lnTo>
                      <a:lnTo>
                        <a:pt x="58" y="4"/>
                      </a:lnTo>
                      <a:lnTo>
                        <a:pt x="51" y="6"/>
                      </a:lnTo>
                      <a:lnTo>
                        <a:pt x="43" y="10"/>
                      </a:lnTo>
                      <a:lnTo>
                        <a:pt x="37" y="14"/>
                      </a:lnTo>
                      <a:lnTo>
                        <a:pt x="30" y="20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0" y="148"/>
                      </a:lnTo>
                      <a:lnTo>
                        <a:pt x="37" y="153"/>
                      </a:lnTo>
                      <a:lnTo>
                        <a:pt x="43" y="157"/>
                      </a:lnTo>
                      <a:lnTo>
                        <a:pt x="51" y="161"/>
                      </a:lnTo>
                      <a:lnTo>
                        <a:pt x="58" y="163"/>
                      </a:lnTo>
                      <a:lnTo>
                        <a:pt x="66" y="165"/>
                      </a:lnTo>
                      <a:lnTo>
                        <a:pt x="75" y="166"/>
                      </a:lnTo>
                      <a:lnTo>
                        <a:pt x="84" y="167"/>
                      </a:lnTo>
                      <a:lnTo>
                        <a:pt x="7763" y="167"/>
                      </a:lnTo>
                      <a:lnTo>
                        <a:pt x="7763" y="5597"/>
                      </a:lnTo>
                      <a:lnTo>
                        <a:pt x="7763" y="5606"/>
                      </a:lnTo>
                      <a:lnTo>
                        <a:pt x="7764" y="5614"/>
                      </a:lnTo>
                      <a:lnTo>
                        <a:pt x="7767" y="5622"/>
                      </a:lnTo>
                      <a:lnTo>
                        <a:pt x="7770" y="5630"/>
                      </a:lnTo>
                      <a:lnTo>
                        <a:pt x="7773" y="5637"/>
                      </a:lnTo>
                      <a:lnTo>
                        <a:pt x="7778" y="5644"/>
                      </a:lnTo>
                      <a:lnTo>
                        <a:pt x="7782" y="5651"/>
                      </a:lnTo>
                      <a:lnTo>
                        <a:pt x="7787" y="5656"/>
                      </a:lnTo>
                      <a:lnTo>
                        <a:pt x="7793" y="5661"/>
                      </a:lnTo>
                      <a:lnTo>
                        <a:pt x="7800" y="5667"/>
                      </a:lnTo>
                      <a:lnTo>
                        <a:pt x="7807" y="5671"/>
                      </a:lnTo>
                      <a:lnTo>
                        <a:pt x="7814" y="5675"/>
                      </a:lnTo>
                      <a:lnTo>
                        <a:pt x="7821" y="5677"/>
                      </a:lnTo>
                      <a:lnTo>
                        <a:pt x="7830" y="5679"/>
                      </a:lnTo>
                      <a:lnTo>
                        <a:pt x="7838" y="5680"/>
                      </a:lnTo>
                      <a:lnTo>
                        <a:pt x="7847" y="5681"/>
                      </a:lnTo>
                      <a:lnTo>
                        <a:pt x="7856" y="5680"/>
                      </a:lnTo>
                      <a:lnTo>
                        <a:pt x="7863" y="5679"/>
                      </a:lnTo>
                      <a:lnTo>
                        <a:pt x="7872" y="5677"/>
                      </a:lnTo>
                      <a:lnTo>
                        <a:pt x="7880" y="5675"/>
                      </a:lnTo>
                      <a:lnTo>
                        <a:pt x="7886" y="5671"/>
                      </a:lnTo>
                      <a:lnTo>
                        <a:pt x="7894" y="5667"/>
                      </a:lnTo>
                      <a:lnTo>
                        <a:pt x="7901" y="5661"/>
                      </a:lnTo>
                      <a:lnTo>
                        <a:pt x="7906" y="5656"/>
                      </a:lnTo>
                      <a:lnTo>
                        <a:pt x="7911" y="5651"/>
                      </a:lnTo>
                      <a:lnTo>
                        <a:pt x="7916" y="5644"/>
                      </a:lnTo>
                      <a:lnTo>
                        <a:pt x="7920" y="5637"/>
                      </a:lnTo>
                      <a:lnTo>
                        <a:pt x="7924" y="5630"/>
                      </a:lnTo>
                      <a:lnTo>
                        <a:pt x="7927" y="5622"/>
                      </a:lnTo>
                      <a:lnTo>
                        <a:pt x="7929" y="5614"/>
                      </a:lnTo>
                      <a:lnTo>
                        <a:pt x="7930" y="5606"/>
                      </a:lnTo>
                      <a:lnTo>
                        <a:pt x="7930" y="5597"/>
                      </a:lnTo>
                      <a:lnTo>
                        <a:pt x="7930" y="83"/>
                      </a:lnTo>
                      <a:lnTo>
                        <a:pt x="7930" y="75"/>
                      </a:lnTo>
                      <a:lnTo>
                        <a:pt x="7929" y="67"/>
                      </a:lnTo>
                      <a:lnTo>
                        <a:pt x="7927" y="59"/>
                      </a:lnTo>
                      <a:lnTo>
                        <a:pt x="7924" y="51"/>
                      </a:lnTo>
                      <a:lnTo>
                        <a:pt x="7920" y="44"/>
                      </a:lnTo>
                      <a:lnTo>
                        <a:pt x="7916" y="37"/>
                      </a:lnTo>
                      <a:lnTo>
                        <a:pt x="7911" y="30"/>
                      </a:lnTo>
                      <a:lnTo>
                        <a:pt x="7906" y="24"/>
                      </a:lnTo>
                      <a:lnTo>
                        <a:pt x="7901" y="20"/>
                      </a:lnTo>
                      <a:lnTo>
                        <a:pt x="7894" y="14"/>
                      </a:lnTo>
                      <a:lnTo>
                        <a:pt x="7886" y="10"/>
                      </a:lnTo>
                      <a:lnTo>
                        <a:pt x="7880" y="6"/>
                      </a:lnTo>
                      <a:lnTo>
                        <a:pt x="7872" y="4"/>
                      </a:lnTo>
                      <a:lnTo>
                        <a:pt x="7863" y="2"/>
                      </a:lnTo>
                      <a:lnTo>
                        <a:pt x="7856" y="1"/>
                      </a:lnTo>
                      <a:lnTo>
                        <a:pt x="7847" y="0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03" name="Freeform 767"/>
                <p:cNvSpPr>
                  <a:spLocks/>
                </p:cNvSpPr>
                <p:nvPr/>
              </p:nvSpPr>
              <p:spPr bwMode="auto">
                <a:xfrm flipH="1">
                  <a:off x="5479" y="3271"/>
                  <a:ext cx="115" cy="225"/>
                </a:xfrm>
                <a:custGeom>
                  <a:avLst/>
                  <a:gdLst>
                    <a:gd name="T0" fmla="*/ 89 w 687"/>
                    <a:gd name="T1" fmla="*/ 362 h 1295"/>
                    <a:gd name="T2" fmla="*/ 114 w 687"/>
                    <a:gd name="T3" fmla="*/ 385 h 1295"/>
                    <a:gd name="T4" fmla="*/ 136 w 687"/>
                    <a:gd name="T5" fmla="*/ 413 h 1295"/>
                    <a:gd name="T6" fmla="*/ 158 w 687"/>
                    <a:gd name="T7" fmla="*/ 444 h 1295"/>
                    <a:gd name="T8" fmla="*/ 178 w 687"/>
                    <a:gd name="T9" fmla="*/ 479 h 1295"/>
                    <a:gd name="T10" fmla="*/ 197 w 687"/>
                    <a:gd name="T11" fmla="*/ 516 h 1295"/>
                    <a:gd name="T12" fmla="*/ 222 w 687"/>
                    <a:gd name="T13" fmla="*/ 580 h 1295"/>
                    <a:gd name="T14" fmla="*/ 249 w 687"/>
                    <a:gd name="T15" fmla="*/ 676 h 1295"/>
                    <a:gd name="T16" fmla="*/ 270 w 687"/>
                    <a:gd name="T17" fmla="*/ 783 h 1295"/>
                    <a:gd name="T18" fmla="*/ 284 w 687"/>
                    <a:gd name="T19" fmla="*/ 902 h 1295"/>
                    <a:gd name="T20" fmla="*/ 292 w 687"/>
                    <a:gd name="T21" fmla="*/ 1031 h 1295"/>
                    <a:gd name="T22" fmla="*/ 294 w 687"/>
                    <a:gd name="T23" fmla="*/ 1118 h 1295"/>
                    <a:gd name="T24" fmla="*/ 302 w 687"/>
                    <a:gd name="T25" fmla="*/ 1157 h 1295"/>
                    <a:gd name="T26" fmla="*/ 316 w 687"/>
                    <a:gd name="T27" fmla="*/ 1192 h 1295"/>
                    <a:gd name="T28" fmla="*/ 338 w 687"/>
                    <a:gd name="T29" fmla="*/ 1223 h 1295"/>
                    <a:gd name="T30" fmla="*/ 364 w 687"/>
                    <a:gd name="T31" fmla="*/ 1250 h 1295"/>
                    <a:gd name="T32" fmla="*/ 396 w 687"/>
                    <a:gd name="T33" fmla="*/ 1272 h 1295"/>
                    <a:gd name="T34" fmla="*/ 431 w 687"/>
                    <a:gd name="T35" fmla="*/ 1286 h 1295"/>
                    <a:gd name="T36" fmla="*/ 470 w 687"/>
                    <a:gd name="T37" fmla="*/ 1293 h 1295"/>
                    <a:gd name="T38" fmla="*/ 510 w 687"/>
                    <a:gd name="T39" fmla="*/ 1293 h 1295"/>
                    <a:gd name="T40" fmla="*/ 549 w 687"/>
                    <a:gd name="T41" fmla="*/ 1286 h 1295"/>
                    <a:gd name="T42" fmla="*/ 584 w 687"/>
                    <a:gd name="T43" fmla="*/ 1272 h 1295"/>
                    <a:gd name="T44" fmla="*/ 615 w 687"/>
                    <a:gd name="T45" fmla="*/ 1250 h 1295"/>
                    <a:gd name="T46" fmla="*/ 642 w 687"/>
                    <a:gd name="T47" fmla="*/ 1223 h 1295"/>
                    <a:gd name="T48" fmla="*/ 663 w 687"/>
                    <a:gd name="T49" fmla="*/ 1192 h 1295"/>
                    <a:gd name="T50" fmla="*/ 678 w 687"/>
                    <a:gd name="T51" fmla="*/ 1157 h 1295"/>
                    <a:gd name="T52" fmla="*/ 686 w 687"/>
                    <a:gd name="T53" fmla="*/ 1118 h 1295"/>
                    <a:gd name="T54" fmla="*/ 687 w 687"/>
                    <a:gd name="T55" fmla="*/ 1052 h 1295"/>
                    <a:gd name="T56" fmla="*/ 684 w 687"/>
                    <a:gd name="T57" fmla="*/ 960 h 1295"/>
                    <a:gd name="T58" fmla="*/ 677 w 687"/>
                    <a:gd name="T59" fmla="*/ 872 h 1295"/>
                    <a:gd name="T60" fmla="*/ 668 w 687"/>
                    <a:gd name="T61" fmla="*/ 787 h 1295"/>
                    <a:gd name="T62" fmla="*/ 657 w 687"/>
                    <a:gd name="T63" fmla="*/ 706 h 1295"/>
                    <a:gd name="T64" fmla="*/ 642 w 687"/>
                    <a:gd name="T65" fmla="*/ 628 h 1295"/>
                    <a:gd name="T66" fmla="*/ 624 w 687"/>
                    <a:gd name="T67" fmla="*/ 555 h 1295"/>
                    <a:gd name="T68" fmla="*/ 605 w 687"/>
                    <a:gd name="T69" fmla="*/ 484 h 1295"/>
                    <a:gd name="T70" fmla="*/ 581 w 687"/>
                    <a:gd name="T71" fmla="*/ 417 h 1295"/>
                    <a:gd name="T72" fmla="*/ 555 w 687"/>
                    <a:gd name="T73" fmla="*/ 354 h 1295"/>
                    <a:gd name="T74" fmla="*/ 526 w 687"/>
                    <a:gd name="T75" fmla="*/ 295 h 1295"/>
                    <a:gd name="T76" fmla="*/ 495 w 687"/>
                    <a:gd name="T77" fmla="*/ 239 h 1295"/>
                    <a:gd name="T78" fmla="*/ 460 w 687"/>
                    <a:gd name="T79" fmla="*/ 188 h 1295"/>
                    <a:gd name="T80" fmla="*/ 423 w 687"/>
                    <a:gd name="T81" fmla="*/ 141 h 1295"/>
                    <a:gd name="T82" fmla="*/ 383 w 687"/>
                    <a:gd name="T83" fmla="*/ 98 h 1295"/>
                    <a:gd name="T84" fmla="*/ 340 w 687"/>
                    <a:gd name="T85" fmla="*/ 59 h 1295"/>
                    <a:gd name="T86" fmla="*/ 302 w 687"/>
                    <a:gd name="T87" fmla="*/ 29 h 1295"/>
                    <a:gd name="T88" fmla="*/ 267 w 687"/>
                    <a:gd name="T89" fmla="*/ 12 h 1295"/>
                    <a:gd name="T90" fmla="*/ 229 w 687"/>
                    <a:gd name="T91" fmla="*/ 2 h 1295"/>
                    <a:gd name="T92" fmla="*/ 192 w 687"/>
                    <a:gd name="T93" fmla="*/ 0 h 1295"/>
                    <a:gd name="T94" fmla="*/ 155 w 687"/>
                    <a:gd name="T95" fmla="*/ 4 h 1295"/>
                    <a:gd name="T96" fmla="*/ 119 w 687"/>
                    <a:gd name="T97" fmla="*/ 16 h 1295"/>
                    <a:gd name="T98" fmla="*/ 85 w 687"/>
                    <a:gd name="T99" fmla="*/ 35 h 1295"/>
                    <a:gd name="T100" fmla="*/ 55 w 687"/>
                    <a:gd name="T101" fmla="*/ 60 h 1295"/>
                    <a:gd name="T102" fmla="*/ 31 w 687"/>
                    <a:gd name="T103" fmla="*/ 92 h 1295"/>
                    <a:gd name="T104" fmla="*/ 13 w 687"/>
                    <a:gd name="T105" fmla="*/ 127 h 1295"/>
                    <a:gd name="T106" fmla="*/ 3 w 687"/>
                    <a:gd name="T107" fmla="*/ 164 h 1295"/>
                    <a:gd name="T108" fmla="*/ 0 w 687"/>
                    <a:gd name="T109" fmla="*/ 201 h 1295"/>
                    <a:gd name="T110" fmla="*/ 6 w 687"/>
                    <a:gd name="T111" fmla="*/ 239 h 1295"/>
                    <a:gd name="T112" fmla="*/ 17 w 687"/>
                    <a:gd name="T113" fmla="*/ 274 h 1295"/>
                    <a:gd name="T114" fmla="*/ 36 w 687"/>
                    <a:gd name="T115" fmla="*/ 308 h 1295"/>
                    <a:gd name="T116" fmla="*/ 62 w 687"/>
                    <a:gd name="T117" fmla="*/ 338 h 1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87" h="1295">
                      <a:moveTo>
                        <a:pt x="77" y="351"/>
                      </a:moveTo>
                      <a:lnTo>
                        <a:pt x="89" y="362"/>
                      </a:lnTo>
                      <a:lnTo>
                        <a:pt x="102" y="373"/>
                      </a:lnTo>
                      <a:lnTo>
                        <a:pt x="114" y="385"/>
                      </a:lnTo>
                      <a:lnTo>
                        <a:pt x="125" y="398"/>
                      </a:lnTo>
                      <a:lnTo>
                        <a:pt x="136" y="413"/>
                      </a:lnTo>
                      <a:lnTo>
                        <a:pt x="147" y="428"/>
                      </a:lnTo>
                      <a:lnTo>
                        <a:pt x="158" y="444"/>
                      </a:lnTo>
                      <a:lnTo>
                        <a:pt x="168" y="461"/>
                      </a:lnTo>
                      <a:lnTo>
                        <a:pt x="178" y="479"/>
                      </a:lnTo>
                      <a:lnTo>
                        <a:pt x="188" y="498"/>
                      </a:lnTo>
                      <a:lnTo>
                        <a:pt x="197" y="516"/>
                      </a:lnTo>
                      <a:lnTo>
                        <a:pt x="205" y="537"/>
                      </a:lnTo>
                      <a:lnTo>
                        <a:pt x="222" y="580"/>
                      </a:lnTo>
                      <a:lnTo>
                        <a:pt x="236" y="626"/>
                      </a:lnTo>
                      <a:lnTo>
                        <a:pt x="249" y="676"/>
                      </a:lnTo>
                      <a:lnTo>
                        <a:pt x="260" y="728"/>
                      </a:lnTo>
                      <a:lnTo>
                        <a:pt x="270" y="783"/>
                      </a:lnTo>
                      <a:lnTo>
                        <a:pt x="279" y="841"/>
                      </a:lnTo>
                      <a:lnTo>
                        <a:pt x="284" y="902"/>
                      </a:lnTo>
                      <a:lnTo>
                        <a:pt x="289" y="965"/>
                      </a:lnTo>
                      <a:lnTo>
                        <a:pt x="292" y="1031"/>
                      </a:lnTo>
                      <a:lnTo>
                        <a:pt x="293" y="1099"/>
                      </a:lnTo>
                      <a:lnTo>
                        <a:pt x="294" y="1118"/>
                      </a:lnTo>
                      <a:lnTo>
                        <a:pt x="296" y="1138"/>
                      </a:lnTo>
                      <a:lnTo>
                        <a:pt x="302" y="1157"/>
                      </a:lnTo>
                      <a:lnTo>
                        <a:pt x="308" y="1174"/>
                      </a:lnTo>
                      <a:lnTo>
                        <a:pt x="316" y="1192"/>
                      </a:lnTo>
                      <a:lnTo>
                        <a:pt x="326" y="1208"/>
                      </a:lnTo>
                      <a:lnTo>
                        <a:pt x="338" y="1223"/>
                      </a:lnTo>
                      <a:lnTo>
                        <a:pt x="350" y="1238"/>
                      </a:lnTo>
                      <a:lnTo>
                        <a:pt x="364" y="1250"/>
                      </a:lnTo>
                      <a:lnTo>
                        <a:pt x="380" y="1262"/>
                      </a:lnTo>
                      <a:lnTo>
                        <a:pt x="396" y="1272"/>
                      </a:lnTo>
                      <a:lnTo>
                        <a:pt x="413" y="1279"/>
                      </a:lnTo>
                      <a:lnTo>
                        <a:pt x="431" y="1286"/>
                      </a:lnTo>
                      <a:lnTo>
                        <a:pt x="450" y="1291"/>
                      </a:lnTo>
                      <a:lnTo>
                        <a:pt x="470" y="1293"/>
                      </a:lnTo>
                      <a:lnTo>
                        <a:pt x="489" y="1295"/>
                      </a:lnTo>
                      <a:lnTo>
                        <a:pt x="510" y="1293"/>
                      </a:lnTo>
                      <a:lnTo>
                        <a:pt x="530" y="1291"/>
                      </a:lnTo>
                      <a:lnTo>
                        <a:pt x="549" y="1286"/>
                      </a:lnTo>
                      <a:lnTo>
                        <a:pt x="566" y="1279"/>
                      </a:lnTo>
                      <a:lnTo>
                        <a:pt x="584" y="1272"/>
                      </a:lnTo>
                      <a:lnTo>
                        <a:pt x="600" y="1262"/>
                      </a:lnTo>
                      <a:lnTo>
                        <a:pt x="615" y="1250"/>
                      </a:lnTo>
                      <a:lnTo>
                        <a:pt x="629" y="1238"/>
                      </a:lnTo>
                      <a:lnTo>
                        <a:pt x="642" y="1223"/>
                      </a:lnTo>
                      <a:lnTo>
                        <a:pt x="653" y="1208"/>
                      </a:lnTo>
                      <a:lnTo>
                        <a:pt x="663" y="1192"/>
                      </a:lnTo>
                      <a:lnTo>
                        <a:pt x="672" y="1174"/>
                      </a:lnTo>
                      <a:lnTo>
                        <a:pt x="678" y="1157"/>
                      </a:lnTo>
                      <a:lnTo>
                        <a:pt x="683" y="1138"/>
                      </a:lnTo>
                      <a:lnTo>
                        <a:pt x="686" y="1118"/>
                      </a:lnTo>
                      <a:lnTo>
                        <a:pt x="687" y="1099"/>
                      </a:lnTo>
                      <a:lnTo>
                        <a:pt x="687" y="1052"/>
                      </a:lnTo>
                      <a:lnTo>
                        <a:pt x="686" y="1006"/>
                      </a:lnTo>
                      <a:lnTo>
                        <a:pt x="684" y="960"/>
                      </a:lnTo>
                      <a:lnTo>
                        <a:pt x="680" y="916"/>
                      </a:lnTo>
                      <a:lnTo>
                        <a:pt x="677" y="872"/>
                      </a:lnTo>
                      <a:lnTo>
                        <a:pt x="674" y="829"/>
                      </a:lnTo>
                      <a:lnTo>
                        <a:pt x="668" y="787"/>
                      </a:lnTo>
                      <a:lnTo>
                        <a:pt x="663" y="746"/>
                      </a:lnTo>
                      <a:lnTo>
                        <a:pt x="657" y="706"/>
                      </a:lnTo>
                      <a:lnTo>
                        <a:pt x="650" y="666"/>
                      </a:lnTo>
                      <a:lnTo>
                        <a:pt x="642" y="628"/>
                      </a:lnTo>
                      <a:lnTo>
                        <a:pt x="634" y="591"/>
                      </a:lnTo>
                      <a:lnTo>
                        <a:pt x="624" y="555"/>
                      </a:lnTo>
                      <a:lnTo>
                        <a:pt x="615" y="519"/>
                      </a:lnTo>
                      <a:lnTo>
                        <a:pt x="605" y="484"/>
                      </a:lnTo>
                      <a:lnTo>
                        <a:pt x="593" y="450"/>
                      </a:lnTo>
                      <a:lnTo>
                        <a:pt x="581" y="417"/>
                      </a:lnTo>
                      <a:lnTo>
                        <a:pt x="568" y="385"/>
                      </a:lnTo>
                      <a:lnTo>
                        <a:pt x="555" y="354"/>
                      </a:lnTo>
                      <a:lnTo>
                        <a:pt x="541" y="324"/>
                      </a:lnTo>
                      <a:lnTo>
                        <a:pt x="526" y="295"/>
                      </a:lnTo>
                      <a:lnTo>
                        <a:pt x="510" y="267"/>
                      </a:lnTo>
                      <a:lnTo>
                        <a:pt x="495" y="239"/>
                      </a:lnTo>
                      <a:lnTo>
                        <a:pt x="477" y="213"/>
                      </a:lnTo>
                      <a:lnTo>
                        <a:pt x="460" y="188"/>
                      </a:lnTo>
                      <a:lnTo>
                        <a:pt x="442" y="164"/>
                      </a:lnTo>
                      <a:lnTo>
                        <a:pt x="423" y="141"/>
                      </a:lnTo>
                      <a:lnTo>
                        <a:pt x="404" y="119"/>
                      </a:lnTo>
                      <a:lnTo>
                        <a:pt x="383" y="98"/>
                      </a:lnTo>
                      <a:lnTo>
                        <a:pt x="362" y="77"/>
                      </a:lnTo>
                      <a:lnTo>
                        <a:pt x="340" y="59"/>
                      </a:lnTo>
                      <a:lnTo>
                        <a:pt x="318" y="40"/>
                      </a:lnTo>
                      <a:lnTo>
                        <a:pt x="302" y="29"/>
                      </a:lnTo>
                      <a:lnTo>
                        <a:pt x="284" y="19"/>
                      </a:lnTo>
                      <a:lnTo>
                        <a:pt x="267" y="12"/>
                      </a:lnTo>
                      <a:lnTo>
                        <a:pt x="248" y="6"/>
                      </a:lnTo>
                      <a:lnTo>
                        <a:pt x="229" y="2"/>
                      </a:lnTo>
                      <a:lnTo>
                        <a:pt x="211" y="0"/>
                      </a:lnTo>
                      <a:lnTo>
                        <a:pt x="192" y="0"/>
                      </a:lnTo>
                      <a:lnTo>
                        <a:pt x="173" y="1"/>
                      </a:lnTo>
                      <a:lnTo>
                        <a:pt x="155" y="4"/>
                      </a:lnTo>
                      <a:lnTo>
                        <a:pt x="136" y="10"/>
                      </a:lnTo>
                      <a:lnTo>
                        <a:pt x="119" y="16"/>
                      </a:lnTo>
                      <a:lnTo>
                        <a:pt x="101" y="24"/>
                      </a:lnTo>
                      <a:lnTo>
                        <a:pt x="85" y="35"/>
                      </a:lnTo>
                      <a:lnTo>
                        <a:pt x="69" y="47"/>
                      </a:lnTo>
                      <a:lnTo>
                        <a:pt x="55" y="60"/>
                      </a:lnTo>
                      <a:lnTo>
                        <a:pt x="42" y="75"/>
                      </a:lnTo>
                      <a:lnTo>
                        <a:pt x="31" y="92"/>
                      </a:lnTo>
                      <a:lnTo>
                        <a:pt x="21" y="109"/>
                      </a:lnTo>
                      <a:lnTo>
                        <a:pt x="13" y="127"/>
                      </a:lnTo>
                      <a:lnTo>
                        <a:pt x="7" y="145"/>
                      </a:lnTo>
                      <a:lnTo>
                        <a:pt x="3" y="164"/>
                      </a:lnTo>
                      <a:lnTo>
                        <a:pt x="1" y="183"/>
                      </a:lnTo>
                      <a:lnTo>
                        <a:pt x="0" y="201"/>
                      </a:lnTo>
                      <a:lnTo>
                        <a:pt x="2" y="221"/>
                      </a:lnTo>
                      <a:lnTo>
                        <a:pt x="6" y="239"/>
                      </a:lnTo>
                      <a:lnTo>
                        <a:pt x="10" y="257"/>
                      </a:lnTo>
                      <a:lnTo>
                        <a:pt x="17" y="274"/>
                      </a:lnTo>
                      <a:lnTo>
                        <a:pt x="25" y="292"/>
                      </a:lnTo>
                      <a:lnTo>
                        <a:pt x="36" y="308"/>
                      </a:lnTo>
                      <a:lnTo>
                        <a:pt x="47" y="324"/>
                      </a:lnTo>
                      <a:lnTo>
                        <a:pt x="62" y="338"/>
                      </a:lnTo>
                      <a:lnTo>
                        <a:pt x="77" y="351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04" name="Freeform 768"/>
                <p:cNvSpPr>
                  <a:spLocks/>
                </p:cNvSpPr>
                <p:nvPr/>
              </p:nvSpPr>
              <p:spPr bwMode="auto">
                <a:xfrm flipH="1">
                  <a:off x="5275" y="3271"/>
                  <a:ext cx="116" cy="225"/>
                </a:xfrm>
                <a:custGeom>
                  <a:avLst/>
                  <a:gdLst>
                    <a:gd name="T0" fmla="*/ 347 w 687"/>
                    <a:gd name="T1" fmla="*/ 59 h 1295"/>
                    <a:gd name="T2" fmla="*/ 304 w 687"/>
                    <a:gd name="T3" fmla="*/ 98 h 1295"/>
                    <a:gd name="T4" fmla="*/ 265 w 687"/>
                    <a:gd name="T5" fmla="*/ 141 h 1295"/>
                    <a:gd name="T6" fmla="*/ 227 w 687"/>
                    <a:gd name="T7" fmla="*/ 188 h 1295"/>
                    <a:gd name="T8" fmla="*/ 192 w 687"/>
                    <a:gd name="T9" fmla="*/ 239 h 1295"/>
                    <a:gd name="T10" fmla="*/ 161 w 687"/>
                    <a:gd name="T11" fmla="*/ 295 h 1295"/>
                    <a:gd name="T12" fmla="*/ 132 w 687"/>
                    <a:gd name="T13" fmla="*/ 354 h 1295"/>
                    <a:gd name="T14" fmla="*/ 107 w 687"/>
                    <a:gd name="T15" fmla="*/ 417 h 1295"/>
                    <a:gd name="T16" fmla="*/ 82 w 687"/>
                    <a:gd name="T17" fmla="*/ 484 h 1295"/>
                    <a:gd name="T18" fmla="*/ 63 w 687"/>
                    <a:gd name="T19" fmla="*/ 555 h 1295"/>
                    <a:gd name="T20" fmla="*/ 45 w 687"/>
                    <a:gd name="T21" fmla="*/ 628 h 1295"/>
                    <a:gd name="T22" fmla="*/ 30 w 687"/>
                    <a:gd name="T23" fmla="*/ 706 h 1295"/>
                    <a:gd name="T24" fmla="*/ 19 w 687"/>
                    <a:gd name="T25" fmla="*/ 787 h 1295"/>
                    <a:gd name="T26" fmla="*/ 10 w 687"/>
                    <a:gd name="T27" fmla="*/ 872 h 1295"/>
                    <a:gd name="T28" fmla="*/ 3 w 687"/>
                    <a:gd name="T29" fmla="*/ 960 h 1295"/>
                    <a:gd name="T30" fmla="*/ 0 w 687"/>
                    <a:gd name="T31" fmla="*/ 1052 h 1295"/>
                    <a:gd name="T32" fmla="*/ 1 w 687"/>
                    <a:gd name="T33" fmla="*/ 1118 h 1295"/>
                    <a:gd name="T34" fmla="*/ 9 w 687"/>
                    <a:gd name="T35" fmla="*/ 1157 h 1295"/>
                    <a:gd name="T36" fmla="*/ 24 w 687"/>
                    <a:gd name="T37" fmla="*/ 1192 h 1295"/>
                    <a:gd name="T38" fmla="*/ 45 w 687"/>
                    <a:gd name="T39" fmla="*/ 1223 h 1295"/>
                    <a:gd name="T40" fmla="*/ 71 w 687"/>
                    <a:gd name="T41" fmla="*/ 1250 h 1295"/>
                    <a:gd name="T42" fmla="*/ 103 w 687"/>
                    <a:gd name="T43" fmla="*/ 1272 h 1295"/>
                    <a:gd name="T44" fmla="*/ 138 w 687"/>
                    <a:gd name="T45" fmla="*/ 1286 h 1295"/>
                    <a:gd name="T46" fmla="*/ 177 w 687"/>
                    <a:gd name="T47" fmla="*/ 1293 h 1295"/>
                    <a:gd name="T48" fmla="*/ 217 w 687"/>
                    <a:gd name="T49" fmla="*/ 1293 h 1295"/>
                    <a:gd name="T50" fmla="*/ 256 w 687"/>
                    <a:gd name="T51" fmla="*/ 1286 h 1295"/>
                    <a:gd name="T52" fmla="*/ 291 w 687"/>
                    <a:gd name="T53" fmla="*/ 1272 h 1295"/>
                    <a:gd name="T54" fmla="*/ 323 w 687"/>
                    <a:gd name="T55" fmla="*/ 1250 h 1295"/>
                    <a:gd name="T56" fmla="*/ 349 w 687"/>
                    <a:gd name="T57" fmla="*/ 1223 h 1295"/>
                    <a:gd name="T58" fmla="*/ 371 w 687"/>
                    <a:gd name="T59" fmla="*/ 1192 h 1295"/>
                    <a:gd name="T60" fmla="*/ 385 w 687"/>
                    <a:gd name="T61" fmla="*/ 1157 h 1295"/>
                    <a:gd name="T62" fmla="*/ 393 w 687"/>
                    <a:gd name="T63" fmla="*/ 1118 h 1295"/>
                    <a:gd name="T64" fmla="*/ 395 w 687"/>
                    <a:gd name="T65" fmla="*/ 1031 h 1295"/>
                    <a:gd name="T66" fmla="*/ 403 w 687"/>
                    <a:gd name="T67" fmla="*/ 902 h 1295"/>
                    <a:gd name="T68" fmla="*/ 417 w 687"/>
                    <a:gd name="T69" fmla="*/ 783 h 1295"/>
                    <a:gd name="T70" fmla="*/ 438 w 687"/>
                    <a:gd name="T71" fmla="*/ 676 h 1295"/>
                    <a:gd name="T72" fmla="*/ 458 w 687"/>
                    <a:gd name="T73" fmla="*/ 603 h 1295"/>
                    <a:gd name="T74" fmla="*/ 473 w 687"/>
                    <a:gd name="T75" fmla="*/ 558 h 1295"/>
                    <a:gd name="T76" fmla="*/ 491 w 687"/>
                    <a:gd name="T77" fmla="*/ 516 h 1295"/>
                    <a:gd name="T78" fmla="*/ 509 w 687"/>
                    <a:gd name="T79" fmla="*/ 479 h 1295"/>
                    <a:gd name="T80" fmla="*/ 529 w 687"/>
                    <a:gd name="T81" fmla="*/ 444 h 1295"/>
                    <a:gd name="T82" fmla="*/ 550 w 687"/>
                    <a:gd name="T83" fmla="*/ 413 h 1295"/>
                    <a:gd name="T84" fmla="*/ 573 w 687"/>
                    <a:gd name="T85" fmla="*/ 385 h 1295"/>
                    <a:gd name="T86" fmla="*/ 598 w 687"/>
                    <a:gd name="T87" fmla="*/ 362 h 1295"/>
                    <a:gd name="T88" fmla="*/ 626 w 687"/>
                    <a:gd name="T89" fmla="*/ 338 h 1295"/>
                    <a:gd name="T90" fmla="*/ 651 w 687"/>
                    <a:gd name="T91" fmla="*/ 308 h 1295"/>
                    <a:gd name="T92" fmla="*/ 669 w 687"/>
                    <a:gd name="T93" fmla="*/ 274 h 1295"/>
                    <a:gd name="T94" fmla="*/ 682 w 687"/>
                    <a:gd name="T95" fmla="*/ 239 h 1295"/>
                    <a:gd name="T96" fmla="*/ 687 w 687"/>
                    <a:gd name="T97" fmla="*/ 201 h 1295"/>
                    <a:gd name="T98" fmla="*/ 684 w 687"/>
                    <a:gd name="T99" fmla="*/ 164 h 1295"/>
                    <a:gd name="T100" fmla="*/ 674 w 687"/>
                    <a:gd name="T101" fmla="*/ 127 h 1295"/>
                    <a:gd name="T102" fmla="*/ 656 w 687"/>
                    <a:gd name="T103" fmla="*/ 92 h 1295"/>
                    <a:gd name="T104" fmla="*/ 632 w 687"/>
                    <a:gd name="T105" fmla="*/ 60 h 1295"/>
                    <a:gd name="T106" fmla="*/ 603 w 687"/>
                    <a:gd name="T107" fmla="*/ 35 h 1295"/>
                    <a:gd name="T108" fmla="*/ 569 w 687"/>
                    <a:gd name="T109" fmla="*/ 16 h 1295"/>
                    <a:gd name="T110" fmla="*/ 532 w 687"/>
                    <a:gd name="T111" fmla="*/ 4 h 1295"/>
                    <a:gd name="T112" fmla="*/ 495 w 687"/>
                    <a:gd name="T113" fmla="*/ 0 h 1295"/>
                    <a:gd name="T114" fmla="*/ 458 w 687"/>
                    <a:gd name="T115" fmla="*/ 2 h 1295"/>
                    <a:gd name="T116" fmla="*/ 420 w 687"/>
                    <a:gd name="T117" fmla="*/ 12 h 1295"/>
                    <a:gd name="T118" fmla="*/ 385 w 687"/>
                    <a:gd name="T119" fmla="*/ 29 h 1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87" h="1295">
                      <a:moveTo>
                        <a:pt x="369" y="40"/>
                      </a:moveTo>
                      <a:lnTo>
                        <a:pt x="347" y="59"/>
                      </a:lnTo>
                      <a:lnTo>
                        <a:pt x="325" y="77"/>
                      </a:lnTo>
                      <a:lnTo>
                        <a:pt x="304" y="98"/>
                      </a:lnTo>
                      <a:lnTo>
                        <a:pt x="283" y="119"/>
                      </a:lnTo>
                      <a:lnTo>
                        <a:pt x="265" y="141"/>
                      </a:lnTo>
                      <a:lnTo>
                        <a:pt x="245" y="164"/>
                      </a:lnTo>
                      <a:lnTo>
                        <a:pt x="227" y="188"/>
                      </a:lnTo>
                      <a:lnTo>
                        <a:pt x="210" y="213"/>
                      </a:lnTo>
                      <a:lnTo>
                        <a:pt x="192" y="239"/>
                      </a:lnTo>
                      <a:lnTo>
                        <a:pt x="177" y="267"/>
                      </a:lnTo>
                      <a:lnTo>
                        <a:pt x="161" y="295"/>
                      </a:lnTo>
                      <a:lnTo>
                        <a:pt x="146" y="324"/>
                      </a:lnTo>
                      <a:lnTo>
                        <a:pt x="132" y="354"/>
                      </a:lnTo>
                      <a:lnTo>
                        <a:pt x="119" y="385"/>
                      </a:lnTo>
                      <a:lnTo>
                        <a:pt x="107" y="417"/>
                      </a:lnTo>
                      <a:lnTo>
                        <a:pt x="95" y="450"/>
                      </a:lnTo>
                      <a:lnTo>
                        <a:pt x="82" y="484"/>
                      </a:lnTo>
                      <a:lnTo>
                        <a:pt x="73" y="519"/>
                      </a:lnTo>
                      <a:lnTo>
                        <a:pt x="63" y="555"/>
                      </a:lnTo>
                      <a:lnTo>
                        <a:pt x="53" y="591"/>
                      </a:lnTo>
                      <a:lnTo>
                        <a:pt x="45" y="628"/>
                      </a:lnTo>
                      <a:lnTo>
                        <a:pt x="37" y="666"/>
                      </a:lnTo>
                      <a:lnTo>
                        <a:pt x="30" y="706"/>
                      </a:lnTo>
                      <a:lnTo>
                        <a:pt x="24" y="746"/>
                      </a:lnTo>
                      <a:lnTo>
                        <a:pt x="19" y="787"/>
                      </a:lnTo>
                      <a:lnTo>
                        <a:pt x="13" y="829"/>
                      </a:lnTo>
                      <a:lnTo>
                        <a:pt x="10" y="872"/>
                      </a:lnTo>
                      <a:lnTo>
                        <a:pt x="7" y="916"/>
                      </a:lnTo>
                      <a:lnTo>
                        <a:pt x="3" y="960"/>
                      </a:lnTo>
                      <a:lnTo>
                        <a:pt x="1" y="1006"/>
                      </a:lnTo>
                      <a:lnTo>
                        <a:pt x="0" y="1052"/>
                      </a:lnTo>
                      <a:lnTo>
                        <a:pt x="0" y="1099"/>
                      </a:lnTo>
                      <a:lnTo>
                        <a:pt x="1" y="1118"/>
                      </a:lnTo>
                      <a:lnTo>
                        <a:pt x="5" y="1138"/>
                      </a:lnTo>
                      <a:lnTo>
                        <a:pt x="9" y="1157"/>
                      </a:lnTo>
                      <a:lnTo>
                        <a:pt x="16" y="1174"/>
                      </a:lnTo>
                      <a:lnTo>
                        <a:pt x="24" y="1192"/>
                      </a:lnTo>
                      <a:lnTo>
                        <a:pt x="34" y="1208"/>
                      </a:lnTo>
                      <a:lnTo>
                        <a:pt x="45" y="1223"/>
                      </a:lnTo>
                      <a:lnTo>
                        <a:pt x="58" y="1238"/>
                      </a:lnTo>
                      <a:lnTo>
                        <a:pt x="71" y="1250"/>
                      </a:lnTo>
                      <a:lnTo>
                        <a:pt x="87" y="1262"/>
                      </a:lnTo>
                      <a:lnTo>
                        <a:pt x="103" y="1272"/>
                      </a:lnTo>
                      <a:lnTo>
                        <a:pt x="121" y="1279"/>
                      </a:lnTo>
                      <a:lnTo>
                        <a:pt x="138" y="1286"/>
                      </a:lnTo>
                      <a:lnTo>
                        <a:pt x="158" y="1291"/>
                      </a:lnTo>
                      <a:lnTo>
                        <a:pt x="177" y="1293"/>
                      </a:lnTo>
                      <a:lnTo>
                        <a:pt x="198" y="1295"/>
                      </a:lnTo>
                      <a:lnTo>
                        <a:pt x="217" y="1293"/>
                      </a:lnTo>
                      <a:lnTo>
                        <a:pt x="237" y="1291"/>
                      </a:lnTo>
                      <a:lnTo>
                        <a:pt x="256" y="1286"/>
                      </a:lnTo>
                      <a:lnTo>
                        <a:pt x="274" y="1279"/>
                      </a:lnTo>
                      <a:lnTo>
                        <a:pt x="291" y="1272"/>
                      </a:lnTo>
                      <a:lnTo>
                        <a:pt x="307" y="1262"/>
                      </a:lnTo>
                      <a:lnTo>
                        <a:pt x="323" y="1250"/>
                      </a:lnTo>
                      <a:lnTo>
                        <a:pt x="337" y="1238"/>
                      </a:lnTo>
                      <a:lnTo>
                        <a:pt x="349" y="1223"/>
                      </a:lnTo>
                      <a:lnTo>
                        <a:pt x="361" y="1208"/>
                      </a:lnTo>
                      <a:lnTo>
                        <a:pt x="371" y="1192"/>
                      </a:lnTo>
                      <a:lnTo>
                        <a:pt x="379" y="1174"/>
                      </a:lnTo>
                      <a:lnTo>
                        <a:pt x="385" y="1157"/>
                      </a:lnTo>
                      <a:lnTo>
                        <a:pt x="391" y="1138"/>
                      </a:lnTo>
                      <a:lnTo>
                        <a:pt x="393" y="1118"/>
                      </a:lnTo>
                      <a:lnTo>
                        <a:pt x="394" y="1099"/>
                      </a:lnTo>
                      <a:lnTo>
                        <a:pt x="395" y="1031"/>
                      </a:lnTo>
                      <a:lnTo>
                        <a:pt x="398" y="965"/>
                      </a:lnTo>
                      <a:lnTo>
                        <a:pt x="403" y="902"/>
                      </a:lnTo>
                      <a:lnTo>
                        <a:pt x="408" y="841"/>
                      </a:lnTo>
                      <a:lnTo>
                        <a:pt x="417" y="783"/>
                      </a:lnTo>
                      <a:lnTo>
                        <a:pt x="427" y="728"/>
                      </a:lnTo>
                      <a:lnTo>
                        <a:pt x="438" y="676"/>
                      </a:lnTo>
                      <a:lnTo>
                        <a:pt x="451" y="626"/>
                      </a:lnTo>
                      <a:lnTo>
                        <a:pt x="458" y="603"/>
                      </a:lnTo>
                      <a:lnTo>
                        <a:pt x="465" y="580"/>
                      </a:lnTo>
                      <a:lnTo>
                        <a:pt x="473" y="558"/>
                      </a:lnTo>
                      <a:lnTo>
                        <a:pt x="482" y="537"/>
                      </a:lnTo>
                      <a:lnTo>
                        <a:pt x="491" y="516"/>
                      </a:lnTo>
                      <a:lnTo>
                        <a:pt x="499" y="498"/>
                      </a:lnTo>
                      <a:lnTo>
                        <a:pt x="509" y="479"/>
                      </a:lnTo>
                      <a:lnTo>
                        <a:pt x="519" y="461"/>
                      </a:lnTo>
                      <a:lnTo>
                        <a:pt x="529" y="444"/>
                      </a:lnTo>
                      <a:lnTo>
                        <a:pt x="540" y="428"/>
                      </a:lnTo>
                      <a:lnTo>
                        <a:pt x="550" y="413"/>
                      </a:lnTo>
                      <a:lnTo>
                        <a:pt x="562" y="398"/>
                      </a:lnTo>
                      <a:lnTo>
                        <a:pt x="573" y="385"/>
                      </a:lnTo>
                      <a:lnTo>
                        <a:pt x="585" y="373"/>
                      </a:lnTo>
                      <a:lnTo>
                        <a:pt x="598" y="362"/>
                      </a:lnTo>
                      <a:lnTo>
                        <a:pt x="610" y="351"/>
                      </a:lnTo>
                      <a:lnTo>
                        <a:pt x="626" y="338"/>
                      </a:lnTo>
                      <a:lnTo>
                        <a:pt x="640" y="324"/>
                      </a:lnTo>
                      <a:lnTo>
                        <a:pt x="651" y="308"/>
                      </a:lnTo>
                      <a:lnTo>
                        <a:pt x="662" y="292"/>
                      </a:lnTo>
                      <a:lnTo>
                        <a:pt x="669" y="274"/>
                      </a:lnTo>
                      <a:lnTo>
                        <a:pt x="677" y="257"/>
                      </a:lnTo>
                      <a:lnTo>
                        <a:pt x="682" y="239"/>
                      </a:lnTo>
                      <a:lnTo>
                        <a:pt x="685" y="221"/>
                      </a:lnTo>
                      <a:lnTo>
                        <a:pt x="687" y="201"/>
                      </a:lnTo>
                      <a:lnTo>
                        <a:pt x="686" y="183"/>
                      </a:lnTo>
                      <a:lnTo>
                        <a:pt x="684" y="164"/>
                      </a:lnTo>
                      <a:lnTo>
                        <a:pt x="680" y="145"/>
                      </a:lnTo>
                      <a:lnTo>
                        <a:pt x="674" y="127"/>
                      </a:lnTo>
                      <a:lnTo>
                        <a:pt x="666" y="109"/>
                      </a:lnTo>
                      <a:lnTo>
                        <a:pt x="656" y="92"/>
                      </a:lnTo>
                      <a:lnTo>
                        <a:pt x="645" y="75"/>
                      </a:lnTo>
                      <a:lnTo>
                        <a:pt x="632" y="60"/>
                      </a:lnTo>
                      <a:lnTo>
                        <a:pt x="618" y="47"/>
                      </a:lnTo>
                      <a:lnTo>
                        <a:pt x="603" y="35"/>
                      </a:lnTo>
                      <a:lnTo>
                        <a:pt x="586" y="24"/>
                      </a:lnTo>
                      <a:lnTo>
                        <a:pt x="569" y="16"/>
                      </a:lnTo>
                      <a:lnTo>
                        <a:pt x="551" y="10"/>
                      </a:lnTo>
                      <a:lnTo>
                        <a:pt x="532" y="4"/>
                      </a:lnTo>
                      <a:lnTo>
                        <a:pt x="515" y="1"/>
                      </a:lnTo>
                      <a:lnTo>
                        <a:pt x="495" y="0"/>
                      </a:lnTo>
                      <a:lnTo>
                        <a:pt x="476" y="0"/>
                      </a:lnTo>
                      <a:lnTo>
                        <a:pt x="458" y="2"/>
                      </a:lnTo>
                      <a:lnTo>
                        <a:pt x="439" y="6"/>
                      </a:lnTo>
                      <a:lnTo>
                        <a:pt x="420" y="12"/>
                      </a:lnTo>
                      <a:lnTo>
                        <a:pt x="403" y="19"/>
                      </a:lnTo>
                      <a:lnTo>
                        <a:pt x="385" y="29"/>
                      </a:lnTo>
                      <a:lnTo>
                        <a:pt x="369" y="40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59905" name="Group 769"/>
              <p:cNvGrpSpPr>
                <a:grpSpLocks/>
              </p:cNvGrpSpPr>
              <p:nvPr/>
            </p:nvGrpSpPr>
            <p:grpSpPr bwMode="auto">
              <a:xfrm>
                <a:off x="496" y="3672"/>
                <a:ext cx="640" cy="155"/>
                <a:chOff x="4397" y="3515"/>
                <a:chExt cx="2097" cy="451"/>
              </a:xfrm>
            </p:grpSpPr>
            <p:sp>
              <p:nvSpPr>
                <p:cNvPr id="859906" name="Freeform 770"/>
                <p:cNvSpPr>
                  <a:spLocks/>
                </p:cNvSpPr>
                <p:nvPr/>
              </p:nvSpPr>
              <p:spPr bwMode="auto">
                <a:xfrm flipH="1">
                  <a:off x="4398" y="3515"/>
                  <a:ext cx="1959" cy="286"/>
                </a:xfrm>
                <a:custGeom>
                  <a:avLst/>
                  <a:gdLst>
                    <a:gd name="T0" fmla="*/ 11295 w 11649"/>
                    <a:gd name="T1" fmla="*/ 319 h 1652"/>
                    <a:gd name="T2" fmla="*/ 11282 w 11649"/>
                    <a:gd name="T3" fmla="*/ 284 h 1652"/>
                    <a:gd name="T4" fmla="*/ 11266 w 11649"/>
                    <a:gd name="T5" fmla="*/ 250 h 1652"/>
                    <a:gd name="T6" fmla="*/ 11229 w 11649"/>
                    <a:gd name="T7" fmla="*/ 189 h 1652"/>
                    <a:gd name="T8" fmla="*/ 11207 w 11649"/>
                    <a:gd name="T9" fmla="*/ 160 h 1652"/>
                    <a:gd name="T10" fmla="*/ 11184 w 11649"/>
                    <a:gd name="T11" fmla="*/ 134 h 1652"/>
                    <a:gd name="T12" fmla="*/ 11159 w 11649"/>
                    <a:gd name="T13" fmla="*/ 110 h 1652"/>
                    <a:gd name="T14" fmla="*/ 11132 w 11649"/>
                    <a:gd name="T15" fmla="*/ 88 h 1652"/>
                    <a:gd name="T16" fmla="*/ 11105 w 11649"/>
                    <a:gd name="T17" fmla="*/ 68 h 1652"/>
                    <a:gd name="T18" fmla="*/ 11076 w 11649"/>
                    <a:gd name="T19" fmla="*/ 51 h 1652"/>
                    <a:gd name="T20" fmla="*/ 11046 w 11649"/>
                    <a:gd name="T21" fmla="*/ 35 h 1652"/>
                    <a:gd name="T22" fmla="*/ 11015 w 11649"/>
                    <a:gd name="T23" fmla="*/ 23 h 1652"/>
                    <a:gd name="T24" fmla="*/ 10983 w 11649"/>
                    <a:gd name="T25" fmla="*/ 14 h 1652"/>
                    <a:gd name="T26" fmla="*/ 10950 w 11649"/>
                    <a:gd name="T27" fmla="*/ 6 h 1652"/>
                    <a:gd name="T28" fmla="*/ 10917 w 11649"/>
                    <a:gd name="T29" fmla="*/ 3 h 1652"/>
                    <a:gd name="T30" fmla="*/ 10884 w 11649"/>
                    <a:gd name="T31" fmla="*/ 0 h 1652"/>
                    <a:gd name="T32" fmla="*/ 176 w 11649"/>
                    <a:gd name="T33" fmla="*/ 1 h 1652"/>
                    <a:gd name="T34" fmla="*/ 138 w 11649"/>
                    <a:gd name="T35" fmla="*/ 9 h 1652"/>
                    <a:gd name="T36" fmla="*/ 103 w 11649"/>
                    <a:gd name="T37" fmla="*/ 24 h 1652"/>
                    <a:gd name="T38" fmla="*/ 71 w 11649"/>
                    <a:gd name="T39" fmla="*/ 45 h 1652"/>
                    <a:gd name="T40" fmla="*/ 45 w 11649"/>
                    <a:gd name="T41" fmla="*/ 73 h 1652"/>
                    <a:gd name="T42" fmla="*/ 23 w 11649"/>
                    <a:gd name="T43" fmla="*/ 103 h 1652"/>
                    <a:gd name="T44" fmla="*/ 8 w 11649"/>
                    <a:gd name="T45" fmla="*/ 138 h 1652"/>
                    <a:gd name="T46" fmla="*/ 1 w 11649"/>
                    <a:gd name="T47" fmla="*/ 177 h 1652"/>
                    <a:gd name="T48" fmla="*/ 1 w 11649"/>
                    <a:gd name="T49" fmla="*/ 217 h 1652"/>
                    <a:gd name="T50" fmla="*/ 8 w 11649"/>
                    <a:gd name="T51" fmla="*/ 255 h 1652"/>
                    <a:gd name="T52" fmla="*/ 23 w 11649"/>
                    <a:gd name="T53" fmla="*/ 290 h 1652"/>
                    <a:gd name="T54" fmla="*/ 45 w 11649"/>
                    <a:gd name="T55" fmla="*/ 322 h 1652"/>
                    <a:gd name="T56" fmla="*/ 71 w 11649"/>
                    <a:gd name="T57" fmla="*/ 348 h 1652"/>
                    <a:gd name="T58" fmla="*/ 103 w 11649"/>
                    <a:gd name="T59" fmla="*/ 370 h 1652"/>
                    <a:gd name="T60" fmla="*/ 138 w 11649"/>
                    <a:gd name="T61" fmla="*/ 385 h 1652"/>
                    <a:gd name="T62" fmla="*/ 176 w 11649"/>
                    <a:gd name="T63" fmla="*/ 392 h 1652"/>
                    <a:gd name="T64" fmla="*/ 10884 w 11649"/>
                    <a:gd name="T65" fmla="*/ 393 h 1652"/>
                    <a:gd name="T66" fmla="*/ 10890 w 11649"/>
                    <a:gd name="T67" fmla="*/ 397 h 1652"/>
                    <a:gd name="T68" fmla="*/ 10899 w 11649"/>
                    <a:gd name="T69" fmla="*/ 404 h 1652"/>
                    <a:gd name="T70" fmla="*/ 10910 w 11649"/>
                    <a:gd name="T71" fmla="*/ 420 h 1652"/>
                    <a:gd name="T72" fmla="*/ 10921 w 11649"/>
                    <a:gd name="T73" fmla="*/ 441 h 1652"/>
                    <a:gd name="T74" fmla="*/ 10973 w 11649"/>
                    <a:gd name="T75" fmla="*/ 608 h 1652"/>
                    <a:gd name="T76" fmla="*/ 11092 w 11649"/>
                    <a:gd name="T77" fmla="*/ 978 h 1652"/>
                    <a:gd name="T78" fmla="*/ 11210 w 11649"/>
                    <a:gd name="T79" fmla="*/ 1347 h 1652"/>
                    <a:gd name="T80" fmla="*/ 11264 w 11649"/>
                    <a:gd name="T81" fmla="*/ 1515 h 1652"/>
                    <a:gd name="T82" fmla="*/ 11272 w 11649"/>
                    <a:gd name="T83" fmla="*/ 1534 h 1652"/>
                    <a:gd name="T84" fmla="*/ 11290 w 11649"/>
                    <a:gd name="T85" fmla="*/ 1569 h 1652"/>
                    <a:gd name="T86" fmla="*/ 11316 w 11649"/>
                    <a:gd name="T87" fmla="*/ 1597 h 1652"/>
                    <a:gd name="T88" fmla="*/ 11345 w 11649"/>
                    <a:gd name="T89" fmla="*/ 1620 h 1652"/>
                    <a:gd name="T90" fmla="*/ 11379 w 11649"/>
                    <a:gd name="T91" fmla="*/ 1638 h 1652"/>
                    <a:gd name="T92" fmla="*/ 11415 w 11649"/>
                    <a:gd name="T93" fmla="*/ 1649 h 1652"/>
                    <a:gd name="T94" fmla="*/ 11454 w 11649"/>
                    <a:gd name="T95" fmla="*/ 1652 h 1652"/>
                    <a:gd name="T96" fmla="*/ 11492 w 11649"/>
                    <a:gd name="T97" fmla="*/ 1648 h 1652"/>
                    <a:gd name="T98" fmla="*/ 11531 w 11649"/>
                    <a:gd name="T99" fmla="*/ 1636 h 1652"/>
                    <a:gd name="T100" fmla="*/ 11565 w 11649"/>
                    <a:gd name="T101" fmla="*/ 1617 h 1652"/>
                    <a:gd name="T102" fmla="*/ 11594 w 11649"/>
                    <a:gd name="T103" fmla="*/ 1592 h 1652"/>
                    <a:gd name="T104" fmla="*/ 11617 w 11649"/>
                    <a:gd name="T105" fmla="*/ 1562 h 1652"/>
                    <a:gd name="T106" fmla="*/ 11635 w 11649"/>
                    <a:gd name="T107" fmla="*/ 1528 h 1652"/>
                    <a:gd name="T108" fmla="*/ 11646 w 11649"/>
                    <a:gd name="T109" fmla="*/ 1492 h 1652"/>
                    <a:gd name="T110" fmla="*/ 11649 w 11649"/>
                    <a:gd name="T111" fmla="*/ 1454 h 1652"/>
                    <a:gd name="T112" fmla="*/ 11645 w 11649"/>
                    <a:gd name="T113" fmla="*/ 1414 h 1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649" h="1652">
                      <a:moveTo>
                        <a:pt x="11640" y="1396"/>
                      </a:moveTo>
                      <a:lnTo>
                        <a:pt x="11295" y="319"/>
                      </a:lnTo>
                      <a:lnTo>
                        <a:pt x="11288" y="301"/>
                      </a:lnTo>
                      <a:lnTo>
                        <a:pt x="11282" y="284"/>
                      </a:lnTo>
                      <a:lnTo>
                        <a:pt x="11274" y="266"/>
                      </a:lnTo>
                      <a:lnTo>
                        <a:pt x="11266" y="250"/>
                      </a:lnTo>
                      <a:lnTo>
                        <a:pt x="11248" y="218"/>
                      </a:lnTo>
                      <a:lnTo>
                        <a:pt x="11229" y="189"/>
                      </a:lnTo>
                      <a:lnTo>
                        <a:pt x="11218" y="174"/>
                      </a:lnTo>
                      <a:lnTo>
                        <a:pt x="11207" y="160"/>
                      </a:lnTo>
                      <a:lnTo>
                        <a:pt x="11196" y="147"/>
                      </a:lnTo>
                      <a:lnTo>
                        <a:pt x="11184" y="134"/>
                      </a:lnTo>
                      <a:lnTo>
                        <a:pt x="11172" y="122"/>
                      </a:lnTo>
                      <a:lnTo>
                        <a:pt x="11159" y="110"/>
                      </a:lnTo>
                      <a:lnTo>
                        <a:pt x="11146" y="99"/>
                      </a:lnTo>
                      <a:lnTo>
                        <a:pt x="11132" y="88"/>
                      </a:lnTo>
                      <a:lnTo>
                        <a:pt x="11119" y="78"/>
                      </a:lnTo>
                      <a:lnTo>
                        <a:pt x="11105" y="68"/>
                      </a:lnTo>
                      <a:lnTo>
                        <a:pt x="11091" y="59"/>
                      </a:lnTo>
                      <a:lnTo>
                        <a:pt x="11076" y="51"/>
                      </a:lnTo>
                      <a:lnTo>
                        <a:pt x="11061" y="43"/>
                      </a:lnTo>
                      <a:lnTo>
                        <a:pt x="11046" y="35"/>
                      </a:lnTo>
                      <a:lnTo>
                        <a:pt x="11030" y="29"/>
                      </a:lnTo>
                      <a:lnTo>
                        <a:pt x="11015" y="23"/>
                      </a:lnTo>
                      <a:lnTo>
                        <a:pt x="11000" y="18"/>
                      </a:lnTo>
                      <a:lnTo>
                        <a:pt x="10983" y="14"/>
                      </a:lnTo>
                      <a:lnTo>
                        <a:pt x="10967" y="9"/>
                      </a:lnTo>
                      <a:lnTo>
                        <a:pt x="10950" y="6"/>
                      </a:lnTo>
                      <a:lnTo>
                        <a:pt x="10934" y="4"/>
                      </a:lnTo>
                      <a:lnTo>
                        <a:pt x="10917" y="3"/>
                      </a:lnTo>
                      <a:lnTo>
                        <a:pt x="10901" y="1"/>
                      </a:lnTo>
                      <a:lnTo>
                        <a:pt x="10884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5"/>
                      </a:lnTo>
                      <a:lnTo>
                        <a:pt x="138" y="9"/>
                      </a:lnTo>
                      <a:lnTo>
                        <a:pt x="120" y="16"/>
                      </a:lnTo>
                      <a:lnTo>
                        <a:pt x="103" y="24"/>
                      </a:lnTo>
                      <a:lnTo>
                        <a:pt x="86" y="34"/>
                      </a:lnTo>
                      <a:lnTo>
                        <a:pt x="71" y="45"/>
                      </a:lnTo>
                      <a:lnTo>
                        <a:pt x="57" y="58"/>
                      </a:lnTo>
                      <a:lnTo>
                        <a:pt x="45" y="73"/>
                      </a:lnTo>
                      <a:lnTo>
                        <a:pt x="34" y="87"/>
                      </a:lnTo>
                      <a:lnTo>
                        <a:pt x="23" y="103"/>
                      </a:lnTo>
                      <a:lnTo>
                        <a:pt x="15" y="121"/>
                      </a:lnTo>
                      <a:lnTo>
                        <a:pt x="8" y="138"/>
                      </a:lnTo>
                      <a:lnTo>
                        <a:pt x="4" y="158"/>
                      </a:lnTo>
                      <a:lnTo>
                        <a:pt x="1" y="177"/>
                      </a:lnTo>
                      <a:lnTo>
                        <a:pt x="0" y="197"/>
                      </a:lnTo>
                      <a:lnTo>
                        <a:pt x="1" y="217"/>
                      </a:lnTo>
                      <a:lnTo>
                        <a:pt x="4" y="237"/>
                      </a:lnTo>
                      <a:lnTo>
                        <a:pt x="8" y="255"/>
                      </a:lnTo>
                      <a:lnTo>
                        <a:pt x="15" y="274"/>
                      </a:lnTo>
                      <a:lnTo>
                        <a:pt x="23" y="290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7" y="336"/>
                      </a:lnTo>
                      <a:lnTo>
                        <a:pt x="71" y="348"/>
                      </a:lnTo>
                      <a:lnTo>
                        <a:pt x="86" y="360"/>
                      </a:lnTo>
                      <a:lnTo>
                        <a:pt x="103" y="370"/>
                      </a:lnTo>
                      <a:lnTo>
                        <a:pt x="120" y="378"/>
                      </a:lnTo>
                      <a:lnTo>
                        <a:pt x="138" y="385"/>
                      </a:lnTo>
                      <a:lnTo>
                        <a:pt x="157" y="390"/>
                      </a:lnTo>
                      <a:lnTo>
                        <a:pt x="176" y="392"/>
                      </a:lnTo>
                      <a:lnTo>
                        <a:pt x="197" y="393"/>
                      </a:lnTo>
                      <a:lnTo>
                        <a:pt x="10884" y="393"/>
                      </a:lnTo>
                      <a:lnTo>
                        <a:pt x="10885" y="394"/>
                      </a:lnTo>
                      <a:lnTo>
                        <a:pt x="10890" y="397"/>
                      </a:lnTo>
                      <a:lnTo>
                        <a:pt x="10894" y="400"/>
                      </a:lnTo>
                      <a:lnTo>
                        <a:pt x="10899" y="404"/>
                      </a:lnTo>
                      <a:lnTo>
                        <a:pt x="10904" y="411"/>
                      </a:lnTo>
                      <a:lnTo>
                        <a:pt x="10910" y="420"/>
                      </a:lnTo>
                      <a:lnTo>
                        <a:pt x="10915" y="429"/>
                      </a:lnTo>
                      <a:lnTo>
                        <a:pt x="10921" y="441"/>
                      </a:lnTo>
                      <a:lnTo>
                        <a:pt x="10935" y="487"/>
                      </a:lnTo>
                      <a:lnTo>
                        <a:pt x="10973" y="608"/>
                      </a:lnTo>
                      <a:lnTo>
                        <a:pt x="11029" y="780"/>
                      </a:lnTo>
                      <a:lnTo>
                        <a:pt x="11092" y="978"/>
                      </a:lnTo>
                      <a:lnTo>
                        <a:pt x="11155" y="1175"/>
                      </a:lnTo>
                      <a:lnTo>
                        <a:pt x="11210" y="1347"/>
                      </a:lnTo>
                      <a:lnTo>
                        <a:pt x="11250" y="1469"/>
                      </a:lnTo>
                      <a:lnTo>
                        <a:pt x="11264" y="1515"/>
                      </a:lnTo>
                      <a:lnTo>
                        <a:pt x="11264" y="1515"/>
                      </a:lnTo>
                      <a:lnTo>
                        <a:pt x="11272" y="1534"/>
                      </a:lnTo>
                      <a:lnTo>
                        <a:pt x="11281" y="1551"/>
                      </a:lnTo>
                      <a:lnTo>
                        <a:pt x="11290" y="1569"/>
                      </a:lnTo>
                      <a:lnTo>
                        <a:pt x="11302" y="1583"/>
                      </a:lnTo>
                      <a:lnTo>
                        <a:pt x="11316" y="1597"/>
                      </a:lnTo>
                      <a:lnTo>
                        <a:pt x="11330" y="1609"/>
                      </a:lnTo>
                      <a:lnTo>
                        <a:pt x="11345" y="1620"/>
                      </a:lnTo>
                      <a:lnTo>
                        <a:pt x="11362" y="1630"/>
                      </a:lnTo>
                      <a:lnTo>
                        <a:pt x="11379" y="1638"/>
                      </a:lnTo>
                      <a:lnTo>
                        <a:pt x="11397" y="1644"/>
                      </a:lnTo>
                      <a:lnTo>
                        <a:pt x="11415" y="1649"/>
                      </a:lnTo>
                      <a:lnTo>
                        <a:pt x="11434" y="1651"/>
                      </a:lnTo>
                      <a:lnTo>
                        <a:pt x="11454" y="1652"/>
                      </a:lnTo>
                      <a:lnTo>
                        <a:pt x="11474" y="1651"/>
                      </a:lnTo>
                      <a:lnTo>
                        <a:pt x="11492" y="1648"/>
                      </a:lnTo>
                      <a:lnTo>
                        <a:pt x="11512" y="1642"/>
                      </a:lnTo>
                      <a:lnTo>
                        <a:pt x="11531" y="1636"/>
                      </a:lnTo>
                      <a:lnTo>
                        <a:pt x="11548" y="1627"/>
                      </a:lnTo>
                      <a:lnTo>
                        <a:pt x="11565" y="1617"/>
                      </a:lnTo>
                      <a:lnTo>
                        <a:pt x="11580" y="1605"/>
                      </a:lnTo>
                      <a:lnTo>
                        <a:pt x="11594" y="1592"/>
                      </a:lnTo>
                      <a:lnTo>
                        <a:pt x="11606" y="1577"/>
                      </a:lnTo>
                      <a:lnTo>
                        <a:pt x="11617" y="1562"/>
                      </a:lnTo>
                      <a:lnTo>
                        <a:pt x="11627" y="1546"/>
                      </a:lnTo>
                      <a:lnTo>
                        <a:pt x="11635" y="1528"/>
                      </a:lnTo>
                      <a:lnTo>
                        <a:pt x="11641" y="1511"/>
                      </a:lnTo>
                      <a:lnTo>
                        <a:pt x="11646" y="1492"/>
                      </a:lnTo>
                      <a:lnTo>
                        <a:pt x="11648" y="1474"/>
                      </a:lnTo>
                      <a:lnTo>
                        <a:pt x="11649" y="1454"/>
                      </a:lnTo>
                      <a:lnTo>
                        <a:pt x="11648" y="1434"/>
                      </a:lnTo>
                      <a:lnTo>
                        <a:pt x="11645" y="1414"/>
                      </a:lnTo>
                      <a:lnTo>
                        <a:pt x="11640" y="139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07" name="Freeform 771"/>
                <p:cNvSpPr>
                  <a:spLocks/>
                </p:cNvSpPr>
                <p:nvPr/>
              </p:nvSpPr>
              <p:spPr bwMode="auto">
                <a:xfrm flipH="1">
                  <a:off x="4397" y="3585"/>
                  <a:ext cx="2097" cy="381"/>
                </a:xfrm>
                <a:custGeom>
                  <a:avLst/>
                  <a:gdLst>
                    <a:gd name="T0" fmla="*/ 12229 w 12466"/>
                    <a:gd name="T1" fmla="*/ 1527 h 2195"/>
                    <a:gd name="T2" fmla="*/ 12174 w 12466"/>
                    <a:gd name="T3" fmla="*/ 1548 h 2195"/>
                    <a:gd name="T4" fmla="*/ 12129 w 12466"/>
                    <a:gd name="T5" fmla="*/ 1581 h 2195"/>
                    <a:gd name="T6" fmla="*/ 12095 w 12466"/>
                    <a:gd name="T7" fmla="*/ 1627 h 2195"/>
                    <a:gd name="T8" fmla="*/ 12075 w 12466"/>
                    <a:gd name="T9" fmla="*/ 1680 h 2195"/>
                    <a:gd name="T10" fmla="*/ 12071 w 12466"/>
                    <a:gd name="T11" fmla="*/ 1801 h 2195"/>
                    <a:gd name="T12" fmla="*/ 395 w 12466"/>
                    <a:gd name="T13" fmla="*/ 1715 h 2195"/>
                    <a:gd name="T14" fmla="*/ 395 w 12466"/>
                    <a:gd name="T15" fmla="*/ 1586 h 2195"/>
                    <a:gd name="T16" fmla="*/ 394 w 12466"/>
                    <a:gd name="T17" fmla="*/ 1490 h 2195"/>
                    <a:gd name="T18" fmla="*/ 503 w 12466"/>
                    <a:gd name="T19" fmla="*/ 1154 h 2195"/>
                    <a:gd name="T20" fmla="*/ 681 w 12466"/>
                    <a:gd name="T21" fmla="*/ 611 h 2195"/>
                    <a:gd name="T22" fmla="*/ 804 w 12466"/>
                    <a:gd name="T23" fmla="*/ 239 h 2195"/>
                    <a:gd name="T24" fmla="*/ 808 w 12466"/>
                    <a:gd name="T25" fmla="*/ 181 h 2195"/>
                    <a:gd name="T26" fmla="*/ 796 w 12466"/>
                    <a:gd name="T27" fmla="*/ 126 h 2195"/>
                    <a:gd name="T28" fmla="*/ 767 w 12466"/>
                    <a:gd name="T29" fmla="*/ 77 h 2195"/>
                    <a:gd name="T30" fmla="*/ 726 w 12466"/>
                    <a:gd name="T31" fmla="*/ 38 h 2195"/>
                    <a:gd name="T32" fmla="*/ 674 w 12466"/>
                    <a:gd name="T33" fmla="*/ 10 h 2195"/>
                    <a:gd name="T34" fmla="*/ 616 w 12466"/>
                    <a:gd name="T35" fmla="*/ 0 h 2195"/>
                    <a:gd name="T36" fmla="*/ 559 w 12466"/>
                    <a:gd name="T37" fmla="*/ 8 h 2195"/>
                    <a:gd name="T38" fmla="*/ 507 w 12466"/>
                    <a:gd name="T39" fmla="*/ 31 h 2195"/>
                    <a:gd name="T40" fmla="*/ 463 w 12466"/>
                    <a:gd name="T41" fmla="*/ 67 h 2195"/>
                    <a:gd name="T42" fmla="*/ 431 w 12466"/>
                    <a:gd name="T43" fmla="*/ 116 h 2195"/>
                    <a:gd name="T44" fmla="*/ 181 w 12466"/>
                    <a:gd name="T45" fmla="*/ 868 h 2195"/>
                    <a:gd name="T46" fmla="*/ 25 w 12466"/>
                    <a:gd name="T47" fmla="*/ 1352 h 2195"/>
                    <a:gd name="T48" fmla="*/ 1 w 12466"/>
                    <a:gd name="T49" fmla="*/ 1449 h 2195"/>
                    <a:gd name="T50" fmla="*/ 0 w 12466"/>
                    <a:gd name="T51" fmla="*/ 1455 h 2195"/>
                    <a:gd name="T52" fmla="*/ 0 w 12466"/>
                    <a:gd name="T53" fmla="*/ 1461 h 2195"/>
                    <a:gd name="T54" fmla="*/ 2 w 12466"/>
                    <a:gd name="T55" fmla="*/ 1928 h 2195"/>
                    <a:gd name="T56" fmla="*/ 4 w 12466"/>
                    <a:gd name="T57" fmla="*/ 1968 h 2195"/>
                    <a:gd name="T58" fmla="*/ 13 w 12466"/>
                    <a:gd name="T59" fmla="*/ 2008 h 2195"/>
                    <a:gd name="T60" fmla="*/ 27 w 12466"/>
                    <a:gd name="T61" fmla="*/ 2044 h 2195"/>
                    <a:gd name="T62" fmla="*/ 47 w 12466"/>
                    <a:gd name="T63" fmla="*/ 2079 h 2195"/>
                    <a:gd name="T64" fmla="*/ 71 w 12466"/>
                    <a:gd name="T65" fmla="*/ 2110 h 2195"/>
                    <a:gd name="T66" fmla="*/ 100 w 12466"/>
                    <a:gd name="T67" fmla="*/ 2137 h 2195"/>
                    <a:gd name="T68" fmla="*/ 140 w 12466"/>
                    <a:gd name="T69" fmla="*/ 2164 h 2195"/>
                    <a:gd name="T70" fmla="*/ 210 w 12466"/>
                    <a:gd name="T71" fmla="*/ 2189 h 2195"/>
                    <a:gd name="T72" fmla="*/ 247 w 12466"/>
                    <a:gd name="T73" fmla="*/ 2194 h 2195"/>
                    <a:gd name="T74" fmla="*/ 12220 w 12466"/>
                    <a:gd name="T75" fmla="*/ 2194 h 2195"/>
                    <a:gd name="T76" fmla="*/ 12257 w 12466"/>
                    <a:gd name="T77" fmla="*/ 2189 h 2195"/>
                    <a:gd name="T78" fmla="*/ 12327 w 12466"/>
                    <a:gd name="T79" fmla="*/ 2164 h 2195"/>
                    <a:gd name="T80" fmla="*/ 12387 w 12466"/>
                    <a:gd name="T81" fmla="*/ 2119 h 2195"/>
                    <a:gd name="T82" fmla="*/ 12412 w 12466"/>
                    <a:gd name="T83" fmla="*/ 2090 h 2195"/>
                    <a:gd name="T84" fmla="*/ 12445 w 12466"/>
                    <a:gd name="T85" fmla="*/ 2032 h 2195"/>
                    <a:gd name="T86" fmla="*/ 12457 w 12466"/>
                    <a:gd name="T87" fmla="*/ 1994 h 2195"/>
                    <a:gd name="T88" fmla="*/ 12464 w 12466"/>
                    <a:gd name="T89" fmla="*/ 1954 h 2195"/>
                    <a:gd name="T90" fmla="*/ 12466 w 12466"/>
                    <a:gd name="T91" fmla="*/ 1720 h 2195"/>
                    <a:gd name="T92" fmla="*/ 12457 w 12466"/>
                    <a:gd name="T93" fmla="*/ 1662 h 2195"/>
                    <a:gd name="T94" fmla="*/ 12432 w 12466"/>
                    <a:gd name="T95" fmla="*/ 1610 h 2195"/>
                    <a:gd name="T96" fmla="*/ 12393 w 12466"/>
                    <a:gd name="T97" fmla="*/ 1569 h 2195"/>
                    <a:gd name="T98" fmla="*/ 12345 w 12466"/>
                    <a:gd name="T99" fmla="*/ 1539 h 2195"/>
                    <a:gd name="T100" fmla="*/ 12288 w 12466"/>
                    <a:gd name="T101" fmla="*/ 1525 h 2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466" h="2195">
                      <a:moveTo>
                        <a:pt x="12268" y="1524"/>
                      </a:moveTo>
                      <a:lnTo>
                        <a:pt x="12249" y="1525"/>
                      </a:lnTo>
                      <a:lnTo>
                        <a:pt x="12229" y="1527"/>
                      </a:lnTo>
                      <a:lnTo>
                        <a:pt x="12210" y="1533"/>
                      </a:lnTo>
                      <a:lnTo>
                        <a:pt x="12192" y="1539"/>
                      </a:lnTo>
                      <a:lnTo>
                        <a:pt x="12174" y="1548"/>
                      </a:lnTo>
                      <a:lnTo>
                        <a:pt x="12159" y="1557"/>
                      </a:lnTo>
                      <a:lnTo>
                        <a:pt x="12143" y="1569"/>
                      </a:lnTo>
                      <a:lnTo>
                        <a:pt x="12129" y="1581"/>
                      </a:lnTo>
                      <a:lnTo>
                        <a:pt x="12116" y="1595"/>
                      </a:lnTo>
                      <a:lnTo>
                        <a:pt x="12105" y="1610"/>
                      </a:lnTo>
                      <a:lnTo>
                        <a:pt x="12095" y="1627"/>
                      </a:lnTo>
                      <a:lnTo>
                        <a:pt x="12087" y="1644"/>
                      </a:lnTo>
                      <a:lnTo>
                        <a:pt x="12080" y="1662"/>
                      </a:lnTo>
                      <a:lnTo>
                        <a:pt x="12075" y="1680"/>
                      </a:lnTo>
                      <a:lnTo>
                        <a:pt x="12072" y="1700"/>
                      </a:lnTo>
                      <a:lnTo>
                        <a:pt x="12071" y="1720"/>
                      </a:lnTo>
                      <a:lnTo>
                        <a:pt x="12071" y="1801"/>
                      </a:lnTo>
                      <a:lnTo>
                        <a:pt x="395" y="1801"/>
                      </a:lnTo>
                      <a:lnTo>
                        <a:pt x="395" y="1759"/>
                      </a:lnTo>
                      <a:lnTo>
                        <a:pt x="395" y="1715"/>
                      </a:lnTo>
                      <a:lnTo>
                        <a:pt x="395" y="1672"/>
                      </a:lnTo>
                      <a:lnTo>
                        <a:pt x="395" y="1628"/>
                      </a:lnTo>
                      <a:lnTo>
                        <a:pt x="395" y="1586"/>
                      </a:lnTo>
                      <a:lnTo>
                        <a:pt x="394" y="1549"/>
                      </a:lnTo>
                      <a:lnTo>
                        <a:pt x="394" y="1516"/>
                      </a:lnTo>
                      <a:lnTo>
                        <a:pt x="394" y="1490"/>
                      </a:lnTo>
                      <a:lnTo>
                        <a:pt x="417" y="1417"/>
                      </a:lnTo>
                      <a:lnTo>
                        <a:pt x="454" y="1302"/>
                      </a:lnTo>
                      <a:lnTo>
                        <a:pt x="503" y="1154"/>
                      </a:lnTo>
                      <a:lnTo>
                        <a:pt x="559" y="984"/>
                      </a:lnTo>
                      <a:lnTo>
                        <a:pt x="619" y="799"/>
                      </a:lnTo>
                      <a:lnTo>
                        <a:pt x="681" y="611"/>
                      </a:lnTo>
                      <a:lnTo>
                        <a:pt x="743" y="427"/>
                      </a:lnTo>
                      <a:lnTo>
                        <a:pt x="799" y="259"/>
                      </a:lnTo>
                      <a:lnTo>
                        <a:pt x="804" y="239"/>
                      </a:lnTo>
                      <a:lnTo>
                        <a:pt x="808" y="220"/>
                      </a:lnTo>
                      <a:lnTo>
                        <a:pt x="809" y="201"/>
                      </a:lnTo>
                      <a:lnTo>
                        <a:pt x="808" y="181"/>
                      </a:lnTo>
                      <a:lnTo>
                        <a:pt x="805" y="162"/>
                      </a:lnTo>
                      <a:lnTo>
                        <a:pt x="801" y="144"/>
                      </a:lnTo>
                      <a:lnTo>
                        <a:pt x="796" y="126"/>
                      </a:lnTo>
                      <a:lnTo>
                        <a:pt x="788" y="109"/>
                      </a:lnTo>
                      <a:lnTo>
                        <a:pt x="778" y="92"/>
                      </a:lnTo>
                      <a:lnTo>
                        <a:pt x="767" y="77"/>
                      </a:lnTo>
                      <a:lnTo>
                        <a:pt x="755" y="63"/>
                      </a:lnTo>
                      <a:lnTo>
                        <a:pt x="742" y="50"/>
                      </a:lnTo>
                      <a:lnTo>
                        <a:pt x="726" y="38"/>
                      </a:lnTo>
                      <a:lnTo>
                        <a:pt x="710" y="27"/>
                      </a:lnTo>
                      <a:lnTo>
                        <a:pt x="692" y="18"/>
                      </a:lnTo>
                      <a:lnTo>
                        <a:pt x="674" y="10"/>
                      </a:lnTo>
                      <a:lnTo>
                        <a:pt x="654" y="5"/>
                      </a:lnTo>
                      <a:lnTo>
                        <a:pt x="634" y="1"/>
                      </a:lnTo>
                      <a:lnTo>
                        <a:pt x="616" y="0"/>
                      </a:lnTo>
                      <a:lnTo>
                        <a:pt x="596" y="1"/>
                      </a:lnTo>
                      <a:lnTo>
                        <a:pt x="577" y="4"/>
                      </a:lnTo>
                      <a:lnTo>
                        <a:pt x="559" y="8"/>
                      </a:lnTo>
                      <a:lnTo>
                        <a:pt x="540" y="13"/>
                      </a:lnTo>
                      <a:lnTo>
                        <a:pt x="523" y="21"/>
                      </a:lnTo>
                      <a:lnTo>
                        <a:pt x="507" y="31"/>
                      </a:lnTo>
                      <a:lnTo>
                        <a:pt x="492" y="41"/>
                      </a:lnTo>
                      <a:lnTo>
                        <a:pt x="476" y="54"/>
                      </a:lnTo>
                      <a:lnTo>
                        <a:pt x="463" y="67"/>
                      </a:lnTo>
                      <a:lnTo>
                        <a:pt x="451" y="82"/>
                      </a:lnTo>
                      <a:lnTo>
                        <a:pt x="441" y="99"/>
                      </a:lnTo>
                      <a:lnTo>
                        <a:pt x="431" y="116"/>
                      </a:lnTo>
                      <a:lnTo>
                        <a:pt x="425" y="135"/>
                      </a:lnTo>
                      <a:lnTo>
                        <a:pt x="285" y="553"/>
                      </a:lnTo>
                      <a:lnTo>
                        <a:pt x="181" y="868"/>
                      </a:lnTo>
                      <a:lnTo>
                        <a:pt x="106" y="1097"/>
                      </a:lnTo>
                      <a:lnTo>
                        <a:pt x="56" y="1253"/>
                      </a:lnTo>
                      <a:lnTo>
                        <a:pt x="25" y="1352"/>
                      </a:lnTo>
                      <a:lnTo>
                        <a:pt x="9" y="1408"/>
                      </a:lnTo>
                      <a:lnTo>
                        <a:pt x="2" y="1435"/>
                      </a:lnTo>
                      <a:lnTo>
                        <a:pt x="1" y="1449"/>
                      </a:lnTo>
                      <a:lnTo>
                        <a:pt x="0" y="1450"/>
                      </a:lnTo>
                      <a:lnTo>
                        <a:pt x="0" y="1453"/>
                      </a:lnTo>
                      <a:lnTo>
                        <a:pt x="0" y="1455"/>
                      </a:lnTo>
                      <a:lnTo>
                        <a:pt x="0" y="1457"/>
                      </a:lnTo>
                      <a:lnTo>
                        <a:pt x="0" y="1459"/>
                      </a:lnTo>
                      <a:lnTo>
                        <a:pt x="0" y="1461"/>
                      </a:lnTo>
                      <a:lnTo>
                        <a:pt x="0" y="1463"/>
                      </a:lnTo>
                      <a:lnTo>
                        <a:pt x="0" y="1465"/>
                      </a:lnTo>
                      <a:lnTo>
                        <a:pt x="2" y="1928"/>
                      </a:lnTo>
                      <a:lnTo>
                        <a:pt x="2" y="1942"/>
                      </a:lnTo>
                      <a:lnTo>
                        <a:pt x="3" y="1955"/>
                      </a:lnTo>
                      <a:lnTo>
                        <a:pt x="4" y="1968"/>
                      </a:lnTo>
                      <a:lnTo>
                        <a:pt x="7" y="1981"/>
                      </a:lnTo>
                      <a:lnTo>
                        <a:pt x="10" y="1994"/>
                      </a:lnTo>
                      <a:lnTo>
                        <a:pt x="13" y="2008"/>
                      </a:lnTo>
                      <a:lnTo>
                        <a:pt x="18" y="2020"/>
                      </a:lnTo>
                      <a:lnTo>
                        <a:pt x="22" y="2032"/>
                      </a:lnTo>
                      <a:lnTo>
                        <a:pt x="27" y="2044"/>
                      </a:lnTo>
                      <a:lnTo>
                        <a:pt x="34" y="2056"/>
                      </a:lnTo>
                      <a:lnTo>
                        <a:pt x="41" y="2068"/>
                      </a:lnTo>
                      <a:lnTo>
                        <a:pt x="47" y="2079"/>
                      </a:lnTo>
                      <a:lnTo>
                        <a:pt x="55" y="2090"/>
                      </a:lnTo>
                      <a:lnTo>
                        <a:pt x="63" y="2101"/>
                      </a:lnTo>
                      <a:lnTo>
                        <a:pt x="71" y="2110"/>
                      </a:lnTo>
                      <a:lnTo>
                        <a:pt x="81" y="2119"/>
                      </a:lnTo>
                      <a:lnTo>
                        <a:pt x="90" y="2128"/>
                      </a:lnTo>
                      <a:lnTo>
                        <a:pt x="100" y="2137"/>
                      </a:lnTo>
                      <a:lnTo>
                        <a:pt x="110" y="2144"/>
                      </a:lnTo>
                      <a:lnTo>
                        <a:pt x="120" y="2152"/>
                      </a:lnTo>
                      <a:lnTo>
                        <a:pt x="140" y="2164"/>
                      </a:lnTo>
                      <a:lnTo>
                        <a:pt x="163" y="2175"/>
                      </a:lnTo>
                      <a:lnTo>
                        <a:pt x="187" y="2184"/>
                      </a:lnTo>
                      <a:lnTo>
                        <a:pt x="210" y="2189"/>
                      </a:lnTo>
                      <a:lnTo>
                        <a:pt x="223" y="2191"/>
                      </a:lnTo>
                      <a:lnTo>
                        <a:pt x="235" y="2194"/>
                      </a:lnTo>
                      <a:lnTo>
                        <a:pt x="247" y="2194"/>
                      </a:lnTo>
                      <a:lnTo>
                        <a:pt x="260" y="2195"/>
                      </a:lnTo>
                      <a:lnTo>
                        <a:pt x="12208" y="2195"/>
                      </a:lnTo>
                      <a:lnTo>
                        <a:pt x="12220" y="2194"/>
                      </a:lnTo>
                      <a:lnTo>
                        <a:pt x="12232" y="2194"/>
                      </a:lnTo>
                      <a:lnTo>
                        <a:pt x="12245" y="2191"/>
                      </a:lnTo>
                      <a:lnTo>
                        <a:pt x="12257" y="2189"/>
                      </a:lnTo>
                      <a:lnTo>
                        <a:pt x="12282" y="2184"/>
                      </a:lnTo>
                      <a:lnTo>
                        <a:pt x="12305" y="2175"/>
                      </a:lnTo>
                      <a:lnTo>
                        <a:pt x="12327" y="2164"/>
                      </a:lnTo>
                      <a:lnTo>
                        <a:pt x="12347" y="2152"/>
                      </a:lnTo>
                      <a:lnTo>
                        <a:pt x="12368" y="2137"/>
                      </a:lnTo>
                      <a:lnTo>
                        <a:pt x="12387" y="2119"/>
                      </a:lnTo>
                      <a:lnTo>
                        <a:pt x="12396" y="2110"/>
                      </a:lnTo>
                      <a:lnTo>
                        <a:pt x="12404" y="2101"/>
                      </a:lnTo>
                      <a:lnTo>
                        <a:pt x="12412" y="2090"/>
                      </a:lnTo>
                      <a:lnTo>
                        <a:pt x="12420" y="2079"/>
                      </a:lnTo>
                      <a:lnTo>
                        <a:pt x="12434" y="2056"/>
                      </a:lnTo>
                      <a:lnTo>
                        <a:pt x="12445" y="2032"/>
                      </a:lnTo>
                      <a:lnTo>
                        <a:pt x="12449" y="2020"/>
                      </a:lnTo>
                      <a:lnTo>
                        <a:pt x="12454" y="2006"/>
                      </a:lnTo>
                      <a:lnTo>
                        <a:pt x="12457" y="1994"/>
                      </a:lnTo>
                      <a:lnTo>
                        <a:pt x="12460" y="1981"/>
                      </a:lnTo>
                      <a:lnTo>
                        <a:pt x="12463" y="1968"/>
                      </a:lnTo>
                      <a:lnTo>
                        <a:pt x="12464" y="1954"/>
                      </a:lnTo>
                      <a:lnTo>
                        <a:pt x="12465" y="1941"/>
                      </a:lnTo>
                      <a:lnTo>
                        <a:pt x="12466" y="1928"/>
                      </a:lnTo>
                      <a:lnTo>
                        <a:pt x="12466" y="1720"/>
                      </a:lnTo>
                      <a:lnTo>
                        <a:pt x="12465" y="1700"/>
                      </a:lnTo>
                      <a:lnTo>
                        <a:pt x="12461" y="1680"/>
                      </a:lnTo>
                      <a:lnTo>
                        <a:pt x="12457" y="1662"/>
                      </a:lnTo>
                      <a:lnTo>
                        <a:pt x="12450" y="1644"/>
                      </a:lnTo>
                      <a:lnTo>
                        <a:pt x="12442" y="1627"/>
                      </a:lnTo>
                      <a:lnTo>
                        <a:pt x="12432" y="1610"/>
                      </a:lnTo>
                      <a:lnTo>
                        <a:pt x="12421" y="1595"/>
                      </a:lnTo>
                      <a:lnTo>
                        <a:pt x="12408" y="1581"/>
                      </a:lnTo>
                      <a:lnTo>
                        <a:pt x="12393" y="1569"/>
                      </a:lnTo>
                      <a:lnTo>
                        <a:pt x="12378" y="1557"/>
                      </a:lnTo>
                      <a:lnTo>
                        <a:pt x="12363" y="1548"/>
                      </a:lnTo>
                      <a:lnTo>
                        <a:pt x="12345" y="1539"/>
                      </a:lnTo>
                      <a:lnTo>
                        <a:pt x="12327" y="1533"/>
                      </a:lnTo>
                      <a:lnTo>
                        <a:pt x="12308" y="1527"/>
                      </a:lnTo>
                      <a:lnTo>
                        <a:pt x="12288" y="1525"/>
                      </a:lnTo>
                      <a:lnTo>
                        <a:pt x="12268" y="1524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08" name="Freeform 772"/>
                <p:cNvSpPr>
                  <a:spLocks/>
                </p:cNvSpPr>
                <p:nvPr/>
              </p:nvSpPr>
              <p:spPr bwMode="auto">
                <a:xfrm flipH="1">
                  <a:off x="4488" y="3832"/>
                  <a:ext cx="1897" cy="29"/>
                </a:xfrm>
                <a:custGeom>
                  <a:avLst/>
                  <a:gdLst>
                    <a:gd name="T0" fmla="*/ 11195 w 11279"/>
                    <a:gd name="T1" fmla="*/ 167 h 167"/>
                    <a:gd name="T2" fmla="*/ 11212 w 11279"/>
                    <a:gd name="T3" fmla="*/ 166 h 167"/>
                    <a:gd name="T4" fmla="*/ 11228 w 11279"/>
                    <a:gd name="T5" fmla="*/ 161 h 167"/>
                    <a:gd name="T6" fmla="*/ 11242 w 11279"/>
                    <a:gd name="T7" fmla="*/ 153 h 167"/>
                    <a:gd name="T8" fmla="*/ 11254 w 11279"/>
                    <a:gd name="T9" fmla="*/ 143 h 167"/>
                    <a:gd name="T10" fmla="*/ 11265 w 11279"/>
                    <a:gd name="T11" fmla="*/ 131 h 167"/>
                    <a:gd name="T12" fmla="*/ 11273 w 11279"/>
                    <a:gd name="T13" fmla="*/ 117 h 167"/>
                    <a:gd name="T14" fmla="*/ 11277 w 11279"/>
                    <a:gd name="T15" fmla="*/ 100 h 167"/>
                    <a:gd name="T16" fmla="*/ 11279 w 11279"/>
                    <a:gd name="T17" fmla="*/ 84 h 167"/>
                    <a:gd name="T18" fmla="*/ 11277 w 11279"/>
                    <a:gd name="T19" fmla="*/ 67 h 167"/>
                    <a:gd name="T20" fmla="*/ 11273 w 11279"/>
                    <a:gd name="T21" fmla="*/ 51 h 167"/>
                    <a:gd name="T22" fmla="*/ 11265 w 11279"/>
                    <a:gd name="T23" fmla="*/ 37 h 167"/>
                    <a:gd name="T24" fmla="*/ 11254 w 11279"/>
                    <a:gd name="T25" fmla="*/ 25 h 167"/>
                    <a:gd name="T26" fmla="*/ 11242 w 11279"/>
                    <a:gd name="T27" fmla="*/ 15 h 167"/>
                    <a:gd name="T28" fmla="*/ 11228 w 11279"/>
                    <a:gd name="T29" fmla="*/ 6 h 167"/>
                    <a:gd name="T30" fmla="*/ 11212 w 11279"/>
                    <a:gd name="T31" fmla="*/ 2 h 167"/>
                    <a:gd name="T32" fmla="*/ 11195 w 11279"/>
                    <a:gd name="T33" fmla="*/ 0 h 167"/>
                    <a:gd name="T34" fmla="*/ 75 w 11279"/>
                    <a:gd name="T35" fmla="*/ 1 h 167"/>
                    <a:gd name="T36" fmla="*/ 59 w 11279"/>
                    <a:gd name="T37" fmla="*/ 4 h 167"/>
                    <a:gd name="T38" fmla="*/ 44 w 11279"/>
                    <a:gd name="T39" fmla="*/ 11 h 167"/>
                    <a:gd name="T40" fmla="*/ 30 w 11279"/>
                    <a:gd name="T41" fmla="*/ 19 h 167"/>
                    <a:gd name="T42" fmla="*/ 19 w 11279"/>
                    <a:gd name="T43" fmla="*/ 30 h 167"/>
                    <a:gd name="T44" fmla="*/ 10 w 11279"/>
                    <a:gd name="T45" fmla="*/ 44 h 167"/>
                    <a:gd name="T46" fmla="*/ 4 w 11279"/>
                    <a:gd name="T47" fmla="*/ 59 h 167"/>
                    <a:gd name="T48" fmla="*/ 1 w 11279"/>
                    <a:gd name="T49" fmla="*/ 75 h 167"/>
                    <a:gd name="T50" fmla="*/ 1 w 11279"/>
                    <a:gd name="T51" fmla="*/ 93 h 167"/>
                    <a:gd name="T52" fmla="*/ 4 w 11279"/>
                    <a:gd name="T53" fmla="*/ 109 h 167"/>
                    <a:gd name="T54" fmla="*/ 10 w 11279"/>
                    <a:gd name="T55" fmla="*/ 123 h 167"/>
                    <a:gd name="T56" fmla="*/ 19 w 11279"/>
                    <a:gd name="T57" fmla="*/ 137 h 167"/>
                    <a:gd name="T58" fmla="*/ 30 w 11279"/>
                    <a:gd name="T59" fmla="*/ 149 h 167"/>
                    <a:gd name="T60" fmla="*/ 44 w 11279"/>
                    <a:gd name="T61" fmla="*/ 157 h 167"/>
                    <a:gd name="T62" fmla="*/ 59 w 11279"/>
                    <a:gd name="T63" fmla="*/ 164 h 167"/>
                    <a:gd name="T64" fmla="*/ 75 w 11279"/>
                    <a:gd name="T65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1279" h="167">
                      <a:moveTo>
                        <a:pt x="84" y="167"/>
                      </a:moveTo>
                      <a:lnTo>
                        <a:pt x="11195" y="167"/>
                      </a:lnTo>
                      <a:lnTo>
                        <a:pt x="11204" y="167"/>
                      </a:lnTo>
                      <a:lnTo>
                        <a:pt x="11212" y="166"/>
                      </a:lnTo>
                      <a:lnTo>
                        <a:pt x="11220" y="164"/>
                      </a:lnTo>
                      <a:lnTo>
                        <a:pt x="11228" y="161"/>
                      </a:lnTo>
                      <a:lnTo>
                        <a:pt x="11236" y="157"/>
                      </a:lnTo>
                      <a:lnTo>
                        <a:pt x="11242" y="153"/>
                      </a:lnTo>
                      <a:lnTo>
                        <a:pt x="11249" y="149"/>
                      </a:lnTo>
                      <a:lnTo>
                        <a:pt x="11254" y="143"/>
                      </a:lnTo>
                      <a:lnTo>
                        <a:pt x="11260" y="137"/>
                      </a:lnTo>
                      <a:lnTo>
                        <a:pt x="11265" y="131"/>
                      </a:lnTo>
                      <a:lnTo>
                        <a:pt x="11270" y="123"/>
                      </a:lnTo>
                      <a:lnTo>
                        <a:pt x="11273" y="117"/>
                      </a:lnTo>
                      <a:lnTo>
                        <a:pt x="11275" y="109"/>
                      </a:lnTo>
                      <a:lnTo>
                        <a:pt x="11277" y="100"/>
                      </a:lnTo>
                      <a:lnTo>
                        <a:pt x="11278" y="93"/>
                      </a:lnTo>
                      <a:lnTo>
                        <a:pt x="11279" y="84"/>
                      </a:lnTo>
                      <a:lnTo>
                        <a:pt x="11278" y="75"/>
                      </a:lnTo>
                      <a:lnTo>
                        <a:pt x="11277" y="67"/>
                      </a:lnTo>
                      <a:lnTo>
                        <a:pt x="11275" y="59"/>
                      </a:lnTo>
                      <a:lnTo>
                        <a:pt x="11273" y="51"/>
                      </a:lnTo>
                      <a:lnTo>
                        <a:pt x="11270" y="44"/>
                      </a:lnTo>
                      <a:lnTo>
                        <a:pt x="11265" y="37"/>
                      </a:lnTo>
                      <a:lnTo>
                        <a:pt x="11260" y="30"/>
                      </a:lnTo>
                      <a:lnTo>
                        <a:pt x="11254" y="25"/>
                      </a:lnTo>
                      <a:lnTo>
                        <a:pt x="11249" y="19"/>
                      </a:lnTo>
                      <a:lnTo>
                        <a:pt x="11242" y="15"/>
                      </a:lnTo>
                      <a:lnTo>
                        <a:pt x="11236" y="11"/>
                      </a:lnTo>
                      <a:lnTo>
                        <a:pt x="11228" y="6"/>
                      </a:lnTo>
                      <a:lnTo>
                        <a:pt x="11220" y="4"/>
                      </a:lnTo>
                      <a:lnTo>
                        <a:pt x="11212" y="2"/>
                      </a:lnTo>
                      <a:lnTo>
                        <a:pt x="11204" y="1"/>
                      </a:lnTo>
                      <a:lnTo>
                        <a:pt x="11195" y="0"/>
                      </a:lnTo>
                      <a:lnTo>
                        <a:pt x="84" y="0"/>
                      </a:lnTo>
                      <a:lnTo>
                        <a:pt x="75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1"/>
                      </a:lnTo>
                      <a:lnTo>
                        <a:pt x="37" y="15"/>
                      </a:lnTo>
                      <a:lnTo>
                        <a:pt x="30" y="19"/>
                      </a:lnTo>
                      <a:lnTo>
                        <a:pt x="25" y="25"/>
                      </a:lnTo>
                      <a:lnTo>
                        <a:pt x="19" y="30"/>
                      </a:lnTo>
                      <a:lnTo>
                        <a:pt x="14" y="37"/>
                      </a:lnTo>
                      <a:lnTo>
                        <a:pt x="10" y="44"/>
                      </a:lnTo>
                      <a:lnTo>
                        <a:pt x="6" y="51"/>
                      </a:lnTo>
                      <a:lnTo>
                        <a:pt x="4" y="59"/>
                      </a:lnTo>
                      <a:lnTo>
                        <a:pt x="2" y="67"/>
                      </a:lnTo>
                      <a:lnTo>
                        <a:pt x="1" y="75"/>
                      </a:lnTo>
                      <a:lnTo>
                        <a:pt x="0" y="84"/>
                      </a:lnTo>
                      <a:lnTo>
                        <a:pt x="1" y="93"/>
                      </a:lnTo>
                      <a:lnTo>
                        <a:pt x="2" y="100"/>
                      </a:lnTo>
                      <a:lnTo>
                        <a:pt x="4" y="109"/>
                      </a:lnTo>
                      <a:lnTo>
                        <a:pt x="6" y="117"/>
                      </a:lnTo>
                      <a:lnTo>
                        <a:pt x="10" y="123"/>
                      </a:lnTo>
                      <a:lnTo>
                        <a:pt x="14" y="131"/>
                      </a:lnTo>
                      <a:lnTo>
                        <a:pt x="19" y="137"/>
                      </a:lnTo>
                      <a:lnTo>
                        <a:pt x="25" y="143"/>
                      </a:lnTo>
                      <a:lnTo>
                        <a:pt x="30" y="149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4"/>
                      </a:lnTo>
                      <a:lnTo>
                        <a:pt x="67" y="166"/>
                      </a:lnTo>
                      <a:lnTo>
                        <a:pt x="75" y="167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09" name="Freeform 773"/>
                <p:cNvSpPr>
                  <a:spLocks/>
                </p:cNvSpPr>
                <p:nvPr/>
              </p:nvSpPr>
              <p:spPr bwMode="auto">
                <a:xfrm flipH="1">
                  <a:off x="6189" y="3621"/>
                  <a:ext cx="118" cy="29"/>
                </a:xfrm>
                <a:custGeom>
                  <a:avLst/>
                  <a:gdLst>
                    <a:gd name="T0" fmla="*/ 612 w 695"/>
                    <a:gd name="T1" fmla="*/ 167 h 167"/>
                    <a:gd name="T2" fmla="*/ 629 w 695"/>
                    <a:gd name="T3" fmla="*/ 165 h 167"/>
                    <a:gd name="T4" fmla="*/ 645 w 695"/>
                    <a:gd name="T5" fmla="*/ 161 h 167"/>
                    <a:gd name="T6" fmla="*/ 659 w 695"/>
                    <a:gd name="T7" fmla="*/ 153 h 167"/>
                    <a:gd name="T8" fmla="*/ 671 w 695"/>
                    <a:gd name="T9" fmla="*/ 142 h 167"/>
                    <a:gd name="T10" fmla="*/ 681 w 695"/>
                    <a:gd name="T11" fmla="*/ 130 h 167"/>
                    <a:gd name="T12" fmla="*/ 689 w 695"/>
                    <a:gd name="T13" fmla="*/ 116 h 167"/>
                    <a:gd name="T14" fmla="*/ 694 w 695"/>
                    <a:gd name="T15" fmla="*/ 100 h 167"/>
                    <a:gd name="T16" fmla="*/ 695 w 695"/>
                    <a:gd name="T17" fmla="*/ 83 h 167"/>
                    <a:gd name="T18" fmla="*/ 694 w 695"/>
                    <a:gd name="T19" fmla="*/ 66 h 167"/>
                    <a:gd name="T20" fmla="*/ 689 w 695"/>
                    <a:gd name="T21" fmla="*/ 51 h 167"/>
                    <a:gd name="T22" fmla="*/ 681 w 695"/>
                    <a:gd name="T23" fmla="*/ 37 h 167"/>
                    <a:gd name="T24" fmla="*/ 671 w 695"/>
                    <a:gd name="T25" fmla="*/ 24 h 167"/>
                    <a:gd name="T26" fmla="*/ 659 w 695"/>
                    <a:gd name="T27" fmla="*/ 14 h 167"/>
                    <a:gd name="T28" fmla="*/ 645 w 695"/>
                    <a:gd name="T29" fmla="*/ 6 h 167"/>
                    <a:gd name="T30" fmla="*/ 629 w 695"/>
                    <a:gd name="T31" fmla="*/ 2 h 167"/>
                    <a:gd name="T32" fmla="*/ 612 w 695"/>
                    <a:gd name="T33" fmla="*/ 0 h 167"/>
                    <a:gd name="T34" fmla="*/ 76 w 695"/>
                    <a:gd name="T35" fmla="*/ 1 h 167"/>
                    <a:gd name="T36" fmla="*/ 59 w 695"/>
                    <a:gd name="T37" fmla="*/ 4 h 167"/>
                    <a:gd name="T38" fmla="*/ 44 w 695"/>
                    <a:gd name="T39" fmla="*/ 10 h 167"/>
                    <a:gd name="T40" fmla="*/ 31 w 695"/>
                    <a:gd name="T41" fmla="*/ 19 h 167"/>
                    <a:gd name="T42" fmla="*/ 20 w 695"/>
                    <a:gd name="T43" fmla="*/ 30 h 167"/>
                    <a:gd name="T44" fmla="*/ 11 w 695"/>
                    <a:gd name="T45" fmla="*/ 43 h 167"/>
                    <a:gd name="T46" fmla="*/ 4 w 695"/>
                    <a:gd name="T47" fmla="*/ 59 h 167"/>
                    <a:gd name="T48" fmla="*/ 1 w 695"/>
                    <a:gd name="T49" fmla="*/ 75 h 167"/>
                    <a:gd name="T50" fmla="*/ 1 w 695"/>
                    <a:gd name="T51" fmla="*/ 92 h 167"/>
                    <a:gd name="T52" fmla="*/ 4 w 695"/>
                    <a:gd name="T53" fmla="*/ 108 h 167"/>
                    <a:gd name="T54" fmla="*/ 11 w 695"/>
                    <a:gd name="T55" fmla="*/ 123 h 167"/>
                    <a:gd name="T56" fmla="*/ 20 w 695"/>
                    <a:gd name="T57" fmla="*/ 137 h 167"/>
                    <a:gd name="T58" fmla="*/ 31 w 695"/>
                    <a:gd name="T59" fmla="*/ 147 h 167"/>
                    <a:gd name="T60" fmla="*/ 44 w 695"/>
                    <a:gd name="T61" fmla="*/ 157 h 167"/>
                    <a:gd name="T62" fmla="*/ 59 w 695"/>
                    <a:gd name="T63" fmla="*/ 163 h 167"/>
                    <a:gd name="T64" fmla="*/ 76 w 695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5" h="167">
                      <a:moveTo>
                        <a:pt x="84" y="167"/>
                      </a:moveTo>
                      <a:lnTo>
                        <a:pt x="612" y="167"/>
                      </a:lnTo>
                      <a:lnTo>
                        <a:pt x="621" y="166"/>
                      </a:lnTo>
                      <a:lnTo>
                        <a:pt x="629" y="165"/>
                      </a:lnTo>
                      <a:lnTo>
                        <a:pt x="637" y="163"/>
                      </a:lnTo>
                      <a:lnTo>
                        <a:pt x="645" y="161"/>
                      </a:lnTo>
                      <a:lnTo>
                        <a:pt x="652" y="157"/>
                      </a:lnTo>
                      <a:lnTo>
                        <a:pt x="659" y="153"/>
                      </a:lnTo>
                      <a:lnTo>
                        <a:pt x="665" y="147"/>
                      </a:lnTo>
                      <a:lnTo>
                        <a:pt x="671" y="142"/>
                      </a:lnTo>
                      <a:lnTo>
                        <a:pt x="677" y="137"/>
                      </a:lnTo>
                      <a:lnTo>
                        <a:pt x="681" y="130"/>
                      </a:lnTo>
                      <a:lnTo>
                        <a:pt x="686" y="123"/>
                      </a:lnTo>
                      <a:lnTo>
                        <a:pt x="689" y="116"/>
                      </a:lnTo>
                      <a:lnTo>
                        <a:pt x="692" y="108"/>
                      </a:lnTo>
                      <a:lnTo>
                        <a:pt x="694" y="100"/>
                      </a:lnTo>
                      <a:lnTo>
                        <a:pt x="695" y="92"/>
                      </a:lnTo>
                      <a:lnTo>
                        <a:pt x="695" y="83"/>
                      </a:lnTo>
                      <a:lnTo>
                        <a:pt x="695" y="75"/>
                      </a:lnTo>
                      <a:lnTo>
                        <a:pt x="694" y="66"/>
                      </a:lnTo>
                      <a:lnTo>
                        <a:pt x="692" y="59"/>
                      </a:lnTo>
                      <a:lnTo>
                        <a:pt x="689" y="51"/>
                      </a:lnTo>
                      <a:lnTo>
                        <a:pt x="686" y="43"/>
                      </a:lnTo>
                      <a:lnTo>
                        <a:pt x="681" y="37"/>
                      </a:lnTo>
                      <a:lnTo>
                        <a:pt x="677" y="30"/>
                      </a:lnTo>
                      <a:lnTo>
                        <a:pt x="671" y="24"/>
                      </a:lnTo>
                      <a:lnTo>
                        <a:pt x="665" y="19"/>
                      </a:lnTo>
                      <a:lnTo>
                        <a:pt x="659" y="14"/>
                      </a:lnTo>
                      <a:lnTo>
                        <a:pt x="652" y="10"/>
                      </a:lnTo>
                      <a:lnTo>
                        <a:pt x="645" y="6"/>
                      </a:lnTo>
                      <a:lnTo>
                        <a:pt x="637" y="4"/>
                      </a:lnTo>
                      <a:lnTo>
                        <a:pt x="629" y="2"/>
                      </a:lnTo>
                      <a:lnTo>
                        <a:pt x="621" y="1"/>
                      </a:lnTo>
                      <a:lnTo>
                        <a:pt x="612" y="0"/>
                      </a:lnTo>
                      <a:lnTo>
                        <a:pt x="84" y="0"/>
                      </a:lnTo>
                      <a:lnTo>
                        <a:pt x="76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9"/>
                      </a:lnTo>
                      <a:lnTo>
                        <a:pt x="25" y="24"/>
                      </a:lnTo>
                      <a:lnTo>
                        <a:pt x="20" y="30"/>
                      </a:lnTo>
                      <a:lnTo>
                        <a:pt x="14" y="37"/>
                      </a:lnTo>
                      <a:lnTo>
                        <a:pt x="11" y="43"/>
                      </a:lnTo>
                      <a:lnTo>
                        <a:pt x="6" y="51"/>
                      </a:lnTo>
                      <a:lnTo>
                        <a:pt x="4" y="59"/>
                      </a:lnTo>
                      <a:lnTo>
                        <a:pt x="2" y="66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6" y="116"/>
                      </a:lnTo>
                      <a:lnTo>
                        <a:pt x="11" y="123"/>
                      </a:lnTo>
                      <a:lnTo>
                        <a:pt x="14" y="130"/>
                      </a:lnTo>
                      <a:lnTo>
                        <a:pt x="20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10" name="Freeform 774"/>
                <p:cNvSpPr>
                  <a:spLocks/>
                </p:cNvSpPr>
                <p:nvPr/>
              </p:nvSpPr>
              <p:spPr bwMode="auto">
                <a:xfrm flipH="1">
                  <a:off x="6040" y="3621"/>
                  <a:ext cx="117" cy="29"/>
                </a:xfrm>
                <a:custGeom>
                  <a:avLst/>
                  <a:gdLst>
                    <a:gd name="T0" fmla="*/ 611 w 695"/>
                    <a:gd name="T1" fmla="*/ 167 h 167"/>
                    <a:gd name="T2" fmla="*/ 628 w 695"/>
                    <a:gd name="T3" fmla="*/ 165 h 167"/>
                    <a:gd name="T4" fmla="*/ 644 w 695"/>
                    <a:gd name="T5" fmla="*/ 161 h 167"/>
                    <a:gd name="T6" fmla="*/ 658 w 695"/>
                    <a:gd name="T7" fmla="*/ 153 h 167"/>
                    <a:gd name="T8" fmla="*/ 670 w 695"/>
                    <a:gd name="T9" fmla="*/ 142 h 167"/>
                    <a:gd name="T10" fmla="*/ 681 w 695"/>
                    <a:gd name="T11" fmla="*/ 130 h 167"/>
                    <a:gd name="T12" fmla="*/ 689 w 695"/>
                    <a:gd name="T13" fmla="*/ 116 h 167"/>
                    <a:gd name="T14" fmla="*/ 693 w 695"/>
                    <a:gd name="T15" fmla="*/ 100 h 167"/>
                    <a:gd name="T16" fmla="*/ 695 w 695"/>
                    <a:gd name="T17" fmla="*/ 83 h 167"/>
                    <a:gd name="T18" fmla="*/ 693 w 695"/>
                    <a:gd name="T19" fmla="*/ 66 h 167"/>
                    <a:gd name="T20" fmla="*/ 689 w 695"/>
                    <a:gd name="T21" fmla="*/ 51 h 167"/>
                    <a:gd name="T22" fmla="*/ 681 w 695"/>
                    <a:gd name="T23" fmla="*/ 37 h 167"/>
                    <a:gd name="T24" fmla="*/ 670 w 695"/>
                    <a:gd name="T25" fmla="*/ 24 h 167"/>
                    <a:gd name="T26" fmla="*/ 658 w 695"/>
                    <a:gd name="T27" fmla="*/ 14 h 167"/>
                    <a:gd name="T28" fmla="*/ 644 w 695"/>
                    <a:gd name="T29" fmla="*/ 6 h 167"/>
                    <a:gd name="T30" fmla="*/ 628 w 695"/>
                    <a:gd name="T31" fmla="*/ 2 h 167"/>
                    <a:gd name="T32" fmla="*/ 611 w 695"/>
                    <a:gd name="T33" fmla="*/ 0 h 167"/>
                    <a:gd name="T34" fmla="*/ 74 w 695"/>
                    <a:gd name="T35" fmla="*/ 1 h 167"/>
                    <a:gd name="T36" fmla="*/ 58 w 695"/>
                    <a:gd name="T37" fmla="*/ 4 h 167"/>
                    <a:gd name="T38" fmla="*/ 44 w 695"/>
                    <a:gd name="T39" fmla="*/ 10 h 167"/>
                    <a:gd name="T40" fmla="*/ 30 w 695"/>
                    <a:gd name="T41" fmla="*/ 19 h 167"/>
                    <a:gd name="T42" fmla="*/ 18 w 695"/>
                    <a:gd name="T43" fmla="*/ 30 h 167"/>
                    <a:gd name="T44" fmla="*/ 10 w 695"/>
                    <a:gd name="T45" fmla="*/ 43 h 167"/>
                    <a:gd name="T46" fmla="*/ 3 w 695"/>
                    <a:gd name="T47" fmla="*/ 59 h 167"/>
                    <a:gd name="T48" fmla="*/ 0 w 695"/>
                    <a:gd name="T49" fmla="*/ 75 h 167"/>
                    <a:gd name="T50" fmla="*/ 0 w 695"/>
                    <a:gd name="T51" fmla="*/ 92 h 167"/>
                    <a:gd name="T52" fmla="*/ 3 w 695"/>
                    <a:gd name="T53" fmla="*/ 108 h 167"/>
                    <a:gd name="T54" fmla="*/ 10 w 695"/>
                    <a:gd name="T55" fmla="*/ 123 h 167"/>
                    <a:gd name="T56" fmla="*/ 18 w 695"/>
                    <a:gd name="T57" fmla="*/ 137 h 167"/>
                    <a:gd name="T58" fmla="*/ 30 w 695"/>
                    <a:gd name="T59" fmla="*/ 147 h 167"/>
                    <a:gd name="T60" fmla="*/ 44 w 695"/>
                    <a:gd name="T61" fmla="*/ 157 h 167"/>
                    <a:gd name="T62" fmla="*/ 58 w 695"/>
                    <a:gd name="T63" fmla="*/ 163 h 167"/>
                    <a:gd name="T64" fmla="*/ 74 w 695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5" h="167">
                      <a:moveTo>
                        <a:pt x="83" y="167"/>
                      </a:moveTo>
                      <a:lnTo>
                        <a:pt x="611" y="167"/>
                      </a:lnTo>
                      <a:lnTo>
                        <a:pt x="620" y="166"/>
                      </a:lnTo>
                      <a:lnTo>
                        <a:pt x="628" y="165"/>
                      </a:lnTo>
                      <a:lnTo>
                        <a:pt x="636" y="163"/>
                      </a:lnTo>
                      <a:lnTo>
                        <a:pt x="644" y="161"/>
                      </a:lnTo>
                      <a:lnTo>
                        <a:pt x="651" y="157"/>
                      </a:lnTo>
                      <a:lnTo>
                        <a:pt x="658" y="153"/>
                      </a:lnTo>
                      <a:lnTo>
                        <a:pt x="665" y="147"/>
                      </a:lnTo>
                      <a:lnTo>
                        <a:pt x="670" y="142"/>
                      </a:lnTo>
                      <a:lnTo>
                        <a:pt x="676" y="137"/>
                      </a:lnTo>
                      <a:lnTo>
                        <a:pt x="681" y="130"/>
                      </a:lnTo>
                      <a:lnTo>
                        <a:pt x="684" y="123"/>
                      </a:lnTo>
                      <a:lnTo>
                        <a:pt x="689" y="116"/>
                      </a:lnTo>
                      <a:lnTo>
                        <a:pt x="691" y="108"/>
                      </a:lnTo>
                      <a:lnTo>
                        <a:pt x="693" y="100"/>
                      </a:lnTo>
                      <a:lnTo>
                        <a:pt x="694" y="92"/>
                      </a:lnTo>
                      <a:lnTo>
                        <a:pt x="695" y="83"/>
                      </a:lnTo>
                      <a:lnTo>
                        <a:pt x="694" y="75"/>
                      </a:lnTo>
                      <a:lnTo>
                        <a:pt x="693" y="66"/>
                      </a:lnTo>
                      <a:lnTo>
                        <a:pt x="691" y="59"/>
                      </a:lnTo>
                      <a:lnTo>
                        <a:pt x="689" y="51"/>
                      </a:lnTo>
                      <a:lnTo>
                        <a:pt x="684" y="43"/>
                      </a:lnTo>
                      <a:lnTo>
                        <a:pt x="681" y="37"/>
                      </a:lnTo>
                      <a:lnTo>
                        <a:pt x="676" y="30"/>
                      </a:lnTo>
                      <a:lnTo>
                        <a:pt x="670" y="24"/>
                      </a:lnTo>
                      <a:lnTo>
                        <a:pt x="665" y="19"/>
                      </a:lnTo>
                      <a:lnTo>
                        <a:pt x="658" y="14"/>
                      </a:lnTo>
                      <a:lnTo>
                        <a:pt x="651" y="10"/>
                      </a:lnTo>
                      <a:lnTo>
                        <a:pt x="644" y="6"/>
                      </a:lnTo>
                      <a:lnTo>
                        <a:pt x="636" y="4"/>
                      </a:lnTo>
                      <a:lnTo>
                        <a:pt x="628" y="2"/>
                      </a:lnTo>
                      <a:lnTo>
                        <a:pt x="620" y="1"/>
                      </a:lnTo>
                      <a:lnTo>
                        <a:pt x="611" y="0"/>
                      </a:lnTo>
                      <a:lnTo>
                        <a:pt x="83" y="0"/>
                      </a:lnTo>
                      <a:lnTo>
                        <a:pt x="74" y="1"/>
                      </a:lnTo>
                      <a:lnTo>
                        <a:pt x="67" y="2"/>
                      </a:lnTo>
                      <a:lnTo>
                        <a:pt x="58" y="4"/>
                      </a:lnTo>
                      <a:lnTo>
                        <a:pt x="50" y="6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1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6" y="153"/>
                      </a:lnTo>
                      <a:lnTo>
                        <a:pt x="44" y="157"/>
                      </a:lnTo>
                      <a:lnTo>
                        <a:pt x="50" y="161"/>
                      </a:lnTo>
                      <a:lnTo>
                        <a:pt x="58" y="163"/>
                      </a:lnTo>
                      <a:lnTo>
                        <a:pt x="67" y="165"/>
                      </a:lnTo>
                      <a:lnTo>
                        <a:pt x="74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11" name="Freeform 775"/>
                <p:cNvSpPr>
                  <a:spLocks/>
                </p:cNvSpPr>
                <p:nvPr/>
              </p:nvSpPr>
              <p:spPr bwMode="auto">
                <a:xfrm flipH="1">
                  <a:off x="5891" y="3621"/>
                  <a:ext cx="117" cy="29"/>
                </a:xfrm>
                <a:custGeom>
                  <a:avLst/>
                  <a:gdLst>
                    <a:gd name="T0" fmla="*/ 613 w 696"/>
                    <a:gd name="T1" fmla="*/ 167 h 167"/>
                    <a:gd name="T2" fmla="*/ 629 w 696"/>
                    <a:gd name="T3" fmla="*/ 165 h 167"/>
                    <a:gd name="T4" fmla="*/ 644 w 696"/>
                    <a:gd name="T5" fmla="*/ 161 h 167"/>
                    <a:gd name="T6" fmla="*/ 659 w 696"/>
                    <a:gd name="T7" fmla="*/ 153 h 167"/>
                    <a:gd name="T8" fmla="*/ 671 w 696"/>
                    <a:gd name="T9" fmla="*/ 142 h 167"/>
                    <a:gd name="T10" fmla="*/ 682 w 696"/>
                    <a:gd name="T11" fmla="*/ 130 h 167"/>
                    <a:gd name="T12" fmla="*/ 689 w 696"/>
                    <a:gd name="T13" fmla="*/ 116 h 167"/>
                    <a:gd name="T14" fmla="*/ 694 w 696"/>
                    <a:gd name="T15" fmla="*/ 100 h 167"/>
                    <a:gd name="T16" fmla="*/ 696 w 696"/>
                    <a:gd name="T17" fmla="*/ 83 h 167"/>
                    <a:gd name="T18" fmla="*/ 694 w 696"/>
                    <a:gd name="T19" fmla="*/ 66 h 167"/>
                    <a:gd name="T20" fmla="*/ 689 w 696"/>
                    <a:gd name="T21" fmla="*/ 51 h 167"/>
                    <a:gd name="T22" fmla="*/ 682 w 696"/>
                    <a:gd name="T23" fmla="*/ 37 h 167"/>
                    <a:gd name="T24" fmla="*/ 671 w 696"/>
                    <a:gd name="T25" fmla="*/ 24 h 167"/>
                    <a:gd name="T26" fmla="*/ 659 w 696"/>
                    <a:gd name="T27" fmla="*/ 14 h 167"/>
                    <a:gd name="T28" fmla="*/ 644 w 696"/>
                    <a:gd name="T29" fmla="*/ 6 h 167"/>
                    <a:gd name="T30" fmla="*/ 629 w 696"/>
                    <a:gd name="T31" fmla="*/ 2 h 167"/>
                    <a:gd name="T32" fmla="*/ 613 w 696"/>
                    <a:gd name="T33" fmla="*/ 0 h 167"/>
                    <a:gd name="T34" fmla="*/ 76 w 696"/>
                    <a:gd name="T35" fmla="*/ 1 h 167"/>
                    <a:gd name="T36" fmla="*/ 60 w 696"/>
                    <a:gd name="T37" fmla="*/ 4 h 167"/>
                    <a:gd name="T38" fmla="*/ 44 w 696"/>
                    <a:gd name="T39" fmla="*/ 10 h 167"/>
                    <a:gd name="T40" fmla="*/ 31 w 696"/>
                    <a:gd name="T41" fmla="*/ 19 h 167"/>
                    <a:gd name="T42" fmla="*/ 19 w 696"/>
                    <a:gd name="T43" fmla="*/ 30 h 167"/>
                    <a:gd name="T44" fmla="*/ 10 w 696"/>
                    <a:gd name="T45" fmla="*/ 43 h 167"/>
                    <a:gd name="T46" fmla="*/ 4 w 696"/>
                    <a:gd name="T47" fmla="*/ 59 h 167"/>
                    <a:gd name="T48" fmla="*/ 0 w 696"/>
                    <a:gd name="T49" fmla="*/ 75 h 167"/>
                    <a:gd name="T50" fmla="*/ 0 w 696"/>
                    <a:gd name="T51" fmla="*/ 92 h 167"/>
                    <a:gd name="T52" fmla="*/ 4 w 696"/>
                    <a:gd name="T53" fmla="*/ 108 h 167"/>
                    <a:gd name="T54" fmla="*/ 10 w 696"/>
                    <a:gd name="T55" fmla="*/ 123 h 167"/>
                    <a:gd name="T56" fmla="*/ 19 w 696"/>
                    <a:gd name="T57" fmla="*/ 137 h 167"/>
                    <a:gd name="T58" fmla="*/ 31 w 696"/>
                    <a:gd name="T59" fmla="*/ 147 h 167"/>
                    <a:gd name="T60" fmla="*/ 44 w 696"/>
                    <a:gd name="T61" fmla="*/ 157 h 167"/>
                    <a:gd name="T62" fmla="*/ 60 w 696"/>
                    <a:gd name="T63" fmla="*/ 163 h 167"/>
                    <a:gd name="T64" fmla="*/ 76 w 696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6" h="167">
                      <a:moveTo>
                        <a:pt x="84" y="167"/>
                      </a:moveTo>
                      <a:lnTo>
                        <a:pt x="613" y="167"/>
                      </a:lnTo>
                      <a:lnTo>
                        <a:pt x="620" y="166"/>
                      </a:lnTo>
                      <a:lnTo>
                        <a:pt x="629" y="165"/>
                      </a:lnTo>
                      <a:lnTo>
                        <a:pt x="637" y="163"/>
                      </a:lnTo>
                      <a:lnTo>
                        <a:pt x="644" y="161"/>
                      </a:lnTo>
                      <a:lnTo>
                        <a:pt x="652" y="157"/>
                      </a:lnTo>
                      <a:lnTo>
                        <a:pt x="659" y="153"/>
                      </a:lnTo>
                      <a:lnTo>
                        <a:pt x="665" y="147"/>
                      </a:lnTo>
                      <a:lnTo>
                        <a:pt x="671" y="142"/>
                      </a:lnTo>
                      <a:lnTo>
                        <a:pt x="676" y="137"/>
                      </a:lnTo>
                      <a:lnTo>
                        <a:pt x="682" y="130"/>
                      </a:lnTo>
                      <a:lnTo>
                        <a:pt x="686" y="123"/>
                      </a:lnTo>
                      <a:lnTo>
                        <a:pt x="689" y="116"/>
                      </a:lnTo>
                      <a:lnTo>
                        <a:pt x="692" y="108"/>
                      </a:lnTo>
                      <a:lnTo>
                        <a:pt x="694" y="100"/>
                      </a:lnTo>
                      <a:lnTo>
                        <a:pt x="695" y="92"/>
                      </a:lnTo>
                      <a:lnTo>
                        <a:pt x="696" y="83"/>
                      </a:lnTo>
                      <a:lnTo>
                        <a:pt x="695" y="75"/>
                      </a:lnTo>
                      <a:lnTo>
                        <a:pt x="694" y="66"/>
                      </a:lnTo>
                      <a:lnTo>
                        <a:pt x="692" y="59"/>
                      </a:lnTo>
                      <a:lnTo>
                        <a:pt x="689" y="51"/>
                      </a:lnTo>
                      <a:lnTo>
                        <a:pt x="686" y="43"/>
                      </a:lnTo>
                      <a:lnTo>
                        <a:pt x="682" y="37"/>
                      </a:lnTo>
                      <a:lnTo>
                        <a:pt x="676" y="30"/>
                      </a:lnTo>
                      <a:lnTo>
                        <a:pt x="671" y="24"/>
                      </a:lnTo>
                      <a:lnTo>
                        <a:pt x="665" y="19"/>
                      </a:lnTo>
                      <a:lnTo>
                        <a:pt x="659" y="14"/>
                      </a:lnTo>
                      <a:lnTo>
                        <a:pt x="652" y="10"/>
                      </a:lnTo>
                      <a:lnTo>
                        <a:pt x="644" y="6"/>
                      </a:lnTo>
                      <a:lnTo>
                        <a:pt x="637" y="4"/>
                      </a:lnTo>
                      <a:lnTo>
                        <a:pt x="629" y="2"/>
                      </a:lnTo>
                      <a:lnTo>
                        <a:pt x="620" y="1"/>
                      </a:lnTo>
                      <a:lnTo>
                        <a:pt x="613" y="0"/>
                      </a:lnTo>
                      <a:lnTo>
                        <a:pt x="84" y="0"/>
                      </a:lnTo>
                      <a:lnTo>
                        <a:pt x="76" y="1"/>
                      </a:lnTo>
                      <a:lnTo>
                        <a:pt x="67" y="2"/>
                      </a:lnTo>
                      <a:lnTo>
                        <a:pt x="60" y="4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9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3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2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12" name="Freeform 776"/>
                <p:cNvSpPr>
                  <a:spLocks/>
                </p:cNvSpPr>
                <p:nvPr/>
              </p:nvSpPr>
              <p:spPr bwMode="auto">
                <a:xfrm flipH="1">
                  <a:off x="5742" y="3621"/>
                  <a:ext cx="116" cy="29"/>
                </a:xfrm>
                <a:custGeom>
                  <a:avLst/>
                  <a:gdLst>
                    <a:gd name="T0" fmla="*/ 612 w 695"/>
                    <a:gd name="T1" fmla="*/ 167 h 167"/>
                    <a:gd name="T2" fmla="*/ 629 w 695"/>
                    <a:gd name="T3" fmla="*/ 165 h 167"/>
                    <a:gd name="T4" fmla="*/ 644 w 695"/>
                    <a:gd name="T5" fmla="*/ 161 h 167"/>
                    <a:gd name="T6" fmla="*/ 658 w 695"/>
                    <a:gd name="T7" fmla="*/ 153 h 167"/>
                    <a:gd name="T8" fmla="*/ 671 w 695"/>
                    <a:gd name="T9" fmla="*/ 142 h 167"/>
                    <a:gd name="T10" fmla="*/ 681 w 695"/>
                    <a:gd name="T11" fmla="*/ 130 h 167"/>
                    <a:gd name="T12" fmla="*/ 689 w 695"/>
                    <a:gd name="T13" fmla="*/ 116 h 167"/>
                    <a:gd name="T14" fmla="*/ 693 w 695"/>
                    <a:gd name="T15" fmla="*/ 100 h 167"/>
                    <a:gd name="T16" fmla="*/ 695 w 695"/>
                    <a:gd name="T17" fmla="*/ 83 h 167"/>
                    <a:gd name="T18" fmla="*/ 693 w 695"/>
                    <a:gd name="T19" fmla="*/ 66 h 167"/>
                    <a:gd name="T20" fmla="*/ 689 w 695"/>
                    <a:gd name="T21" fmla="*/ 51 h 167"/>
                    <a:gd name="T22" fmla="*/ 681 w 695"/>
                    <a:gd name="T23" fmla="*/ 37 h 167"/>
                    <a:gd name="T24" fmla="*/ 671 w 695"/>
                    <a:gd name="T25" fmla="*/ 24 h 167"/>
                    <a:gd name="T26" fmla="*/ 658 w 695"/>
                    <a:gd name="T27" fmla="*/ 14 h 167"/>
                    <a:gd name="T28" fmla="*/ 644 w 695"/>
                    <a:gd name="T29" fmla="*/ 6 h 167"/>
                    <a:gd name="T30" fmla="*/ 629 w 695"/>
                    <a:gd name="T31" fmla="*/ 2 h 167"/>
                    <a:gd name="T32" fmla="*/ 612 w 695"/>
                    <a:gd name="T33" fmla="*/ 0 h 167"/>
                    <a:gd name="T34" fmla="*/ 76 w 695"/>
                    <a:gd name="T35" fmla="*/ 1 h 167"/>
                    <a:gd name="T36" fmla="*/ 59 w 695"/>
                    <a:gd name="T37" fmla="*/ 4 h 167"/>
                    <a:gd name="T38" fmla="*/ 44 w 695"/>
                    <a:gd name="T39" fmla="*/ 10 h 167"/>
                    <a:gd name="T40" fmla="*/ 31 w 695"/>
                    <a:gd name="T41" fmla="*/ 19 h 167"/>
                    <a:gd name="T42" fmla="*/ 20 w 695"/>
                    <a:gd name="T43" fmla="*/ 30 h 167"/>
                    <a:gd name="T44" fmla="*/ 10 w 695"/>
                    <a:gd name="T45" fmla="*/ 43 h 167"/>
                    <a:gd name="T46" fmla="*/ 4 w 695"/>
                    <a:gd name="T47" fmla="*/ 59 h 167"/>
                    <a:gd name="T48" fmla="*/ 1 w 695"/>
                    <a:gd name="T49" fmla="*/ 75 h 167"/>
                    <a:gd name="T50" fmla="*/ 1 w 695"/>
                    <a:gd name="T51" fmla="*/ 92 h 167"/>
                    <a:gd name="T52" fmla="*/ 4 w 695"/>
                    <a:gd name="T53" fmla="*/ 108 h 167"/>
                    <a:gd name="T54" fmla="*/ 10 w 695"/>
                    <a:gd name="T55" fmla="*/ 123 h 167"/>
                    <a:gd name="T56" fmla="*/ 20 w 695"/>
                    <a:gd name="T57" fmla="*/ 137 h 167"/>
                    <a:gd name="T58" fmla="*/ 31 w 695"/>
                    <a:gd name="T59" fmla="*/ 147 h 167"/>
                    <a:gd name="T60" fmla="*/ 44 w 695"/>
                    <a:gd name="T61" fmla="*/ 157 h 167"/>
                    <a:gd name="T62" fmla="*/ 59 w 695"/>
                    <a:gd name="T63" fmla="*/ 163 h 167"/>
                    <a:gd name="T64" fmla="*/ 76 w 695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5" h="167">
                      <a:moveTo>
                        <a:pt x="84" y="167"/>
                      </a:moveTo>
                      <a:lnTo>
                        <a:pt x="612" y="167"/>
                      </a:lnTo>
                      <a:lnTo>
                        <a:pt x="621" y="166"/>
                      </a:lnTo>
                      <a:lnTo>
                        <a:pt x="629" y="165"/>
                      </a:lnTo>
                      <a:lnTo>
                        <a:pt x="636" y="163"/>
                      </a:lnTo>
                      <a:lnTo>
                        <a:pt x="644" y="161"/>
                      </a:lnTo>
                      <a:lnTo>
                        <a:pt x="652" y="157"/>
                      </a:lnTo>
                      <a:lnTo>
                        <a:pt x="658" y="153"/>
                      </a:lnTo>
                      <a:lnTo>
                        <a:pt x="665" y="147"/>
                      </a:lnTo>
                      <a:lnTo>
                        <a:pt x="671" y="142"/>
                      </a:lnTo>
                      <a:lnTo>
                        <a:pt x="677" y="137"/>
                      </a:lnTo>
                      <a:lnTo>
                        <a:pt x="681" y="130"/>
                      </a:lnTo>
                      <a:lnTo>
                        <a:pt x="686" y="123"/>
                      </a:lnTo>
                      <a:lnTo>
                        <a:pt x="689" y="116"/>
                      </a:lnTo>
                      <a:lnTo>
                        <a:pt x="692" y="108"/>
                      </a:lnTo>
                      <a:lnTo>
                        <a:pt x="693" y="100"/>
                      </a:lnTo>
                      <a:lnTo>
                        <a:pt x="695" y="92"/>
                      </a:lnTo>
                      <a:lnTo>
                        <a:pt x="695" y="83"/>
                      </a:lnTo>
                      <a:lnTo>
                        <a:pt x="695" y="75"/>
                      </a:lnTo>
                      <a:lnTo>
                        <a:pt x="693" y="66"/>
                      </a:lnTo>
                      <a:lnTo>
                        <a:pt x="692" y="59"/>
                      </a:lnTo>
                      <a:lnTo>
                        <a:pt x="689" y="51"/>
                      </a:lnTo>
                      <a:lnTo>
                        <a:pt x="686" y="43"/>
                      </a:lnTo>
                      <a:lnTo>
                        <a:pt x="681" y="37"/>
                      </a:lnTo>
                      <a:lnTo>
                        <a:pt x="677" y="30"/>
                      </a:lnTo>
                      <a:lnTo>
                        <a:pt x="671" y="24"/>
                      </a:lnTo>
                      <a:lnTo>
                        <a:pt x="665" y="19"/>
                      </a:lnTo>
                      <a:lnTo>
                        <a:pt x="658" y="14"/>
                      </a:lnTo>
                      <a:lnTo>
                        <a:pt x="652" y="10"/>
                      </a:lnTo>
                      <a:lnTo>
                        <a:pt x="644" y="6"/>
                      </a:lnTo>
                      <a:lnTo>
                        <a:pt x="636" y="4"/>
                      </a:lnTo>
                      <a:lnTo>
                        <a:pt x="629" y="2"/>
                      </a:lnTo>
                      <a:lnTo>
                        <a:pt x="621" y="1"/>
                      </a:lnTo>
                      <a:lnTo>
                        <a:pt x="612" y="0"/>
                      </a:lnTo>
                      <a:lnTo>
                        <a:pt x="84" y="0"/>
                      </a:lnTo>
                      <a:lnTo>
                        <a:pt x="76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9"/>
                      </a:lnTo>
                      <a:lnTo>
                        <a:pt x="25" y="24"/>
                      </a:lnTo>
                      <a:lnTo>
                        <a:pt x="20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6" y="51"/>
                      </a:lnTo>
                      <a:lnTo>
                        <a:pt x="4" y="59"/>
                      </a:lnTo>
                      <a:lnTo>
                        <a:pt x="2" y="66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20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13" name="Freeform 777"/>
                <p:cNvSpPr>
                  <a:spLocks/>
                </p:cNvSpPr>
                <p:nvPr/>
              </p:nvSpPr>
              <p:spPr bwMode="auto">
                <a:xfrm flipH="1">
                  <a:off x="5592" y="3621"/>
                  <a:ext cx="117" cy="29"/>
                </a:xfrm>
                <a:custGeom>
                  <a:avLst/>
                  <a:gdLst>
                    <a:gd name="T0" fmla="*/ 611 w 694"/>
                    <a:gd name="T1" fmla="*/ 167 h 167"/>
                    <a:gd name="T2" fmla="*/ 627 w 694"/>
                    <a:gd name="T3" fmla="*/ 165 h 167"/>
                    <a:gd name="T4" fmla="*/ 644 w 694"/>
                    <a:gd name="T5" fmla="*/ 161 h 167"/>
                    <a:gd name="T6" fmla="*/ 658 w 694"/>
                    <a:gd name="T7" fmla="*/ 153 h 167"/>
                    <a:gd name="T8" fmla="*/ 670 w 694"/>
                    <a:gd name="T9" fmla="*/ 142 h 167"/>
                    <a:gd name="T10" fmla="*/ 680 w 694"/>
                    <a:gd name="T11" fmla="*/ 130 h 167"/>
                    <a:gd name="T12" fmla="*/ 687 w 694"/>
                    <a:gd name="T13" fmla="*/ 116 h 167"/>
                    <a:gd name="T14" fmla="*/ 693 w 694"/>
                    <a:gd name="T15" fmla="*/ 100 h 167"/>
                    <a:gd name="T16" fmla="*/ 694 w 694"/>
                    <a:gd name="T17" fmla="*/ 83 h 167"/>
                    <a:gd name="T18" fmla="*/ 693 w 694"/>
                    <a:gd name="T19" fmla="*/ 66 h 167"/>
                    <a:gd name="T20" fmla="*/ 687 w 694"/>
                    <a:gd name="T21" fmla="*/ 51 h 167"/>
                    <a:gd name="T22" fmla="*/ 680 w 694"/>
                    <a:gd name="T23" fmla="*/ 37 h 167"/>
                    <a:gd name="T24" fmla="*/ 670 w 694"/>
                    <a:gd name="T25" fmla="*/ 24 h 167"/>
                    <a:gd name="T26" fmla="*/ 658 w 694"/>
                    <a:gd name="T27" fmla="*/ 14 h 167"/>
                    <a:gd name="T28" fmla="*/ 644 w 694"/>
                    <a:gd name="T29" fmla="*/ 6 h 167"/>
                    <a:gd name="T30" fmla="*/ 627 w 694"/>
                    <a:gd name="T31" fmla="*/ 2 h 167"/>
                    <a:gd name="T32" fmla="*/ 611 w 694"/>
                    <a:gd name="T33" fmla="*/ 0 h 167"/>
                    <a:gd name="T34" fmla="*/ 74 w 694"/>
                    <a:gd name="T35" fmla="*/ 1 h 167"/>
                    <a:gd name="T36" fmla="*/ 58 w 694"/>
                    <a:gd name="T37" fmla="*/ 4 h 167"/>
                    <a:gd name="T38" fmla="*/ 42 w 694"/>
                    <a:gd name="T39" fmla="*/ 10 h 167"/>
                    <a:gd name="T40" fmla="*/ 29 w 694"/>
                    <a:gd name="T41" fmla="*/ 19 h 167"/>
                    <a:gd name="T42" fmla="*/ 18 w 694"/>
                    <a:gd name="T43" fmla="*/ 30 h 167"/>
                    <a:gd name="T44" fmla="*/ 9 w 694"/>
                    <a:gd name="T45" fmla="*/ 43 h 167"/>
                    <a:gd name="T46" fmla="*/ 3 w 694"/>
                    <a:gd name="T47" fmla="*/ 59 h 167"/>
                    <a:gd name="T48" fmla="*/ 0 w 694"/>
                    <a:gd name="T49" fmla="*/ 75 h 167"/>
                    <a:gd name="T50" fmla="*/ 0 w 694"/>
                    <a:gd name="T51" fmla="*/ 92 h 167"/>
                    <a:gd name="T52" fmla="*/ 3 w 694"/>
                    <a:gd name="T53" fmla="*/ 108 h 167"/>
                    <a:gd name="T54" fmla="*/ 9 w 694"/>
                    <a:gd name="T55" fmla="*/ 123 h 167"/>
                    <a:gd name="T56" fmla="*/ 18 w 694"/>
                    <a:gd name="T57" fmla="*/ 137 h 167"/>
                    <a:gd name="T58" fmla="*/ 29 w 694"/>
                    <a:gd name="T59" fmla="*/ 147 h 167"/>
                    <a:gd name="T60" fmla="*/ 42 w 694"/>
                    <a:gd name="T61" fmla="*/ 157 h 167"/>
                    <a:gd name="T62" fmla="*/ 58 w 694"/>
                    <a:gd name="T63" fmla="*/ 163 h 167"/>
                    <a:gd name="T64" fmla="*/ 74 w 694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4" h="167">
                      <a:moveTo>
                        <a:pt x="83" y="167"/>
                      </a:moveTo>
                      <a:lnTo>
                        <a:pt x="611" y="167"/>
                      </a:lnTo>
                      <a:lnTo>
                        <a:pt x="619" y="166"/>
                      </a:lnTo>
                      <a:lnTo>
                        <a:pt x="627" y="165"/>
                      </a:lnTo>
                      <a:lnTo>
                        <a:pt x="636" y="163"/>
                      </a:lnTo>
                      <a:lnTo>
                        <a:pt x="644" y="161"/>
                      </a:lnTo>
                      <a:lnTo>
                        <a:pt x="650" y="157"/>
                      </a:lnTo>
                      <a:lnTo>
                        <a:pt x="658" y="153"/>
                      </a:lnTo>
                      <a:lnTo>
                        <a:pt x="663" y="147"/>
                      </a:lnTo>
                      <a:lnTo>
                        <a:pt x="670" y="142"/>
                      </a:lnTo>
                      <a:lnTo>
                        <a:pt x="675" y="137"/>
                      </a:lnTo>
                      <a:lnTo>
                        <a:pt x="680" y="130"/>
                      </a:lnTo>
                      <a:lnTo>
                        <a:pt x="684" y="123"/>
                      </a:lnTo>
                      <a:lnTo>
                        <a:pt x="687" y="116"/>
                      </a:lnTo>
                      <a:lnTo>
                        <a:pt x="691" y="108"/>
                      </a:lnTo>
                      <a:lnTo>
                        <a:pt x="693" y="100"/>
                      </a:lnTo>
                      <a:lnTo>
                        <a:pt x="694" y="92"/>
                      </a:lnTo>
                      <a:lnTo>
                        <a:pt x="694" y="83"/>
                      </a:lnTo>
                      <a:lnTo>
                        <a:pt x="694" y="75"/>
                      </a:lnTo>
                      <a:lnTo>
                        <a:pt x="693" y="66"/>
                      </a:lnTo>
                      <a:lnTo>
                        <a:pt x="691" y="59"/>
                      </a:lnTo>
                      <a:lnTo>
                        <a:pt x="687" y="51"/>
                      </a:lnTo>
                      <a:lnTo>
                        <a:pt x="684" y="43"/>
                      </a:lnTo>
                      <a:lnTo>
                        <a:pt x="680" y="37"/>
                      </a:lnTo>
                      <a:lnTo>
                        <a:pt x="675" y="30"/>
                      </a:lnTo>
                      <a:lnTo>
                        <a:pt x="670" y="24"/>
                      </a:lnTo>
                      <a:lnTo>
                        <a:pt x="663" y="19"/>
                      </a:lnTo>
                      <a:lnTo>
                        <a:pt x="658" y="14"/>
                      </a:lnTo>
                      <a:lnTo>
                        <a:pt x="650" y="10"/>
                      </a:lnTo>
                      <a:lnTo>
                        <a:pt x="644" y="6"/>
                      </a:lnTo>
                      <a:lnTo>
                        <a:pt x="636" y="4"/>
                      </a:lnTo>
                      <a:lnTo>
                        <a:pt x="627" y="2"/>
                      </a:lnTo>
                      <a:lnTo>
                        <a:pt x="619" y="1"/>
                      </a:lnTo>
                      <a:lnTo>
                        <a:pt x="611" y="0"/>
                      </a:lnTo>
                      <a:lnTo>
                        <a:pt x="83" y="0"/>
                      </a:lnTo>
                      <a:lnTo>
                        <a:pt x="74" y="1"/>
                      </a:lnTo>
                      <a:lnTo>
                        <a:pt x="65" y="2"/>
                      </a:lnTo>
                      <a:lnTo>
                        <a:pt x="58" y="4"/>
                      </a:lnTo>
                      <a:lnTo>
                        <a:pt x="50" y="6"/>
                      </a:lnTo>
                      <a:lnTo>
                        <a:pt x="42" y="10"/>
                      </a:lnTo>
                      <a:lnTo>
                        <a:pt x="36" y="14"/>
                      </a:lnTo>
                      <a:lnTo>
                        <a:pt x="29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9" y="43"/>
                      </a:lnTo>
                      <a:lnTo>
                        <a:pt x="5" y="51"/>
                      </a:lnTo>
                      <a:lnTo>
                        <a:pt x="3" y="59"/>
                      </a:lnTo>
                      <a:lnTo>
                        <a:pt x="1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5" y="116"/>
                      </a:lnTo>
                      <a:lnTo>
                        <a:pt x="9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29" y="147"/>
                      </a:lnTo>
                      <a:lnTo>
                        <a:pt x="36" y="153"/>
                      </a:lnTo>
                      <a:lnTo>
                        <a:pt x="42" y="157"/>
                      </a:lnTo>
                      <a:lnTo>
                        <a:pt x="50" y="161"/>
                      </a:lnTo>
                      <a:lnTo>
                        <a:pt x="58" y="163"/>
                      </a:lnTo>
                      <a:lnTo>
                        <a:pt x="65" y="165"/>
                      </a:lnTo>
                      <a:lnTo>
                        <a:pt x="74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14" name="Freeform 778"/>
                <p:cNvSpPr>
                  <a:spLocks/>
                </p:cNvSpPr>
                <p:nvPr/>
              </p:nvSpPr>
              <p:spPr bwMode="auto">
                <a:xfrm flipH="1">
                  <a:off x="5443" y="3621"/>
                  <a:ext cx="117" cy="29"/>
                </a:xfrm>
                <a:custGeom>
                  <a:avLst/>
                  <a:gdLst>
                    <a:gd name="T0" fmla="*/ 611 w 696"/>
                    <a:gd name="T1" fmla="*/ 167 h 167"/>
                    <a:gd name="T2" fmla="*/ 629 w 696"/>
                    <a:gd name="T3" fmla="*/ 165 h 167"/>
                    <a:gd name="T4" fmla="*/ 644 w 696"/>
                    <a:gd name="T5" fmla="*/ 161 h 167"/>
                    <a:gd name="T6" fmla="*/ 658 w 696"/>
                    <a:gd name="T7" fmla="*/ 153 h 167"/>
                    <a:gd name="T8" fmla="*/ 671 w 696"/>
                    <a:gd name="T9" fmla="*/ 142 h 167"/>
                    <a:gd name="T10" fmla="*/ 681 w 696"/>
                    <a:gd name="T11" fmla="*/ 130 h 167"/>
                    <a:gd name="T12" fmla="*/ 689 w 696"/>
                    <a:gd name="T13" fmla="*/ 116 h 167"/>
                    <a:gd name="T14" fmla="*/ 694 w 696"/>
                    <a:gd name="T15" fmla="*/ 100 h 167"/>
                    <a:gd name="T16" fmla="*/ 696 w 696"/>
                    <a:gd name="T17" fmla="*/ 83 h 167"/>
                    <a:gd name="T18" fmla="*/ 694 w 696"/>
                    <a:gd name="T19" fmla="*/ 66 h 167"/>
                    <a:gd name="T20" fmla="*/ 689 w 696"/>
                    <a:gd name="T21" fmla="*/ 51 h 167"/>
                    <a:gd name="T22" fmla="*/ 681 w 696"/>
                    <a:gd name="T23" fmla="*/ 37 h 167"/>
                    <a:gd name="T24" fmla="*/ 671 w 696"/>
                    <a:gd name="T25" fmla="*/ 24 h 167"/>
                    <a:gd name="T26" fmla="*/ 658 w 696"/>
                    <a:gd name="T27" fmla="*/ 14 h 167"/>
                    <a:gd name="T28" fmla="*/ 644 w 696"/>
                    <a:gd name="T29" fmla="*/ 6 h 167"/>
                    <a:gd name="T30" fmla="*/ 629 w 696"/>
                    <a:gd name="T31" fmla="*/ 2 h 167"/>
                    <a:gd name="T32" fmla="*/ 611 w 696"/>
                    <a:gd name="T33" fmla="*/ 0 h 167"/>
                    <a:gd name="T34" fmla="*/ 75 w 696"/>
                    <a:gd name="T35" fmla="*/ 1 h 167"/>
                    <a:gd name="T36" fmla="*/ 58 w 696"/>
                    <a:gd name="T37" fmla="*/ 4 h 167"/>
                    <a:gd name="T38" fmla="*/ 44 w 696"/>
                    <a:gd name="T39" fmla="*/ 10 h 167"/>
                    <a:gd name="T40" fmla="*/ 30 w 696"/>
                    <a:gd name="T41" fmla="*/ 19 h 167"/>
                    <a:gd name="T42" fmla="*/ 19 w 696"/>
                    <a:gd name="T43" fmla="*/ 30 h 167"/>
                    <a:gd name="T44" fmla="*/ 10 w 696"/>
                    <a:gd name="T45" fmla="*/ 43 h 167"/>
                    <a:gd name="T46" fmla="*/ 3 w 696"/>
                    <a:gd name="T47" fmla="*/ 59 h 167"/>
                    <a:gd name="T48" fmla="*/ 0 w 696"/>
                    <a:gd name="T49" fmla="*/ 75 h 167"/>
                    <a:gd name="T50" fmla="*/ 0 w 696"/>
                    <a:gd name="T51" fmla="*/ 92 h 167"/>
                    <a:gd name="T52" fmla="*/ 3 w 696"/>
                    <a:gd name="T53" fmla="*/ 108 h 167"/>
                    <a:gd name="T54" fmla="*/ 10 w 696"/>
                    <a:gd name="T55" fmla="*/ 123 h 167"/>
                    <a:gd name="T56" fmla="*/ 19 w 696"/>
                    <a:gd name="T57" fmla="*/ 137 h 167"/>
                    <a:gd name="T58" fmla="*/ 30 w 696"/>
                    <a:gd name="T59" fmla="*/ 147 h 167"/>
                    <a:gd name="T60" fmla="*/ 44 w 696"/>
                    <a:gd name="T61" fmla="*/ 157 h 167"/>
                    <a:gd name="T62" fmla="*/ 58 w 696"/>
                    <a:gd name="T63" fmla="*/ 163 h 167"/>
                    <a:gd name="T64" fmla="*/ 75 w 696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6" h="167">
                      <a:moveTo>
                        <a:pt x="83" y="167"/>
                      </a:moveTo>
                      <a:lnTo>
                        <a:pt x="611" y="167"/>
                      </a:lnTo>
                      <a:lnTo>
                        <a:pt x="620" y="166"/>
                      </a:lnTo>
                      <a:lnTo>
                        <a:pt x="629" y="165"/>
                      </a:lnTo>
                      <a:lnTo>
                        <a:pt x="636" y="163"/>
                      </a:lnTo>
                      <a:lnTo>
                        <a:pt x="644" y="161"/>
                      </a:lnTo>
                      <a:lnTo>
                        <a:pt x="652" y="157"/>
                      </a:lnTo>
                      <a:lnTo>
                        <a:pt x="658" y="153"/>
                      </a:lnTo>
                      <a:lnTo>
                        <a:pt x="665" y="147"/>
                      </a:lnTo>
                      <a:lnTo>
                        <a:pt x="671" y="142"/>
                      </a:lnTo>
                      <a:lnTo>
                        <a:pt x="676" y="137"/>
                      </a:lnTo>
                      <a:lnTo>
                        <a:pt x="681" y="130"/>
                      </a:lnTo>
                      <a:lnTo>
                        <a:pt x="685" y="123"/>
                      </a:lnTo>
                      <a:lnTo>
                        <a:pt x="689" y="116"/>
                      </a:lnTo>
                      <a:lnTo>
                        <a:pt x="691" y="108"/>
                      </a:lnTo>
                      <a:lnTo>
                        <a:pt x="694" y="100"/>
                      </a:lnTo>
                      <a:lnTo>
                        <a:pt x="695" y="92"/>
                      </a:lnTo>
                      <a:lnTo>
                        <a:pt x="696" y="83"/>
                      </a:lnTo>
                      <a:lnTo>
                        <a:pt x="695" y="75"/>
                      </a:lnTo>
                      <a:lnTo>
                        <a:pt x="694" y="66"/>
                      </a:lnTo>
                      <a:lnTo>
                        <a:pt x="691" y="59"/>
                      </a:lnTo>
                      <a:lnTo>
                        <a:pt x="689" y="51"/>
                      </a:lnTo>
                      <a:lnTo>
                        <a:pt x="685" y="43"/>
                      </a:lnTo>
                      <a:lnTo>
                        <a:pt x="681" y="37"/>
                      </a:lnTo>
                      <a:lnTo>
                        <a:pt x="676" y="30"/>
                      </a:lnTo>
                      <a:lnTo>
                        <a:pt x="671" y="24"/>
                      </a:lnTo>
                      <a:lnTo>
                        <a:pt x="665" y="19"/>
                      </a:lnTo>
                      <a:lnTo>
                        <a:pt x="658" y="14"/>
                      </a:lnTo>
                      <a:lnTo>
                        <a:pt x="652" y="10"/>
                      </a:lnTo>
                      <a:lnTo>
                        <a:pt x="644" y="6"/>
                      </a:lnTo>
                      <a:lnTo>
                        <a:pt x="636" y="4"/>
                      </a:lnTo>
                      <a:lnTo>
                        <a:pt x="629" y="2"/>
                      </a:lnTo>
                      <a:lnTo>
                        <a:pt x="620" y="1"/>
                      </a:lnTo>
                      <a:lnTo>
                        <a:pt x="611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7" y="2"/>
                      </a:lnTo>
                      <a:lnTo>
                        <a:pt x="58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7" y="51"/>
                      </a:lnTo>
                      <a:lnTo>
                        <a:pt x="3" y="59"/>
                      </a:lnTo>
                      <a:lnTo>
                        <a:pt x="1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6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8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15" name="Freeform 779"/>
                <p:cNvSpPr>
                  <a:spLocks/>
                </p:cNvSpPr>
                <p:nvPr/>
              </p:nvSpPr>
              <p:spPr bwMode="auto">
                <a:xfrm flipH="1">
                  <a:off x="5294" y="3621"/>
                  <a:ext cx="117" cy="29"/>
                </a:xfrm>
                <a:custGeom>
                  <a:avLst/>
                  <a:gdLst>
                    <a:gd name="T0" fmla="*/ 612 w 695"/>
                    <a:gd name="T1" fmla="*/ 167 h 167"/>
                    <a:gd name="T2" fmla="*/ 628 w 695"/>
                    <a:gd name="T3" fmla="*/ 165 h 167"/>
                    <a:gd name="T4" fmla="*/ 644 w 695"/>
                    <a:gd name="T5" fmla="*/ 161 h 167"/>
                    <a:gd name="T6" fmla="*/ 658 w 695"/>
                    <a:gd name="T7" fmla="*/ 153 h 167"/>
                    <a:gd name="T8" fmla="*/ 670 w 695"/>
                    <a:gd name="T9" fmla="*/ 142 h 167"/>
                    <a:gd name="T10" fmla="*/ 681 w 695"/>
                    <a:gd name="T11" fmla="*/ 130 h 167"/>
                    <a:gd name="T12" fmla="*/ 689 w 695"/>
                    <a:gd name="T13" fmla="*/ 116 h 167"/>
                    <a:gd name="T14" fmla="*/ 693 w 695"/>
                    <a:gd name="T15" fmla="*/ 100 h 167"/>
                    <a:gd name="T16" fmla="*/ 695 w 695"/>
                    <a:gd name="T17" fmla="*/ 83 h 167"/>
                    <a:gd name="T18" fmla="*/ 693 w 695"/>
                    <a:gd name="T19" fmla="*/ 66 h 167"/>
                    <a:gd name="T20" fmla="*/ 689 w 695"/>
                    <a:gd name="T21" fmla="*/ 51 h 167"/>
                    <a:gd name="T22" fmla="*/ 681 w 695"/>
                    <a:gd name="T23" fmla="*/ 37 h 167"/>
                    <a:gd name="T24" fmla="*/ 670 w 695"/>
                    <a:gd name="T25" fmla="*/ 24 h 167"/>
                    <a:gd name="T26" fmla="*/ 658 w 695"/>
                    <a:gd name="T27" fmla="*/ 14 h 167"/>
                    <a:gd name="T28" fmla="*/ 644 w 695"/>
                    <a:gd name="T29" fmla="*/ 6 h 167"/>
                    <a:gd name="T30" fmla="*/ 628 w 695"/>
                    <a:gd name="T31" fmla="*/ 2 h 167"/>
                    <a:gd name="T32" fmla="*/ 612 w 695"/>
                    <a:gd name="T33" fmla="*/ 0 h 167"/>
                    <a:gd name="T34" fmla="*/ 75 w 695"/>
                    <a:gd name="T35" fmla="*/ 1 h 167"/>
                    <a:gd name="T36" fmla="*/ 59 w 695"/>
                    <a:gd name="T37" fmla="*/ 4 h 167"/>
                    <a:gd name="T38" fmla="*/ 44 w 695"/>
                    <a:gd name="T39" fmla="*/ 10 h 167"/>
                    <a:gd name="T40" fmla="*/ 30 w 695"/>
                    <a:gd name="T41" fmla="*/ 19 h 167"/>
                    <a:gd name="T42" fmla="*/ 18 w 695"/>
                    <a:gd name="T43" fmla="*/ 30 h 167"/>
                    <a:gd name="T44" fmla="*/ 10 w 695"/>
                    <a:gd name="T45" fmla="*/ 43 h 167"/>
                    <a:gd name="T46" fmla="*/ 3 w 695"/>
                    <a:gd name="T47" fmla="*/ 59 h 167"/>
                    <a:gd name="T48" fmla="*/ 0 w 695"/>
                    <a:gd name="T49" fmla="*/ 75 h 167"/>
                    <a:gd name="T50" fmla="*/ 0 w 695"/>
                    <a:gd name="T51" fmla="*/ 92 h 167"/>
                    <a:gd name="T52" fmla="*/ 3 w 695"/>
                    <a:gd name="T53" fmla="*/ 108 h 167"/>
                    <a:gd name="T54" fmla="*/ 10 w 695"/>
                    <a:gd name="T55" fmla="*/ 123 h 167"/>
                    <a:gd name="T56" fmla="*/ 18 w 695"/>
                    <a:gd name="T57" fmla="*/ 137 h 167"/>
                    <a:gd name="T58" fmla="*/ 30 w 695"/>
                    <a:gd name="T59" fmla="*/ 147 h 167"/>
                    <a:gd name="T60" fmla="*/ 44 w 695"/>
                    <a:gd name="T61" fmla="*/ 157 h 167"/>
                    <a:gd name="T62" fmla="*/ 59 w 695"/>
                    <a:gd name="T63" fmla="*/ 163 h 167"/>
                    <a:gd name="T64" fmla="*/ 75 w 695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5" h="167">
                      <a:moveTo>
                        <a:pt x="83" y="167"/>
                      </a:moveTo>
                      <a:lnTo>
                        <a:pt x="612" y="167"/>
                      </a:lnTo>
                      <a:lnTo>
                        <a:pt x="620" y="166"/>
                      </a:lnTo>
                      <a:lnTo>
                        <a:pt x="628" y="165"/>
                      </a:lnTo>
                      <a:lnTo>
                        <a:pt x="636" y="163"/>
                      </a:lnTo>
                      <a:lnTo>
                        <a:pt x="644" y="161"/>
                      </a:lnTo>
                      <a:lnTo>
                        <a:pt x="651" y="157"/>
                      </a:lnTo>
                      <a:lnTo>
                        <a:pt x="658" y="153"/>
                      </a:lnTo>
                      <a:lnTo>
                        <a:pt x="665" y="147"/>
                      </a:lnTo>
                      <a:lnTo>
                        <a:pt x="670" y="142"/>
                      </a:lnTo>
                      <a:lnTo>
                        <a:pt x="676" y="137"/>
                      </a:lnTo>
                      <a:lnTo>
                        <a:pt x="681" y="130"/>
                      </a:lnTo>
                      <a:lnTo>
                        <a:pt x="685" y="123"/>
                      </a:lnTo>
                      <a:lnTo>
                        <a:pt x="689" y="116"/>
                      </a:lnTo>
                      <a:lnTo>
                        <a:pt x="691" y="108"/>
                      </a:lnTo>
                      <a:lnTo>
                        <a:pt x="693" y="100"/>
                      </a:lnTo>
                      <a:lnTo>
                        <a:pt x="694" y="92"/>
                      </a:lnTo>
                      <a:lnTo>
                        <a:pt x="695" y="83"/>
                      </a:lnTo>
                      <a:lnTo>
                        <a:pt x="694" y="75"/>
                      </a:lnTo>
                      <a:lnTo>
                        <a:pt x="693" y="66"/>
                      </a:lnTo>
                      <a:lnTo>
                        <a:pt x="691" y="59"/>
                      </a:lnTo>
                      <a:lnTo>
                        <a:pt x="689" y="51"/>
                      </a:lnTo>
                      <a:lnTo>
                        <a:pt x="685" y="43"/>
                      </a:lnTo>
                      <a:lnTo>
                        <a:pt x="681" y="37"/>
                      </a:lnTo>
                      <a:lnTo>
                        <a:pt x="676" y="30"/>
                      </a:lnTo>
                      <a:lnTo>
                        <a:pt x="670" y="24"/>
                      </a:lnTo>
                      <a:lnTo>
                        <a:pt x="665" y="19"/>
                      </a:lnTo>
                      <a:lnTo>
                        <a:pt x="658" y="14"/>
                      </a:lnTo>
                      <a:lnTo>
                        <a:pt x="651" y="10"/>
                      </a:lnTo>
                      <a:lnTo>
                        <a:pt x="644" y="6"/>
                      </a:lnTo>
                      <a:lnTo>
                        <a:pt x="636" y="4"/>
                      </a:lnTo>
                      <a:lnTo>
                        <a:pt x="628" y="2"/>
                      </a:lnTo>
                      <a:lnTo>
                        <a:pt x="620" y="1"/>
                      </a:lnTo>
                      <a:lnTo>
                        <a:pt x="612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16" name="Freeform 780"/>
                <p:cNvSpPr>
                  <a:spLocks/>
                </p:cNvSpPr>
                <p:nvPr/>
              </p:nvSpPr>
              <p:spPr bwMode="auto">
                <a:xfrm flipH="1">
                  <a:off x="5145" y="3621"/>
                  <a:ext cx="117" cy="29"/>
                </a:xfrm>
                <a:custGeom>
                  <a:avLst/>
                  <a:gdLst>
                    <a:gd name="T0" fmla="*/ 613 w 696"/>
                    <a:gd name="T1" fmla="*/ 167 h 167"/>
                    <a:gd name="T2" fmla="*/ 629 w 696"/>
                    <a:gd name="T3" fmla="*/ 165 h 167"/>
                    <a:gd name="T4" fmla="*/ 644 w 696"/>
                    <a:gd name="T5" fmla="*/ 161 h 167"/>
                    <a:gd name="T6" fmla="*/ 659 w 696"/>
                    <a:gd name="T7" fmla="*/ 153 h 167"/>
                    <a:gd name="T8" fmla="*/ 672 w 696"/>
                    <a:gd name="T9" fmla="*/ 142 h 167"/>
                    <a:gd name="T10" fmla="*/ 682 w 696"/>
                    <a:gd name="T11" fmla="*/ 130 h 167"/>
                    <a:gd name="T12" fmla="*/ 689 w 696"/>
                    <a:gd name="T13" fmla="*/ 116 h 167"/>
                    <a:gd name="T14" fmla="*/ 694 w 696"/>
                    <a:gd name="T15" fmla="*/ 100 h 167"/>
                    <a:gd name="T16" fmla="*/ 696 w 696"/>
                    <a:gd name="T17" fmla="*/ 83 h 167"/>
                    <a:gd name="T18" fmla="*/ 694 w 696"/>
                    <a:gd name="T19" fmla="*/ 66 h 167"/>
                    <a:gd name="T20" fmla="*/ 689 w 696"/>
                    <a:gd name="T21" fmla="*/ 51 h 167"/>
                    <a:gd name="T22" fmla="*/ 682 w 696"/>
                    <a:gd name="T23" fmla="*/ 37 h 167"/>
                    <a:gd name="T24" fmla="*/ 672 w 696"/>
                    <a:gd name="T25" fmla="*/ 24 h 167"/>
                    <a:gd name="T26" fmla="*/ 659 w 696"/>
                    <a:gd name="T27" fmla="*/ 14 h 167"/>
                    <a:gd name="T28" fmla="*/ 644 w 696"/>
                    <a:gd name="T29" fmla="*/ 6 h 167"/>
                    <a:gd name="T30" fmla="*/ 629 w 696"/>
                    <a:gd name="T31" fmla="*/ 2 h 167"/>
                    <a:gd name="T32" fmla="*/ 613 w 696"/>
                    <a:gd name="T33" fmla="*/ 0 h 167"/>
                    <a:gd name="T34" fmla="*/ 76 w 696"/>
                    <a:gd name="T35" fmla="*/ 1 h 167"/>
                    <a:gd name="T36" fmla="*/ 59 w 696"/>
                    <a:gd name="T37" fmla="*/ 4 h 167"/>
                    <a:gd name="T38" fmla="*/ 44 w 696"/>
                    <a:gd name="T39" fmla="*/ 10 h 167"/>
                    <a:gd name="T40" fmla="*/ 31 w 696"/>
                    <a:gd name="T41" fmla="*/ 19 h 167"/>
                    <a:gd name="T42" fmla="*/ 20 w 696"/>
                    <a:gd name="T43" fmla="*/ 30 h 167"/>
                    <a:gd name="T44" fmla="*/ 10 w 696"/>
                    <a:gd name="T45" fmla="*/ 43 h 167"/>
                    <a:gd name="T46" fmla="*/ 5 w 696"/>
                    <a:gd name="T47" fmla="*/ 59 h 167"/>
                    <a:gd name="T48" fmla="*/ 1 w 696"/>
                    <a:gd name="T49" fmla="*/ 75 h 167"/>
                    <a:gd name="T50" fmla="*/ 1 w 696"/>
                    <a:gd name="T51" fmla="*/ 92 h 167"/>
                    <a:gd name="T52" fmla="*/ 5 w 696"/>
                    <a:gd name="T53" fmla="*/ 108 h 167"/>
                    <a:gd name="T54" fmla="*/ 10 w 696"/>
                    <a:gd name="T55" fmla="*/ 123 h 167"/>
                    <a:gd name="T56" fmla="*/ 20 w 696"/>
                    <a:gd name="T57" fmla="*/ 137 h 167"/>
                    <a:gd name="T58" fmla="*/ 31 w 696"/>
                    <a:gd name="T59" fmla="*/ 147 h 167"/>
                    <a:gd name="T60" fmla="*/ 44 w 696"/>
                    <a:gd name="T61" fmla="*/ 157 h 167"/>
                    <a:gd name="T62" fmla="*/ 59 w 696"/>
                    <a:gd name="T63" fmla="*/ 163 h 167"/>
                    <a:gd name="T64" fmla="*/ 76 w 696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6" h="167">
                      <a:moveTo>
                        <a:pt x="85" y="167"/>
                      </a:moveTo>
                      <a:lnTo>
                        <a:pt x="613" y="167"/>
                      </a:lnTo>
                      <a:lnTo>
                        <a:pt x="620" y="166"/>
                      </a:lnTo>
                      <a:lnTo>
                        <a:pt x="629" y="165"/>
                      </a:lnTo>
                      <a:lnTo>
                        <a:pt x="637" y="163"/>
                      </a:lnTo>
                      <a:lnTo>
                        <a:pt x="644" y="161"/>
                      </a:lnTo>
                      <a:lnTo>
                        <a:pt x="652" y="157"/>
                      </a:lnTo>
                      <a:lnTo>
                        <a:pt x="659" y="153"/>
                      </a:lnTo>
                      <a:lnTo>
                        <a:pt x="665" y="147"/>
                      </a:lnTo>
                      <a:lnTo>
                        <a:pt x="672" y="142"/>
                      </a:lnTo>
                      <a:lnTo>
                        <a:pt x="677" y="137"/>
                      </a:lnTo>
                      <a:lnTo>
                        <a:pt x="682" y="130"/>
                      </a:lnTo>
                      <a:lnTo>
                        <a:pt x="686" y="123"/>
                      </a:lnTo>
                      <a:lnTo>
                        <a:pt x="689" y="116"/>
                      </a:lnTo>
                      <a:lnTo>
                        <a:pt x="693" y="108"/>
                      </a:lnTo>
                      <a:lnTo>
                        <a:pt x="694" y="100"/>
                      </a:lnTo>
                      <a:lnTo>
                        <a:pt x="696" y="92"/>
                      </a:lnTo>
                      <a:lnTo>
                        <a:pt x="696" y="83"/>
                      </a:lnTo>
                      <a:lnTo>
                        <a:pt x="696" y="75"/>
                      </a:lnTo>
                      <a:lnTo>
                        <a:pt x="694" y="66"/>
                      </a:lnTo>
                      <a:lnTo>
                        <a:pt x="693" y="59"/>
                      </a:lnTo>
                      <a:lnTo>
                        <a:pt x="689" y="51"/>
                      </a:lnTo>
                      <a:lnTo>
                        <a:pt x="686" y="43"/>
                      </a:lnTo>
                      <a:lnTo>
                        <a:pt x="682" y="37"/>
                      </a:lnTo>
                      <a:lnTo>
                        <a:pt x="677" y="30"/>
                      </a:lnTo>
                      <a:lnTo>
                        <a:pt x="672" y="24"/>
                      </a:lnTo>
                      <a:lnTo>
                        <a:pt x="665" y="19"/>
                      </a:lnTo>
                      <a:lnTo>
                        <a:pt x="659" y="14"/>
                      </a:lnTo>
                      <a:lnTo>
                        <a:pt x="652" y="10"/>
                      </a:lnTo>
                      <a:lnTo>
                        <a:pt x="644" y="6"/>
                      </a:lnTo>
                      <a:lnTo>
                        <a:pt x="637" y="4"/>
                      </a:lnTo>
                      <a:lnTo>
                        <a:pt x="629" y="2"/>
                      </a:lnTo>
                      <a:lnTo>
                        <a:pt x="620" y="1"/>
                      </a:lnTo>
                      <a:lnTo>
                        <a:pt x="613" y="0"/>
                      </a:lnTo>
                      <a:lnTo>
                        <a:pt x="85" y="0"/>
                      </a:lnTo>
                      <a:lnTo>
                        <a:pt x="76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9"/>
                      </a:lnTo>
                      <a:lnTo>
                        <a:pt x="25" y="24"/>
                      </a:lnTo>
                      <a:lnTo>
                        <a:pt x="20" y="30"/>
                      </a:lnTo>
                      <a:lnTo>
                        <a:pt x="15" y="37"/>
                      </a:lnTo>
                      <a:lnTo>
                        <a:pt x="10" y="43"/>
                      </a:lnTo>
                      <a:lnTo>
                        <a:pt x="7" y="51"/>
                      </a:lnTo>
                      <a:lnTo>
                        <a:pt x="5" y="59"/>
                      </a:lnTo>
                      <a:lnTo>
                        <a:pt x="2" y="66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5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20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5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17" name="Freeform 781"/>
                <p:cNvSpPr>
                  <a:spLocks/>
                </p:cNvSpPr>
                <p:nvPr/>
              </p:nvSpPr>
              <p:spPr bwMode="auto">
                <a:xfrm flipH="1">
                  <a:off x="4996" y="3621"/>
                  <a:ext cx="117" cy="29"/>
                </a:xfrm>
                <a:custGeom>
                  <a:avLst/>
                  <a:gdLst>
                    <a:gd name="T0" fmla="*/ 612 w 695"/>
                    <a:gd name="T1" fmla="*/ 167 h 167"/>
                    <a:gd name="T2" fmla="*/ 629 w 695"/>
                    <a:gd name="T3" fmla="*/ 165 h 167"/>
                    <a:gd name="T4" fmla="*/ 645 w 695"/>
                    <a:gd name="T5" fmla="*/ 161 h 167"/>
                    <a:gd name="T6" fmla="*/ 659 w 695"/>
                    <a:gd name="T7" fmla="*/ 153 h 167"/>
                    <a:gd name="T8" fmla="*/ 671 w 695"/>
                    <a:gd name="T9" fmla="*/ 142 h 167"/>
                    <a:gd name="T10" fmla="*/ 681 w 695"/>
                    <a:gd name="T11" fmla="*/ 130 h 167"/>
                    <a:gd name="T12" fmla="*/ 689 w 695"/>
                    <a:gd name="T13" fmla="*/ 116 h 167"/>
                    <a:gd name="T14" fmla="*/ 694 w 695"/>
                    <a:gd name="T15" fmla="*/ 100 h 167"/>
                    <a:gd name="T16" fmla="*/ 695 w 695"/>
                    <a:gd name="T17" fmla="*/ 83 h 167"/>
                    <a:gd name="T18" fmla="*/ 694 w 695"/>
                    <a:gd name="T19" fmla="*/ 66 h 167"/>
                    <a:gd name="T20" fmla="*/ 689 w 695"/>
                    <a:gd name="T21" fmla="*/ 51 h 167"/>
                    <a:gd name="T22" fmla="*/ 681 w 695"/>
                    <a:gd name="T23" fmla="*/ 37 h 167"/>
                    <a:gd name="T24" fmla="*/ 671 w 695"/>
                    <a:gd name="T25" fmla="*/ 24 h 167"/>
                    <a:gd name="T26" fmla="*/ 659 w 695"/>
                    <a:gd name="T27" fmla="*/ 14 h 167"/>
                    <a:gd name="T28" fmla="*/ 645 w 695"/>
                    <a:gd name="T29" fmla="*/ 6 h 167"/>
                    <a:gd name="T30" fmla="*/ 629 w 695"/>
                    <a:gd name="T31" fmla="*/ 2 h 167"/>
                    <a:gd name="T32" fmla="*/ 612 w 695"/>
                    <a:gd name="T33" fmla="*/ 0 h 167"/>
                    <a:gd name="T34" fmla="*/ 76 w 695"/>
                    <a:gd name="T35" fmla="*/ 1 h 167"/>
                    <a:gd name="T36" fmla="*/ 59 w 695"/>
                    <a:gd name="T37" fmla="*/ 4 h 167"/>
                    <a:gd name="T38" fmla="*/ 44 w 695"/>
                    <a:gd name="T39" fmla="*/ 10 h 167"/>
                    <a:gd name="T40" fmla="*/ 31 w 695"/>
                    <a:gd name="T41" fmla="*/ 19 h 167"/>
                    <a:gd name="T42" fmla="*/ 20 w 695"/>
                    <a:gd name="T43" fmla="*/ 30 h 167"/>
                    <a:gd name="T44" fmla="*/ 11 w 695"/>
                    <a:gd name="T45" fmla="*/ 43 h 167"/>
                    <a:gd name="T46" fmla="*/ 4 w 695"/>
                    <a:gd name="T47" fmla="*/ 59 h 167"/>
                    <a:gd name="T48" fmla="*/ 1 w 695"/>
                    <a:gd name="T49" fmla="*/ 75 h 167"/>
                    <a:gd name="T50" fmla="*/ 1 w 695"/>
                    <a:gd name="T51" fmla="*/ 92 h 167"/>
                    <a:gd name="T52" fmla="*/ 4 w 695"/>
                    <a:gd name="T53" fmla="*/ 108 h 167"/>
                    <a:gd name="T54" fmla="*/ 11 w 695"/>
                    <a:gd name="T55" fmla="*/ 123 h 167"/>
                    <a:gd name="T56" fmla="*/ 20 w 695"/>
                    <a:gd name="T57" fmla="*/ 137 h 167"/>
                    <a:gd name="T58" fmla="*/ 31 w 695"/>
                    <a:gd name="T59" fmla="*/ 147 h 167"/>
                    <a:gd name="T60" fmla="*/ 44 w 695"/>
                    <a:gd name="T61" fmla="*/ 157 h 167"/>
                    <a:gd name="T62" fmla="*/ 59 w 695"/>
                    <a:gd name="T63" fmla="*/ 163 h 167"/>
                    <a:gd name="T64" fmla="*/ 76 w 695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5" h="167">
                      <a:moveTo>
                        <a:pt x="84" y="167"/>
                      </a:moveTo>
                      <a:lnTo>
                        <a:pt x="612" y="167"/>
                      </a:lnTo>
                      <a:lnTo>
                        <a:pt x="621" y="166"/>
                      </a:lnTo>
                      <a:lnTo>
                        <a:pt x="629" y="165"/>
                      </a:lnTo>
                      <a:lnTo>
                        <a:pt x="637" y="163"/>
                      </a:lnTo>
                      <a:lnTo>
                        <a:pt x="645" y="161"/>
                      </a:lnTo>
                      <a:lnTo>
                        <a:pt x="652" y="157"/>
                      </a:lnTo>
                      <a:lnTo>
                        <a:pt x="659" y="153"/>
                      </a:lnTo>
                      <a:lnTo>
                        <a:pt x="665" y="147"/>
                      </a:lnTo>
                      <a:lnTo>
                        <a:pt x="671" y="142"/>
                      </a:lnTo>
                      <a:lnTo>
                        <a:pt x="677" y="137"/>
                      </a:lnTo>
                      <a:lnTo>
                        <a:pt x="681" y="130"/>
                      </a:lnTo>
                      <a:lnTo>
                        <a:pt x="686" y="123"/>
                      </a:lnTo>
                      <a:lnTo>
                        <a:pt x="689" y="116"/>
                      </a:lnTo>
                      <a:lnTo>
                        <a:pt x="692" y="108"/>
                      </a:lnTo>
                      <a:lnTo>
                        <a:pt x="694" y="100"/>
                      </a:lnTo>
                      <a:lnTo>
                        <a:pt x="695" y="92"/>
                      </a:lnTo>
                      <a:lnTo>
                        <a:pt x="695" y="83"/>
                      </a:lnTo>
                      <a:lnTo>
                        <a:pt x="695" y="75"/>
                      </a:lnTo>
                      <a:lnTo>
                        <a:pt x="694" y="66"/>
                      </a:lnTo>
                      <a:lnTo>
                        <a:pt x="692" y="59"/>
                      </a:lnTo>
                      <a:lnTo>
                        <a:pt x="689" y="51"/>
                      </a:lnTo>
                      <a:lnTo>
                        <a:pt x="686" y="43"/>
                      </a:lnTo>
                      <a:lnTo>
                        <a:pt x="681" y="37"/>
                      </a:lnTo>
                      <a:lnTo>
                        <a:pt x="677" y="30"/>
                      </a:lnTo>
                      <a:lnTo>
                        <a:pt x="671" y="24"/>
                      </a:lnTo>
                      <a:lnTo>
                        <a:pt x="665" y="19"/>
                      </a:lnTo>
                      <a:lnTo>
                        <a:pt x="659" y="14"/>
                      </a:lnTo>
                      <a:lnTo>
                        <a:pt x="652" y="10"/>
                      </a:lnTo>
                      <a:lnTo>
                        <a:pt x="645" y="6"/>
                      </a:lnTo>
                      <a:lnTo>
                        <a:pt x="637" y="4"/>
                      </a:lnTo>
                      <a:lnTo>
                        <a:pt x="629" y="2"/>
                      </a:lnTo>
                      <a:lnTo>
                        <a:pt x="621" y="1"/>
                      </a:lnTo>
                      <a:lnTo>
                        <a:pt x="612" y="0"/>
                      </a:lnTo>
                      <a:lnTo>
                        <a:pt x="84" y="0"/>
                      </a:lnTo>
                      <a:lnTo>
                        <a:pt x="76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9"/>
                      </a:lnTo>
                      <a:lnTo>
                        <a:pt x="25" y="24"/>
                      </a:lnTo>
                      <a:lnTo>
                        <a:pt x="20" y="30"/>
                      </a:lnTo>
                      <a:lnTo>
                        <a:pt x="14" y="37"/>
                      </a:lnTo>
                      <a:lnTo>
                        <a:pt x="11" y="43"/>
                      </a:lnTo>
                      <a:lnTo>
                        <a:pt x="6" y="51"/>
                      </a:lnTo>
                      <a:lnTo>
                        <a:pt x="4" y="59"/>
                      </a:lnTo>
                      <a:lnTo>
                        <a:pt x="2" y="66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6" y="116"/>
                      </a:lnTo>
                      <a:lnTo>
                        <a:pt x="11" y="123"/>
                      </a:lnTo>
                      <a:lnTo>
                        <a:pt x="14" y="130"/>
                      </a:lnTo>
                      <a:lnTo>
                        <a:pt x="20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18" name="Freeform 782"/>
                <p:cNvSpPr>
                  <a:spLocks/>
                </p:cNvSpPr>
                <p:nvPr/>
              </p:nvSpPr>
              <p:spPr bwMode="auto">
                <a:xfrm flipH="1">
                  <a:off x="4854" y="3621"/>
                  <a:ext cx="69" cy="29"/>
                </a:xfrm>
                <a:custGeom>
                  <a:avLst/>
                  <a:gdLst>
                    <a:gd name="T0" fmla="*/ 327 w 410"/>
                    <a:gd name="T1" fmla="*/ 166 h 166"/>
                    <a:gd name="T2" fmla="*/ 343 w 410"/>
                    <a:gd name="T3" fmla="*/ 165 h 166"/>
                    <a:gd name="T4" fmla="*/ 358 w 410"/>
                    <a:gd name="T5" fmla="*/ 160 h 166"/>
                    <a:gd name="T6" fmla="*/ 373 w 410"/>
                    <a:gd name="T7" fmla="*/ 152 h 166"/>
                    <a:gd name="T8" fmla="*/ 386 w 410"/>
                    <a:gd name="T9" fmla="*/ 142 h 166"/>
                    <a:gd name="T10" fmla="*/ 396 w 410"/>
                    <a:gd name="T11" fmla="*/ 130 h 166"/>
                    <a:gd name="T12" fmla="*/ 403 w 410"/>
                    <a:gd name="T13" fmla="*/ 116 h 166"/>
                    <a:gd name="T14" fmla="*/ 409 w 410"/>
                    <a:gd name="T15" fmla="*/ 99 h 166"/>
                    <a:gd name="T16" fmla="*/ 410 w 410"/>
                    <a:gd name="T17" fmla="*/ 83 h 166"/>
                    <a:gd name="T18" fmla="*/ 409 w 410"/>
                    <a:gd name="T19" fmla="*/ 67 h 166"/>
                    <a:gd name="T20" fmla="*/ 403 w 410"/>
                    <a:gd name="T21" fmla="*/ 50 h 166"/>
                    <a:gd name="T22" fmla="*/ 396 w 410"/>
                    <a:gd name="T23" fmla="*/ 36 h 166"/>
                    <a:gd name="T24" fmla="*/ 386 w 410"/>
                    <a:gd name="T25" fmla="*/ 24 h 166"/>
                    <a:gd name="T26" fmla="*/ 373 w 410"/>
                    <a:gd name="T27" fmla="*/ 14 h 166"/>
                    <a:gd name="T28" fmla="*/ 358 w 410"/>
                    <a:gd name="T29" fmla="*/ 6 h 166"/>
                    <a:gd name="T30" fmla="*/ 343 w 410"/>
                    <a:gd name="T31" fmla="*/ 1 h 166"/>
                    <a:gd name="T32" fmla="*/ 327 w 410"/>
                    <a:gd name="T33" fmla="*/ 0 h 166"/>
                    <a:gd name="T34" fmla="*/ 75 w 410"/>
                    <a:gd name="T35" fmla="*/ 0 h 166"/>
                    <a:gd name="T36" fmla="*/ 59 w 410"/>
                    <a:gd name="T37" fmla="*/ 3 h 166"/>
                    <a:gd name="T38" fmla="*/ 43 w 410"/>
                    <a:gd name="T39" fmla="*/ 10 h 166"/>
                    <a:gd name="T40" fmla="*/ 30 w 410"/>
                    <a:gd name="T41" fmla="*/ 18 h 166"/>
                    <a:gd name="T42" fmla="*/ 19 w 410"/>
                    <a:gd name="T43" fmla="*/ 30 h 166"/>
                    <a:gd name="T44" fmla="*/ 11 w 410"/>
                    <a:gd name="T45" fmla="*/ 44 h 166"/>
                    <a:gd name="T46" fmla="*/ 4 w 410"/>
                    <a:gd name="T47" fmla="*/ 58 h 166"/>
                    <a:gd name="T48" fmla="*/ 1 w 410"/>
                    <a:gd name="T49" fmla="*/ 74 h 166"/>
                    <a:gd name="T50" fmla="*/ 1 w 410"/>
                    <a:gd name="T51" fmla="*/ 92 h 166"/>
                    <a:gd name="T52" fmla="*/ 4 w 410"/>
                    <a:gd name="T53" fmla="*/ 108 h 166"/>
                    <a:gd name="T54" fmla="*/ 11 w 410"/>
                    <a:gd name="T55" fmla="*/ 122 h 166"/>
                    <a:gd name="T56" fmla="*/ 19 w 410"/>
                    <a:gd name="T57" fmla="*/ 137 h 166"/>
                    <a:gd name="T58" fmla="*/ 30 w 410"/>
                    <a:gd name="T59" fmla="*/ 148 h 166"/>
                    <a:gd name="T60" fmla="*/ 43 w 410"/>
                    <a:gd name="T61" fmla="*/ 156 h 166"/>
                    <a:gd name="T62" fmla="*/ 59 w 410"/>
                    <a:gd name="T63" fmla="*/ 163 h 166"/>
                    <a:gd name="T64" fmla="*/ 75 w 410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0" h="166">
                      <a:moveTo>
                        <a:pt x="84" y="166"/>
                      </a:moveTo>
                      <a:lnTo>
                        <a:pt x="327" y="166"/>
                      </a:lnTo>
                      <a:lnTo>
                        <a:pt x="335" y="166"/>
                      </a:lnTo>
                      <a:lnTo>
                        <a:pt x="343" y="165"/>
                      </a:lnTo>
                      <a:lnTo>
                        <a:pt x="351" y="163"/>
                      </a:lnTo>
                      <a:lnTo>
                        <a:pt x="358" y="160"/>
                      </a:lnTo>
                      <a:lnTo>
                        <a:pt x="366" y="156"/>
                      </a:lnTo>
                      <a:lnTo>
                        <a:pt x="373" y="152"/>
                      </a:lnTo>
                      <a:lnTo>
                        <a:pt x="379" y="148"/>
                      </a:lnTo>
                      <a:lnTo>
                        <a:pt x="386" y="142"/>
                      </a:lnTo>
                      <a:lnTo>
                        <a:pt x="391" y="137"/>
                      </a:lnTo>
                      <a:lnTo>
                        <a:pt x="396" y="130"/>
                      </a:lnTo>
                      <a:lnTo>
                        <a:pt x="400" y="122"/>
                      </a:lnTo>
                      <a:lnTo>
                        <a:pt x="403" y="116"/>
                      </a:lnTo>
                      <a:lnTo>
                        <a:pt x="407" y="108"/>
                      </a:lnTo>
                      <a:lnTo>
                        <a:pt x="409" y="99"/>
                      </a:lnTo>
                      <a:lnTo>
                        <a:pt x="410" y="92"/>
                      </a:lnTo>
                      <a:lnTo>
                        <a:pt x="410" y="83"/>
                      </a:lnTo>
                      <a:lnTo>
                        <a:pt x="410" y="74"/>
                      </a:lnTo>
                      <a:lnTo>
                        <a:pt x="409" y="67"/>
                      </a:lnTo>
                      <a:lnTo>
                        <a:pt x="407" y="58"/>
                      </a:lnTo>
                      <a:lnTo>
                        <a:pt x="403" y="50"/>
                      </a:lnTo>
                      <a:lnTo>
                        <a:pt x="400" y="44"/>
                      </a:lnTo>
                      <a:lnTo>
                        <a:pt x="396" y="36"/>
                      </a:lnTo>
                      <a:lnTo>
                        <a:pt x="391" y="30"/>
                      </a:lnTo>
                      <a:lnTo>
                        <a:pt x="386" y="24"/>
                      </a:lnTo>
                      <a:lnTo>
                        <a:pt x="379" y="18"/>
                      </a:lnTo>
                      <a:lnTo>
                        <a:pt x="373" y="14"/>
                      </a:lnTo>
                      <a:lnTo>
                        <a:pt x="366" y="10"/>
                      </a:lnTo>
                      <a:lnTo>
                        <a:pt x="358" y="6"/>
                      </a:lnTo>
                      <a:lnTo>
                        <a:pt x="351" y="3"/>
                      </a:lnTo>
                      <a:lnTo>
                        <a:pt x="343" y="1"/>
                      </a:lnTo>
                      <a:lnTo>
                        <a:pt x="335" y="0"/>
                      </a:lnTo>
                      <a:lnTo>
                        <a:pt x="327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3" y="10"/>
                      </a:lnTo>
                      <a:lnTo>
                        <a:pt x="37" y="14"/>
                      </a:lnTo>
                      <a:lnTo>
                        <a:pt x="30" y="18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4" y="36"/>
                      </a:lnTo>
                      <a:lnTo>
                        <a:pt x="11" y="44"/>
                      </a:lnTo>
                      <a:lnTo>
                        <a:pt x="6" y="50"/>
                      </a:lnTo>
                      <a:lnTo>
                        <a:pt x="4" y="58"/>
                      </a:lnTo>
                      <a:lnTo>
                        <a:pt x="2" y="67"/>
                      </a:lnTo>
                      <a:lnTo>
                        <a:pt x="1" y="74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99"/>
                      </a:lnTo>
                      <a:lnTo>
                        <a:pt x="4" y="108"/>
                      </a:lnTo>
                      <a:lnTo>
                        <a:pt x="6" y="116"/>
                      </a:lnTo>
                      <a:lnTo>
                        <a:pt x="11" y="122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0" y="148"/>
                      </a:lnTo>
                      <a:lnTo>
                        <a:pt x="37" y="152"/>
                      </a:lnTo>
                      <a:lnTo>
                        <a:pt x="43" y="156"/>
                      </a:lnTo>
                      <a:lnTo>
                        <a:pt x="51" y="160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4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19" name="Freeform 783"/>
                <p:cNvSpPr>
                  <a:spLocks/>
                </p:cNvSpPr>
                <p:nvPr/>
              </p:nvSpPr>
              <p:spPr bwMode="auto">
                <a:xfrm flipH="1">
                  <a:off x="4754" y="3621"/>
                  <a:ext cx="68" cy="29"/>
                </a:xfrm>
                <a:custGeom>
                  <a:avLst/>
                  <a:gdLst>
                    <a:gd name="T0" fmla="*/ 326 w 409"/>
                    <a:gd name="T1" fmla="*/ 167 h 167"/>
                    <a:gd name="T2" fmla="*/ 342 w 409"/>
                    <a:gd name="T3" fmla="*/ 165 h 167"/>
                    <a:gd name="T4" fmla="*/ 359 w 409"/>
                    <a:gd name="T5" fmla="*/ 161 h 167"/>
                    <a:gd name="T6" fmla="*/ 372 w 409"/>
                    <a:gd name="T7" fmla="*/ 153 h 167"/>
                    <a:gd name="T8" fmla="*/ 385 w 409"/>
                    <a:gd name="T9" fmla="*/ 142 h 167"/>
                    <a:gd name="T10" fmla="*/ 395 w 409"/>
                    <a:gd name="T11" fmla="*/ 130 h 167"/>
                    <a:gd name="T12" fmla="*/ 403 w 409"/>
                    <a:gd name="T13" fmla="*/ 116 h 167"/>
                    <a:gd name="T14" fmla="*/ 408 w 409"/>
                    <a:gd name="T15" fmla="*/ 100 h 167"/>
                    <a:gd name="T16" fmla="*/ 409 w 409"/>
                    <a:gd name="T17" fmla="*/ 83 h 167"/>
                    <a:gd name="T18" fmla="*/ 408 w 409"/>
                    <a:gd name="T19" fmla="*/ 66 h 167"/>
                    <a:gd name="T20" fmla="*/ 403 w 409"/>
                    <a:gd name="T21" fmla="*/ 51 h 167"/>
                    <a:gd name="T22" fmla="*/ 395 w 409"/>
                    <a:gd name="T23" fmla="*/ 37 h 167"/>
                    <a:gd name="T24" fmla="*/ 385 w 409"/>
                    <a:gd name="T25" fmla="*/ 24 h 167"/>
                    <a:gd name="T26" fmla="*/ 372 w 409"/>
                    <a:gd name="T27" fmla="*/ 14 h 167"/>
                    <a:gd name="T28" fmla="*/ 359 w 409"/>
                    <a:gd name="T29" fmla="*/ 6 h 167"/>
                    <a:gd name="T30" fmla="*/ 342 w 409"/>
                    <a:gd name="T31" fmla="*/ 2 h 167"/>
                    <a:gd name="T32" fmla="*/ 326 w 409"/>
                    <a:gd name="T33" fmla="*/ 0 h 167"/>
                    <a:gd name="T34" fmla="*/ 75 w 409"/>
                    <a:gd name="T35" fmla="*/ 1 h 167"/>
                    <a:gd name="T36" fmla="*/ 58 w 409"/>
                    <a:gd name="T37" fmla="*/ 4 h 167"/>
                    <a:gd name="T38" fmla="*/ 43 w 409"/>
                    <a:gd name="T39" fmla="*/ 10 h 167"/>
                    <a:gd name="T40" fmla="*/ 30 w 409"/>
                    <a:gd name="T41" fmla="*/ 19 h 167"/>
                    <a:gd name="T42" fmla="*/ 19 w 409"/>
                    <a:gd name="T43" fmla="*/ 30 h 167"/>
                    <a:gd name="T44" fmla="*/ 10 w 409"/>
                    <a:gd name="T45" fmla="*/ 43 h 167"/>
                    <a:gd name="T46" fmla="*/ 3 w 409"/>
                    <a:gd name="T47" fmla="*/ 59 h 167"/>
                    <a:gd name="T48" fmla="*/ 0 w 409"/>
                    <a:gd name="T49" fmla="*/ 75 h 167"/>
                    <a:gd name="T50" fmla="*/ 0 w 409"/>
                    <a:gd name="T51" fmla="*/ 92 h 167"/>
                    <a:gd name="T52" fmla="*/ 3 w 409"/>
                    <a:gd name="T53" fmla="*/ 108 h 167"/>
                    <a:gd name="T54" fmla="*/ 10 w 409"/>
                    <a:gd name="T55" fmla="*/ 123 h 167"/>
                    <a:gd name="T56" fmla="*/ 19 w 409"/>
                    <a:gd name="T57" fmla="*/ 137 h 167"/>
                    <a:gd name="T58" fmla="*/ 30 w 409"/>
                    <a:gd name="T59" fmla="*/ 147 h 167"/>
                    <a:gd name="T60" fmla="*/ 43 w 409"/>
                    <a:gd name="T61" fmla="*/ 157 h 167"/>
                    <a:gd name="T62" fmla="*/ 58 w 409"/>
                    <a:gd name="T63" fmla="*/ 163 h 167"/>
                    <a:gd name="T64" fmla="*/ 75 w 40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09" h="167">
                      <a:moveTo>
                        <a:pt x="83" y="167"/>
                      </a:moveTo>
                      <a:lnTo>
                        <a:pt x="326" y="167"/>
                      </a:lnTo>
                      <a:lnTo>
                        <a:pt x="335" y="166"/>
                      </a:lnTo>
                      <a:lnTo>
                        <a:pt x="342" y="165"/>
                      </a:lnTo>
                      <a:lnTo>
                        <a:pt x="350" y="163"/>
                      </a:lnTo>
                      <a:lnTo>
                        <a:pt x="359" y="161"/>
                      </a:lnTo>
                      <a:lnTo>
                        <a:pt x="365" y="157"/>
                      </a:lnTo>
                      <a:lnTo>
                        <a:pt x="372" y="153"/>
                      </a:lnTo>
                      <a:lnTo>
                        <a:pt x="379" y="147"/>
                      </a:lnTo>
                      <a:lnTo>
                        <a:pt x="385" y="142"/>
                      </a:lnTo>
                      <a:lnTo>
                        <a:pt x="391" y="137"/>
                      </a:lnTo>
                      <a:lnTo>
                        <a:pt x="395" y="130"/>
                      </a:lnTo>
                      <a:lnTo>
                        <a:pt x="399" y="123"/>
                      </a:lnTo>
                      <a:lnTo>
                        <a:pt x="403" y="116"/>
                      </a:lnTo>
                      <a:lnTo>
                        <a:pt x="406" y="108"/>
                      </a:lnTo>
                      <a:lnTo>
                        <a:pt x="408" y="100"/>
                      </a:lnTo>
                      <a:lnTo>
                        <a:pt x="409" y="92"/>
                      </a:lnTo>
                      <a:lnTo>
                        <a:pt x="409" y="83"/>
                      </a:lnTo>
                      <a:lnTo>
                        <a:pt x="409" y="75"/>
                      </a:lnTo>
                      <a:lnTo>
                        <a:pt x="408" y="66"/>
                      </a:lnTo>
                      <a:lnTo>
                        <a:pt x="406" y="59"/>
                      </a:lnTo>
                      <a:lnTo>
                        <a:pt x="403" y="51"/>
                      </a:lnTo>
                      <a:lnTo>
                        <a:pt x="399" y="43"/>
                      </a:lnTo>
                      <a:lnTo>
                        <a:pt x="395" y="37"/>
                      </a:lnTo>
                      <a:lnTo>
                        <a:pt x="391" y="30"/>
                      </a:lnTo>
                      <a:lnTo>
                        <a:pt x="385" y="24"/>
                      </a:lnTo>
                      <a:lnTo>
                        <a:pt x="379" y="19"/>
                      </a:lnTo>
                      <a:lnTo>
                        <a:pt x="372" y="14"/>
                      </a:lnTo>
                      <a:lnTo>
                        <a:pt x="365" y="10"/>
                      </a:lnTo>
                      <a:lnTo>
                        <a:pt x="359" y="6"/>
                      </a:lnTo>
                      <a:lnTo>
                        <a:pt x="350" y="4"/>
                      </a:lnTo>
                      <a:lnTo>
                        <a:pt x="342" y="2"/>
                      </a:lnTo>
                      <a:lnTo>
                        <a:pt x="335" y="1"/>
                      </a:lnTo>
                      <a:lnTo>
                        <a:pt x="326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6" y="2"/>
                      </a:lnTo>
                      <a:lnTo>
                        <a:pt x="58" y="4"/>
                      </a:lnTo>
                      <a:lnTo>
                        <a:pt x="50" y="6"/>
                      </a:lnTo>
                      <a:lnTo>
                        <a:pt x="43" y="10"/>
                      </a:lnTo>
                      <a:lnTo>
                        <a:pt x="36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5" y="51"/>
                      </a:lnTo>
                      <a:lnTo>
                        <a:pt x="3" y="59"/>
                      </a:lnTo>
                      <a:lnTo>
                        <a:pt x="1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5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6" y="153"/>
                      </a:lnTo>
                      <a:lnTo>
                        <a:pt x="43" y="157"/>
                      </a:lnTo>
                      <a:lnTo>
                        <a:pt x="50" y="161"/>
                      </a:lnTo>
                      <a:lnTo>
                        <a:pt x="58" y="163"/>
                      </a:lnTo>
                      <a:lnTo>
                        <a:pt x="66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20" name="Freeform 784"/>
                <p:cNvSpPr>
                  <a:spLocks/>
                </p:cNvSpPr>
                <p:nvPr/>
              </p:nvSpPr>
              <p:spPr bwMode="auto">
                <a:xfrm flipH="1">
                  <a:off x="6198" y="3681"/>
                  <a:ext cx="117" cy="29"/>
                </a:xfrm>
                <a:custGeom>
                  <a:avLst/>
                  <a:gdLst>
                    <a:gd name="T0" fmla="*/ 615 w 699"/>
                    <a:gd name="T1" fmla="*/ 167 h 167"/>
                    <a:gd name="T2" fmla="*/ 632 w 699"/>
                    <a:gd name="T3" fmla="*/ 165 h 167"/>
                    <a:gd name="T4" fmla="*/ 647 w 699"/>
                    <a:gd name="T5" fmla="*/ 161 h 167"/>
                    <a:gd name="T6" fmla="*/ 662 w 699"/>
                    <a:gd name="T7" fmla="*/ 153 h 167"/>
                    <a:gd name="T8" fmla="*/ 674 w 699"/>
                    <a:gd name="T9" fmla="*/ 142 h 167"/>
                    <a:gd name="T10" fmla="*/ 685 w 699"/>
                    <a:gd name="T11" fmla="*/ 130 h 167"/>
                    <a:gd name="T12" fmla="*/ 692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2 w 699"/>
                    <a:gd name="T21" fmla="*/ 51 h 167"/>
                    <a:gd name="T22" fmla="*/ 685 w 699"/>
                    <a:gd name="T23" fmla="*/ 37 h 167"/>
                    <a:gd name="T24" fmla="*/ 674 w 699"/>
                    <a:gd name="T25" fmla="*/ 24 h 167"/>
                    <a:gd name="T26" fmla="*/ 662 w 699"/>
                    <a:gd name="T27" fmla="*/ 14 h 167"/>
                    <a:gd name="T28" fmla="*/ 647 w 699"/>
                    <a:gd name="T29" fmla="*/ 6 h 167"/>
                    <a:gd name="T30" fmla="*/ 632 w 699"/>
                    <a:gd name="T31" fmla="*/ 2 h 167"/>
                    <a:gd name="T32" fmla="*/ 615 w 699"/>
                    <a:gd name="T33" fmla="*/ 0 h 167"/>
                    <a:gd name="T34" fmla="*/ 76 w 699"/>
                    <a:gd name="T35" fmla="*/ 0 h 167"/>
                    <a:gd name="T36" fmla="*/ 59 w 699"/>
                    <a:gd name="T37" fmla="*/ 3 h 167"/>
                    <a:gd name="T38" fmla="*/ 44 w 699"/>
                    <a:gd name="T39" fmla="*/ 10 h 167"/>
                    <a:gd name="T40" fmla="*/ 31 w 699"/>
                    <a:gd name="T41" fmla="*/ 18 h 167"/>
                    <a:gd name="T42" fmla="*/ 19 w 699"/>
                    <a:gd name="T43" fmla="*/ 30 h 167"/>
                    <a:gd name="T44" fmla="*/ 10 w 699"/>
                    <a:gd name="T45" fmla="*/ 44 h 167"/>
                    <a:gd name="T46" fmla="*/ 3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3 w 699"/>
                    <a:gd name="T53" fmla="*/ 108 h 167"/>
                    <a:gd name="T54" fmla="*/ 10 w 699"/>
                    <a:gd name="T55" fmla="*/ 123 h 167"/>
                    <a:gd name="T56" fmla="*/ 19 w 699"/>
                    <a:gd name="T57" fmla="*/ 137 h 167"/>
                    <a:gd name="T58" fmla="*/ 31 w 699"/>
                    <a:gd name="T59" fmla="*/ 147 h 167"/>
                    <a:gd name="T60" fmla="*/ 44 w 699"/>
                    <a:gd name="T61" fmla="*/ 157 h 167"/>
                    <a:gd name="T62" fmla="*/ 59 w 699"/>
                    <a:gd name="T63" fmla="*/ 163 h 167"/>
                    <a:gd name="T64" fmla="*/ 76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3" y="167"/>
                      </a:moveTo>
                      <a:lnTo>
                        <a:pt x="615" y="167"/>
                      </a:lnTo>
                      <a:lnTo>
                        <a:pt x="623" y="166"/>
                      </a:lnTo>
                      <a:lnTo>
                        <a:pt x="632" y="165"/>
                      </a:lnTo>
                      <a:lnTo>
                        <a:pt x="640" y="163"/>
                      </a:lnTo>
                      <a:lnTo>
                        <a:pt x="647" y="161"/>
                      </a:lnTo>
                      <a:lnTo>
                        <a:pt x="655" y="157"/>
                      </a:lnTo>
                      <a:lnTo>
                        <a:pt x="662" y="153"/>
                      </a:lnTo>
                      <a:lnTo>
                        <a:pt x="668" y="147"/>
                      </a:lnTo>
                      <a:lnTo>
                        <a:pt x="674" y="142"/>
                      </a:lnTo>
                      <a:lnTo>
                        <a:pt x="679" y="137"/>
                      </a:lnTo>
                      <a:lnTo>
                        <a:pt x="685" y="130"/>
                      </a:lnTo>
                      <a:lnTo>
                        <a:pt x="688" y="123"/>
                      </a:lnTo>
                      <a:lnTo>
                        <a:pt x="692" y="116"/>
                      </a:lnTo>
                      <a:lnTo>
                        <a:pt x="695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5" y="59"/>
                      </a:lnTo>
                      <a:lnTo>
                        <a:pt x="692" y="51"/>
                      </a:lnTo>
                      <a:lnTo>
                        <a:pt x="688" y="44"/>
                      </a:lnTo>
                      <a:lnTo>
                        <a:pt x="685" y="37"/>
                      </a:lnTo>
                      <a:lnTo>
                        <a:pt x="679" y="30"/>
                      </a:lnTo>
                      <a:lnTo>
                        <a:pt x="674" y="24"/>
                      </a:lnTo>
                      <a:lnTo>
                        <a:pt x="668" y="18"/>
                      </a:lnTo>
                      <a:lnTo>
                        <a:pt x="662" y="14"/>
                      </a:lnTo>
                      <a:lnTo>
                        <a:pt x="655" y="10"/>
                      </a:lnTo>
                      <a:lnTo>
                        <a:pt x="647" y="6"/>
                      </a:lnTo>
                      <a:lnTo>
                        <a:pt x="640" y="3"/>
                      </a:lnTo>
                      <a:lnTo>
                        <a:pt x="632" y="2"/>
                      </a:lnTo>
                      <a:lnTo>
                        <a:pt x="623" y="0"/>
                      </a:lnTo>
                      <a:lnTo>
                        <a:pt x="615" y="0"/>
                      </a:lnTo>
                      <a:lnTo>
                        <a:pt x="83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59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8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4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3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1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21" name="Freeform 785"/>
                <p:cNvSpPr>
                  <a:spLocks/>
                </p:cNvSpPr>
                <p:nvPr/>
              </p:nvSpPr>
              <p:spPr bwMode="auto">
                <a:xfrm flipH="1">
                  <a:off x="6048" y="3681"/>
                  <a:ext cx="118" cy="29"/>
                </a:xfrm>
                <a:custGeom>
                  <a:avLst/>
                  <a:gdLst>
                    <a:gd name="T0" fmla="*/ 615 w 699"/>
                    <a:gd name="T1" fmla="*/ 167 h 167"/>
                    <a:gd name="T2" fmla="*/ 632 w 699"/>
                    <a:gd name="T3" fmla="*/ 165 h 167"/>
                    <a:gd name="T4" fmla="*/ 648 w 699"/>
                    <a:gd name="T5" fmla="*/ 161 h 167"/>
                    <a:gd name="T6" fmla="*/ 662 w 699"/>
                    <a:gd name="T7" fmla="*/ 153 h 167"/>
                    <a:gd name="T8" fmla="*/ 674 w 699"/>
                    <a:gd name="T9" fmla="*/ 142 h 167"/>
                    <a:gd name="T10" fmla="*/ 685 w 699"/>
                    <a:gd name="T11" fmla="*/ 130 h 167"/>
                    <a:gd name="T12" fmla="*/ 693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3 w 699"/>
                    <a:gd name="T21" fmla="*/ 51 h 167"/>
                    <a:gd name="T22" fmla="*/ 685 w 699"/>
                    <a:gd name="T23" fmla="*/ 37 h 167"/>
                    <a:gd name="T24" fmla="*/ 674 w 699"/>
                    <a:gd name="T25" fmla="*/ 24 h 167"/>
                    <a:gd name="T26" fmla="*/ 662 w 699"/>
                    <a:gd name="T27" fmla="*/ 14 h 167"/>
                    <a:gd name="T28" fmla="*/ 648 w 699"/>
                    <a:gd name="T29" fmla="*/ 6 h 167"/>
                    <a:gd name="T30" fmla="*/ 632 w 699"/>
                    <a:gd name="T31" fmla="*/ 2 h 167"/>
                    <a:gd name="T32" fmla="*/ 615 w 699"/>
                    <a:gd name="T33" fmla="*/ 0 h 167"/>
                    <a:gd name="T34" fmla="*/ 76 w 699"/>
                    <a:gd name="T35" fmla="*/ 0 h 167"/>
                    <a:gd name="T36" fmla="*/ 60 w 699"/>
                    <a:gd name="T37" fmla="*/ 3 h 167"/>
                    <a:gd name="T38" fmla="*/ 44 w 699"/>
                    <a:gd name="T39" fmla="*/ 10 h 167"/>
                    <a:gd name="T40" fmla="*/ 31 w 699"/>
                    <a:gd name="T41" fmla="*/ 18 h 167"/>
                    <a:gd name="T42" fmla="*/ 19 w 699"/>
                    <a:gd name="T43" fmla="*/ 30 h 167"/>
                    <a:gd name="T44" fmla="*/ 10 w 699"/>
                    <a:gd name="T45" fmla="*/ 44 h 167"/>
                    <a:gd name="T46" fmla="*/ 4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4 w 699"/>
                    <a:gd name="T53" fmla="*/ 108 h 167"/>
                    <a:gd name="T54" fmla="*/ 10 w 699"/>
                    <a:gd name="T55" fmla="*/ 123 h 167"/>
                    <a:gd name="T56" fmla="*/ 19 w 699"/>
                    <a:gd name="T57" fmla="*/ 137 h 167"/>
                    <a:gd name="T58" fmla="*/ 31 w 699"/>
                    <a:gd name="T59" fmla="*/ 147 h 167"/>
                    <a:gd name="T60" fmla="*/ 44 w 699"/>
                    <a:gd name="T61" fmla="*/ 157 h 167"/>
                    <a:gd name="T62" fmla="*/ 60 w 699"/>
                    <a:gd name="T63" fmla="*/ 163 h 167"/>
                    <a:gd name="T64" fmla="*/ 76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4" y="167"/>
                      </a:moveTo>
                      <a:lnTo>
                        <a:pt x="615" y="167"/>
                      </a:lnTo>
                      <a:lnTo>
                        <a:pt x="624" y="166"/>
                      </a:lnTo>
                      <a:lnTo>
                        <a:pt x="632" y="165"/>
                      </a:lnTo>
                      <a:lnTo>
                        <a:pt x="640" y="163"/>
                      </a:lnTo>
                      <a:lnTo>
                        <a:pt x="648" y="161"/>
                      </a:lnTo>
                      <a:lnTo>
                        <a:pt x="655" y="157"/>
                      </a:lnTo>
                      <a:lnTo>
                        <a:pt x="662" y="153"/>
                      </a:lnTo>
                      <a:lnTo>
                        <a:pt x="669" y="147"/>
                      </a:lnTo>
                      <a:lnTo>
                        <a:pt x="674" y="142"/>
                      </a:lnTo>
                      <a:lnTo>
                        <a:pt x="679" y="137"/>
                      </a:lnTo>
                      <a:lnTo>
                        <a:pt x="685" y="130"/>
                      </a:lnTo>
                      <a:lnTo>
                        <a:pt x="688" y="123"/>
                      </a:lnTo>
                      <a:lnTo>
                        <a:pt x="693" y="116"/>
                      </a:lnTo>
                      <a:lnTo>
                        <a:pt x="695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5" y="59"/>
                      </a:lnTo>
                      <a:lnTo>
                        <a:pt x="693" y="51"/>
                      </a:lnTo>
                      <a:lnTo>
                        <a:pt x="688" y="44"/>
                      </a:lnTo>
                      <a:lnTo>
                        <a:pt x="685" y="37"/>
                      </a:lnTo>
                      <a:lnTo>
                        <a:pt x="679" y="30"/>
                      </a:lnTo>
                      <a:lnTo>
                        <a:pt x="674" y="24"/>
                      </a:lnTo>
                      <a:lnTo>
                        <a:pt x="669" y="18"/>
                      </a:lnTo>
                      <a:lnTo>
                        <a:pt x="662" y="14"/>
                      </a:lnTo>
                      <a:lnTo>
                        <a:pt x="655" y="10"/>
                      </a:lnTo>
                      <a:lnTo>
                        <a:pt x="648" y="6"/>
                      </a:lnTo>
                      <a:lnTo>
                        <a:pt x="640" y="3"/>
                      </a:lnTo>
                      <a:lnTo>
                        <a:pt x="632" y="2"/>
                      </a:lnTo>
                      <a:lnTo>
                        <a:pt x="624" y="0"/>
                      </a:lnTo>
                      <a:lnTo>
                        <a:pt x="615" y="0"/>
                      </a:lnTo>
                      <a:lnTo>
                        <a:pt x="84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60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8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22" name="Freeform 786"/>
                <p:cNvSpPr>
                  <a:spLocks/>
                </p:cNvSpPr>
                <p:nvPr/>
              </p:nvSpPr>
              <p:spPr bwMode="auto">
                <a:xfrm flipH="1">
                  <a:off x="5897" y="3681"/>
                  <a:ext cx="118" cy="29"/>
                </a:xfrm>
                <a:custGeom>
                  <a:avLst/>
                  <a:gdLst>
                    <a:gd name="T0" fmla="*/ 615 w 699"/>
                    <a:gd name="T1" fmla="*/ 167 h 167"/>
                    <a:gd name="T2" fmla="*/ 632 w 699"/>
                    <a:gd name="T3" fmla="*/ 165 h 167"/>
                    <a:gd name="T4" fmla="*/ 648 w 699"/>
                    <a:gd name="T5" fmla="*/ 161 h 167"/>
                    <a:gd name="T6" fmla="*/ 662 w 699"/>
                    <a:gd name="T7" fmla="*/ 153 h 167"/>
                    <a:gd name="T8" fmla="*/ 674 w 699"/>
                    <a:gd name="T9" fmla="*/ 142 h 167"/>
                    <a:gd name="T10" fmla="*/ 685 w 699"/>
                    <a:gd name="T11" fmla="*/ 130 h 167"/>
                    <a:gd name="T12" fmla="*/ 693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3 w 699"/>
                    <a:gd name="T21" fmla="*/ 51 h 167"/>
                    <a:gd name="T22" fmla="*/ 685 w 699"/>
                    <a:gd name="T23" fmla="*/ 37 h 167"/>
                    <a:gd name="T24" fmla="*/ 674 w 699"/>
                    <a:gd name="T25" fmla="*/ 24 h 167"/>
                    <a:gd name="T26" fmla="*/ 662 w 699"/>
                    <a:gd name="T27" fmla="*/ 14 h 167"/>
                    <a:gd name="T28" fmla="*/ 648 w 699"/>
                    <a:gd name="T29" fmla="*/ 6 h 167"/>
                    <a:gd name="T30" fmla="*/ 632 w 699"/>
                    <a:gd name="T31" fmla="*/ 2 h 167"/>
                    <a:gd name="T32" fmla="*/ 615 w 699"/>
                    <a:gd name="T33" fmla="*/ 0 h 167"/>
                    <a:gd name="T34" fmla="*/ 76 w 699"/>
                    <a:gd name="T35" fmla="*/ 0 h 167"/>
                    <a:gd name="T36" fmla="*/ 60 w 699"/>
                    <a:gd name="T37" fmla="*/ 3 h 167"/>
                    <a:gd name="T38" fmla="*/ 44 w 699"/>
                    <a:gd name="T39" fmla="*/ 10 h 167"/>
                    <a:gd name="T40" fmla="*/ 31 w 699"/>
                    <a:gd name="T41" fmla="*/ 18 h 167"/>
                    <a:gd name="T42" fmla="*/ 19 w 699"/>
                    <a:gd name="T43" fmla="*/ 30 h 167"/>
                    <a:gd name="T44" fmla="*/ 10 w 699"/>
                    <a:gd name="T45" fmla="*/ 44 h 167"/>
                    <a:gd name="T46" fmla="*/ 4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4 w 699"/>
                    <a:gd name="T53" fmla="*/ 108 h 167"/>
                    <a:gd name="T54" fmla="*/ 10 w 699"/>
                    <a:gd name="T55" fmla="*/ 123 h 167"/>
                    <a:gd name="T56" fmla="*/ 19 w 699"/>
                    <a:gd name="T57" fmla="*/ 137 h 167"/>
                    <a:gd name="T58" fmla="*/ 31 w 699"/>
                    <a:gd name="T59" fmla="*/ 147 h 167"/>
                    <a:gd name="T60" fmla="*/ 44 w 699"/>
                    <a:gd name="T61" fmla="*/ 157 h 167"/>
                    <a:gd name="T62" fmla="*/ 60 w 699"/>
                    <a:gd name="T63" fmla="*/ 163 h 167"/>
                    <a:gd name="T64" fmla="*/ 76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4" y="167"/>
                      </a:moveTo>
                      <a:lnTo>
                        <a:pt x="615" y="167"/>
                      </a:lnTo>
                      <a:lnTo>
                        <a:pt x="624" y="166"/>
                      </a:lnTo>
                      <a:lnTo>
                        <a:pt x="632" y="165"/>
                      </a:lnTo>
                      <a:lnTo>
                        <a:pt x="640" y="163"/>
                      </a:lnTo>
                      <a:lnTo>
                        <a:pt x="648" y="161"/>
                      </a:lnTo>
                      <a:lnTo>
                        <a:pt x="655" y="157"/>
                      </a:lnTo>
                      <a:lnTo>
                        <a:pt x="662" y="153"/>
                      </a:lnTo>
                      <a:lnTo>
                        <a:pt x="669" y="147"/>
                      </a:lnTo>
                      <a:lnTo>
                        <a:pt x="674" y="142"/>
                      </a:lnTo>
                      <a:lnTo>
                        <a:pt x="680" y="137"/>
                      </a:lnTo>
                      <a:lnTo>
                        <a:pt x="685" y="130"/>
                      </a:lnTo>
                      <a:lnTo>
                        <a:pt x="688" y="123"/>
                      </a:lnTo>
                      <a:lnTo>
                        <a:pt x="693" y="116"/>
                      </a:lnTo>
                      <a:lnTo>
                        <a:pt x="695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5" y="59"/>
                      </a:lnTo>
                      <a:lnTo>
                        <a:pt x="693" y="51"/>
                      </a:lnTo>
                      <a:lnTo>
                        <a:pt x="688" y="44"/>
                      </a:lnTo>
                      <a:lnTo>
                        <a:pt x="685" y="37"/>
                      </a:lnTo>
                      <a:lnTo>
                        <a:pt x="680" y="30"/>
                      </a:lnTo>
                      <a:lnTo>
                        <a:pt x="674" y="24"/>
                      </a:lnTo>
                      <a:lnTo>
                        <a:pt x="669" y="18"/>
                      </a:lnTo>
                      <a:lnTo>
                        <a:pt x="662" y="14"/>
                      </a:lnTo>
                      <a:lnTo>
                        <a:pt x="655" y="10"/>
                      </a:lnTo>
                      <a:lnTo>
                        <a:pt x="648" y="6"/>
                      </a:lnTo>
                      <a:lnTo>
                        <a:pt x="640" y="3"/>
                      </a:lnTo>
                      <a:lnTo>
                        <a:pt x="632" y="2"/>
                      </a:lnTo>
                      <a:lnTo>
                        <a:pt x="624" y="0"/>
                      </a:lnTo>
                      <a:lnTo>
                        <a:pt x="615" y="0"/>
                      </a:lnTo>
                      <a:lnTo>
                        <a:pt x="84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60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8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3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3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23" name="Freeform 787"/>
                <p:cNvSpPr>
                  <a:spLocks/>
                </p:cNvSpPr>
                <p:nvPr/>
              </p:nvSpPr>
              <p:spPr bwMode="auto">
                <a:xfrm flipH="1">
                  <a:off x="5748" y="3681"/>
                  <a:ext cx="117" cy="29"/>
                </a:xfrm>
                <a:custGeom>
                  <a:avLst/>
                  <a:gdLst>
                    <a:gd name="T0" fmla="*/ 615 w 699"/>
                    <a:gd name="T1" fmla="*/ 167 h 167"/>
                    <a:gd name="T2" fmla="*/ 632 w 699"/>
                    <a:gd name="T3" fmla="*/ 165 h 167"/>
                    <a:gd name="T4" fmla="*/ 648 w 699"/>
                    <a:gd name="T5" fmla="*/ 161 h 167"/>
                    <a:gd name="T6" fmla="*/ 662 w 699"/>
                    <a:gd name="T7" fmla="*/ 153 h 167"/>
                    <a:gd name="T8" fmla="*/ 674 w 699"/>
                    <a:gd name="T9" fmla="*/ 142 h 167"/>
                    <a:gd name="T10" fmla="*/ 685 w 699"/>
                    <a:gd name="T11" fmla="*/ 130 h 167"/>
                    <a:gd name="T12" fmla="*/ 693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3 w 699"/>
                    <a:gd name="T21" fmla="*/ 51 h 167"/>
                    <a:gd name="T22" fmla="*/ 685 w 699"/>
                    <a:gd name="T23" fmla="*/ 37 h 167"/>
                    <a:gd name="T24" fmla="*/ 674 w 699"/>
                    <a:gd name="T25" fmla="*/ 24 h 167"/>
                    <a:gd name="T26" fmla="*/ 662 w 699"/>
                    <a:gd name="T27" fmla="*/ 14 h 167"/>
                    <a:gd name="T28" fmla="*/ 648 w 699"/>
                    <a:gd name="T29" fmla="*/ 6 h 167"/>
                    <a:gd name="T30" fmla="*/ 632 w 699"/>
                    <a:gd name="T31" fmla="*/ 2 h 167"/>
                    <a:gd name="T32" fmla="*/ 615 w 699"/>
                    <a:gd name="T33" fmla="*/ 0 h 167"/>
                    <a:gd name="T34" fmla="*/ 76 w 699"/>
                    <a:gd name="T35" fmla="*/ 0 h 167"/>
                    <a:gd name="T36" fmla="*/ 60 w 699"/>
                    <a:gd name="T37" fmla="*/ 3 h 167"/>
                    <a:gd name="T38" fmla="*/ 44 w 699"/>
                    <a:gd name="T39" fmla="*/ 10 h 167"/>
                    <a:gd name="T40" fmla="*/ 31 w 699"/>
                    <a:gd name="T41" fmla="*/ 18 h 167"/>
                    <a:gd name="T42" fmla="*/ 19 w 699"/>
                    <a:gd name="T43" fmla="*/ 30 h 167"/>
                    <a:gd name="T44" fmla="*/ 10 w 699"/>
                    <a:gd name="T45" fmla="*/ 44 h 167"/>
                    <a:gd name="T46" fmla="*/ 4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4 w 699"/>
                    <a:gd name="T53" fmla="*/ 108 h 167"/>
                    <a:gd name="T54" fmla="*/ 10 w 699"/>
                    <a:gd name="T55" fmla="*/ 123 h 167"/>
                    <a:gd name="T56" fmla="*/ 19 w 699"/>
                    <a:gd name="T57" fmla="*/ 137 h 167"/>
                    <a:gd name="T58" fmla="*/ 31 w 699"/>
                    <a:gd name="T59" fmla="*/ 147 h 167"/>
                    <a:gd name="T60" fmla="*/ 44 w 699"/>
                    <a:gd name="T61" fmla="*/ 157 h 167"/>
                    <a:gd name="T62" fmla="*/ 60 w 699"/>
                    <a:gd name="T63" fmla="*/ 163 h 167"/>
                    <a:gd name="T64" fmla="*/ 76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4" y="167"/>
                      </a:moveTo>
                      <a:lnTo>
                        <a:pt x="615" y="167"/>
                      </a:lnTo>
                      <a:lnTo>
                        <a:pt x="624" y="166"/>
                      </a:lnTo>
                      <a:lnTo>
                        <a:pt x="632" y="165"/>
                      </a:lnTo>
                      <a:lnTo>
                        <a:pt x="640" y="163"/>
                      </a:lnTo>
                      <a:lnTo>
                        <a:pt x="648" y="161"/>
                      </a:lnTo>
                      <a:lnTo>
                        <a:pt x="655" y="157"/>
                      </a:lnTo>
                      <a:lnTo>
                        <a:pt x="662" y="153"/>
                      </a:lnTo>
                      <a:lnTo>
                        <a:pt x="669" y="147"/>
                      </a:lnTo>
                      <a:lnTo>
                        <a:pt x="674" y="142"/>
                      </a:lnTo>
                      <a:lnTo>
                        <a:pt x="680" y="137"/>
                      </a:lnTo>
                      <a:lnTo>
                        <a:pt x="685" y="130"/>
                      </a:lnTo>
                      <a:lnTo>
                        <a:pt x="688" y="123"/>
                      </a:lnTo>
                      <a:lnTo>
                        <a:pt x="693" y="116"/>
                      </a:lnTo>
                      <a:lnTo>
                        <a:pt x="695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5" y="59"/>
                      </a:lnTo>
                      <a:lnTo>
                        <a:pt x="693" y="51"/>
                      </a:lnTo>
                      <a:lnTo>
                        <a:pt x="688" y="44"/>
                      </a:lnTo>
                      <a:lnTo>
                        <a:pt x="685" y="37"/>
                      </a:lnTo>
                      <a:lnTo>
                        <a:pt x="680" y="30"/>
                      </a:lnTo>
                      <a:lnTo>
                        <a:pt x="674" y="24"/>
                      </a:lnTo>
                      <a:lnTo>
                        <a:pt x="669" y="18"/>
                      </a:lnTo>
                      <a:lnTo>
                        <a:pt x="662" y="14"/>
                      </a:lnTo>
                      <a:lnTo>
                        <a:pt x="655" y="10"/>
                      </a:lnTo>
                      <a:lnTo>
                        <a:pt x="648" y="6"/>
                      </a:lnTo>
                      <a:lnTo>
                        <a:pt x="640" y="3"/>
                      </a:lnTo>
                      <a:lnTo>
                        <a:pt x="632" y="2"/>
                      </a:lnTo>
                      <a:lnTo>
                        <a:pt x="624" y="0"/>
                      </a:lnTo>
                      <a:lnTo>
                        <a:pt x="615" y="0"/>
                      </a:lnTo>
                      <a:lnTo>
                        <a:pt x="84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60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8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3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3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24" name="Freeform 788"/>
                <p:cNvSpPr>
                  <a:spLocks/>
                </p:cNvSpPr>
                <p:nvPr/>
              </p:nvSpPr>
              <p:spPr bwMode="auto">
                <a:xfrm flipH="1">
                  <a:off x="5598" y="3681"/>
                  <a:ext cx="117" cy="29"/>
                </a:xfrm>
                <a:custGeom>
                  <a:avLst/>
                  <a:gdLst>
                    <a:gd name="T0" fmla="*/ 615 w 699"/>
                    <a:gd name="T1" fmla="*/ 167 h 167"/>
                    <a:gd name="T2" fmla="*/ 633 w 699"/>
                    <a:gd name="T3" fmla="*/ 165 h 167"/>
                    <a:gd name="T4" fmla="*/ 648 w 699"/>
                    <a:gd name="T5" fmla="*/ 161 h 167"/>
                    <a:gd name="T6" fmla="*/ 662 w 699"/>
                    <a:gd name="T7" fmla="*/ 153 h 167"/>
                    <a:gd name="T8" fmla="*/ 674 w 699"/>
                    <a:gd name="T9" fmla="*/ 142 h 167"/>
                    <a:gd name="T10" fmla="*/ 685 w 699"/>
                    <a:gd name="T11" fmla="*/ 130 h 167"/>
                    <a:gd name="T12" fmla="*/ 693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3 w 699"/>
                    <a:gd name="T21" fmla="*/ 51 h 167"/>
                    <a:gd name="T22" fmla="*/ 685 w 699"/>
                    <a:gd name="T23" fmla="*/ 37 h 167"/>
                    <a:gd name="T24" fmla="*/ 674 w 699"/>
                    <a:gd name="T25" fmla="*/ 24 h 167"/>
                    <a:gd name="T26" fmla="*/ 662 w 699"/>
                    <a:gd name="T27" fmla="*/ 14 h 167"/>
                    <a:gd name="T28" fmla="*/ 648 w 699"/>
                    <a:gd name="T29" fmla="*/ 6 h 167"/>
                    <a:gd name="T30" fmla="*/ 633 w 699"/>
                    <a:gd name="T31" fmla="*/ 2 h 167"/>
                    <a:gd name="T32" fmla="*/ 615 w 699"/>
                    <a:gd name="T33" fmla="*/ 0 h 167"/>
                    <a:gd name="T34" fmla="*/ 76 w 699"/>
                    <a:gd name="T35" fmla="*/ 0 h 167"/>
                    <a:gd name="T36" fmla="*/ 60 w 699"/>
                    <a:gd name="T37" fmla="*/ 3 h 167"/>
                    <a:gd name="T38" fmla="*/ 44 w 699"/>
                    <a:gd name="T39" fmla="*/ 10 h 167"/>
                    <a:gd name="T40" fmla="*/ 31 w 699"/>
                    <a:gd name="T41" fmla="*/ 18 h 167"/>
                    <a:gd name="T42" fmla="*/ 19 w 699"/>
                    <a:gd name="T43" fmla="*/ 30 h 167"/>
                    <a:gd name="T44" fmla="*/ 10 w 699"/>
                    <a:gd name="T45" fmla="*/ 44 h 167"/>
                    <a:gd name="T46" fmla="*/ 4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4 w 699"/>
                    <a:gd name="T53" fmla="*/ 108 h 167"/>
                    <a:gd name="T54" fmla="*/ 10 w 699"/>
                    <a:gd name="T55" fmla="*/ 123 h 167"/>
                    <a:gd name="T56" fmla="*/ 19 w 699"/>
                    <a:gd name="T57" fmla="*/ 137 h 167"/>
                    <a:gd name="T58" fmla="*/ 31 w 699"/>
                    <a:gd name="T59" fmla="*/ 147 h 167"/>
                    <a:gd name="T60" fmla="*/ 44 w 699"/>
                    <a:gd name="T61" fmla="*/ 157 h 167"/>
                    <a:gd name="T62" fmla="*/ 60 w 699"/>
                    <a:gd name="T63" fmla="*/ 163 h 167"/>
                    <a:gd name="T64" fmla="*/ 76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4" y="167"/>
                      </a:moveTo>
                      <a:lnTo>
                        <a:pt x="615" y="167"/>
                      </a:lnTo>
                      <a:lnTo>
                        <a:pt x="624" y="166"/>
                      </a:lnTo>
                      <a:lnTo>
                        <a:pt x="633" y="165"/>
                      </a:lnTo>
                      <a:lnTo>
                        <a:pt x="640" y="163"/>
                      </a:lnTo>
                      <a:lnTo>
                        <a:pt x="648" y="161"/>
                      </a:lnTo>
                      <a:lnTo>
                        <a:pt x="656" y="157"/>
                      </a:lnTo>
                      <a:lnTo>
                        <a:pt x="662" y="153"/>
                      </a:lnTo>
                      <a:lnTo>
                        <a:pt x="669" y="147"/>
                      </a:lnTo>
                      <a:lnTo>
                        <a:pt x="674" y="142"/>
                      </a:lnTo>
                      <a:lnTo>
                        <a:pt x="680" y="137"/>
                      </a:lnTo>
                      <a:lnTo>
                        <a:pt x="685" y="130"/>
                      </a:lnTo>
                      <a:lnTo>
                        <a:pt x="688" y="123"/>
                      </a:lnTo>
                      <a:lnTo>
                        <a:pt x="693" y="116"/>
                      </a:lnTo>
                      <a:lnTo>
                        <a:pt x="695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5" y="59"/>
                      </a:lnTo>
                      <a:lnTo>
                        <a:pt x="693" y="51"/>
                      </a:lnTo>
                      <a:lnTo>
                        <a:pt x="688" y="44"/>
                      </a:lnTo>
                      <a:lnTo>
                        <a:pt x="685" y="37"/>
                      </a:lnTo>
                      <a:lnTo>
                        <a:pt x="680" y="30"/>
                      </a:lnTo>
                      <a:lnTo>
                        <a:pt x="674" y="24"/>
                      </a:lnTo>
                      <a:lnTo>
                        <a:pt x="669" y="18"/>
                      </a:lnTo>
                      <a:lnTo>
                        <a:pt x="662" y="14"/>
                      </a:lnTo>
                      <a:lnTo>
                        <a:pt x="656" y="10"/>
                      </a:lnTo>
                      <a:lnTo>
                        <a:pt x="648" y="6"/>
                      </a:lnTo>
                      <a:lnTo>
                        <a:pt x="640" y="3"/>
                      </a:lnTo>
                      <a:lnTo>
                        <a:pt x="633" y="2"/>
                      </a:lnTo>
                      <a:lnTo>
                        <a:pt x="624" y="0"/>
                      </a:lnTo>
                      <a:lnTo>
                        <a:pt x="615" y="0"/>
                      </a:lnTo>
                      <a:lnTo>
                        <a:pt x="84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60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8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3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3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25" name="Freeform 789"/>
                <p:cNvSpPr>
                  <a:spLocks/>
                </p:cNvSpPr>
                <p:nvPr/>
              </p:nvSpPr>
              <p:spPr bwMode="auto">
                <a:xfrm flipH="1">
                  <a:off x="5447" y="3681"/>
                  <a:ext cx="118" cy="29"/>
                </a:xfrm>
                <a:custGeom>
                  <a:avLst/>
                  <a:gdLst>
                    <a:gd name="T0" fmla="*/ 614 w 699"/>
                    <a:gd name="T1" fmla="*/ 167 h 167"/>
                    <a:gd name="T2" fmla="*/ 632 w 699"/>
                    <a:gd name="T3" fmla="*/ 165 h 167"/>
                    <a:gd name="T4" fmla="*/ 647 w 699"/>
                    <a:gd name="T5" fmla="*/ 161 h 167"/>
                    <a:gd name="T6" fmla="*/ 661 w 699"/>
                    <a:gd name="T7" fmla="*/ 153 h 167"/>
                    <a:gd name="T8" fmla="*/ 673 w 699"/>
                    <a:gd name="T9" fmla="*/ 142 h 167"/>
                    <a:gd name="T10" fmla="*/ 684 w 699"/>
                    <a:gd name="T11" fmla="*/ 130 h 167"/>
                    <a:gd name="T12" fmla="*/ 692 w 699"/>
                    <a:gd name="T13" fmla="*/ 116 h 167"/>
                    <a:gd name="T14" fmla="*/ 696 w 699"/>
                    <a:gd name="T15" fmla="*/ 100 h 167"/>
                    <a:gd name="T16" fmla="*/ 699 w 699"/>
                    <a:gd name="T17" fmla="*/ 83 h 167"/>
                    <a:gd name="T18" fmla="*/ 696 w 699"/>
                    <a:gd name="T19" fmla="*/ 67 h 167"/>
                    <a:gd name="T20" fmla="*/ 692 w 699"/>
                    <a:gd name="T21" fmla="*/ 51 h 167"/>
                    <a:gd name="T22" fmla="*/ 684 w 699"/>
                    <a:gd name="T23" fmla="*/ 37 h 167"/>
                    <a:gd name="T24" fmla="*/ 673 w 699"/>
                    <a:gd name="T25" fmla="*/ 24 h 167"/>
                    <a:gd name="T26" fmla="*/ 661 w 699"/>
                    <a:gd name="T27" fmla="*/ 14 h 167"/>
                    <a:gd name="T28" fmla="*/ 647 w 699"/>
                    <a:gd name="T29" fmla="*/ 6 h 167"/>
                    <a:gd name="T30" fmla="*/ 632 w 699"/>
                    <a:gd name="T31" fmla="*/ 2 h 167"/>
                    <a:gd name="T32" fmla="*/ 614 w 699"/>
                    <a:gd name="T33" fmla="*/ 0 h 167"/>
                    <a:gd name="T34" fmla="*/ 75 w 699"/>
                    <a:gd name="T35" fmla="*/ 0 h 167"/>
                    <a:gd name="T36" fmla="*/ 59 w 699"/>
                    <a:gd name="T37" fmla="*/ 3 h 167"/>
                    <a:gd name="T38" fmla="*/ 43 w 699"/>
                    <a:gd name="T39" fmla="*/ 10 h 167"/>
                    <a:gd name="T40" fmla="*/ 30 w 699"/>
                    <a:gd name="T41" fmla="*/ 18 h 167"/>
                    <a:gd name="T42" fmla="*/ 18 w 699"/>
                    <a:gd name="T43" fmla="*/ 30 h 167"/>
                    <a:gd name="T44" fmla="*/ 9 w 699"/>
                    <a:gd name="T45" fmla="*/ 44 h 167"/>
                    <a:gd name="T46" fmla="*/ 3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3 w 699"/>
                    <a:gd name="T53" fmla="*/ 108 h 167"/>
                    <a:gd name="T54" fmla="*/ 9 w 699"/>
                    <a:gd name="T55" fmla="*/ 123 h 167"/>
                    <a:gd name="T56" fmla="*/ 18 w 699"/>
                    <a:gd name="T57" fmla="*/ 137 h 167"/>
                    <a:gd name="T58" fmla="*/ 30 w 699"/>
                    <a:gd name="T59" fmla="*/ 147 h 167"/>
                    <a:gd name="T60" fmla="*/ 43 w 699"/>
                    <a:gd name="T61" fmla="*/ 157 h 167"/>
                    <a:gd name="T62" fmla="*/ 59 w 699"/>
                    <a:gd name="T63" fmla="*/ 163 h 167"/>
                    <a:gd name="T64" fmla="*/ 75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3" y="167"/>
                      </a:moveTo>
                      <a:lnTo>
                        <a:pt x="614" y="167"/>
                      </a:lnTo>
                      <a:lnTo>
                        <a:pt x="623" y="166"/>
                      </a:lnTo>
                      <a:lnTo>
                        <a:pt x="632" y="165"/>
                      </a:lnTo>
                      <a:lnTo>
                        <a:pt x="639" y="163"/>
                      </a:lnTo>
                      <a:lnTo>
                        <a:pt x="647" y="161"/>
                      </a:lnTo>
                      <a:lnTo>
                        <a:pt x="655" y="157"/>
                      </a:lnTo>
                      <a:lnTo>
                        <a:pt x="661" y="153"/>
                      </a:lnTo>
                      <a:lnTo>
                        <a:pt x="668" y="147"/>
                      </a:lnTo>
                      <a:lnTo>
                        <a:pt x="673" y="142"/>
                      </a:lnTo>
                      <a:lnTo>
                        <a:pt x="679" y="137"/>
                      </a:lnTo>
                      <a:lnTo>
                        <a:pt x="684" y="130"/>
                      </a:lnTo>
                      <a:lnTo>
                        <a:pt x="688" y="123"/>
                      </a:lnTo>
                      <a:lnTo>
                        <a:pt x="692" y="116"/>
                      </a:lnTo>
                      <a:lnTo>
                        <a:pt x="694" y="108"/>
                      </a:lnTo>
                      <a:lnTo>
                        <a:pt x="696" y="100"/>
                      </a:lnTo>
                      <a:lnTo>
                        <a:pt x="697" y="92"/>
                      </a:lnTo>
                      <a:lnTo>
                        <a:pt x="699" y="83"/>
                      </a:lnTo>
                      <a:lnTo>
                        <a:pt x="697" y="75"/>
                      </a:lnTo>
                      <a:lnTo>
                        <a:pt x="696" y="67"/>
                      </a:lnTo>
                      <a:lnTo>
                        <a:pt x="694" y="59"/>
                      </a:lnTo>
                      <a:lnTo>
                        <a:pt x="692" y="51"/>
                      </a:lnTo>
                      <a:lnTo>
                        <a:pt x="688" y="44"/>
                      </a:lnTo>
                      <a:lnTo>
                        <a:pt x="684" y="37"/>
                      </a:lnTo>
                      <a:lnTo>
                        <a:pt x="679" y="30"/>
                      </a:lnTo>
                      <a:lnTo>
                        <a:pt x="673" y="24"/>
                      </a:lnTo>
                      <a:lnTo>
                        <a:pt x="668" y="18"/>
                      </a:lnTo>
                      <a:lnTo>
                        <a:pt x="661" y="14"/>
                      </a:lnTo>
                      <a:lnTo>
                        <a:pt x="655" y="10"/>
                      </a:lnTo>
                      <a:lnTo>
                        <a:pt x="647" y="6"/>
                      </a:lnTo>
                      <a:lnTo>
                        <a:pt x="639" y="3"/>
                      </a:lnTo>
                      <a:lnTo>
                        <a:pt x="632" y="2"/>
                      </a:lnTo>
                      <a:lnTo>
                        <a:pt x="623" y="0"/>
                      </a:lnTo>
                      <a:lnTo>
                        <a:pt x="614" y="0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6" y="2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3" y="10"/>
                      </a:lnTo>
                      <a:lnTo>
                        <a:pt x="37" y="14"/>
                      </a:lnTo>
                      <a:lnTo>
                        <a:pt x="30" y="18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9" y="44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9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3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6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26" name="Freeform 790"/>
                <p:cNvSpPr>
                  <a:spLocks/>
                </p:cNvSpPr>
                <p:nvPr/>
              </p:nvSpPr>
              <p:spPr bwMode="auto">
                <a:xfrm flipH="1">
                  <a:off x="5298" y="3681"/>
                  <a:ext cx="116" cy="29"/>
                </a:xfrm>
                <a:custGeom>
                  <a:avLst/>
                  <a:gdLst>
                    <a:gd name="T0" fmla="*/ 614 w 699"/>
                    <a:gd name="T1" fmla="*/ 167 h 167"/>
                    <a:gd name="T2" fmla="*/ 632 w 699"/>
                    <a:gd name="T3" fmla="*/ 165 h 167"/>
                    <a:gd name="T4" fmla="*/ 647 w 699"/>
                    <a:gd name="T5" fmla="*/ 161 h 167"/>
                    <a:gd name="T6" fmla="*/ 661 w 699"/>
                    <a:gd name="T7" fmla="*/ 153 h 167"/>
                    <a:gd name="T8" fmla="*/ 673 w 699"/>
                    <a:gd name="T9" fmla="*/ 142 h 167"/>
                    <a:gd name="T10" fmla="*/ 684 w 699"/>
                    <a:gd name="T11" fmla="*/ 130 h 167"/>
                    <a:gd name="T12" fmla="*/ 692 w 699"/>
                    <a:gd name="T13" fmla="*/ 116 h 167"/>
                    <a:gd name="T14" fmla="*/ 696 w 699"/>
                    <a:gd name="T15" fmla="*/ 100 h 167"/>
                    <a:gd name="T16" fmla="*/ 699 w 699"/>
                    <a:gd name="T17" fmla="*/ 83 h 167"/>
                    <a:gd name="T18" fmla="*/ 696 w 699"/>
                    <a:gd name="T19" fmla="*/ 67 h 167"/>
                    <a:gd name="T20" fmla="*/ 692 w 699"/>
                    <a:gd name="T21" fmla="*/ 51 h 167"/>
                    <a:gd name="T22" fmla="*/ 684 w 699"/>
                    <a:gd name="T23" fmla="*/ 37 h 167"/>
                    <a:gd name="T24" fmla="*/ 673 w 699"/>
                    <a:gd name="T25" fmla="*/ 24 h 167"/>
                    <a:gd name="T26" fmla="*/ 661 w 699"/>
                    <a:gd name="T27" fmla="*/ 14 h 167"/>
                    <a:gd name="T28" fmla="*/ 647 w 699"/>
                    <a:gd name="T29" fmla="*/ 6 h 167"/>
                    <a:gd name="T30" fmla="*/ 632 w 699"/>
                    <a:gd name="T31" fmla="*/ 2 h 167"/>
                    <a:gd name="T32" fmla="*/ 614 w 699"/>
                    <a:gd name="T33" fmla="*/ 0 h 167"/>
                    <a:gd name="T34" fmla="*/ 75 w 699"/>
                    <a:gd name="T35" fmla="*/ 0 h 167"/>
                    <a:gd name="T36" fmla="*/ 59 w 699"/>
                    <a:gd name="T37" fmla="*/ 3 h 167"/>
                    <a:gd name="T38" fmla="*/ 44 w 699"/>
                    <a:gd name="T39" fmla="*/ 10 h 167"/>
                    <a:gd name="T40" fmla="*/ 30 w 699"/>
                    <a:gd name="T41" fmla="*/ 18 h 167"/>
                    <a:gd name="T42" fmla="*/ 18 w 699"/>
                    <a:gd name="T43" fmla="*/ 30 h 167"/>
                    <a:gd name="T44" fmla="*/ 9 w 699"/>
                    <a:gd name="T45" fmla="*/ 44 h 167"/>
                    <a:gd name="T46" fmla="*/ 3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3 w 699"/>
                    <a:gd name="T53" fmla="*/ 108 h 167"/>
                    <a:gd name="T54" fmla="*/ 9 w 699"/>
                    <a:gd name="T55" fmla="*/ 123 h 167"/>
                    <a:gd name="T56" fmla="*/ 18 w 699"/>
                    <a:gd name="T57" fmla="*/ 137 h 167"/>
                    <a:gd name="T58" fmla="*/ 30 w 699"/>
                    <a:gd name="T59" fmla="*/ 147 h 167"/>
                    <a:gd name="T60" fmla="*/ 44 w 699"/>
                    <a:gd name="T61" fmla="*/ 157 h 167"/>
                    <a:gd name="T62" fmla="*/ 59 w 699"/>
                    <a:gd name="T63" fmla="*/ 163 h 167"/>
                    <a:gd name="T64" fmla="*/ 75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3" y="167"/>
                      </a:moveTo>
                      <a:lnTo>
                        <a:pt x="614" y="167"/>
                      </a:lnTo>
                      <a:lnTo>
                        <a:pt x="623" y="166"/>
                      </a:lnTo>
                      <a:lnTo>
                        <a:pt x="632" y="165"/>
                      </a:lnTo>
                      <a:lnTo>
                        <a:pt x="639" y="163"/>
                      </a:lnTo>
                      <a:lnTo>
                        <a:pt x="647" y="161"/>
                      </a:lnTo>
                      <a:lnTo>
                        <a:pt x="655" y="157"/>
                      </a:lnTo>
                      <a:lnTo>
                        <a:pt x="661" y="153"/>
                      </a:lnTo>
                      <a:lnTo>
                        <a:pt x="668" y="147"/>
                      </a:lnTo>
                      <a:lnTo>
                        <a:pt x="673" y="142"/>
                      </a:lnTo>
                      <a:lnTo>
                        <a:pt x="679" y="137"/>
                      </a:lnTo>
                      <a:lnTo>
                        <a:pt x="684" y="130"/>
                      </a:lnTo>
                      <a:lnTo>
                        <a:pt x="688" y="123"/>
                      </a:lnTo>
                      <a:lnTo>
                        <a:pt x="692" y="116"/>
                      </a:lnTo>
                      <a:lnTo>
                        <a:pt x="694" y="108"/>
                      </a:lnTo>
                      <a:lnTo>
                        <a:pt x="696" y="100"/>
                      </a:lnTo>
                      <a:lnTo>
                        <a:pt x="697" y="92"/>
                      </a:lnTo>
                      <a:lnTo>
                        <a:pt x="699" y="83"/>
                      </a:lnTo>
                      <a:lnTo>
                        <a:pt x="697" y="75"/>
                      </a:lnTo>
                      <a:lnTo>
                        <a:pt x="696" y="67"/>
                      </a:lnTo>
                      <a:lnTo>
                        <a:pt x="694" y="59"/>
                      </a:lnTo>
                      <a:lnTo>
                        <a:pt x="692" y="51"/>
                      </a:lnTo>
                      <a:lnTo>
                        <a:pt x="688" y="44"/>
                      </a:lnTo>
                      <a:lnTo>
                        <a:pt x="684" y="37"/>
                      </a:lnTo>
                      <a:lnTo>
                        <a:pt x="679" y="30"/>
                      </a:lnTo>
                      <a:lnTo>
                        <a:pt x="673" y="24"/>
                      </a:lnTo>
                      <a:lnTo>
                        <a:pt x="668" y="18"/>
                      </a:lnTo>
                      <a:lnTo>
                        <a:pt x="661" y="14"/>
                      </a:lnTo>
                      <a:lnTo>
                        <a:pt x="655" y="10"/>
                      </a:lnTo>
                      <a:lnTo>
                        <a:pt x="647" y="6"/>
                      </a:lnTo>
                      <a:lnTo>
                        <a:pt x="639" y="3"/>
                      </a:lnTo>
                      <a:lnTo>
                        <a:pt x="632" y="2"/>
                      </a:lnTo>
                      <a:lnTo>
                        <a:pt x="623" y="0"/>
                      </a:lnTo>
                      <a:lnTo>
                        <a:pt x="614" y="0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7" y="2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8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9" y="44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9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27" name="Freeform 791"/>
                <p:cNvSpPr>
                  <a:spLocks/>
                </p:cNvSpPr>
                <p:nvPr/>
              </p:nvSpPr>
              <p:spPr bwMode="auto">
                <a:xfrm flipH="1">
                  <a:off x="5147" y="3681"/>
                  <a:ext cx="118" cy="29"/>
                </a:xfrm>
                <a:custGeom>
                  <a:avLst/>
                  <a:gdLst>
                    <a:gd name="T0" fmla="*/ 614 w 699"/>
                    <a:gd name="T1" fmla="*/ 167 h 167"/>
                    <a:gd name="T2" fmla="*/ 632 w 699"/>
                    <a:gd name="T3" fmla="*/ 165 h 167"/>
                    <a:gd name="T4" fmla="*/ 647 w 699"/>
                    <a:gd name="T5" fmla="*/ 161 h 167"/>
                    <a:gd name="T6" fmla="*/ 661 w 699"/>
                    <a:gd name="T7" fmla="*/ 153 h 167"/>
                    <a:gd name="T8" fmla="*/ 673 w 699"/>
                    <a:gd name="T9" fmla="*/ 142 h 167"/>
                    <a:gd name="T10" fmla="*/ 684 w 699"/>
                    <a:gd name="T11" fmla="*/ 130 h 167"/>
                    <a:gd name="T12" fmla="*/ 692 w 699"/>
                    <a:gd name="T13" fmla="*/ 116 h 167"/>
                    <a:gd name="T14" fmla="*/ 696 w 699"/>
                    <a:gd name="T15" fmla="*/ 100 h 167"/>
                    <a:gd name="T16" fmla="*/ 699 w 699"/>
                    <a:gd name="T17" fmla="*/ 83 h 167"/>
                    <a:gd name="T18" fmla="*/ 696 w 699"/>
                    <a:gd name="T19" fmla="*/ 67 h 167"/>
                    <a:gd name="T20" fmla="*/ 692 w 699"/>
                    <a:gd name="T21" fmla="*/ 51 h 167"/>
                    <a:gd name="T22" fmla="*/ 684 w 699"/>
                    <a:gd name="T23" fmla="*/ 37 h 167"/>
                    <a:gd name="T24" fmla="*/ 673 w 699"/>
                    <a:gd name="T25" fmla="*/ 24 h 167"/>
                    <a:gd name="T26" fmla="*/ 661 w 699"/>
                    <a:gd name="T27" fmla="*/ 14 h 167"/>
                    <a:gd name="T28" fmla="*/ 647 w 699"/>
                    <a:gd name="T29" fmla="*/ 6 h 167"/>
                    <a:gd name="T30" fmla="*/ 632 w 699"/>
                    <a:gd name="T31" fmla="*/ 2 h 167"/>
                    <a:gd name="T32" fmla="*/ 614 w 699"/>
                    <a:gd name="T33" fmla="*/ 0 h 167"/>
                    <a:gd name="T34" fmla="*/ 75 w 699"/>
                    <a:gd name="T35" fmla="*/ 0 h 167"/>
                    <a:gd name="T36" fmla="*/ 59 w 699"/>
                    <a:gd name="T37" fmla="*/ 3 h 167"/>
                    <a:gd name="T38" fmla="*/ 44 w 699"/>
                    <a:gd name="T39" fmla="*/ 10 h 167"/>
                    <a:gd name="T40" fmla="*/ 30 w 699"/>
                    <a:gd name="T41" fmla="*/ 18 h 167"/>
                    <a:gd name="T42" fmla="*/ 18 w 699"/>
                    <a:gd name="T43" fmla="*/ 30 h 167"/>
                    <a:gd name="T44" fmla="*/ 10 w 699"/>
                    <a:gd name="T45" fmla="*/ 44 h 167"/>
                    <a:gd name="T46" fmla="*/ 3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3 w 699"/>
                    <a:gd name="T53" fmla="*/ 108 h 167"/>
                    <a:gd name="T54" fmla="*/ 10 w 699"/>
                    <a:gd name="T55" fmla="*/ 123 h 167"/>
                    <a:gd name="T56" fmla="*/ 18 w 699"/>
                    <a:gd name="T57" fmla="*/ 137 h 167"/>
                    <a:gd name="T58" fmla="*/ 30 w 699"/>
                    <a:gd name="T59" fmla="*/ 147 h 167"/>
                    <a:gd name="T60" fmla="*/ 44 w 699"/>
                    <a:gd name="T61" fmla="*/ 157 h 167"/>
                    <a:gd name="T62" fmla="*/ 59 w 699"/>
                    <a:gd name="T63" fmla="*/ 163 h 167"/>
                    <a:gd name="T64" fmla="*/ 75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3" y="167"/>
                      </a:moveTo>
                      <a:lnTo>
                        <a:pt x="614" y="167"/>
                      </a:lnTo>
                      <a:lnTo>
                        <a:pt x="623" y="166"/>
                      </a:lnTo>
                      <a:lnTo>
                        <a:pt x="632" y="165"/>
                      </a:lnTo>
                      <a:lnTo>
                        <a:pt x="639" y="163"/>
                      </a:lnTo>
                      <a:lnTo>
                        <a:pt x="647" y="161"/>
                      </a:lnTo>
                      <a:lnTo>
                        <a:pt x="655" y="157"/>
                      </a:lnTo>
                      <a:lnTo>
                        <a:pt x="661" y="153"/>
                      </a:lnTo>
                      <a:lnTo>
                        <a:pt x="668" y="147"/>
                      </a:lnTo>
                      <a:lnTo>
                        <a:pt x="673" y="142"/>
                      </a:lnTo>
                      <a:lnTo>
                        <a:pt x="679" y="137"/>
                      </a:lnTo>
                      <a:lnTo>
                        <a:pt x="684" y="130"/>
                      </a:lnTo>
                      <a:lnTo>
                        <a:pt x="688" y="123"/>
                      </a:lnTo>
                      <a:lnTo>
                        <a:pt x="692" y="116"/>
                      </a:lnTo>
                      <a:lnTo>
                        <a:pt x="694" y="108"/>
                      </a:lnTo>
                      <a:lnTo>
                        <a:pt x="696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6" y="67"/>
                      </a:lnTo>
                      <a:lnTo>
                        <a:pt x="694" y="59"/>
                      </a:lnTo>
                      <a:lnTo>
                        <a:pt x="692" y="51"/>
                      </a:lnTo>
                      <a:lnTo>
                        <a:pt x="688" y="44"/>
                      </a:lnTo>
                      <a:lnTo>
                        <a:pt x="684" y="37"/>
                      </a:lnTo>
                      <a:lnTo>
                        <a:pt x="679" y="30"/>
                      </a:lnTo>
                      <a:lnTo>
                        <a:pt x="673" y="24"/>
                      </a:lnTo>
                      <a:lnTo>
                        <a:pt x="668" y="18"/>
                      </a:lnTo>
                      <a:lnTo>
                        <a:pt x="661" y="14"/>
                      </a:lnTo>
                      <a:lnTo>
                        <a:pt x="655" y="10"/>
                      </a:lnTo>
                      <a:lnTo>
                        <a:pt x="647" y="6"/>
                      </a:lnTo>
                      <a:lnTo>
                        <a:pt x="639" y="3"/>
                      </a:lnTo>
                      <a:lnTo>
                        <a:pt x="632" y="2"/>
                      </a:lnTo>
                      <a:lnTo>
                        <a:pt x="623" y="0"/>
                      </a:lnTo>
                      <a:lnTo>
                        <a:pt x="614" y="0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7" y="2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8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10" y="44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28" name="Freeform 792"/>
                <p:cNvSpPr>
                  <a:spLocks/>
                </p:cNvSpPr>
                <p:nvPr/>
              </p:nvSpPr>
              <p:spPr bwMode="auto">
                <a:xfrm flipH="1">
                  <a:off x="4998" y="3681"/>
                  <a:ext cx="117" cy="29"/>
                </a:xfrm>
                <a:custGeom>
                  <a:avLst/>
                  <a:gdLst>
                    <a:gd name="T0" fmla="*/ 614 w 699"/>
                    <a:gd name="T1" fmla="*/ 167 h 167"/>
                    <a:gd name="T2" fmla="*/ 632 w 699"/>
                    <a:gd name="T3" fmla="*/ 165 h 167"/>
                    <a:gd name="T4" fmla="*/ 647 w 699"/>
                    <a:gd name="T5" fmla="*/ 161 h 167"/>
                    <a:gd name="T6" fmla="*/ 661 w 699"/>
                    <a:gd name="T7" fmla="*/ 153 h 167"/>
                    <a:gd name="T8" fmla="*/ 673 w 699"/>
                    <a:gd name="T9" fmla="*/ 142 h 167"/>
                    <a:gd name="T10" fmla="*/ 684 w 699"/>
                    <a:gd name="T11" fmla="*/ 130 h 167"/>
                    <a:gd name="T12" fmla="*/ 692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2 w 699"/>
                    <a:gd name="T21" fmla="*/ 51 h 167"/>
                    <a:gd name="T22" fmla="*/ 684 w 699"/>
                    <a:gd name="T23" fmla="*/ 37 h 167"/>
                    <a:gd name="T24" fmla="*/ 673 w 699"/>
                    <a:gd name="T25" fmla="*/ 24 h 167"/>
                    <a:gd name="T26" fmla="*/ 661 w 699"/>
                    <a:gd name="T27" fmla="*/ 14 h 167"/>
                    <a:gd name="T28" fmla="*/ 647 w 699"/>
                    <a:gd name="T29" fmla="*/ 6 h 167"/>
                    <a:gd name="T30" fmla="*/ 632 w 699"/>
                    <a:gd name="T31" fmla="*/ 2 h 167"/>
                    <a:gd name="T32" fmla="*/ 614 w 699"/>
                    <a:gd name="T33" fmla="*/ 0 h 167"/>
                    <a:gd name="T34" fmla="*/ 75 w 699"/>
                    <a:gd name="T35" fmla="*/ 0 h 167"/>
                    <a:gd name="T36" fmla="*/ 59 w 699"/>
                    <a:gd name="T37" fmla="*/ 3 h 167"/>
                    <a:gd name="T38" fmla="*/ 44 w 699"/>
                    <a:gd name="T39" fmla="*/ 10 h 167"/>
                    <a:gd name="T40" fmla="*/ 30 w 699"/>
                    <a:gd name="T41" fmla="*/ 18 h 167"/>
                    <a:gd name="T42" fmla="*/ 18 w 699"/>
                    <a:gd name="T43" fmla="*/ 30 h 167"/>
                    <a:gd name="T44" fmla="*/ 10 w 699"/>
                    <a:gd name="T45" fmla="*/ 44 h 167"/>
                    <a:gd name="T46" fmla="*/ 3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3 w 699"/>
                    <a:gd name="T53" fmla="*/ 108 h 167"/>
                    <a:gd name="T54" fmla="*/ 10 w 699"/>
                    <a:gd name="T55" fmla="*/ 123 h 167"/>
                    <a:gd name="T56" fmla="*/ 18 w 699"/>
                    <a:gd name="T57" fmla="*/ 137 h 167"/>
                    <a:gd name="T58" fmla="*/ 30 w 699"/>
                    <a:gd name="T59" fmla="*/ 147 h 167"/>
                    <a:gd name="T60" fmla="*/ 44 w 699"/>
                    <a:gd name="T61" fmla="*/ 157 h 167"/>
                    <a:gd name="T62" fmla="*/ 59 w 699"/>
                    <a:gd name="T63" fmla="*/ 163 h 167"/>
                    <a:gd name="T64" fmla="*/ 75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3" y="167"/>
                      </a:moveTo>
                      <a:lnTo>
                        <a:pt x="614" y="167"/>
                      </a:lnTo>
                      <a:lnTo>
                        <a:pt x="623" y="166"/>
                      </a:lnTo>
                      <a:lnTo>
                        <a:pt x="632" y="165"/>
                      </a:lnTo>
                      <a:lnTo>
                        <a:pt x="639" y="163"/>
                      </a:lnTo>
                      <a:lnTo>
                        <a:pt x="647" y="161"/>
                      </a:lnTo>
                      <a:lnTo>
                        <a:pt x="655" y="157"/>
                      </a:lnTo>
                      <a:lnTo>
                        <a:pt x="661" y="153"/>
                      </a:lnTo>
                      <a:lnTo>
                        <a:pt x="668" y="147"/>
                      </a:lnTo>
                      <a:lnTo>
                        <a:pt x="673" y="142"/>
                      </a:lnTo>
                      <a:lnTo>
                        <a:pt x="679" y="137"/>
                      </a:lnTo>
                      <a:lnTo>
                        <a:pt x="684" y="130"/>
                      </a:lnTo>
                      <a:lnTo>
                        <a:pt x="688" y="123"/>
                      </a:lnTo>
                      <a:lnTo>
                        <a:pt x="692" y="116"/>
                      </a:lnTo>
                      <a:lnTo>
                        <a:pt x="694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4" y="59"/>
                      </a:lnTo>
                      <a:lnTo>
                        <a:pt x="692" y="51"/>
                      </a:lnTo>
                      <a:lnTo>
                        <a:pt x="688" y="44"/>
                      </a:lnTo>
                      <a:lnTo>
                        <a:pt x="684" y="37"/>
                      </a:lnTo>
                      <a:lnTo>
                        <a:pt x="679" y="30"/>
                      </a:lnTo>
                      <a:lnTo>
                        <a:pt x="673" y="24"/>
                      </a:lnTo>
                      <a:lnTo>
                        <a:pt x="668" y="18"/>
                      </a:lnTo>
                      <a:lnTo>
                        <a:pt x="661" y="14"/>
                      </a:lnTo>
                      <a:lnTo>
                        <a:pt x="655" y="10"/>
                      </a:lnTo>
                      <a:lnTo>
                        <a:pt x="647" y="6"/>
                      </a:lnTo>
                      <a:lnTo>
                        <a:pt x="639" y="3"/>
                      </a:lnTo>
                      <a:lnTo>
                        <a:pt x="632" y="2"/>
                      </a:lnTo>
                      <a:lnTo>
                        <a:pt x="623" y="0"/>
                      </a:lnTo>
                      <a:lnTo>
                        <a:pt x="614" y="0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7" y="2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8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10" y="44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29" name="Freeform 793"/>
                <p:cNvSpPr>
                  <a:spLocks/>
                </p:cNvSpPr>
                <p:nvPr/>
              </p:nvSpPr>
              <p:spPr bwMode="auto">
                <a:xfrm flipH="1">
                  <a:off x="4847" y="3681"/>
                  <a:ext cx="69" cy="29"/>
                </a:xfrm>
                <a:custGeom>
                  <a:avLst/>
                  <a:gdLst>
                    <a:gd name="T0" fmla="*/ 327 w 412"/>
                    <a:gd name="T1" fmla="*/ 166 h 166"/>
                    <a:gd name="T2" fmla="*/ 345 w 412"/>
                    <a:gd name="T3" fmla="*/ 165 h 166"/>
                    <a:gd name="T4" fmla="*/ 360 w 412"/>
                    <a:gd name="T5" fmla="*/ 160 h 166"/>
                    <a:gd name="T6" fmla="*/ 375 w 412"/>
                    <a:gd name="T7" fmla="*/ 152 h 166"/>
                    <a:gd name="T8" fmla="*/ 387 w 412"/>
                    <a:gd name="T9" fmla="*/ 142 h 166"/>
                    <a:gd name="T10" fmla="*/ 398 w 412"/>
                    <a:gd name="T11" fmla="*/ 130 h 166"/>
                    <a:gd name="T12" fmla="*/ 405 w 412"/>
                    <a:gd name="T13" fmla="*/ 116 h 166"/>
                    <a:gd name="T14" fmla="*/ 410 w 412"/>
                    <a:gd name="T15" fmla="*/ 99 h 166"/>
                    <a:gd name="T16" fmla="*/ 412 w 412"/>
                    <a:gd name="T17" fmla="*/ 83 h 166"/>
                    <a:gd name="T18" fmla="*/ 410 w 412"/>
                    <a:gd name="T19" fmla="*/ 67 h 166"/>
                    <a:gd name="T20" fmla="*/ 405 w 412"/>
                    <a:gd name="T21" fmla="*/ 50 h 166"/>
                    <a:gd name="T22" fmla="*/ 398 w 412"/>
                    <a:gd name="T23" fmla="*/ 36 h 166"/>
                    <a:gd name="T24" fmla="*/ 387 w 412"/>
                    <a:gd name="T25" fmla="*/ 24 h 166"/>
                    <a:gd name="T26" fmla="*/ 375 w 412"/>
                    <a:gd name="T27" fmla="*/ 14 h 166"/>
                    <a:gd name="T28" fmla="*/ 360 w 412"/>
                    <a:gd name="T29" fmla="*/ 6 h 166"/>
                    <a:gd name="T30" fmla="*/ 345 w 412"/>
                    <a:gd name="T31" fmla="*/ 1 h 166"/>
                    <a:gd name="T32" fmla="*/ 327 w 412"/>
                    <a:gd name="T33" fmla="*/ 0 h 166"/>
                    <a:gd name="T34" fmla="*/ 75 w 412"/>
                    <a:gd name="T35" fmla="*/ 0 h 166"/>
                    <a:gd name="T36" fmla="*/ 59 w 412"/>
                    <a:gd name="T37" fmla="*/ 3 h 166"/>
                    <a:gd name="T38" fmla="*/ 44 w 412"/>
                    <a:gd name="T39" fmla="*/ 10 h 166"/>
                    <a:gd name="T40" fmla="*/ 31 w 412"/>
                    <a:gd name="T41" fmla="*/ 18 h 166"/>
                    <a:gd name="T42" fmla="*/ 19 w 412"/>
                    <a:gd name="T43" fmla="*/ 29 h 166"/>
                    <a:gd name="T44" fmla="*/ 10 w 412"/>
                    <a:gd name="T45" fmla="*/ 44 h 166"/>
                    <a:gd name="T46" fmla="*/ 4 w 412"/>
                    <a:gd name="T47" fmla="*/ 58 h 166"/>
                    <a:gd name="T48" fmla="*/ 0 w 412"/>
                    <a:gd name="T49" fmla="*/ 74 h 166"/>
                    <a:gd name="T50" fmla="*/ 0 w 412"/>
                    <a:gd name="T51" fmla="*/ 92 h 166"/>
                    <a:gd name="T52" fmla="*/ 4 w 412"/>
                    <a:gd name="T53" fmla="*/ 108 h 166"/>
                    <a:gd name="T54" fmla="*/ 10 w 412"/>
                    <a:gd name="T55" fmla="*/ 122 h 166"/>
                    <a:gd name="T56" fmla="*/ 19 w 412"/>
                    <a:gd name="T57" fmla="*/ 137 h 166"/>
                    <a:gd name="T58" fmla="*/ 31 w 412"/>
                    <a:gd name="T59" fmla="*/ 148 h 166"/>
                    <a:gd name="T60" fmla="*/ 44 w 412"/>
                    <a:gd name="T61" fmla="*/ 156 h 166"/>
                    <a:gd name="T62" fmla="*/ 59 w 412"/>
                    <a:gd name="T63" fmla="*/ 163 h 166"/>
                    <a:gd name="T64" fmla="*/ 75 w 412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2" h="166">
                      <a:moveTo>
                        <a:pt x="84" y="166"/>
                      </a:moveTo>
                      <a:lnTo>
                        <a:pt x="327" y="166"/>
                      </a:lnTo>
                      <a:lnTo>
                        <a:pt x="336" y="166"/>
                      </a:lnTo>
                      <a:lnTo>
                        <a:pt x="345" y="165"/>
                      </a:lnTo>
                      <a:lnTo>
                        <a:pt x="353" y="163"/>
                      </a:lnTo>
                      <a:lnTo>
                        <a:pt x="360" y="160"/>
                      </a:lnTo>
                      <a:lnTo>
                        <a:pt x="368" y="156"/>
                      </a:lnTo>
                      <a:lnTo>
                        <a:pt x="375" y="152"/>
                      </a:lnTo>
                      <a:lnTo>
                        <a:pt x="381" y="148"/>
                      </a:lnTo>
                      <a:lnTo>
                        <a:pt x="387" y="142"/>
                      </a:lnTo>
                      <a:lnTo>
                        <a:pt x="392" y="137"/>
                      </a:lnTo>
                      <a:lnTo>
                        <a:pt x="398" y="130"/>
                      </a:lnTo>
                      <a:lnTo>
                        <a:pt x="402" y="122"/>
                      </a:lnTo>
                      <a:lnTo>
                        <a:pt x="405" y="116"/>
                      </a:lnTo>
                      <a:lnTo>
                        <a:pt x="407" y="108"/>
                      </a:lnTo>
                      <a:lnTo>
                        <a:pt x="410" y="99"/>
                      </a:lnTo>
                      <a:lnTo>
                        <a:pt x="411" y="92"/>
                      </a:lnTo>
                      <a:lnTo>
                        <a:pt x="412" y="83"/>
                      </a:lnTo>
                      <a:lnTo>
                        <a:pt x="411" y="74"/>
                      </a:lnTo>
                      <a:lnTo>
                        <a:pt x="410" y="67"/>
                      </a:lnTo>
                      <a:lnTo>
                        <a:pt x="407" y="58"/>
                      </a:lnTo>
                      <a:lnTo>
                        <a:pt x="405" y="50"/>
                      </a:lnTo>
                      <a:lnTo>
                        <a:pt x="402" y="44"/>
                      </a:lnTo>
                      <a:lnTo>
                        <a:pt x="398" y="36"/>
                      </a:lnTo>
                      <a:lnTo>
                        <a:pt x="392" y="29"/>
                      </a:lnTo>
                      <a:lnTo>
                        <a:pt x="387" y="24"/>
                      </a:lnTo>
                      <a:lnTo>
                        <a:pt x="381" y="18"/>
                      </a:lnTo>
                      <a:lnTo>
                        <a:pt x="375" y="14"/>
                      </a:lnTo>
                      <a:lnTo>
                        <a:pt x="368" y="10"/>
                      </a:lnTo>
                      <a:lnTo>
                        <a:pt x="360" y="6"/>
                      </a:lnTo>
                      <a:lnTo>
                        <a:pt x="353" y="3"/>
                      </a:lnTo>
                      <a:lnTo>
                        <a:pt x="345" y="1"/>
                      </a:lnTo>
                      <a:lnTo>
                        <a:pt x="336" y="0"/>
                      </a:lnTo>
                      <a:lnTo>
                        <a:pt x="327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8"/>
                      </a:lnTo>
                      <a:lnTo>
                        <a:pt x="25" y="24"/>
                      </a:lnTo>
                      <a:lnTo>
                        <a:pt x="19" y="29"/>
                      </a:lnTo>
                      <a:lnTo>
                        <a:pt x="15" y="36"/>
                      </a:lnTo>
                      <a:lnTo>
                        <a:pt x="10" y="44"/>
                      </a:lnTo>
                      <a:lnTo>
                        <a:pt x="7" y="50"/>
                      </a:lnTo>
                      <a:lnTo>
                        <a:pt x="4" y="58"/>
                      </a:lnTo>
                      <a:lnTo>
                        <a:pt x="1" y="67"/>
                      </a:lnTo>
                      <a:lnTo>
                        <a:pt x="0" y="74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99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2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1" y="148"/>
                      </a:lnTo>
                      <a:lnTo>
                        <a:pt x="37" y="152"/>
                      </a:lnTo>
                      <a:lnTo>
                        <a:pt x="44" y="156"/>
                      </a:lnTo>
                      <a:lnTo>
                        <a:pt x="51" y="160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4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30" name="Freeform 794"/>
                <p:cNvSpPr>
                  <a:spLocks/>
                </p:cNvSpPr>
                <p:nvPr/>
              </p:nvSpPr>
              <p:spPr bwMode="auto">
                <a:xfrm flipH="1">
                  <a:off x="6204" y="3740"/>
                  <a:ext cx="118" cy="29"/>
                </a:xfrm>
                <a:custGeom>
                  <a:avLst/>
                  <a:gdLst>
                    <a:gd name="T0" fmla="*/ 619 w 703"/>
                    <a:gd name="T1" fmla="*/ 166 h 166"/>
                    <a:gd name="T2" fmla="*/ 636 w 703"/>
                    <a:gd name="T3" fmla="*/ 165 h 166"/>
                    <a:gd name="T4" fmla="*/ 651 w 703"/>
                    <a:gd name="T5" fmla="*/ 160 h 166"/>
                    <a:gd name="T6" fmla="*/ 665 w 703"/>
                    <a:gd name="T7" fmla="*/ 152 h 166"/>
                    <a:gd name="T8" fmla="*/ 679 w 703"/>
                    <a:gd name="T9" fmla="*/ 142 h 166"/>
                    <a:gd name="T10" fmla="*/ 688 w 703"/>
                    <a:gd name="T11" fmla="*/ 130 h 166"/>
                    <a:gd name="T12" fmla="*/ 696 w 703"/>
                    <a:gd name="T13" fmla="*/ 116 h 166"/>
                    <a:gd name="T14" fmla="*/ 700 w 703"/>
                    <a:gd name="T15" fmla="*/ 100 h 166"/>
                    <a:gd name="T16" fmla="*/ 703 w 703"/>
                    <a:gd name="T17" fmla="*/ 83 h 166"/>
                    <a:gd name="T18" fmla="*/ 700 w 703"/>
                    <a:gd name="T19" fmla="*/ 67 h 166"/>
                    <a:gd name="T20" fmla="*/ 696 w 703"/>
                    <a:gd name="T21" fmla="*/ 50 h 166"/>
                    <a:gd name="T22" fmla="*/ 688 w 703"/>
                    <a:gd name="T23" fmla="*/ 36 h 166"/>
                    <a:gd name="T24" fmla="*/ 679 w 703"/>
                    <a:gd name="T25" fmla="*/ 24 h 166"/>
                    <a:gd name="T26" fmla="*/ 665 w 703"/>
                    <a:gd name="T27" fmla="*/ 14 h 166"/>
                    <a:gd name="T28" fmla="*/ 651 w 703"/>
                    <a:gd name="T29" fmla="*/ 7 h 166"/>
                    <a:gd name="T30" fmla="*/ 636 w 703"/>
                    <a:gd name="T31" fmla="*/ 1 h 166"/>
                    <a:gd name="T32" fmla="*/ 619 w 703"/>
                    <a:gd name="T33" fmla="*/ 0 h 166"/>
                    <a:gd name="T34" fmla="*/ 76 w 703"/>
                    <a:gd name="T35" fmla="*/ 0 h 166"/>
                    <a:gd name="T36" fmla="*/ 60 w 703"/>
                    <a:gd name="T37" fmla="*/ 3 h 166"/>
                    <a:gd name="T38" fmla="*/ 44 w 703"/>
                    <a:gd name="T39" fmla="*/ 10 h 166"/>
                    <a:gd name="T40" fmla="*/ 31 w 703"/>
                    <a:gd name="T41" fmla="*/ 19 h 166"/>
                    <a:gd name="T42" fmla="*/ 20 w 703"/>
                    <a:gd name="T43" fmla="*/ 30 h 166"/>
                    <a:gd name="T44" fmla="*/ 11 w 703"/>
                    <a:gd name="T45" fmla="*/ 44 h 166"/>
                    <a:gd name="T46" fmla="*/ 5 w 703"/>
                    <a:gd name="T47" fmla="*/ 58 h 166"/>
                    <a:gd name="T48" fmla="*/ 2 w 703"/>
                    <a:gd name="T49" fmla="*/ 75 h 166"/>
                    <a:gd name="T50" fmla="*/ 2 w 703"/>
                    <a:gd name="T51" fmla="*/ 92 h 166"/>
                    <a:gd name="T52" fmla="*/ 5 w 703"/>
                    <a:gd name="T53" fmla="*/ 108 h 166"/>
                    <a:gd name="T54" fmla="*/ 11 w 703"/>
                    <a:gd name="T55" fmla="*/ 123 h 166"/>
                    <a:gd name="T56" fmla="*/ 20 w 703"/>
                    <a:gd name="T57" fmla="*/ 137 h 166"/>
                    <a:gd name="T58" fmla="*/ 31 w 703"/>
                    <a:gd name="T59" fmla="*/ 148 h 166"/>
                    <a:gd name="T60" fmla="*/ 44 w 703"/>
                    <a:gd name="T61" fmla="*/ 157 h 166"/>
                    <a:gd name="T62" fmla="*/ 60 w 703"/>
                    <a:gd name="T63" fmla="*/ 163 h 166"/>
                    <a:gd name="T64" fmla="*/ 76 w 703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3" h="166">
                      <a:moveTo>
                        <a:pt x="85" y="166"/>
                      </a:moveTo>
                      <a:lnTo>
                        <a:pt x="619" y="166"/>
                      </a:lnTo>
                      <a:lnTo>
                        <a:pt x="627" y="166"/>
                      </a:lnTo>
                      <a:lnTo>
                        <a:pt x="636" y="165"/>
                      </a:lnTo>
                      <a:lnTo>
                        <a:pt x="643" y="163"/>
                      </a:lnTo>
                      <a:lnTo>
                        <a:pt x="651" y="160"/>
                      </a:lnTo>
                      <a:lnTo>
                        <a:pt x="659" y="157"/>
                      </a:lnTo>
                      <a:lnTo>
                        <a:pt x="665" y="152"/>
                      </a:lnTo>
                      <a:lnTo>
                        <a:pt x="672" y="148"/>
                      </a:lnTo>
                      <a:lnTo>
                        <a:pt x="679" y="142"/>
                      </a:lnTo>
                      <a:lnTo>
                        <a:pt x="683" y="137"/>
                      </a:lnTo>
                      <a:lnTo>
                        <a:pt x="688" y="130"/>
                      </a:lnTo>
                      <a:lnTo>
                        <a:pt x="693" y="123"/>
                      </a:lnTo>
                      <a:lnTo>
                        <a:pt x="696" y="116"/>
                      </a:lnTo>
                      <a:lnTo>
                        <a:pt x="698" y="108"/>
                      </a:lnTo>
                      <a:lnTo>
                        <a:pt x="700" y="100"/>
                      </a:lnTo>
                      <a:lnTo>
                        <a:pt x="702" y="92"/>
                      </a:lnTo>
                      <a:lnTo>
                        <a:pt x="703" y="83"/>
                      </a:lnTo>
                      <a:lnTo>
                        <a:pt x="702" y="75"/>
                      </a:lnTo>
                      <a:lnTo>
                        <a:pt x="700" y="67"/>
                      </a:lnTo>
                      <a:lnTo>
                        <a:pt x="698" y="58"/>
                      </a:lnTo>
                      <a:lnTo>
                        <a:pt x="696" y="50"/>
                      </a:lnTo>
                      <a:lnTo>
                        <a:pt x="693" y="44"/>
                      </a:lnTo>
                      <a:lnTo>
                        <a:pt x="688" y="36"/>
                      </a:lnTo>
                      <a:lnTo>
                        <a:pt x="683" y="30"/>
                      </a:lnTo>
                      <a:lnTo>
                        <a:pt x="679" y="24"/>
                      </a:lnTo>
                      <a:lnTo>
                        <a:pt x="672" y="19"/>
                      </a:lnTo>
                      <a:lnTo>
                        <a:pt x="665" y="14"/>
                      </a:lnTo>
                      <a:lnTo>
                        <a:pt x="659" y="10"/>
                      </a:lnTo>
                      <a:lnTo>
                        <a:pt x="651" y="7"/>
                      </a:lnTo>
                      <a:lnTo>
                        <a:pt x="643" y="3"/>
                      </a:lnTo>
                      <a:lnTo>
                        <a:pt x="636" y="1"/>
                      </a:lnTo>
                      <a:lnTo>
                        <a:pt x="627" y="0"/>
                      </a:lnTo>
                      <a:lnTo>
                        <a:pt x="619" y="0"/>
                      </a:lnTo>
                      <a:lnTo>
                        <a:pt x="85" y="0"/>
                      </a:lnTo>
                      <a:lnTo>
                        <a:pt x="76" y="0"/>
                      </a:lnTo>
                      <a:lnTo>
                        <a:pt x="67" y="1"/>
                      </a:lnTo>
                      <a:lnTo>
                        <a:pt x="60" y="3"/>
                      </a:lnTo>
                      <a:lnTo>
                        <a:pt x="52" y="7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9"/>
                      </a:lnTo>
                      <a:lnTo>
                        <a:pt x="26" y="24"/>
                      </a:lnTo>
                      <a:lnTo>
                        <a:pt x="20" y="30"/>
                      </a:lnTo>
                      <a:lnTo>
                        <a:pt x="15" y="36"/>
                      </a:lnTo>
                      <a:lnTo>
                        <a:pt x="11" y="44"/>
                      </a:lnTo>
                      <a:lnTo>
                        <a:pt x="7" y="50"/>
                      </a:lnTo>
                      <a:lnTo>
                        <a:pt x="5" y="58"/>
                      </a:lnTo>
                      <a:lnTo>
                        <a:pt x="3" y="67"/>
                      </a:lnTo>
                      <a:lnTo>
                        <a:pt x="2" y="75"/>
                      </a:lnTo>
                      <a:lnTo>
                        <a:pt x="0" y="83"/>
                      </a:lnTo>
                      <a:lnTo>
                        <a:pt x="2" y="92"/>
                      </a:lnTo>
                      <a:lnTo>
                        <a:pt x="3" y="100"/>
                      </a:lnTo>
                      <a:lnTo>
                        <a:pt x="5" y="108"/>
                      </a:lnTo>
                      <a:lnTo>
                        <a:pt x="7" y="116"/>
                      </a:lnTo>
                      <a:lnTo>
                        <a:pt x="11" y="123"/>
                      </a:lnTo>
                      <a:lnTo>
                        <a:pt x="15" y="130"/>
                      </a:lnTo>
                      <a:lnTo>
                        <a:pt x="20" y="137"/>
                      </a:lnTo>
                      <a:lnTo>
                        <a:pt x="26" y="142"/>
                      </a:lnTo>
                      <a:lnTo>
                        <a:pt x="31" y="148"/>
                      </a:lnTo>
                      <a:lnTo>
                        <a:pt x="38" y="152"/>
                      </a:lnTo>
                      <a:lnTo>
                        <a:pt x="44" y="157"/>
                      </a:lnTo>
                      <a:lnTo>
                        <a:pt x="52" y="160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5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31" name="Freeform 795"/>
                <p:cNvSpPr>
                  <a:spLocks/>
                </p:cNvSpPr>
                <p:nvPr/>
              </p:nvSpPr>
              <p:spPr bwMode="auto">
                <a:xfrm flipH="1">
                  <a:off x="6052" y="3740"/>
                  <a:ext cx="119" cy="29"/>
                </a:xfrm>
                <a:custGeom>
                  <a:avLst/>
                  <a:gdLst>
                    <a:gd name="T0" fmla="*/ 618 w 702"/>
                    <a:gd name="T1" fmla="*/ 166 h 166"/>
                    <a:gd name="T2" fmla="*/ 635 w 702"/>
                    <a:gd name="T3" fmla="*/ 165 h 166"/>
                    <a:gd name="T4" fmla="*/ 651 w 702"/>
                    <a:gd name="T5" fmla="*/ 160 h 166"/>
                    <a:gd name="T6" fmla="*/ 665 w 702"/>
                    <a:gd name="T7" fmla="*/ 152 h 166"/>
                    <a:gd name="T8" fmla="*/ 677 w 702"/>
                    <a:gd name="T9" fmla="*/ 142 h 166"/>
                    <a:gd name="T10" fmla="*/ 688 w 702"/>
                    <a:gd name="T11" fmla="*/ 130 h 166"/>
                    <a:gd name="T12" fmla="*/ 696 w 702"/>
                    <a:gd name="T13" fmla="*/ 116 h 166"/>
                    <a:gd name="T14" fmla="*/ 700 w 702"/>
                    <a:gd name="T15" fmla="*/ 100 h 166"/>
                    <a:gd name="T16" fmla="*/ 702 w 702"/>
                    <a:gd name="T17" fmla="*/ 83 h 166"/>
                    <a:gd name="T18" fmla="*/ 700 w 702"/>
                    <a:gd name="T19" fmla="*/ 67 h 166"/>
                    <a:gd name="T20" fmla="*/ 696 w 702"/>
                    <a:gd name="T21" fmla="*/ 50 h 166"/>
                    <a:gd name="T22" fmla="*/ 688 w 702"/>
                    <a:gd name="T23" fmla="*/ 36 h 166"/>
                    <a:gd name="T24" fmla="*/ 677 w 702"/>
                    <a:gd name="T25" fmla="*/ 24 h 166"/>
                    <a:gd name="T26" fmla="*/ 665 w 702"/>
                    <a:gd name="T27" fmla="*/ 14 h 166"/>
                    <a:gd name="T28" fmla="*/ 651 w 702"/>
                    <a:gd name="T29" fmla="*/ 7 h 166"/>
                    <a:gd name="T30" fmla="*/ 635 w 702"/>
                    <a:gd name="T31" fmla="*/ 1 h 166"/>
                    <a:gd name="T32" fmla="*/ 618 w 702"/>
                    <a:gd name="T33" fmla="*/ 0 h 166"/>
                    <a:gd name="T34" fmla="*/ 76 w 702"/>
                    <a:gd name="T35" fmla="*/ 0 h 166"/>
                    <a:gd name="T36" fmla="*/ 59 w 702"/>
                    <a:gd name="T37" fmla="*/ 3 h 166"/>
                    <a:gd name="T38" fmla="*/ 44 w 702"/>
                    <a:gd name="T39" fmla="*/ 10 h 166"/>
                    <a:gd name="T40" fmla="*/ 31 w 702"/>
                    <a:gd name="T41" fmla="*/ 19 h 166"/>
                    <a:gd name="T42" fmla="*/ 20 w 702"/>
                    <a:gd name="T43" fmla="*/ 30 h 166"/>
                    <a:gd name="T44" fmla="*/ 10 w 702"/>
                    <a:gd name="T45" fmla="*/ 44 h 166"/>
                    <a:gd name="T46" fmla="*/ 5 w 702"/>
                    <a:gd name="T47" fmla="*/ 58 h 166"/>
                    <a:gd name="T48" fmla="*/ 1 w 702"/>
                    <a:gd name="T49" fmla="*/ 75 h 166"/>
                    <a:gd name="T50" fmla="*/ 1 w 702"/>
                    <a:gd name="T51" fmla="*/ 92 h 166"/>
                    <a:gd name="T52" fmla="*/ 5 w 702"/>
                    <a:gd name="T53" fmla="*/ 108 h 166"/>
                    <a:gd name="T54" fmla="*/ 10 w 702"/>
                    <a:gd name="T55" fmla="*/ 123 h 166"/>
                    <a:gd name="T56" fmla="*/ 20 w 702"/>
                    <a:gd name="T57" fmla="*/ 137 h 166"/>
                    <a:gd name="T58" fmla="*/ 31 w 702"/>
                    <a:gd name="T59" fmla="*/ 148 h 166"/>
                    <a:gd name="T60" fmla="*/ 44 w 702"/>
                    <a:gd name="T61" fmla="*/ 157 h 166"/>
                    <a:gd name="T62" fmla="*/ 59 w 702"/>
                    <a:gd name="T63" fmla="*/ 163 h 166"/>
                    <a:gd name="T64" fmla="*/ 76 w 702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2" h="166">
                      <a:moveTo>
                        <a:pt x="85" y="166"/>
                      </a:moveTo>
                      <a:lnTo>
                        <a:pt x="618" y="166"/>
                      </a:lnTo>
                      <a:lnTo>
                        <a:pt x="627" y="166"/>
                      </a:lnTo>
                      <a:lnTo>
                        <a:pt x="635" y="165"/>
                      </a:lnTo>
                      <a:lnTo>
                        <a:pt x="643" y="163"/>
                      </a:lnTo>
                      <a:lnTo>
                        <a:pt x="651" y="160"/>
                      </a:lnTo>
                      <a:lnTo>
                        <a:pt x="659" y="157"/>
                      </a:lnTo>
                      <a:lnTo>
                        <a:pt x="665" y="152"/>
                      </a:lnTo>
                      <a:lnTo>
                        <a:pt x="672" y="148"/>
                      </a:lnTo>
                      <a:lnTo>
                        <a:pt x="677" y="142"/>
                      </a:lnTo>
                      <a:lnTo>
                        <a:pt x="683" y="137"/>
                      </a:lnTo>
                      <a:lnTo>
                        <a:pt x="688" y="130"/>
                      </a:lnTo>
                      <a:lnTo>
                        <a:pt x="691" y="123"/>
                      </a:lnTo>
                      <a:lnTo>
                        <a:pt x="696" y="116"/>
                      </a:lnTo>
                      <a:lnTo>
                        <a:pt x="698" y="108"/>
                      </a:lnTo>
                      <a:lnTo>
                        <a:pt x="700" y="100"/>
                      </a:lnTo>
                      <a:lnTo>
                        <a:pt x="701" y="92"/>
                      </a:lnTo>
                      <a:lnTo>
                        <a:pt x="702" y="83"/>
                      </a:lnTo>
                      <a:lnTo>
                        <a:pt x="701" y="75"/>
                      </a:lnTo>
                      <a:lnTo>
                        <a:pt x="700" y="67"/>
                      </a:lnTo>
                      <a:lnTo>
                        <a:pt x="698" y="58"/>
                      </a:lnTo>
                      <a:lnTo>
                        <a:pt x="696" y="50"/>
                      </a:lnTo>
                      <a:lnTo>
                        <a:pt x="691" y="44"/>
                      </a:lnTo>
                      <a:lnTo>
                        <a:pt x="688" y="36"/>
                      </a:lnTo>
                      <a:lnTo>
                        <a:pt x="683" y="30"/>
                      </a:lnTo>
                      <a:lnTo>
                        <a:pt x="677" y="24"/>
                      </a:lnTo>
                      <a:lnTo>
                        <a:pt x="672" y="19"/>
                      </a:lnTo>
                      <a:lnTo>
                        <a:pt x="665" y="14"/>
                      </a:lnTo>
                      <a:lnTo>
                        <a:pt x="659" y="10"/>
                      </a:lnTo>
                      <a:lnTo>
                        <a:pt x="651" y="7"/>
                      </a:lnTo>
                      <a:lnTo>
                        <a:pt x="643" y="3"/>
                      </a:lnTo>
                      <a:lnTo>
                        <a:pt x="635" y="1"/>
                      </a:lnTo>
                      <a:lnTo>
                        <a:pt x="627" y="0"/>
                      </a:lnTo>
                      <a:lnTo>
                        <a:pt x="618" y="0"/>
                      </a:lnTo>
                      <a:lnTo>
                        <a:pt x="85" y="0"/>
                      </a:lnTo>
                      <a:lnTo>
                        <a:pt x="76" y="0"/>
                      </a:lnTo>
                      <a:lnTo>
                        <a:pt x="67" y="1"/>
                      </a:lnTo>
                      <a:lnTo>
                        <a:pt x="59" y="3"/>
                      </a:lnTo>
                      <a:lnTo>
                        <a:pt x="52" y="7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9"/>
                      </a:lnTo>
                      <a:lnTo>
                        <a:pt x="25" y="24"/>
                      </a:lnTo>
                      <a:lnTo>
                        <a:pt x="20" y="30"/>
                      </a:lnTo>
                      <a:lnTo>
                        <a:pt x="14" y="36"/>
                      </a:lnTo>
                      <a:lnTo>
                        <a:pt x="10" y="44"/>
                      </a:lnTo>
                      <a:lnTo>
                        <a:pt x="7" y="50"/>
                      </a:lnTo>
                      <a:lnTo>
                        <a:pt x="5" y="58"/>
                      </a:lnTo>
                      <a:lnTo>
                        <a:pt x="2" y="67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5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20" y="137"/>
                      </a:lnTo>
                      <a:lnTo>
                        <a:pt x="25" y="142"/>
                      </a:lnTo>
                      <a:lnTo>
                        <a:pt x="31" y="148"/>
                      </a:lnTo>
                      <a:lnTo>
                        <a:pt x="37" y="152"/>
                      </a:lnTo>
                      <a:lnTo>
                        <a:pt x="44" y="157"/>
                      </a:lnTo>
                      <a:lnTo>
                        <a:pt x="52" y="160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5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32" name="Freeform 796"/>
                <p:cNvSpPr>
                  <a:spLocks/>
                </p:cNvSpPr>
                <p:nvPr/>
              </p:nvSpPr>
              <p:spPr bwMode="auto">
                <a:xfrm flipH="1">
                  <a:off x="5616" y="3740"/>
                  <a:ext cx="389" cy="29"/>
                </a:xfrm>
                <a:custGeom>
                  <a:avLst/>
                  <a:gdLst>
                    <a:gd name="T0" fmla="*/ 83 w 2316"/>
                    <a:gd name="T1" fmla="*/ 0 h 166"/>
                    <a:gd name="T2" fmla="*/ 66 w 2316"/>
                    <a:gd name="T3" fmla="*/ 1 h 166"/>
                    <a:gd name="T4" fmla="*/ 50 w 2316"/>
                    <a:gd name="T5" fmla="*/ 7 h 166"/>
                    <a:gd name="T6" fmla="*/ 36 w 2316"/>
                    <a:gd name="T7" fmla="*/ 14 h 166"/>
                    <a:gd name="T8" fmla="*/ 24 w 2316"/>
                    <a:gd name="T9" fmla="*/ 24 h 166"/>
                    <a:gd name="T10" fmla="*/ 14 w 2316"/>
                    <a:gd name="T11" fmla="*/ 36 h 166"/>
                    <a:gd name="T12" fmla="*/ 6 w 2316"/>
                    <a:gd name="T13" fmla="*/ 50 h 166"/>
                    <a:gd name="T14" fmla="*/ 1 w 2316"/>
                    <a:gd name="T15" fmla="*/ 67 h 166"/>
                    <a:gd name="T16" fmla="*/ 0 w 2316"/>
                    <a:gd name="T17" fmla="*/ 83 h 166"/>
                    <a:gd name="T18" fmla="*/ 1 w 2316"/>
                    <a:gd name="T19" fmla="*/ 100 h 166"/>
                    <a:gd name="T20" fmla="*/ 6 w 2316"/>
                    <a:gd name="T21" fmla="*/ 116 h 166"/>
                    <a:gd name="T22" fmla="*/ 14 w 2316"/>
                    <a:gd name="T23" fmla="*/ 130 h 166"/>
                    <a:gd name="T24" fmla="*/ 24 w 2316"/>
                    <a:gd name="T25" fmla="*/ 142 h 166"/>
                    <a:gd name="T26" fmla="*/ 36 w 2316"/>
                    <a:gd name="T27" fmla="*/ 152 h 166"/>
                    <a:gd name="T28" fmla="*/ 50 w 2316"/>
                    <a:gd name="T29" fmla="*/ 160 h 166"/>
                    <a:gd name="T30" fmla="*/ 66 w 2316"/>
                    <a:gd name="T31" fmla="*/ 165 h 166"/>
                    <a:gd name="T32" fmla="*/ 83 w 2316"/>
                    <a:gd name="T33" fmla="*/ 166 h 166"/>
                    <a:gd name="T34" fmla="*/ 2240 w 2316"/>
                    <a:gd name="T35" fmla="*/ 166 h 166"/>
                    <a:gd name="T36" fmla="*/ 2257 w 2316"/>
                    <a:gd name="T37" fmla="*/ 163 h 166"/>
                    <a:gd name="T38" fmla="*/ 2272 w 2316"/>
                    <a:gd name="T39" fmla="*/ 157 h 166"/>
                    <a:gd name="T40" fmla="*/ 2285 w 2316"/>
                    <a:gd name="T41" fmla="*/ 148 h 166"/>
                    <a:gd name="T42" fmla="*/ 2296 w 2316"/>
                    <a:gd name="T43" fmla="*/ 137 h 166"/>
                    <a:gd name="T44" fmla="*/ 2305 w 2316"/>
                    <a:gd name="T45" fmla="*/ 123 h 166"/>
                    <a:gd name="T46" fmla="*/ 2312 w 2316"/>
                    <a:gd name="T47" fmla="*/ 108 h 166"/>
                    <a:gd name="T48" fmla="*/ 2315 w 2316"/>
                    <a:gd name="T49" fmla="*/ 92 h 166"/>
                    <a:gd name="T50" fmla="*/ 2315 w 2316"/>
                    <a:gd name="T51" fmla="*/ 75 h 166"/>
                    <a:gd name="T52" fmla="*/ 2312 w 2316"/>
                    <a:gd name="T53" fmla="*/ 58 h 166"/>
                    <a:gd name="T54" fmla="*/ 2305 w 2316"/>
                    <a:gd name="T55" fmla="*/ 44 h 166"/>
                    <a:gd name="T56" fmla="*/ 2296 w 2316"/>
                    <a:gd name="T57" fmla="*/ 30 h 166"/>
                    <a:gd name="T58" fmla="*/ 2285 w 2316"/>
                    <a:gd name="T59" fmla="*/ 19 h 166"/>
                    <a:gd name="T60" fmla="*/ 2272 w 2316"/>
                    <a:gd name="T61" fmla="*/ 10 h 166"/>
                    <a:gd name="T62" fmla="*/ 2257 w 2316"/>
                    <a:gd name="T63" fmla="*/ 3 h 166"/>
                    <a:gd name="T64" fmla="*/ 2240 w 2316"/>
                    <a:gd name="T65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16" h="166">
                      <a:moveTo>
                        <a:pt x="2232" y="0"/>
                      </a:moveTo>
                      <a:lnTo>
                        <a:pt x="83" y="0"/>
                      </a:lnTo>
                      <a:lnTo>
                        <a:pt x="74" y="0"/>
                      </a:lnTo>
                      <a:lnTo>
                        <a:pt x="66" y="1"/>
                      </a:lnTo>
                      <a:lnTo>
                        <a:pt x="58" y="3"/>
                      </a:lnTo>
                      <a:lnTo>
                        <a:pt x="50" y="7"/>
                      </a:lnTo>
                      <a:lnTo>
                        <a:pt x="43" y="10"/>
                      </a:lnTo>
                      <a:lnTo>
                        <a:pt x="36" y="14"/>
                      </a:lnTo>
                      <a:lnTo>
                        <a:pt x="29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6"/>
                      </a:lnTo>
                      <a:lnTo>
                        <a:pt x="10" y="44"/>
                      </a:lnTo>
                      <a:lnTo>
                        <a:pt x="6" y="50"/>
                      </a:lnTo>
                      <a:lnTo>
                        <a:pt x="3" y="58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29" y="148"/>
                      </a:lnTo>
                      <a:lnTo>
                        <a:pt x="36" y="152"/>
                      </a:lnTo>
                      <a:lnTo>
                        <a:pt x="43" y="157"/>
                      </a:lnTo>
                      <a:lnTo>
                        <a:pt x="50" y="160"/>
                      </a:lnTo>
                      <a:lnTo>
                        <a:pt x="58" y="163"/>
                      </a:lnTo>
                      <a:lnTo>
                        <a:pt x="66" y="165"/>
                      </a:lnTo>
                      <a:lnTo>
                        <a:pt x="74" y="166"/>
                      </a:lnTo>
                      <a:lnTo>
                        <a:pt x="83" y="166"/>
                      </a:lnTo>
                      <a:lnTo>
                        <a:pt x="2232" y="166"/>
                      </a:lnTo>
                      <a:lnTo>
                        <a:pt x="2240" y="166"/>
                      </a:lnTo>
                      <a:lnTo>
                        <a:pt x="2249" y="165"/>
                      </a:lnTo>
                      <a:lnTo>
                        <a:pt x="2257" y="163"/>
                      </a:lnTo>
                      <a:lnTo>
                        <a:pt x="2264" y="160"/>
                      </a:lnTo>
                      <a:lnTo>
                        <a:pt x="2272" y="157"/>
                      </a:lnTo>
                      <a:lnTo>
                        <a:pt x="2279" y="152"/>
                      </a:lnTo>
                      <a:lnTo>
                        <a:pt x="2285" y="148"/>
                      </a:lnTo>
                      <a:lnTo>
                        <a:pt x="2291" y="142"/>
                      </a:lnTo>
                      <a:lnTo>
                        <a:pt x="2296" y="137"/>
                      </a:lnTo>
                      <a:lnTo>
                        <a:pt x="2302" y="130"/>
                      </a:lnTo>
                      <a:lnTo>
                        <a:pt x="2305" y="123"/>
                      </a:lnTo>
                      <a:lnTo>
                        <a:pt x="2309" y="116"/>
                      </a:lnTo>
                      <a:lnTo>
                        <a:pt x="2312" y="108"/>
                      </a:lnTo>
                      <a:lnTo>
                        <a:pt x="2314" y="100"/>
                      </a:lnTo>
                      <a:lnTo>
                        <a:pt x="2315" y="92"/>
                      </a:lnTo>
                      <a:lnTo>
                        <a:pt x="2316" y="83"/>
                      </a:lnTo>
                      <a:lnTo>
                        <a:pt x="2315" y="75"/>
                      </a:lnTo>
                      <a:lnTo>
                        <a:pt x="2314" y="67"/>
                      </a:lnTo>
                      <a:lnTo>
                        <a:pt x="2312" y="58"/>
                      </a:lnTo>
                      <a:lnTo>
                        <a:pt x="2309" y="50"/>
                      </a:lnTo>
                      <a:lnTo>
                        <a:pt x="2305" y="44"/>
                      </a:lnTo>
                      <a:lnTo>
                        <a:pt x="2302" y="36"/>
                      </a:lnTo>
                      <a:lnTo>
                        <a:pt x="2296" y="30"/>
                      </a:lnTo>
                      <a:lnTo>
                        <a:pt x="2291" y="24"/>
                      </a:lnTo>
                      <a:lnTo>
                        <a:pt x="2285" y="19"/>
                      </a:lnTo>
                      <a:lnTo>
                        <a:pt x="2279" y="14"/>
                      </a:lnTo>
                      <a:lnTo>
                        <a:pt x="2272" y="10"/>
                      </a:lnTo>
                      <a:lnTo>
                        <a:pt x="2264" y="7"/>
                      </a:lnTo>
                      <a:lnTo>
                        <a:pt x="2257" y="3"/>
                      </a:lnTo>
                      <a:lnTo>
                        <a:pt x="2249" y="1"/>
                      </a:lnTo>
                      <a:lnTo>
                        <a:pt x="2240" y="0"/>
                      </a:lnTo>
                      <a:lnTo>
                        <a:pt x="2232" y="0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33" name="Freeform 797"/>
                <p:cNvSpPr>
                  <a:spLocks/>
                </p:cNvSpPr>
                <p:nvPr/>
              </p:nvSpPr>
              <p:spPr bwMode="auto">
                <a:xfrm flipH="1">
                  <a:off x="5450" y="3740"/>
                  <a:ext cx="117" cy="29"/>
                </a:xfrm>
                <a:custGeom>
                  <a:avLst/>
                  <a:gdLst>
                    <a:gd name="T0" fmla="*/ 618 w 701"/>
                    <a:gd name="T1" fmla="*/ 166 h 166"/>
                    <a:gd name="T2" fmla="*/ 635 w 701"/>
                    <a:gd name="T3" fmla="*/ 165 h 166"/>
                    <a:gd name="T4" fmla="*/ 650 w 701"/>
                    <a:gd name="T5" fmla="*/ 160 h 166"/>
                    <a:gd name="T6" fmla="*/ 664 w 701"/>
                    <a:gd name="T7" fmla="*/ 152 h 166"/>
                    <a:gd name="T8" fmla="*/ 677 w 701"/>
                    <a:gd name="T9" fmla="*/ 142 h 166"/>
                    <a:gd name="T10" fmla="*/ 687 w 701"/>
                    <a:gd name="T11" fmla="*/ 130 h 166"/>
                    <a:gd name="T12" fmla="*/ 695 w 701"/>
                    <a:gd name="T13" fmla="*/ 116 h 166"/>
                    <a:gd name="T14" fmla="*/ 700 w 701"/>
                    <a:gd name="T15" fmla="*/ 100 h 166"/>
                    <a:gd name="T16" fmla="*/ 701 w 701"/>
                    <a:gd name="T17" fmla="*/ 83 h 166"/>
                    <a:gd name="T18" fmla="*/ 700 w 701"/>
                    <a:gd name="T19" fmla="*/ 67 h 166"/>
                    <a:gd name="T20" fmla="*/ 695 w 701"/>
                    <a:gd name="T21" fmla="*/ 50 h 166"/>
                    <a:gd name="T22" fmla="*/ 687 w 701"/>
                    <a:gd name="T23" fmla="*/ 36 h 166"/>
                    <a:gd name="T24" fmla="*/ 677 w 701"/>
                    <a:gd name="T25" fmla="*/ 24 h 166"/>
                    <a:gd name="T26" fmla="*/ 664 w 701"/>
                    <a:gd name="T27" fmla="*/ 14 h 166"/>
                    <a:gd name="T28" fmla="*/ 650 w 701"/>
                    <a:gd name="T29" fmla="*/ 7 h 166"/>
                    <a:gd name="T30" fmla="*/ 635 w 701"/>
                    <a:gd name="T31" fmla="*/ 1 h 166"/>
                    <a:gd name="T32" fmla="*/ 618 w 701"/>
                    <a:gd name="T33" fmla="*/ 0 h 166"/>
                    <a:gd name="T34" fmla="*/ 75 w 701"/>
                    <a:gd name="T35" fmla="*/ 0 h 166"/>
                    <a:gd name="T36" fmla="*/ 58 w 701"/>
                    <a:gd name="T37" fmla="*/ 3 h 166"/>
                    <a:gd name="T38" fmla="*/ 44 w 701"/>
                    <a:gd name="T39" fmla="*/ 10 h 166"/>
                    <a:gd name="T40" fmla="*/ 30 w 701"/>
                    <a:gd name="T41" fmla="*/ 19 h 166"/>
                    <a:gd name="T42" fmla="*/ 19 w 701"/>
                    <a:gd name="T43" fmla="*/ 30 h 166"/>
                    <a:gd name="T44" fmla="*/ 10 w 701"/>
                    <a:gd name="T45" fmla="*/ 44 h 166"/>
                    <a:gd name="T46" fmla="*/ 4 w 701"/>
                    <a:gd name="T47" fmla="*/ 58 h 166"/>
                    <a:gd name="T48" fmla="*/ 0 w 701"/>
                    <a:gd name="T49" fmla="*/ 75 h 166"/>
                    <a:gd name="T50" fmla="*/ 0 w 701"/>
                    <a:gd name="T51" fmla="*/ 92 h 166"/>
                    <a:gd name="T52" fmla="*/ 4 w 701"/>
                    <a:gd name="T53" fmla="*/ 108 h 166"/>
                    <a:gd name="T54" fmla="*/ 10 w 701"/>
                    <a:gd name="T55" fmla="*/ 123 h 166"/>
                    <a:gd name="T56" fmla="*/ 19 w 701"/>
                    <a:gd name="T57" fmla="*/ 137 h 166"/>
                    <a:gd name="T58" fmla="*/ 30 w 701"/>
                    <a:gd name="T59" fmla="*/ 148 h 166"/>
                    <a:gd name="T60" fmla="*/ 44 w 701"/>
                    <a:gd name="T61" fmla="*/ 157 h 166"/>
                    <a:gd name="T62" fmla="*/ 58 w 701"/>
                    <a:gd name="T63" fmla="*/ 163 h 166"/>
                    <a:gd name="T64" fmla="*/ 75 w 701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1" h="166">
                      <a:moveTo>
                        <a:pt x="84" y="166"/>
                      </a:moveTo>
                      <a:lnTo>
                        <a:pt x="618" y="166"/>
                      </a:lnTo>
                      <a:lnTo>
                        <a:pt x="627" y="166"/>
                      </a:lnTo>
                      <a:lnTo>
                        <a:pt x="635" y="165"/>
                      </a:lnTo>
                      <a:lnTo>
                        <a:pt x="642" y="163"/>
                      </a:lnTo>
                      <a:lnTo>
                        <a:pt x="650" y="160"/>
                      </a:lnTo>
                      <a:lnTo>
                        <a:pt x="658" y="157"/>
                      </a:lnTo>
                      <a:lnTo>
                        <a:pt x="664" y="152"/>
                      </a:lnTo>
                      <a:lnTo>
                        <a:pt x="671" y="148"/>
                      </a:lnTo>
                      <a:lnTo>
                        <a:pt x="677" y="142"/>
                      </a:lnTo>
                      <a:lnTo>
                        <a:pt x="683" y="137"/>
                      </a:lnTo>
                      <a:lnTo>
                        <a:pt x="687" y="130"/>
                      </a:lnTo>
                      <a:lnTo>
                        <a:pt x="692" y="123"/>
                      </a:lnTo>
                      <a:lnTo>
                        <a:pt x="695" y="116"/>
                      </a:lnTo>
                      <a:lnTo>
                        <a:pt x="698" y="108"/>
                      </a:lnTo>
                      <a:lnTo>
                        <a:pt x="700" y="100"/>
                      </a:lnTo>
                      <a:lnTo>
                        <a:pt x="701" y="92"/>
                      </a:lnTo>
                      <a:lnTo>
                        <a:pt x="701" y="83"/>
                      </a:lnTo>
                      <a:lnTo>
                        <a:pt x="701" y="75"/>
                      </a:lnTo>
                      <a:lnTo>
                        <a:pt x="700" y="67"/>
                      </a:lnTo>
                      <a:lnTo>
                        <a:pt x="698" y="58"/>
                      </a:lnTo>
                      <a:lnTo>
                        <a:pt x="695" y="50"/>
                      </a:lnTo>
                      <a:lnTo>
                        <a:pt x="692" y="44"/>
                      </a:lnTo>
                      <a:lnTo>
                        <a:pt x="687" y="36"/>
                      </a:lnTo>
                      <a:lnTo>
                        <a:pt x="683" y="30"/>
                      </a:lnTo>
                      <a:lnTo>
                        <a:pt x="677" y="24"/>
                      </a:lnTo>
                      <a:lnTo>
                        <a:pt x="671" y="19"/>
                      </a:lnTo>
                      <a:lnTo>
                        <a:pt x="664" y="14"/>
                      </a:lnTo>
                      <a:lnTo>
                        <a:pt x="658" y="10"/>
                      </a:lnTo>
                      <a:lnTo>
                        <a:pt x="650" y="7"/>
                      </a:lnTo>
                      <a:lnTo>
                        <a:pt x="642" y="3"/>
                      </a:lnTo>
                      <a:lnTo>
                        <a:pt x="635" y="1"/>
                      </a:lnTo>
                      <a:lnTo>
                        <a:pt x="627" y="0"/>
                      </a:lnTo>
                      <a:lnTo>
                        <a:pt x="618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58" y="3"/>
                      </a:lnTo>
                      <a:lnTo>
                        <a:pt x="51" y="7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5" y="36"/>
                      </a:lnTo>
                      <a:lnTo>
                        <a:pt x="10" y="44"/>
                      </a:lnTo>
                      <a:lnTo>
                        <a:pt x="7" y="50"/>
                      </a:lnTo>
                      <a:lnTo>
                        <a:pt x="4" y="58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0" y="148"/>
                      </a:lnTo>
                      <a:lnTo>
                        <a:pt x="37" y="152"/>
                      </a:lnTo>
                      <a:lnTo>
                        <a:pt x="44" y="157"/>
                      </a:lnTo>
                      <a:lnTo>
                        <a:pt x="51" y="160"/>
                      </a:lnTo>
                      <a:lnTo>
                        <a:pt x="58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4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34" name="Freeform 798"/>
                <p:cNvSpPr>
                  <a:spLocks/>
                </p:cNvSpPr>
                <p:nvPr/>
              </p:nvSpPr>
              <p:spPr bwMode="auto">
                <a:xfrm flipH="1">
                  <a:off x="5299" y="3740"/>
                  <a:ext cx="118" cy="29"/>
                </a:xfrm>
                <a:custGeom>
                  <a:avLst/>
                  <a:gdLst>
                    <a:gd name="T0" fmla="*/ 617 w 702"/>
                    <a:gd name="T1" fmla="*/ 166 h 166"/>
                    <a:gd name="T2" fmla="*/ 635 w 702"/>
                    <a:gd name="T3" fmla="*/ 165 h 166"/>
                    <a:gd name="T4" fmla="*/ 650 w 702"/>
                    <a:gd name="T5" fmla="*/ 160 h 166"/>
                    <a:gd name="T6" fmla="*/ 665 w 702"/>
                    <a:gd name="T7" fmla="*/ 152 h 166"/>
                    <a:gd name="T8" fmla="*/ 677 w 702"/>
                    <a:gd name="T9" fmla="*/ 142 h 166"/>
                    <a:gd name="T10" fmla="*/ 688 w 702"/>
                    <a:gd name="T11" fmla="*/ 130 h 166"/>
                    <a:gd name="T12" fmla="*/ 695 w 702"/>
                    <a:gd name="T13" fmla="*/ 116 h 166"/>
                    <a:gd name="T14" fmla="*/ 700 w 702"/>
                    <a:gd name="T15" fmla="*/ 100 h 166"/>
                    <a:gd name="T16" fmla="*/ 702 w 702"/>
                    <a:gd name="T17" fmla="*/ 83 h 166"/>
                    <a:gd name="T18" fmla="*/ 700 w 702"/>
                    <a:gd name="T19" fmla="*/ 67 h 166"/>
                    <a:gd name="T20" fmla="*/ 695 w 702"/>
                    <a:gd name="T21" fmla="*/ 50 h 166"/>
                    <a:gd name="T22" fmla="*/ 688 w 702"/>
                    <a:gd name="T23" fmla="*/ 36 h 166"/>
                    <a:gd name="T24" fmla="*/ 677 w 702"/>
                    <a:gd name="T25" fmla="*/ 24 h 166"/>
                    <a:gd name="T26" fmla="*/ 665 w 702"/>
                    <a:gd name="T27" fmla="*/ 14 h 166"/>
                    <a:gd name="T28" fmla="*/ 650 w 702"/>
                    <a:gd name="T29" fmla="*/ 7 h 166"/>
                    <a:gd name="T30" fmla="*/ 635 w 702"/>
                    <a:gd name="T31" fmla="*/ 1 h 166"/>
                    <a:gd name="T32" fmla="*/ 617 w 702"/>
                    <a:gd name="T33" fmla="*/ 0 h 166"/>
                    <a:gd name="T34" fmla="*/ 75 w 702"/>
                    <a:gd name="T35" fmla="*/ 0 h 166"/>
                    <a:gd name="T36" fmla="*/ 59 w 702"/>
                    <a:gd name="T37" fmla="*/ 3 h 166"/>
                    <a:gd name="T38" fmla="*/ 44 w 702"/>
                    <a:gd name="T39" fmla="*/ 10 h 166"/>
                    <a:gd name="T40" fmla="*/ 30 w 702"/>
                    <a:gd name="T41" fmla="*/ 19 h 166"/>
                    <a:gd name="T42" fmla="*/ 19 w 702"/>
                    <a:gd name="T43" fmla="*/ 30 h 166"/>
                    <a:gd name="T44" fmla="*/ 10 w 702"/>
                    <a:gd name="T45" fmla="*/ 44 h 166"/>
                    <a:gd name="T46" fmla="*/ 4 w 702"/>
                    <a:gd name="T47" fmla="*/ 58 h 166"/>
                    <a:gd name="T48" fmla="*/ 1 w 702"/>
                    <a:gd name="T49" fmla="*/ 75 h 166"/>
                    <a:gd name="T50" fmla="*/ 1 w 702"/>
                    <a:gd name="T51" fmla="*/ 92 h 166"/>
                    <a:gd name="T52" fmla="*/ 4 w 702"/>
                    <a:gd name="T53" fmla="*/ 108 h 166"/>
                    <a:gd name="T54" fmla="*/ 10 w 702"/>
                    <a:gd name="T55" fmla="*/ 123 h 166"/>
                    <a:gd name="T56" fmla="*/ 19 w 702"/>
                    <a:gd name="T57" fmla="*/ 137 h 166"/>
                    <a:gd name="T58" fmla="*/ 30 w 702"/>
                    <a:gd name="T59" fmla="*/ 148 h 166"/>
                    <a:gd name="T60" fmla="*/ 44 w 702"/>
                    <a:gd name="T61" fmla="*/ 157 h 166"/>
                    <a:gd name="T62" fmla="*/ 59 w 702"/>
                    <a:gd name="T63" fmla="*/ 163 h 166"/>
                    <a:gd name="T64" fmla="*/ 75 w 702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2" h="166">
                      <a:moveTo>
                        <a:pt x="84" y="166"/>
                      </a:moveTo>
                      <a:lnTo>
                        <a:pt x="617" y="166"/>
                      </a:lnTo>
                      <a:lnTo>
                        <a:pt x="626" y="166"/>
                      </a:lnTo>
                      <a:lnTo>
                        <a:pt x="635" y="165"/>
                      </a:lnTo>
                      <a:lnTo>
                        <a:pt x="643" y="163"/>
                      </a:lnTo>
                      <a:lnTo>
                        <a:pt x="650" y="160"/>
                      </a:lnTo>
                      <a:lnTo>
                        <a:pt x="658" y="157"/>
                      </a:lnTo>
                      <a:lnTo>
                        <a:pt x="665" y="152"/>
                      </a:lnTo>
                      <a:lnTo>
                        <a:pt x="671" y="148"/>
                      </a:lnTo>
                      <a:lnTo>
                        <a:pt x="677" y="142"/>
                      </a:lnTo>
                      <a:lnTo>
                        <a:pt x="682" y="137"/>
                      </a:lnTo>
                      <a:lnTo>
                        <a:pt x="688" y="130"/>
                      </a:lnTo>
                      <a:lnTo>
                        <a:pt x="691" y="123"/>
                      </a:lnTo>
                      <a:lnTo>
                        <a:pt x="695" y="116"/>
                      </a:lnTo>
                      <a:lnTo>
                        <a:pt x="698" y="108"/>
                      </a:lnTo>
                      <a:lnTo>
                        <a:pt x="700" y="100"/>
                      </a:lnTo>
                      <a:lnTo>
                        <a:pt x="701" y="92"/>
                      </a:lnTo>
                      <a:lnTo>
                        <a:pt x="702" y="83"/>
                      </a:lnTo>
                      <a:lnTo>
                        <a:pt x="701" y="75"/>
                      </a:lnTo>
                      <a:lnTo>
                        <a:pt x="700" y="67"/>
                      </a:lnTo>
                      <a:lnTo>
                        <a:pt x="698" y="58"/>
                      </a:lnTo>
                      <a:lnTo>
                        <a:pt x="695" y="50"/>
                      </a:lnTo>
                      <a:lnTo>
                        <a:pt x="691" y="44"/>
                      </a:lnTo>
                      <a:lnTo>
                        <a:pt x="688" y="36"/>
                      </a:lnTo>
                      <a:lnTo>
                        <a:pt x="682" y="30"/>
                      </a:lnTo>
                      <a:lnTo>
                        <a:pt x="677" y="24"/>
                      </a:lnTo>
                      <a:lnTo>
                        <a:pt x="671" y="19"/>
                      </a:lnTo>
                      <a:lnTo>
                        <a:pt x="665" y="14"/>
                      </a:lnTo>
                      <a:lnTo>
                        <a:pt x="658" y="10"/>
                      </a:lnTo>
                      <a:lnTo>
                        <a:pt x="650" y="7"/>
                      </a:lnTo>
                      <a:lnTo>
                        <a:pt x="643" y="3"/>
                      </a:lnTo>
                      <a:lnTo>
                        <a:pt x="635" y="1"/>
                      </a:lnTo>
                      <a:lnTo>
                        <a:pt x="626" y="0"/>
                      </a:lnTo>
                      <a:lnTo>
                        <a:pt x="617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59" y="3"/>
                      </a:lnTo>
                      <a:lnTo>
                        <a:pt x="51" y="7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9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4" y="36"/>
                      </a:lnTo>
                      <a:lnTo>
                        <a:pt x="10" y="44"/>
                      </a:lnTo>
                      <a:lnTo>
                        <a:pt x="6" y="50"/>
                      </a:lnTo>
                      <a:lnTo>
                        <a:pt x="4" y="58"/>
                      </a:lnTo>
                      <a:lnTo>
                        <a:pt x="2" y="67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0" y="148"/>
                      </a:lnTo>
                      <a:lnTo>
                        <a:pt x="37" y="152"/>
                      </a:lnTo>
                      <a:lnTo>
                        <a:pt x="44" y="157"/>
                      </a:lnTo>
                      <a:lnTo>
                        <a:pt x="51" y="160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4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35" name="Freeform 799"/>
                <p:cNvSpPr>
                  <a:spLocks/>
                </p:cNvSpPr>
                <p:nvPr/>
              </p:nvSpPr>
              <p:spPr bwMode="auto">
                <a:xfrm flipH="1">
                  <a:off x="5148" y="3740"/>
                  <a:ext cx="118" cy="29"/>
                </a:xfrm>
                <a:custGeom>
                  <a:avLst/>
                  <a:gdLst>
                    <a:gd name="T0" fmla="*/ 618 w 701"/>
                    <a:gd name="T1" fmla="*/ 166 h 166"/>
                    <a:gd name="T2" fmla="*/ 635 w 701"/>
                    <a:gd name="T3" fmla="*/ 165 h 166"/>
                    <a:gd name="T4" fmla="*/ 651 w 701"/>
                    <a:gd name="T5" fmla="*/ 160 h 166"/>
                    <a:gd name="T6" fmla="*/ 665 w 701"/>
                    <a:gd name="T7" fmla="*/ 152 h 166"/>
                    <a:gd name="T8" fmla="*/ 677 w 701"/>
                    <a:gd name="T9" fmla="*/ 142 h 166"/>
                    <a:gd name="T10" fmla="*/ 687 w 701"/>
                    <a:gd name="T11" fmla="*/ 130 h 166"/>
                    <a:gd name="T12" fmla="*/ 695 w 701"/>
                    <a:gd name="T13" fmla="*/ 116 h 166"/>
                    <a:gd name="T14" fmla="*/ 700 w 701"/>
                    <a:gd name="T15" fmla="*/ 100 h 166"/>
                    <a:gd name="T16" fmla="*/ 701 w 701"/>
                    <a:gd name="T17" fmla="*/ 83 h 166"/>
                    <a:gd name="T18" fmla="*/ 700 w 701"/>
                    <a:gd name="T19" fmla="*/ 67 h 166"/>
                    <a:gd name="T20" fmla="*/ 695 w 701"/>
                    <a:gd name="T21" fmla="*/ 50 h 166"/>
                    <a:gd name="T22" fmla="*/ 687 w 701"/>
                    <a:gd name="T23" fmla="*/ 36 h 166"/>
                    <a:gd name="T24" fmla="*/ 677 w 701"/>
                    <a:gd name="T25" fmla="*/ 24 h 166"/>
                    <a:gd name="T26" fmla="*/ 665 w 701"/>
                    <a:gd name="T27" fmla="*/ 14 h 166"/>
                    <a:gd name="T28" fmla="*/ 651 w 701"/>
                    <a:gd name="T29" fmla="*/ 7 h 166"/>
                    <a:gd name="T30" fmla="*/ 635 w 701"/>
                    <a:gd name="T31" fmla="*/ 1 h 166"/>
                    <a:gd name="T32" fmla="*/ 618 w 701"/>
                    <a:gd name="T33" fmla="*/ 0 h 166"/>
                    <a:gd name="T34" fmla="*/ 75 w 701"/>
                    <a:gd name="T35" fmla="*/ 0 h 166"/>
                    <a:gd name="T36" fmla="*/ 60 w 701"/>
                    <a:gd name="T37" fmla="*/ 3 h 166"/>
                    <a:gd name="T38" fmla="*/ 44 w 701"/>
                    <a:gd name="T39" fmla="*/ 10 h 166"/>
                    <a:gd name="T40" fmla="*/ 31 w 701"/>
                    <a:gd name="T41" fmla="*/ 19 h 166"/>
                    <a:gd name="T42" fmla="*/ 19 w 701"/>
                    <a:gd name="T43" fmla="*/ 30 h 166"/>
                    <a:gd name="T44" fmla="*/ 10 w 701"/>
                    <a:gd name="T45" fmla="*/ 44 h 166"/>
                    <a:gd name="T46" fmla="*/ 4 w 701"/>
                    <a:gd name="T47" fmla="*/ 58 h 166"/>
                    <a:gd name="T48" fmla="*/ 0 w 701"/>
                    <a:gd name="T49" fmla="*/ 75 h 166"/>
                    <a:gd name="T50" fmla="*/ 0 w 701"/>
                    <a:gd name="T51" fmla="*/ 92 h 166"/>
                    <a:gd name="T52" fmla="*/ 4 w 701"/>
                    <a:gd name="T53" fmla="*/ 108 h 166"/>
                    <a:gd name="T54" fmla="*/ 10 w 701"/>
                    <a:gd name="T55" fmla="*/ 123 h 166"/>
                    <a:gd name="T56" fmla="*/ 19 w 701"/>
                    <a:gd name="T57" fmla="*/ 137 h 166"/>
                    <a:gd name="T58" fmla="*/ 31 w 701"/>
                    <a:gd name="T59" fmla="*/ 148 h 166"/>
                    <a:gd name="T60" fmla="*/ 44 w 701"/>
                    <a:gd name="T61" fmla="*/ 157 h 166"/>
                    <a:gd name="T62" fmla="*/ 60 w 701"/>
                    <a:gd name="T63" fmla="*/ 163 h 166"/>
                    <a:gd name="T64" fmla="*/ 75 w 701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1" h="166">
                      <a:moveTo>
                        <a:pt x="84" y="166"/>
                      </a:moveTo>
                      <a:lnTo>
                        <a:pt x="618" y="166"/>
                      </a:lnTo>
                      <a:lnTo>
                        <a:pt x="627" y="166"/>
                      </a:lnTo>
                      <a:lnTo>
                        <a:pt x="635" y="165"/>
                      </a:lnTo>
                      <a:lnTo>
                        <a:pt x="643" y="163"/>
                      </a:lnTo>
                      <a:lnTo>
                        <a:pt x="651" y="160"/>
                      </a:lnTo>
                      <a:lnTo>
                        <a:pt x="658" y="157"/>
                      </a:lnTo>
                      <a:lnTo>
                        <a:pt x="665" y="152"/>
                      </a:lnTo>
                      <a:lnTo>
                        <a:pt x="672" y="148"/>
                      </a:lnTo>
                      <a:lnTo>
                        <a:pt x="677" y="142"/>
                      </a:lnTo>
                      <a:lnTo>
                        <a:pt x="683" y="137"/>
                      </a:lnTo>
                      <a:lnTo>
                        <a:pt x="687" y="130"/>
                      </a:lnTo>
                      <a:lnTo>
                        <a:pt x="692" y="123"/>
                      </a:lnTo>
                      <a:lnTo>
                        <a:pt x="695" y="116"/>
                      </a:lnTo>
                      <a:lnTo>
                        <a:pt x="698" y="108"/>
                      </a:lnTo>
                      <a:lnTo>
                        <a:pt x="700" y="100"/>
                      </a:lnTo>
                      <a:lnTo>
                        <a:pt x="701" y="92"/>
                      </a:lnTo>
                      <a:lnTo>
                        <a:pt x="701" y="83"/>
                      </a:lnTo>
                      <a:lnTo>
                        <a:pt x="701" y="75"/>
                      </a:lnTo>
                      <a:lnTo>
                        <a:pt x="700" y="67"/>
                      </a:lnTo>
                      <a:lnTo>
                        <a:pt x="698" y="58"/>
                      </a:lnTo>
                      <a:lnTo>
                        <a:pt x="695" y="50"/>
                      </a:lnTo>
                      <a:lnTo>
                        <a:pt x="692" y="44"/>
                      </a:lnTo>
                      <a:lnTo>
                        <a:pt x="687" y="36"/>
                      </a:lnTo>
                      <a:lnTo>
                        <a:pt x="683" y="30"/>
                      </a:lnTo>
                      <a:lnTo>
                        <a:pt x="677" y="24"/>
                      </a:lnTo>
                      <a:lnTo>
                        <a:pt x="672" y="19"/>
                      </a:lnTo>
                      <a:lnTo>
                        <a:pt x="665" y="14"/>
                      </a:lnTo>
                      <a:lnTo>
                        <a:pt x="658" y="10"/>
                      </a:lnTo>
                      <a:lnTo>
                        <a:pt x="651" y="7"/>
                      </a:lnTo>
                      <a:lnTo>
                        <a:pt x="643" y="3"/>
                      </a:lnTo>
                      <a:lnTo>
                        <a:pt x="635" y="1"/>
                      </a:lnTo>
                      <a:lnTo>
                        <a:pt x="627" y="0"/>
                      </a:lnTo>
                      <a:lnTo>
                        <a:pt x="618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60" y="3"/>
                      </a:lnTo>
                      <a:lnTo>
                        <a:pt x="52" y="7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9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5" y="36"/>
                      </a:lnTo>
                      <a:lnTo>
                        <a:pt x="10" y="44"/>
                      </a:lnTo>
                      <a:lnTo>
                        <a:pt x="7" y="50"/>
                      </a:lnTo>
                      <a:lnTo>
                        <a:pt x="4" y="58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1" y="148"/>
                      </a:lnTo>
                      <a:lnTo>
                        <a:pt x="38" y="152"/>
                      </a:lnTo>
                      <a:lnTo>
                        <a:pt x="44" y="157"/>
                      </a:lnTo>
                      <a:lnTo>
                        <a:pt x="52" y="160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4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36" name="Freeform 800"/>
                <p:cNvSpPr>
                  <a:spLocks/>
                </p:cNvSpPr>
                <p:nvPr/>
              </p:nvSpPr>
              <p:spPr bwMode="auto">
                <a:xfrm flipH="1">
                  <a:off x="4996" y="3740"/>
                  <a:ext cx="118" cy="29"/>
                </a:xfrm>
                <a:custGeom>
                  <a:avLst/>
                  <a:gdLst>
                    <a:gd name="T0" fmla="*/ 618 w 701"/>
                    <a:gd name="T1" fmla="*/ 166 h 166"/>
                    <a:gd name="T2" fmla="*/ 634 w 701"/>
                    <a:gd name="T3" fmla="*/ 165 h 166"/>
                    <a:gd name="T4" fmla="*/ 649 w 701"/>
                    <a:gd name="T5" fmla="*/ 160 h 166"/>
                    <a:gd name="T6" fmla="*/ 664 w 701"/>
                    <a:gd name="T7" fmla="*/ 152 h 166"/>
                    <a:gd name="T8" fmla="*/ 677 w 701"/>
                    <a:gd name="T9" fmla="*/ 142 h 166"/>
                    <a:gd name="T10" fmla="*/ 687 w 701"/>
                    <a:gd name="T11" fmla="*/ 130 h 166"/>
                    <a:gd name="T12" fmla="*/ 694 w 701"/>
                    <a:gd name="T13" fmla="*/ 116 h 166"/>
                    <a:gd name="T14" fmla="*/ 699 w 701"/>
                    <a:gd name="T15" fmla="*/ 100 h 166"/>
                    <a:gd name="T16" fmla="*/ 701 w 701"/>
                    <a:gd name="T17" fmla="*/ 83 h 166"/>
                    <a:gd name="T18" fmla="*/ 699 w 701"/>
                    <a:gd name="T19" fmla="*/ 67 h 166"/>
                    <a:gd name="T20" fmla="*/ 694 w 701"/>
                    <a:gd name="T21" fmla="*/ 50 h 166"/>
                    <a:gd name="T22" fmla="*/ 687 w 701"/>
                    <a:gd name="T23" fmla="*/ 36 h 166"/>
                    <a:gd name="T24" fmla="*/ 677 w 701"/>
                    <a:gd name="T25" fmla="*/ 24 h 166"/>
                    <a:gd name="T26" fmla="*/ 664 w 701"/>
                    <a:gd name="T27" fmla="*/ 14 h 166"/>
                    <a:gd name="T28" fmla="*/ 649 w 701"/>
                    <a:gd name="T29" fmla="*/ 7 h 166"/>
                    <a:gd name="T30" fmla="*/ 634 w 701"/>
                    <a:gd name="T31" fmla="*/ 1 h 166"/>
                    <a:gd name="T32" fmla="*/ 618 w 701"/>
                    <a:gd name="T33" fmla="*/ 0 h 166"/>
                    <a:gd name="T34" fmla="*/ 74 w 701"/>
                    <a:gd name="T35" fmla="*/ 0 h 166"/>
                    <a:gd name="T36" fmla="*/ 58 w 701"/>
                    <a:gd name="T37" fmla="*/ 3 h 166"/>
                    <a:gd name="T38" fmla="*/ 43 w 701"/>
                    <a:gd name="T39" fmla="*/ 10 h 166"/>
                    <a:gd name="T40" fmla="*/ 29 w 701"/>
                    <a:gd name="T41" fmla="*/ 19 h 166"/>
                    <a:gd name="T42" fmla="*/ 18 w 701"/>
                    <a:gd name="T43" fmla="*/ 30 h 166"/>
                    <a:gd name="T44" fmla="*/ 10 w 701"/>
                    <a:gd name="T45" fmla="*/ 44 h 166"/>
                    <a:gd name="T46" fmla="*/ 3 w 701"/>
                    <a:gd name="T47" fmla="*/ 58 h 166"/>
                    <a:gd name="T48" fmla="*/ 0 w 701"/>
                    <a:gd name="T49" fmla="*/ 75 h 166"/>
                    <a:gd name="T50" fmla="*/ 0 w 701"/>
                    <a:gd name="T51" fmla="*/ 92 h 166"/>
                    <a:gd name="T52" fmla="*/ 3 w 701"/>
                    <a:gd name="T53" fmla="*/ 108 h 166"/>
                    <a:gd name="T54" fmla="*/ 10 w 701"/>
                    <a:gd name="T55" fmla="*/ 123 h 166"/>
                    <a:gd name="T56" fmla="*/ 18 w 701"/>
                    <a:gd name="T57" fmla="*/ 137 h 166"/>
                    <a:gd name="T58" fmla="*/ 29 w 701"/>
                    <a:gd name="T59" fmla="*/ 148 h 166"/>
                    <a:gd name="T60" fmla="*/ 43 w 701"/>
                    <a:gd name="T61" fmla="*/ 157 h 166"/>
                    <a:gd name="T62" fmla="*/ 58 w 701"/>
                    <a:gd name="T63" fmla="*/ 163 h 166"/>
                    <a:gd name="T64" fmla="*/ 74 w 701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1" h="166">
                      <a:moveTo>
                        <a:pt x="83" y="166"/>
                      </a:moveTo>
                      <a:lnTo>
                        <a:pt x="618" y="166"/>
                      </a:lnTo>
                      <a:lnTo>
                        <a:pt x="625" y="166"/>
                      </a:lnTo>
                      <a:lnTo>
                        <a:pt x="634" y="165"/>
                      </a:lnTo>
                      <a:lnTo>
                        <a:pt x="642" y="163"/>
                      </a:lnTo>
                      <a:lnTo>
                        <a:pt x="649" y="160"/>
                      </a:lnTo>
                      <a:lnTo>
                        <a:pt x="657" y="157"/>
                      </a:lnTo>
                      <a:lnTo>
                        <a:pt x="664" y="152"/>
                      </a:lnTo>
                      <a:lnTo>
                        <a:pt x="670" y="148"/>
                      </a:lnTo>
                      <a:lnTo>
                        <a:pt x="677" y="142"/>
                      </a:lnTo>
                      <a:lnTo>
                        <a:pt x="681" y="137"/>
                      </a:lnTo>
                      <a:lnTo>
                        <a:pt x="687" y="130"/>
                      </a:lnTo>
                      <a:lnTo>
                        <a:pt x="691" y="123"/>
                      </a:lnTo>
                      <a:lnTo>
                        <a:pt x="694" y="116"/>
                      </a:lnTo>
                      <a:lnTo>
                        <a:pt x="697" y="108"/>
                      </a:lnTo>
                      <a:lnTo>
                        <a:pt x="699" y="100"/>
                      </a:lnTo>
                      <a:lnTo>
                        <a:pt x="701" y="92"/>
                      </a:lnTo>
                      <a:lnTo>
                        <a:pt x="701" y="83"/>
                      </a:lnTo>
                      <a:lnTo>
                        <a:pt x="701" y="75"/>
                      </a:lnTo>
                      <a:lnTo>
                        <a:pt x="699" y="67"/>
                      </a:lnTo>
                      <a:lnTo>
                        <a:pt x="697" y="58"/>
                      </a:lnTo>
                      <a:lnTo>
                        <a:pt x="694" y="50"/>
                      </a:lnTo>
                      <a:lnTo>
                        <a:pt x="691" y="44"/>
                      </a:lnTo>
                      <a:lnTo>
                        <a:pt x="687" y="36"/>
                      </a:lnTo>
                      <a:lnTo>
                        <a:pt x="681" y="30"/>
                      </a:lnTo>
                      <a:lnTo>
                        <a:pt x="677" y="24"/>
                      </a:lnTo>
                      <a:lnTo>
                        <a:pt x="670" y="19"/>
                      </a:lnTo>
                      <a:lnTo>
                        <a:pt x="664" y="14"/>
                      </a:lnTo>
                      <a:lnTo>
                        <a:pt x="657" y="10"/>
                      </a:lnTo>
                      <a:lnTo>
                        <a:pt x="649" y="7"/>
                      </a:lnTo>
                      <a:lnTo>
                        <a:pt x="642" y="3"/>
                      </a:lnTo>
                      <a:lnTo>
                        <a:pt x="634" y="1"/>
                      </a:lnTo>
                      <a:lnTo>
                        <a:pt x="625" y="0"/>
                      </a:lnTo>
                      <a:lnTo>
                        <a:pt x="618" y="0"/>
                      </a:lnTo>
                      <a:lnTo>
                        <a:pt x="83" y="0"/>
                      </a:lnTo>
                      <a:lnTo>
                        <a:pt x="74" y="0"/>
                      </a:lnTo>
                      <a:lnTo>
                        <a:pt x="66" y="1"/>
                      </a:lnTo>
                      <a:lnTo>
                        <a:pt x="58" y="3"/>
                      </a:lnTo>
                      <a:lnTo>
                        <a:pt x="50" y="7"/>
                      </a:lnTo>
                      <a:lnTo>
                        <a:pt x="43" y="10"/>
                      </a:lnTo>
                      <a:lnTo>
                        <a:pt x="36" y="14"/>
                      </a:lnTo>
                      <a:lnTo>
                        <a:pt x="29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6"/>
                      </a:lnTo>
                      <a:lnTo>
                        <a:pt x="10" y="44"/>
                      </a:lnTo>
                      <a:lnTo>
                        <a:pt x="6" y="50"/>
                      </a:lnTo>
                      <a:lnTo>
                        <a:pt x="3" y="58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29" y="148"/>
                      </a:lnTo>
                      <a:lnTo>
                        <a:pt x="36" y="152"/>
                      </a:lnTo>
                      <a:lnTo>
                        <a:pt x="43" y="157"/>
                      </a:lnTo>
                      <a:lnTo>
                        <a:pt x="50" y="160"/>
                      </a:lnTo>
                      <a:lnTo>
                        <a:pt x="58" y="163"/>
                      </a:lnTo>
                      <a:lnTo>
                        <a:pt x="66" y="165"/>
                      </a:lnTo>
                      <a:lnTo>
                        <a:pt x="74" y="166"/>
                      </a:lnTo>
                      <a:lnTo>
                        <a:pt x="83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37" name="Freeform 801"/>
                <p:cNvSpPr>
                  <a:spLocks/>
                </p:cNvSpPr>
                <p:nvPr/>
              </p:nvSpPr>
              <p:spPr bwMode="auto">
                <a:xfrm flipH="1">
                  <a:off x="4744" y="3740"/>
                  <a:ext cx="163" cy="29"/>
                </a:xfrm>
                <a:custGeom>
                  <a:avLst/>
                  <a:gdLst>
                    <a:gd name="T0" fmla="*/ 84 w 966"/>
                    <a:gd name="T1" fmla="*/ 0 h 168"/>
                    <a:gd name="T2" fmla="*/ 66 w 966"/>
                    <a:gd name="T3" fmla="*/ 2 h 168"/>
                    <a:gd name="T4" fmla="*/ 51 w 966"/>
                    <a:gd name="T5" fmla="*/ 7 h 168"/>
                    <a:gd name="T6" fmla="*/ 37 w 966"/>
                    <a:gd name="T7" fmla="*/ 14 h 168"/>
                    <a:gd name="T8" fmla="*/ 24 w 966"/>
                    <a:gd name="T9" fmla="*/ 25 h 168"/>
                    <a:gd name="T10" fmla="*/ 15 w 966"/>
                    <a:gd name="T11" fmla="*/ 37 h 168"/>
                    <a:gd name="T12" fmla="*/ 7 w 966"/>
                    <a:gd name="T13" fmla="*/ 52 h 168"/>
                    <a:gd name="T14" fmla="*/ 1 w 966"/>
                    <a:gd name="T15" fmla="*/ 67 h 168"/>
                    <a:gd name="T16" fmla="*/ 0 w 966"/>
                    <a:gd name="T17" fmla="*/ 84 h 168"/>
                    <a:gd name="T18" fmla="*/ 1 w 966"/>
                    <a:gd name="T19" fmla="*/ 101 h 168"/>
                    <a:gd name="T20" fmla="*/ 7 w 966"/>
                    <a:gd name="T21" fmla="*/ 116 h 168"/>
                    <a:gd name="T22" fmla="*/ 15 w 966"/>
                    <a:gd name="T23" fmla="*/ 130 h 168"/>
                    <a:gd name="T24" fmla="*/ 24 w 966"/>
                    <a:gd name="T25" fmla="*/ 144 h 168"/>
                    <a:gd name="T26" fmla="*/ 37 w 966"/>
                    <a:gd name="T27" fmla="*/ 153 h 168"/>
                    <a:gd name="T28" fmla="*/ 51 w 966"/>
                    <a:gd name="T29" fmla="*/ 161 h 168"/>
                    <a:gd name="T30" fmla="*/ 67 w 966"/>
                    <a:gd name="T31" fmla="*/ 165 h 168"/>
                    <a:gd name="T32" fmla="*/ 84 w 966"/>
                    <a:gd name="T33" fmla="*/ 168 h 168"/>
                    <a:gd name="T34" fmla="*/ 891 w 966"/>
                    <a:gd name="T35" fmla="*/ 166 h 168"/>
                    <a:gd name="T36" fmla="*/ 908 w 966"/>
                    <a:gd name="T37" fmla="*/ 163 h 168"/>
                    <a:gd name="T38" fmla="*/ 922 w 966"/>
                    <a:gd name="T39" fmla="*/ 157 h 168"/>
                    <a:gd name="T40" fmla="*/ 935 w 966"/>
                    <a:gd name="T41" fmla="*/ 148 h 168"/>
                    <a:gd name="T42" fmla="*/ 947 w 966"/>
                    <a:gd name="T43" fmla="*/ 137 h 168"/>
                    <a:gd name="T44" fmla="*/ 956 w 966"/>
                    <a:gd name="T45" fmla="*/ 123 h 168"/>
                    <a:gd name="T46" fmla="*/ 963 w 966"/>
                    <a:gd name="T47" fmla="*/ 108 h 168"/>
                    <a:gd name="T48" fmla="*/ 966 w 966"/>
                    <a:gd name="T49" fmla="*/ 92 h 168"/>
                    <a:gd name="T50" fmla="*/ 966 w 966"/>
                    <a:gd name="T51" fmla="*/ 75 h 168"/>
                    <a:gd name="T52" fmla="*/ 963 w 966"/>
                    <a:gd name="T53" fmla="*/ 58 h 168"/>
                    <a:gd name="T54" fmla="*/ 956 w 966"/>
                    <a:gd name="T55" fmla="*/ 44 h 168"/>
                    <a:gd name="T56" fmla="*/ 947 w 966"/>
                    <a:gd name="T57" fmla="*/ 30 h 168"/>
                    <a:gd name="T58" fmla="*/ 935 w 966"/>
                    <a:gd name="T59" fmla="*/ 19 h 168"/>
                    <a:gd name="T60" fmla="*/ 922 w 966"/>
                    <a:gd name="T61" fmla="*/ 10 h 168"/>
                    <a:gd name="T62" fmla="*/ 907 w 966"/>
                    <a:gd name="T63" fmla="*/ 3 h 168"/>
                    <a:gd name="T64" fmla="*/ 891 w 966"/>
                    <a:gd name="T65" fmla="*/ 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66" h="168">
                      <a:moveTo>
                        <a:pt x="883" y="0"/>
                      </a:moveTo>
                      <a:lnTo>
                        <a:pt x="84" y="0"/>
                      </a:lnTo>
                      <a:lnTo>
                        <a:pt x="75" y="1"/>
                      </a:lnTo>
                      <a:lnTo>
                        <a:pt x="66" y="2"/>
                      </a:lnTo>
                      <a:lnTo>
                        <a:pt x="59" y="5"/>
                      </a:lnTo>
                      <a:lnTo>
                        <a:pt x="51" y="7"/>
                      </a:lnTo>
                      <a:lnTo>
                        <a:pt x="43" y="11"/>
                      </a:lnTo>
                      <a:lnTo>
                        <a:pt x="37" y="14"/>
                      </a:lnTo>
                      <a:lnTo>
                        <a:pt x="30" y="20"/>
                      </a:lnTo>
                      <a:lnTo>
                        <a:pt x="24" y="25"/>
                      </a:lnTo>
                      <a:lnTo>
                        <a:pt x="19" y="31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2"/>
                      </a:lnTo>
                      <a:lnTo>
                        <a:pt x="4" y="59"/>
                      </a:lnTo>
                      <a:lnTo>
                        <a:pt x="1" y="67"/>
                      </a:lnTo>
                      <a:lnTo>
                        <a:pt x="0" y="76"/>
                      </a:lnTo>
                      <a:lnTo>
                        <a:pt x="0" y="84"/>
                      </a:lnTo>
                      <a:lnTo>
                        <a:pt x="0" y="92"/>
                      </a:lnTo>
                      <a:lnTo>
                        <a:pt x="1" y="101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4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4"/>
                      </a:lnTo>
                      <a:lnTo>
                        <a:pt x="30" y="149"/>
                      </a:lnTo>
                      <a:lnTo>
                        <a:pt x="37" y="153"/>
                      </a:lnTo>
                      <a:lnTo>
                        <a:pt x="44" y="158"/>
                      </a:lnTo>
                      <a:lnTo>
                        <a:pt x="51" y="161"/>
                      </a:lnTo>
                      <a:lnTo>
                        <a:pt x="59" y="164"/>
                      </a:lnTo>
                      <a:lnTo>
                        <a:pt x="67" y="165"/>
                      </a:lnTo>
                      <a:lnTo>
                        <a:pt x="75" y="168"/>
                      </a:lnTo>
                      <a:lnTo>
                        <a:pt x="84" y="168"/>
                      </a:lnTo>
                      <a:lnTo>
                        <a:pt x="883" y="166"/>
                      </a:lnTo>
                      <a:lnTo>
                        <a:pt x="891" y="166"/>
                      </a:lnTo>
                      <a:lnTo>
                        <a:pt x="899" y="165"/>
                      </a:lnTo>
                      <a:lnTo>
                        <a:pt x="908" y="163"/>
                      </a:lnTo>
                      <a:lnTo>
                        <a:pt x="915" y="160"/>
                      </a:lnTo>
                      <a:lnTo>
                        <a:pt x="922" y="157"/>
                      </a:lnTo>
                      <a:lnTo>
                        <a:pt x="929" y="152"/>
                      </a:lnTo>
                      <a:lnTo>
                        <a:pt x="935" y="148"/>
                      </a:lnTo>
                      <a:lnTo>
                        <a:pt x="942" y="142"/>
                      </a:lnTo>
                      <a:lnTo>
                        <a:pt x="947" y="137"/>
                      </a:lnTo>
                      <a:lnTo>
                        <a:pt x="952" y="130"/>
                      </a:lnTo>
                      <a:lnTo>
                        <a:pt x="956" y="123"/>
                      </a:lnTo>
                      <a:lnTo>
                        <a:pt x="959" y="116"/>
                      </a:lnTo>
                      <a:lnTo>
                        <a:pt x="963" y="108"/>
                      </a:lnTo>
                      <a:lnTo>
                        <a:pt x="965" y="100"/>
                      </a:lnTo>
                      <a:lnTo>
                        <a:pt x="966" y="92"/>
                      </a:lnTo>
                      <a:lnTo>
                        <a:pt x="966" y="83"/>
                      </a:lnTo>
                      <a:lnTo>
                        <a:pt x="966" y="75"/>
                      </a:lnTo>
                      <a:lnTo>
                        <a:pt x="965" y="67"/>
                      </a:lnTo>
                      <a:lnTo>
                        <a:pt x="963" y="58"/>
                      </a:lnTo>
                      <a:lnTo>
                        <a:pt x="959" y="50"/>
                      </a:lnTo>
                      <a:lnTo>
                        <a:pt x="956" y="44"/>
                      </a:lnTo>
                      <a:lnTo>
                        <a:pt x="952" y="36"/>
                      </a:lnTo>
                      <a:lnTo>
                        <a:pt x="947" y="30"/>
                      </a:lnTo>
                      <a:lnTo>
                        <a:pt x="942" y="24"/>
                      </a:lnTo>
                      <a:lnTo>
                        <a:pt x="935" y="19"/>
                      </a:lnTo>
                      <a:lnTo>
                        <a:pt x="929" y="14"/>
                      </a:lnTo>
                      <a:lnTo>
                        <a:pt x="922" y="10"/>
                      </a:lnTo>
                      <a:lnTo>
                        <a:pt x="914" y="7"/>
                      </a:lnTo>
                      <a:lnTo>
                        <a:pt x="907" y="3"/>
                      </a:lnTo>
                      <a:lnTo>
                        <a:pt x="899" y="1"/>
                      </a:lnTo>
                      <a:lnTo>
                        <a:pt x="891" y="0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38" name="Freeform 802"/>
                <p:cNvSpPr>
                  <a:spLocks/>
                </p:cNvSpPr>
                <p:nvPr/>
              </p:nvSpPr>
              <p:spPr bwMode="auto">
                <a:xfrm flipH="1">
                  <a:off x="4653" y="3621"/>
                  <a:ext cx="69" cy="29"/>
                </a:xfrm>
                <a:custGeom>
                  <a:avLst/>
                  <a:gdLst>
                    <a:gd name="T0" fmla="*/ 326 w 410"/>
                    <a:gd name="T1" fmla="*/ 167 h 167"/>
                    <a:gd name="T2" fmla="*/ 343 w 410"/>
                    <a:gd name="T3" fmla="*/ 165 h 167"/>
                    <a:gd name="T4" fmla="*/ 358 w 410"/>
                    <a:gd name="T5" fmla="*/ 161 h 167"/>
                    <a:gd name="T6" fmla="*/ 373 w 410"/>
                    <a:gd name="T7" fmla="*/ 153 h 167"/>
                    <a:gd name="T8" fmla="*/ 385 w 410"/>
                    <a:gd name="T9" fmla="*/ 142 h 167"/>
                    <a:gd name="T10" fmla="*/ 396 w 410"/>
                    <a:gd name="T11" fmla="*/ 130 h 167"/>
                    <a:gd name="T12" fmla="*/ 403 w 410"/>
                    <a:gd name="T13" fmla="*/ 116 h 167"/>
                    <a:gd name="T14" fmla="*/ 408 w 410"/>
                    <a:gd name="T15" fmla="*/ 100 h 167"/>
                    <a:gd name="T16" fmla="*/ 410 w 410"/>
                    <a:gd name="T17" fmla="*/ 83 h 167"/>
                    <a:gd name="T18" fmla="*/ 408 w 410"/>
                    <a:gd name="T19" fmla="*/ 66 h 167"/>
                    <a:gd name="T20" fmla="*/ 403 w 410"/>
                    <a:gd name="T21" fmla="*/ 51 h 167"/>
                    <a:gd name="T22" fmla="*/ 396 w 410"/>
                    <a:gd name="T23" fmla="*/ 37 h 167"/>
                    <a:gd name="T24" fmla="*/ 385 w 410"/>
                    <a:gd name="T25" fmla="*/ 24 h 167"/>
                    <a:gd name="T26" fmla="*/ 373 w 410"/>
                    <a:gd name="T27" fmla="*/ 14 h 167"/>
                    <a:gd name="T28" fmla="*/ 358 w 410"/>
                    <a:gd name="T29" fmla="*/ 6 h 167"/>
                    <a:gd name="T30" fmla="*/ 343 w 410"/>
                    <a:gd name="T31" fmla="*/ 2 h 167"/>
                    <a:gd name="T32" fmla="*/ 326 w 410"/>
                    <a:gd name="T33" fmla="*/ 0 h 167"/>
                    <a:gd name="T34" fmla="*/ 75 w 410"/>
                    <a:gd name="T35" fmla="*/ 1 h 167"/>
                    <a:gd name="T36" fmla="*/ 59 w 410"/>
                    <a:gd name="T37" fmla="*/ 4 h 167"/>
                    <a:gd name="T38" fmla="*/ 44 w 410"/>
                    <a:gd name="T39" fmla="*/ 10 h 167"/>
                    <a:gd name="T40" fmla="*/ 30 w 410"/>
                    <a:gd name="T41" fmla="*/ 19 h 167"/>
                    <a:gd name="T42" fmla="*/ 18 w 410"/>
                    <a:gd name="T43" fmla="*/ 30 h 167"/>
                    <a:gd name="T44" fmla="*/ 10 w 410"/>
                    <a:gd name="T45" fmla="*/ 43 h 167"/>
                    <a:gd name="T46" fmla="*/ 3 w 410"/>
                    <a:gd name="T47" fmla="*/ 59 h 167"/>
                    <a:gd name="T48" fmla="*/ 0 w 410"/>
                    <a:gd name="T49" fmla="*/ 75 h 167"/>
                    <a:gd name="T50" fmla="*/ 0 w 410"/>
                    <a:gd name="T51" fmla="*/ 92 h 167"/>
                    <a:gd name="T52" fmla="*/ 3 w 410"/>
                    <a:gd name="T53" fmla="*/ 108 h 167"/>
                    <a:gd name="T54" fmla="*/ 10 w 410"/>
                    <a:gd name="T55" fmla="*/ 123 h 167"/>
                    <a:gd name="T56" fmla="*/ 18 w 410"/>
                    <a:gd name="T57" fmla="*/ 137 h 167"/>
                    <a:gd name="T58" fmla="*/ 30 w 410"/>
                    <a:gd name="T59" fmla="*/ 147 h 167"/>
                    <a:gd name="T60" fmla="*/ 44 w 410"/>
                    <a:gd name="T61" fmla="*/ 157 h 167"/>
                    <a:gd name="T62" fmla="*/ 59 w 410"/>
                    <a:gd name="T63" fmla="*/ 163 h 167"/>
                    <a:gd name="T64" fmla="*/ 75 w 410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0" h="167">
                      <a:moveTo>
                        <a:pt x="83" y="167"/>
                      </a:moveTo>
                      <a:lnTo>
                        <a:pt x="326" y="167"/>
                      </a:lnTo>
                      <a:lnTo>
                        <a:pt x="334" y="166"/>
                      </a:lnTo>
                      <a:lnTo>
                        <a:pt x="343" y="165"/>
                      </a:lnTo>
                      <a:lnTo>
                        <a:pt x="351" y="163"/>
                      </a:lnTo>
                      <a:lnTo>
                        <a:pt x="358" y="161"/>
                      </a:lnTo>
                      <a:lnTo>
                        <a:pt x="366" y="157"/>
                      </a:lnTo>
                      <a:lnTo>
                        <a:pt x="373" y="153"/>
                      </a:lnTo>
                      <a:lnTo>
                        <a:pt x="379" y="147"/>
                      </a:lnTo>
                      <a:lnTo>
                        <a:pt x="385" y="142"/>
                      </a:lnTo>
                      <a:lnTo>
                        <a:pt x="390" y="137"/>
                      </a:lnTo>
                      <a:lnTo>
                        <a:pt x="396" y="130"/>
                      </a:lnTo>
                      <a:lnTo>
                        <a:pt x="399" y="123"/>
                      </a:lnTo>
                      <a:lnTo>
                        <a:pt x="403" y="116"/>
                      </a:lnTo>
                      <a:lnTo>
                        <a:pt x="406" y="108"/>
                      </a:lnTo>
                      <a:lnTo>
                        <a:pt x="408" y="100"/>
                      </a:lnTo>
                      <a:lnTo>
                        <a:pt x="409" y="92"/>
                      </a:lnTo>
                      <a:lnTo>
                        <a:pt x="410" y="83"/>
                      </a:lnTo>
                      <a:lnTo>
                        <a:pt x="409" y="75"/>
                      </a:lnTo>
                      <a:lnTo>
                        <a:pt x="408" y="66"/>
                      </a:lnTo>
                      <a:lnTo>
                        <a:pt x="406" y="59"/>
                      </a:lnTo>
                      <a:lnTo>
                        <a:pt x="403" y="51"/>
                      </a:lnTo>
                      <a:lnTo>
                        <a:pt x="399" y="43"/>
                      </a:lnTo>
                      <a:lnTo>
                        <a:pt x="396" y="37"/>
                      </a:lnTo>
                      <a:lnTo>
                        <a:pt x="390" y="30"/>
                      </a:lnTo>
                      <a:lnTo>
                        <a:pt x="385" y="24"/>
                      </a:lnTo>
                      <a:lnTo>
                        <a:pt x="379" y="19"/>
                      </a:lnTo>
                      <a:lnTo>
                        <a:pt x="373" y="14"/>
                      </a:lnTo>
                      <a:lnTo>
                        <a:pt x="366" y="10"/>
                      </a:lnTo>
                      <a:lnTo>
                        <a:pt x="358" y="6"/>
                      </a:lnTo>
                      <a:lnTo>
                        <a:pt x="351" y="4"/>
                      </a:lnTo>
                      <a:lnTo>
                        <a:pt x="343" y="2"/>
                      </a:lnTo>
                      <a:lnTo>
                        <a:pt x="334" y="1"/>
                      </a:lnTo>
                      <a:lnTo>
                        <a:pt x="326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39" name="Freeform 803"/>
                <p:cNvSpPr>
                  <a:spLocks/>
                </p:cNvSpPr>
                <p:nvPr/>
              </p:nvSpPr>
              <p:spPr bwMode="auto">
                <a:xfrm flipH="1">
                  <a:off x="4644" y="3681"/>
                  <a:ext cx="70" cy="29"/>
                </a:xfrm>
                <a:custGeom>
                  <a:avLst/>
                  <a:gdLst>
                    <a:gd name="T0" fmla="*/ 327 w 412"/>
                    <a:gd name="T1" fmla="*/ 167 h 167"/>
                    <a:gd name="T2" fmla="*/ 345 w 412"/>
                    <a:gd name="T3" fmla="*/ 165 h 167"/>
                    <a:gd name="T4" fmla="*/ 360 w 412"/>
                    <a:gd name="T5" fmla="*/ 161 h 167"/>
                    <a:gd name="T6" fmla="*/ 374 w 412"/>
                    <a:gd name="T7" fmla="*/ 153 h 167"/>
                    <a:gd name="T8" fmla="*/ 386 w 412"/>
                    <a:gd name="T9" fmla="*/ 142 h 167"/>
                    <a:gd name="T10" fmla="*/ 397 w 412"/>
                    <a:gd name="T11" fmla="*/ 130 h 167"/>
                    <a:gd name="T12" fmla="*/ 405 w 412"/>
                    <a:gd name="T13" fmla="*/ 116 h 167"/>
                    <a:gd name="T14" fmla="*/ 409 w 412"/>
                    <a:gd name="T15" fmla="*/ 100 h 167"/>
                    <a:gd name="T16" fmla="*/ 412 w 412"/>
                    <a:gd name="T17" fmla="*/ 83 h 167"/>
                    <a:gd name="T18" fmla="*/ 409 w 412"/>
                    <a:gd name="T19" fmla="*/ 67 h 167"/>
                    <a:gd name="T20" fmla="*/ 405 w 412"/>
                    <a:gd name="T21" fmla="*/ 51 h 167"/>
                    <a:gd name="T22" fmla="*/ 397 w 412"/>
                    <a:gd name="T23" fmla="*/ 37 h 167"/>
                    <a:gd name="T24" fmla="*/ 386 w 412"/>
                    <a:gd name="T25" fmla="*/ 24 h 167"/>
                    <a:gd name="T26" fmla="*/ 374 w 412"/>
                    <a:gd name="T27" fmla="*/ 14 h 167"/>
                    <a:gd name="T28" fmla="*/ 360 w 412"/>
                    <a:gd name="T29" fmla="*/ 6 h 167"/>
                    <a:gd name="T30" fmla="*/ 345 w 412"/>
                    <a:gd name="T31" fmla="*/ 2 h 167"/>
                    <a:gd name="T32" fmla="*/ 327 w 412"/>
                    <a:gd name="T33" fmla="*/ 0 h 167"/>
                    <a:gd name="T34" fmla="*/ 75 w 412"/>
                    <a:gd name="T35" fmla="*/ 0 h 167"/>
                    <a:gd name="T36" fmla="*/ 58 w 412"/>
                    <a:gd name="T37" fmla="*/ 3 h 167"/>
                    <a:gd name="T38" fmla="*/ 44 w 412"/>
                    <a:gd name="T39" fmla="*/ 10 h 167"/>
                    <a:gd name="T40" fmla="*/ 31 w 412"/>
                    <a:gd name="T41" fmla="*/ 18 h 167"/>
                    <a:gd name="T42" fmla="*/ 19 w 412"/>
                    <a:gd name="T43" fmla="*/ 30 h 167"/>
                    <a:gd name="T44" fmla="*/ 10 w 412"/>
                    <a:gd name="T45" fmla="*/ 44 h 167"/>
                    <a:gd name="T46" fmla="*/ 3 w 412"/>
                    <a:gd name="T47" fmla="*/ 59 h 167"/>
                    <a:gd name="T48" fmla="*/ 0 w 412"/>
                    <a:gd name="T49" fmla="*/ 75 h 167"/>
                    <a:gd name="T50" fmla="*/ 0 w 412"/>
                    <a:gd name="T51" fmla="*/ 92 h 167"/>
                    <a:gd name="T52" fmla="*/ 3 w 412"/>
                    <a:gd name="T53" fmla="*/ 108 h 167"/>
                    <a:gd name="T54" fmla="*/ 10 w 412"/>
                    <a:gd name="T55" fmla="*/ 123 h 167"/>
                    <a:gd name="T56" fmla="*/ 19 w 412"/>
                    <a:gd name="T57" fmla="*/ 137 h 167"/>
                    <a:gd name="T58" fmla="*/ 31 w 412"/>
                    <a:gd name="T59" fmla="*/ 147 h 167"/>
                    <a:gd name="T60" fmla="*/ 44 w 412"/>
                    <a:gd name="T61" fmla="*/ 157 h 167"/>
                    <a:gd name="T62" fmla="*/ 58 w 412"/>
                    <a:gd name="T63" fmla="*/ 163 h 167"/>
                    <a:gd name="T64" fmla="*/ 75 w 412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2" h="167">
                      <a:moveTo>
                        <a:pt x="83" y="167"/>
                      </a:moveTo>
                      <a:lnTo>
                        <a:pt x="327" y="167"/>
                      </a:lnTo>
                      <a:lnTo>
                        <a:pt x="336" y="166"/>
                      </a:lnTo>
                      <a:lnTo>
                        <a:pt x="345" y="165"/>
                      </a:lnTo>
                      <a:lnTo>
                        <a:pt x="352" y="163"/>
                      </a:lnTo>
                      <a:lnTo>
                        <a:pt x="360" y="161"/>
                      </a:lnTo>
                      <a:lnTo>
                        <a:pt x="368" y="157"/>
                      </a:lnTo>
                      <a:lnTo>
                        <a:pt x="374" y="153"/>
                      </a:lnTo>
                      <a:lnTo>
                        <a:pt x="381" y="147"/>
                      </a:lnTo>
                      <a:lnTo>
                        <a:pt x="386" y="142"/>
                      </a:lnTo>
                      <a:lnTo>
                        <a:pt x="392" y="137"/>
                      </a:lnTo>
                      <a:lnTo>
                        <a:pt x="397" y="130"/>
                      </a:lnTo>
                      <a:lnTo>
                        <a:pt x="401" y="123"/>
                      </a:lnTo>
                      <a:lnTo>
                        <a:pt x="405" y="116"/>
                      </a:lnTo>
                      <a:lnTo>
                        <a:pt x="407" y="108"/>
                      </a:lnTo>
                      <a:lnTo>
                        <a:pt x="409" y="100"/>
                      </a:lnTo>
                      <a:lnTo>
                        <a:pt x="410" y="92"/>
                      </a:lnTo>
                      <a:lnTo>
                        <a:pt x="412" y="83"/>
                      </a:lnTo>
                      <a:lnTo>
                        <a:pt x="410" y="75"/>
                      </a:lnTo>
                      <a:lnTo>
                        <a:pt x="409" y="67"/>
                      </a:lnTo>
                      <a:lnTo>
                        <a:pt x="407" y="59"/>
                      </a:lnTo>
                      <a:lnTo>
                        <a:pt x="405" y="51"/>
                      </a:lnTo>
                      <a:lnTo>
                        <a:pt x="401" y="44"/>
                      </a:lnTo>
                      <a:lnTo>
                        <a:pt x="397" y="37"/>
                      </a:lnTo>
                      <a:lnTo>
                        <a:pt x="392" y="30"/>
                      </a:lnTo>
                      <a:lnTo>
                        <a:pt x="386" y="24"/>
                      </a:lnTo>
                      <a:lnTo>
                        <a:pt x="381" y="18"/>
                      </a:lnTo>
                      <a:lnTo>
                        <a:pt x="374" y="14"/>
                      </a:lnTo>
                      <a:lnTo>
                        <a:pt x="368" y="10"/>
                      </a:lnTo>
                      <a:lnTo>
                        <a:pt x="360" y="6"/>
                      </a:lnTo>
                      <a:lnTo>
                        <a:pt x="352" y="3"/>
                      </a:lnTo>
                      <a:lnTo>
                        <a:pt x="345" y="2"/>
                      </a:lnTo>
                      <a:lnTo>
                        <a:pt x="336" y="0"/>
                      </a:lnTo>
                      <a:lnTo>
                        <a:pt x="327" y="0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7" y="2"/>
                      </a:lnTo>
                      <a:lnTo>
                        <a:pt x="58" y="3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1" y="18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4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3" y="59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1" y="147"/>
                      </a:lnTo>
                      <a:lnTo>
                        <a:pt x="36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8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40" name="Freeform 804"/>
                <p:cNvSpPr>
                  <a:spLocks/>
                </p:cNvSpPr>
                <p:nvPr/>
              </p:nvSpPr>
              <p:spPr bwMode="auto">
                <a:xfrm flipH="1">
                  <a:off x="4634" y="3740"/>
                  <a:ext cx="69" cy="29"/>
                </a:xfrm>
                <a:custGeom>
                  <a:avLst/>
                  <a:gdLst>
                    <a:gd name="T0" fmla="*/ 329 w 412"/>
                    <a:gd name="T1" fmla="*/ 166 h 166"/>
                    <a:gd name="T2" fmla="*/ 345 w 412"/>
                    <a:gd name="T3" fmla="*/ 165 h 166"/>
                    <a:gd name="T4" fmla="*/ 361 w 412"/>
                    <a:gd name="T5" fmla="*/ 160 h 166"/>
                    <a:gd name="T6" fmla="*/ 375 w 412"/>
                    <a:gd name="T7" fmla="*/ 152 h 166"/>
                    <a:gd name="T8" fmla="*/ 388 w 412"/>
                    <a:gd name="T9" fmla="*/ 142 h 166"/>
                    <a:gd name="T10" fmla="*/ 398 w 412"/>
                    <a:gd name="T11" fmla="*/ 130 h 166"/>
                    <a:gd name="T12" fmla="*/ 406 w 412"/>
                    <a:gd name="T13" fmla="*/ 116 h 166"/>
                    <a:gd name="T14" fmla="*/ 410 w 412"/>
                    <a:gd name="T15" fmla="*/ 100 h 166"/>
                    <a:gd name="T16" fmla="*/ 412 w 412"/>
                    <a:gd name="T17" fmla="*/ 83 h 166"/>
                    <a:gd name="T18" fmla="*/ 410 w 412"/>
                    <a:gd name="T19" fmla="*/ 67 h 166"/>
                    <a:gd name="T20" fmla="*/ 406 w 412"/>
                    <a:gd name="T21" fmla="*/ 50 h 166"/>
                    <a:gd name="T22" fmla="*/ 398 w 412"/>
                    <a:gd name="T23" fmla="*/ 36 h 166"/>
                    <a:gd name="T24" fmla="*/ 388 w 412"/>
                    <a:gd name="T25" fmla="*/ 24 h 166"/>
                    <a:gd name="T26" fmla="*/ 375 w 412"/>
                    <a:gd name="T27" fmla="*/ 14 h 166"/>
                    <a:gd name="T28" fmla="*/ 361 w 412"/>
                    <a:gd name="T29" fmla="*/ 7 h 166"/>
                    <a:gd name="T30" fmla="*/ 345 w 412"/>
                    <a:gd name="T31" fmla="*/ 1 h 166"/>
                    <a:gd name="T32" fmla="*/ 329 w 412"/>
                    <a:gd name="T33" fmla="*/ 0 h 166"/>
                    <a:gd name="T34" fmla="*/ 74 w 412"/>
                    <a:gd name="T35" fmla="*/ 0 h 166"/>
                    <a:gd name="T36" fmla="*/ 58 w 412"/>
                    <a:gd name="T37" fmla="*/ 3 h 166"/>
                    <a:gd name="T38" fmla="*/ 44 w 412"/>
                    <a:gd name="T39" fmla="*/ 10 h 166"/>
                    <a:gd name="T40" fmla="*/ 30 w 412"/>
                    <a:gd name="T41" fmla="*/ 19 h 166"/>
                    <a:gd name="T42" fmla="*/ 18 w 412"/>
                    <a:gd name="T43" fmla="*/ 30 h 166"/>
                    <a:gd name="T44" fmla="*/ 9 w 412"/>
                    <a:gd name="T45" fmla="*/ 44 h 166"/>
                    <a:gd name="T46" fmla="*/ 3 w 412"/>
                    <a:gd name="T47" fmla="*/ 58 h 166"/>
                    <a:gd name="T48" fmla="*/ 0 w 412"/>
                    <a:gd name="T49" fmla="*/ 75 h 166"/>
                    <a:gd name="T50" fmla="*/ 0 w 412"/>
                    <a:gd name="T51" fmla="*/ 92 h 166"/>
                    <a:gd name="T52" fmla="*/ 3 w 412"/>
                    <a:gd name="T53" fmla="*/ 108 h 166"/>
                    <a:gd name="T54" fmla="*/ 9 w 412"/>
                    <a:gd name="T55" fmla="*/ 123 h 166"/>
                    <a:gd name="T56" fmla="*/ 18 w 412"/>
                    <a:gd name="T57" fmla="*/ 137 h 166"/>
                    <a:gd name="T58" fmla="*/ 30 w 412"/>
                    <a:gd name="T59" fmla="*/ 148 h 166"/>
                    <a:gd name="T60" fmla="*/ 44 w 412"/>
                    <a:gd name="T61" fmla="*/ 157 h 166"/>
                    <a:gd name="T62" fmla="*/ 58 w 412"/>
                    <a:gd name="T63" fmla="*/ 163 h 166"/>
                    <a:gd name="T64" fmla="*/ 74 w 412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2" h="166">
                      <a:moveTo>
                        <a:pt x="83" y="166"/>
                      </a:moveTo>
                      <a:lnTo>
                        <a:pt x="329" y="166"/>
                      </a:lnTo>
                      <a:lnTo>
                        <a:pt x="336" y="166"/>
                      </a:lnTo>
                      <a:lnTo>
                        <a:pt x="345" y="165"/>
                      </a:lnTo>
                      <a:lnTo>
                        <a:pt x="353" y="163"/>
                      </a:lnTo>
                      <a:lnTo>
                        <a:pt x="361" y="160"/>
                      </a:lnTo>
                      <a:lnTo>
                        <a:pt x="368" y="157"/>
                      </a:lnTo>
                      <a:lnTo>
                        <a:pt x="375" y="152"/>
                      </a:lnTo>
                      <a:lnTo>
                        <a:pt x="381" y="148"/>
                      </a:lnTo>
                      <a:lnTo>
                        <a:pt x="388" y="142"/>
                      </a:lnTo>
                      <a:lnTo>
                        <a:pt x="392" y="137"/>
                      </a:lnTo>
                      <a:lnTo>
                        <a:pt x="398" y="130"/>
                      </a:lnTo>
                      <a:lnTo>
                        <a:pt x="402" y="123"/>
                      </a:lnTo>
                      <a:lnTo>
                        <a:pt x="406" y="116"/>
                      </a:lnTo>
                      <a:lnTo>
                        <a:pt x="408" y="108"/>
                      </a:lnTo>
                      <a:lnTo>
                        <a:pt x="410" y="100"/>
                      </a:lnTo>
                      <a:lnTo>
                        <a:pt x="412" y="92"/>
                      </a:lnTo>
                      <a:lnTo>
                        <a:pt x="412" y="83"/>
                      </a:lnTo>
                      <a:lnTo>
                        <a:pt x="412" y="75"/>
                      </a:lnTo>
                      <a:lnTo>
                        <a:pt x="410" y="67"/>
                      </a:lnTo>
                      <a:lnTo>
                        <a:pt x="408" y="58"/>
                      </a:lnTo>
                      <a:lnTo>
                        <a:pt x="406" y="50"/>
                      </a:lnTo>
                      <a:lnTo>
                        <a:pt x="402" y="44"/>
                      </a:lnTo>
                      <a:lnTo>
                        <a:pt x="398" y="36"/>
                      </a:lnTo>
                      <a:lnTo>
                        <a:pt x="392" y="30"/>
                      </a:lnTo>
                      <a:lnTo>
                        <a:pt x="388" y="24"/>
                      </a:lnTo>
                      <a:lnTo>
                        <a:pt x="381" y="19"/>
                      </a:lnTo>
                      <a:lnTo>
                        <a:pt x="375" y="14"/>
                      </a:lnTo>
                      <a:lnTo>
                        <a:pt x="368" y="10"/>
                      </a:lnTo>
                      <a:lnTo>
                        <a:pt x="361" y="7"/>
                      </a:lnTo>
                      <a:lnTo>
                        <a:pt x="353" y="3"/>
                      </a:lnTo>
                      <a:lnTo>
                        <a:pt x="345" y="1"/>
                      </a:lnTo>
                      <a:lnTo>
                        <a:pt x="336" y="0"/>
                      </a:lnTo>
                      <a:lnTo>
                        <a:pt x="329" y="0"/>
                      </a:lnTo>
                      <a:lnTo>
                        <a:pt x="83" y="0"/>
                      </a:lnTo>
                      <a:lnTo>
                        <a:pt x="74" y="0"/>
                      </a:lnTo>
                      <a:lnTo>
                        <a:pt x="67" y="1"/>
                      </a:lnTo>
                      <a:lnTo>
                        <a:pt x="58" y="3"/>
                      </a:lnTo>
                      <a:lnTo>
                        <a:pt x="50" y="7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6"/>
                      </a:lnTo>
                      <a:lnTo>
                        <a:pt x="9" y="44"/>
                      </a:lnTo>
                      <a:lnTo>
                        <a:pt x="6" y="50"/>
                      </a:lnTo>
                      <a:lnTo>
                        <a:pt x="3" y="58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9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8"/>
                      </a:lnTo>
                      <a:lnTo>
                        <a:pt x="36" y="152"/>
                      </a:lnTo>
                      <a:lnTo>
                        <a:pt x="44" y="157"/>
                      </a:lnTo>
                      <a:lnTo>
                        <a:pt x="50" y="160"/>
                      </a:lnTo>
                      <a:lnTo>
                        <a:pt x="58" y="163"/>
                      </a:lnTo>
                      <a:lnTo>
                        <a:pt x="67" y="165"/>
                      </a:lnTo>
                      <a:lnTo>
                        <a:pt x="74" y="166"/>
                      </a:lnTo>
                      <a:lnTo>
                        <a:pt x="83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41" name="Freeform 805"/>
                <p:cNvSpPr>
                  <a:spLocks/>
                </p:cNvSpPr>
                <p:nvPr/>
              </p:nvSpPr>
              <p:spPr bwMode="auto">
                <a:xfrm flipH="1">
                  <a:off x="4552" y="3621"/>
                  <a:ext cx="69" cy="29"/>
                </a:xfrm>
                <a:custGeom>
                  <a:avLst/>
                  <a:gdLst>
                    <a:gd name="T0" fmla="*/ 326 w 410"/>
                    <a:gd name="T1" fmla="*/ 168 h 168"/>
                    <a:gd name="T2" fmla="*/ 343 w 410"/>
                    <a:gd name="T3" fmla="*/ 167 h 168"/>
                    <a:gd name="T4" fmla="*/ 359 w 410"/>
                    <a:gd name="T5" fmla="*/ 161 h 168"/>
                    <a:gd name="T6" fmla="*/ 373 w 410"/>
                    <a:gd name="T7" fmla="*/ 154 h 168"/>
                    <a:gd name="T8" fmla="*/ 385 w 410"/>
                    <a:gd name="T9" fmla="*/ 144 h 168"/>
                    <a:gd name="T10" fmla="*/ 395 w 410"/>
                    <a:gd name="T11" fmla="*/ 131 h 168"/>
                    <a:gd name="T12" fmla="*/ 404 w 410"/>
                    <a:gd name="T13" fmla="*/ 118 h 168"/>
                    <a:gd name="T14" fmla="*/ 408 w 410"/>
                    <a:gd name="T15" fmla="*/ 101 h 168"/>
                    <a:gd name="T16" fmla="*/ 410 w 410"/>
                    <a:gd name="T17" fmla="*/ 85 h 168"/>
                    <a:gd name="T18" fmla="*/ 408 w 410"/>
                    <a:gd name="T19" fmla="*/ 67 h 168"/>
                    <a:gd name="T20" fmla="*/ 404 w 410"/>
                    <a:gd name="T21" fmla="*/ 52 h 168"/>
                    <a:gd name="T22" fmla="*/ 395 w 410"/>
                    <a:gd name="T23" fmla="*/ 38 h 168"/>
                    <a:gd name="T24" fmla="*/ 385 w 410"/>
                    <a:gd name="T25" fmla="*/ 26 h 168"/>
                    <a:gd name="T26" fmla="*/ 373 w 410"/>
                    <a:gd name="T27" fmla="*/ 15 h 168"/>
                    <a:gd name="T28" fmla="*/ 359 w 410"/>
                    <a:gd name="T29" fmla="*/ 7 h 168"/>
                    <a:gd name="T30" fmla="*/ 343 w 410"/>
                    <a:gd name="T31" fmla="*/ 3 h 168"/>
                    <a:gd name="T32" fmla="*/ 326 w 410"/>
                    <a:gd name="T33" fmla="*/ 0 h 168"/>
                    <a:gd name="T34" fmla="*/ 75 w 410"/>
                    <a:gd name="T35" fmla="*/ 2 h 168"/>
                    <a:gd name="T36" fmla="*/ 59 w 410"/>
                    <a:gd name="T37" fmla="*/ 5 h 168"/>
                    <a:gd name="T38" fmla="*/ 44 w 410"/>
                    <a:gd name="T39" fmla="*/ 11 h 168"/>
                    <a:gd name="T40" fmla="*/ 31 w 410"/>
                    <a:gd name="T41" fmla="*/ 20 h 168"/>
                    <a:gd name="T42" fmla="*/ 19 w 410"/>
                    <a:gd name="T43" fmla="*/ 31 h 168"/>
                    <a:gd name="T44" fmla="*/ 10 w 410"/>
                    <a:gd name="T45" fmla="*/ 44 h 168"/>
                    <a:gd name="T46" fmla="*/ 3 w 410"/>
                    <a:gd name="T47" fmla="*/ 60 h 168"/>
                    <a:gd name="T48" fmla="*/ 0 w 410"/>
                    <a:gd name="T49" fmla="*/ 76 h 168"/>
                    <a:gd name="T50" fmla="*/ 0 w 410"/>
                    <a:gd name="T51" fmla="*/ 93 h 168"/>
                    <a:gd name="T52" fmla="*/ 3 w 410"/>
                    <a:gd name="T53" fmla="*/ 110 h 168"/>
                    <a:gd name="T54" fmla="*/ 10 w 410"/>
                    <a:gd name="T55" fmla="*/ 124 h 168"/>
                    <a:gd name="T56" fmla="*/ 19 w 410"/>
                    <a:gd name="T57" fmla="*/ 137 h 168"/>
                    <a:gd name="T58" fmla="*/ 31 w 410"/>
                    <a:gd name="T59" fmla="*/ 149 h 168"/>
                    <a:gd name="T60" fmla="*/ 44 w 410"/>
                    <a:gd name="T61" fmla="*/ 158 h 168"/>
                    <a:gd name="T62" fmla="*/ 59 w 410"/>
                    <a:gd name="T63" fmla="*/ 165 h 168"/>
                    <a:gd name="T64" fmla="*/ 75 w 410"/>
                    <a:gd name="T65" fmla="*/ 16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0" h="168">
                      <a:moveTo>
                        <a:pt x="83" y="168"/>
                      </a:moveTo>
                      <a:lnTo>
                        <a:pt x="326" y="168"/>
                      </a:lnTo>
                      <a:lnTo>
                        <a:pt x="335" y="168"/>
                      </a:lnTo>
                      <a:lnTo>
                        <a:pt x="343" y="167"/>
                      </a:lnTo>
                      <a:lnTo>
                        <a:pt x="351" y="165"/>
                      </a:lnTo>
                      <a:lnTo>
                        <a:pt x="359" y="161"/>
                      </a:lnTo>
                      <a:lnTo>
                        <a:pt x="366" y="158"/>
                      </a:lnTo>
                      <a:lnTo>
                        <a:pt x="373" y="154"/>
                      </a:lnTo>
                      <a:lnTo>
                        <a:pt x="380" y="149"/>
                      </a:lnTo>
                      <a:lnTo>
                        <a:pt x="385" y="144"/>
                      </a:lnTo>
                      <a:lnTo>
                        <a:pt x="391" y="137"/>
                      </a:lnTo>
                      <a:lnTo>
                        <a:pt x="395" y="131"/>
                      </a:lnTo>
                      <a:lnTo>
                        <a:pt x="399" y="124"/>
                      </a:lnTo>
                      <a:lnTo>
                        <a:pt x="404" y="118"/>
                      </a:lnTo>
                      <a:lnTo>
                        <a:pt x="406" y="110"/>
                      </a:lnTo>
                      <a:lnTo>
                        <a:pt x="408" y="101"/>
                      </a:lnTo>
                      <a:lnTo>
                        <a:pt x="409" y="93"/>
                      </a:lnTo>
                      <a:lnTo>
                        <a:pt x="410" y="85"/>
                      </a:lnTo>
                      <a:lnTo>
                        <a:pt x="409" y="76"/>
                      </a:lnTo>
                      <a:lnTo>
                        <a:pt x="408" y="67"/>
                      </a:lnTo>
                      <a:lnTo>
                        <a:pt x="406" y="60"/>
                      </a:lnTo>
                      <a:lnTo>
                        <a:pt x="404" y="52"/>
                      </a:lnTo>
                      <a:lnTo>
                        <a:pt x="399" y="44"/>
                      </a:lnTo>
                      <a:lnTo>
                        <a:pt x="395" y="38"/>
                      </a:lnTo>
                      <a:lnTo>
                        <a:pt x="391" y="31"/>
                      </a:lnTo>
                      <a:lnTo>
                        <a:pt x="385" y="26"/>
                      </a:lnTo>
                      <a:lnTo>
                        <a:pt x="380" y="20"/>
                      </a:lnTo>
                      <a:lnTo>
                        <a:pt x="373" y="15"/>
                      </a:lnTo>
                      <a:lnTo>
                        <a:pt x="366" y="11"/>
                      </a:lnTo>
                      <a:lnTo>
                        <a:pt x="359" y="7"/>
                      </a:lnTo>
                      <a:lnTo>
                        <a:pt x="351" y="5"/>
                      </a:lnTo>
                      <a:lnTo>
                        <a:pt x="343" y="3"/>
                      </a:lnTo>
                      <a:lnTo>
                        <a:pt x="335" y="2"/>
                      </a:lnTo>
                      <a:lnTo>
                        <a:pt x="326" y="0"/>
                      </a:lnTo>
                      <a:lnTo>
                        <a:pt x="83" y="0"/>
                      </a:lnTo>
                      <a:lnTo>
                        <a:pt x="75" y="2"/>
                      </a:lnTo>
                      <a:lnTo>
                        <a:pt x="67" y="3"/>
                      </a:lnTo>
                      <a:lnTo>
                        <a:pt x="59" y="5"/>
                      </a:lnTo>
                      <a:lnTo>
                        <a:pt x="52" y="7"/>
                      </a:lnTo>
                      <a:lnTo>
                        <a:pt x="44" y="11"/>
                      </a:lnTo>
                      <a:lnTo>
                        <a:pt x="37" y="15"/>
                      </a:lnTo>
                      <a:lnTo>
                        <a:pt x="31" y="20"/>
                      </a:lnTo>
                      <a:lnTo>
                        <a:pt x="24" y="26"/>
                      </a:lnTo>
                      <a:lnTo>
                        <a:pt x="19" y="31"/>
                      </a:lnTo>
                      <a:lnTo>
                        <a:pt x="14" y="38"/>
                      </a:lnTo>
                      <a:lnTo>
                        <a:pt x="10" y="44"/>
                      </a:lnTo>
                      <a:lnTo>
                        <a:pt x="7" y="52"/>
                      </a:lnTo>
                      <a:lnTo>
                        <a:pt x="3" y="60"/>
                      </a:lnTo>
                      <a:lnTo>
                        <a:pt x="1" y="67"/>
                      </a:lnTo>
                      <a:lnTo>
                        <a:pt x="0" y="76"/>
                      </a:lnTo>
                      <a:lnTo>
                        <a:pt x="0" y="85"/>
                      </a:lnTo>
                      <a:lnTo>
                        <a:pt x="0" y="93"/>
                      </a:lnTo>
                      <a:lnTo>
                        <a:pt x="1" y="101"/>
                      </a:lnTo>
                      <a:lnTo>
                        <a:pt x="3" y="110"/>
                      </a:lnTo>
                      <a:lnTo>
                        <a:pt x="7" y="118"/>
                      </a:lnTo>
                      <a:lnTo>
                        <a:pt x="10" y="124"/>
                      </a:lnTo>
                      <a:lnTo>
                        <a:pt x="14" y="131"/>
                      </a:lnTo>
                      <a:lnTo>
                        <a:pt x="19" y="137"/>
                      </a:lnTo>
                      <a:lnTo>
                        <a:pt x="24" y="144"/>
                      </a:lnTo>
                      <a:lnTo>
                        <a:pt x="31" y="149"/>
                      </a:lnTo>
                      <a:lnTo>
                        <a:pt x="37" y="154"/>
                      </a:lnTo>
                      <a:lnTo>
                        <a:pt x="44" y="158"/>
                      </a:lnTo>
                      <a:lnTo>
                        <a:pt x="52" y="161"/>
                      </a:lnTo>
                      <a:lnTo>
                        <a:pt x="59" y="165"/>
                      </a:lnTo>
                      <a:lnTo>
                        <a:pt x="67" y="167"/>
                      </a:lnTo>
                      <a:lnTo>
                        <a:pt x="75" y="168"/>
                      </a:lnTo>
                      <a:lnTo>
                        <a:pt x="83" y="168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42" name="Freeform 806"/>
                <p:cNvSpPr>
                  <a:spLocks/>
                </p:cNvSpPr>
                <p:nvPr/>
              </p:nvSpPr>
              <p:spPr bwMode="auto">
                <a:xfrm flipH="1">
                  <a:off x="4543" y="3680"/>
                  <a:ext cx="70" cy="29"/>
                </a:xfrm>
                <a:custGeom>
                  <a:avLst/>
                  <a:gdLst>
                    <a:gd name="T0" fmla="*/ 327 w 411"/>
                    <a:gd name="T1" fmla="*/ 168 h 168"/>
                    <a:gd name="T2" fmla="*/ 344 w 411"/>
                    <a:gd name="T3" fmla="*/ 166 h 168"/>
                    <a:gd name="T4" fmla="*/ 360 w 411"/>
                    <a:gd name="T5" fmla="*/ 161 h 168"/>
                    <a:gd name="T6" fmla="*/ 374 w 411"/>
                    <a:gd name="T7" fmla="*/ 154 h 168"/>
                    <a:gd name="T8" fmla="*/ 386 w 411"/>
                    <a:gd name="T9" fmla="*/ 144 h 168"/>
                    <a:gd name="T10" fmla="*/ 397 w 411"/>
                    <a:gd name="T11" fmla="*/ 131 h 168"/>
                    <a:gd name="T12" fmla="*/ 405 w 411"/>
                    <a:gd name="T13" fmla="*/ 116 h 168"/>
                    <a:gd name="T14" fmla="*/ 409 w 411"/>
                    <a:gd name="T15" fmla="*/ 101 h 168"/>
                    <a:gd name="T16" fmla="*/ 411 w 411"/>
                    <a:gd name="T17" fmla="*/ 85 h 168"/>
                    <a:gd name="T18" fmla="*/ 409 w 411"/>
                    <a:gd name="T19" fmla="*/ 67 h 168"/>
                    <a:gd name="T20" fmla="*/ 405 w 411"/>
                    <a:gd name="T21" fmla="*/ 52 h 168"/>
                    <a:gd name="T22" fmla="*/ 397 w 411"/>
                    <a:gd name="T23" fmla="*/ 38 h 168"/>
                    <a:gd name="T24" fmla="*/ 386 w 411"/>
                    <a:gd name="T25" fmla="*/ 26 h 168"/>
                    <a:gd name="T26" fmla="*/ 374 w 411"/>
                    <a:gd name="T27" fmla="*/ 15 h 168"/>
                    <a:gd name="T28" fmla="*/ 360 w 411"/>
                    <a:gd name="T29" fmla="*/ 7 h 168"/>
                    <a:gd name="T30" fmla="*/ 344 w 411"/>
                    <a:gd name="T31" fmla="*/ 3 h 168"/>
                    <a:gd name="T32" fmla="*/ 327 w 411"/>
                    <a:gd name="T33" fmla="*/ 0 h 168"/>
                    <a:gd name="T34" fmla="*/ 74 w 411"/>
                    <a:gd name="T35" fmla="*/ 2 h 168"/>
                    <a:gd name="T36" fmla="*/ 59 w 411"/>
                    <a:gd name="T37" fmla="*/ 5 h 168"/>
                    <a:gd name="T38" fmla="*/ 44 w 411"/>
                    <a:gd name="T39" fmla="*/ 11 h 168"/>
                    <a:gd name="T40" fmla="*/ 30 w 411"/>
                    <a:gd name="T41" fmla="*/ 20 h 168"/>
                    <a:gd name="T42" fmla="*/ 18 w 411"/>
                    <a:gd name="T43" fmla="*/ 31 h 168"/>
                    <a:gd name="T44" fmla="*/ 10 w 411"/>
                    <a:gd name="T45" fmla="*/ 44 h 168"/>
                    <a:gd name="T46" fmla="*/ 3 w 411"/>
                    <a:gd name="T47" fmla="*/ 60 h 168"/>
                    <a:gd name="T48" fmla="*/ 0 w 411"/>
                    <a:gd name="T49" fmla="*/ 76 h 168"/>
                    <a:gd name="T50" fmla="*/ 0 w 411"/>
                    <a:gd name="T51" fmla="*/ 92 h 168"/>
                    <a:gd name="T52" fmla="*/ 3 w 411"/>
                    <a:gd name="T53" fmla="*/ 109 h 168"/>
                    <a:gd name="T54" fmla="*/ 10 w 411"/>
                    <a:gd name="T55" fmla="*/ 124 h 168"/>
                    <a:gd name="T56" fmla="*/ 18 w 411"/>
                    <a:gd name="T57" fmla="*/ 137 h 168"/>
                    <a:gd name="T58" fmla="*/ 30 w 411"/>
                    <a:gd name="T59" fmla="*/ 149 h 168"/>
                    <a:gd name="T60" fmla="*/ 44 w 411"/>
                    <a:gd name="T61" fmla="*/ 158 h 168"/>
                    <a:gd name="T62" fmla="*/ 59 w 411"/>
                    <a:gd name="T63" fmla="*/ 165 h 168"/>
                    <a:gd name="T64" fmla="*/ 74 w 411"/>
                    <a:gd name="T65" fmla="*/ 16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1" h="168">
                      <a:moveTo>
                        <a:pt x="83" y="168"/>
                      </a:moveTo>
                      <a:lnTo>
                        <a:pt x="327" y="168"/>
                      </a:lnTo>
                      <a:lnTo>
                        <a:pt x="335" y="168"/>
                      </a:lnTo>
                      <a:lnTo>
                        <a:pt x="344" y="166"/>
                      </a:lnTo>
                      <a:lnTo>
                        <a:pt x="352" y="165"/>
                      </a:lnTo>
                      <a:lnTo>
                        <a:pt x="360" y="161"/>
                      </a:lnTo>
                      <a:lnTo>
                        <a:pt x="367" y="158"/>
                      </a:lnTo>
                      <a:lnTo>
                        <a:pt x="374" y="154"/>
                      </a:lnTo>
                      <a:lnTo>
                        <a:pt x="380" y="149"/>
                      </a:lnTo>
                      <a:lnTo>
                        <a:pt x="386" y="144"/>
                      </a:lnTo>
                      <a:lnTo>
                        <a:pt x="391" y="137"/>
                      </a:lnTo>
                      <a:lnTo>
                        <a:pt x="397" y="131"/>
                      </a:lnTo>
                      <a:lnTo>
                        <a:pt x="401" y="124"/>
                      </a:lnTo>
                      <a:lnTo>
                        <a:pt x="405" y="116"/>
                      </a:lnTo>
                      <a:lnTo>
                        <a:pt x="407" y="109"/>
                      </a:lnTo>
                      <a:lnTo>
                        <a:pt x="409" y="101"/>
                      </a:lnTo>
                      <a:lnTo>
                        <a:pt x="410" y="92"/>
                      </a:lnTo>
                      <a:lnTo>
                        <a:pt x="411" y="85"/>
                      </a:lnTo>
                      <a:lnTo>
                        <a:pt x="410" y="76"/>
                      </a:lnTo>
                      <a:lnTo>
                        <a:pt x="409" y="67"/>
                      </a:lnTo>
                      <a:lnTo>
                        <a:pt x="407" y="60"/>
                      </a:lnTo>
                      <a:lnTo>
                        <a:pt x="405" y="52"/>
                      </a:lnTo>
                      <a:lnTo>
                        <a:pt x="401" y="44"/>
                      </a:lnTo>
                      <a:lnTo>
                        <a:pt x="397" y="38"/>
                      </a:lnTo>
                      <a:lnTo>
                        <a:pt x="391" y="31"/>
                      </a:lnTo>
                      <a:lnTo>
                        <a:pt x="386" y="26"/>
                      </a:lnTo>
                      <a:lnTo>
                        <a:pt x="380" y="20"/>
                      </a:lnTo>
                      <a:lnTo>
                        <a:pt x="374" y="15"/>
                      </a:lnTo>
                      <a:lnTo>
                        <a:pt x="367" y="11"/>
                      </a:lnTo>
                      <a:lnTo>
                        <a:pt x="360" y="7"/>
                      </a:lnTo>
                      <a:lnTo>
                        <a:pt x="352" y="5"/>
                      </a:lnTo>
                      <a:lnTo>
                        <a:pt x="344" y="3"/>
                      </a:lnTo>
                      <a:lnTo>
                        <a:pt x="335" y="2"/>
                      </a:lnTo>
                      <a:lnTo>
                        <a:pt x="327" y="0"/>
                      </a:lnTo>
                      <a:lnTo>
                        <a:pt x="83" y="0"/>
                      </a:lnTo>
                      <a:lnTo>
                        <a:pt x="74" y="2"/>
                      </a:lnTo>
                      <a:lnTo>
                        <a:pt x="67" y="3"/>
                      </a:lnTo>
                      <a:lnTo>
                        <a:pt x="59" y="5"/>
                      </a:lnTo>
                      <a:lnTo>
                        <a:pt x="51" y="7"/>
                      </a:lnTo>
                      <a:lnTo>
                        <a:pt x="44" y="11"/>
                      </a:lnTo>
                      <a:lnTo>
                        <a:pt x="37" y="15"/>
                      </a:lnTo>
                      <a:lnTo>
                        <a:pt x="30" y="20"/>
                      </a:lnTo>
                      <a:lnTo>
                        <a:pt x="24" y="26"/>
                      </a:lnTo>
                      <a:lnTo>
                        <a:pt x="18" y="31"/>
                      </a:lnTo>
                      <a:lnTo>
                        <a:pt x="14" y="38"/>
                      </a:lnTo>
                      <a:lnTo>
                        <a:pt x="10" y="44"/>
                      </a:lnTo>
                      <a:lnTo>
                        <a:pt x="6" y="52"/>
                      </a:lnTo>
                      <a:lnTo>
                        <a:pt x="3" y="60"/>
                      </a:lnTo>
                      <a:lnTo>
                        <a:pt x="1" y="67"/>
                      </a:lnTo>
                      <a:lnTo>
                        <a:pt x="0" y="76"/>
                      </a:lnTo>
                      <a:lnTo>
                        <a:pt x="0" y="85"/>
                      </a:lnTo>
                      <a:lnTo>
                        <a:pt x="0" y="92"/>
                      </a:lnTo>
                      <a:lnTo>
                        <a:pt x="1" y="101"/>
                      </a:lnTo>
                      <a:lnTo>
                        <a:pt x="3" y="109"/>
                      </a:lnTo>
                      <a:lnTo>
                        <a:pt x="6" y="116"/>
                      </a:lnTo>
                      <a:lnTo>
                        <a:pt x="10" y="124"/>
                      </a:lnTo>
                      <a:lnTo>
                        <a:pt x="14" y="131"/>
                      </a:lnTo>
                      <a:lnTo>
                        <a:pt x="18" y="137"/>
                      </a:lnTo>
                      <a:lnTo>
                        <a:pt x="24" y="144"/>
                      </a:lnTo>
                      <a:lnTo>
                        <a:pt x="30" y="149"/>
                      </a:lnTo>
                      <a:lnTo>
                        <a:pt x="37" y="154"/>
                      </a:lnTo>
                      <a:lnTo>
                        <a:pt x="44" y="158"/>
                      </a:lnTo>
                      <a:lnTo>
                        <a:pt x="51" y="161"/>
                      </a:lnTo>
                      <a:lnTo>
                        <a:pt x="59" y="165"/>
                      </a:lnTo>
                      <a:lnTo>
                        <a:pt x="67" y="166"/>
                      </a:lnTo>
                      <a:lnTo>
                        <a:pt x="74" y="168"/>
                      </a:lnTo>
                      <a:lnTo>
                        <a:pt x="83" y="168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43" name="Freeform 807"/>
                <p:cNvSpPr>
                  <a:spLocks/>
                </p:cNvSpPr>
                <p:nvPr/>
              </p:nvSpPr>
              <p:spPr bwMode="auto">
                <a:xfrm flipH="1">
                  <a:off x="4531" y="3740"/>
                  <a:ext cx="70" cy="29"/>
                </a:xfrm>
                <a:custGeom>
                  <a:avLst/>
                  <a:gdLst>
                    <a:gd name="T0" fmla="*/ 330 w 413"/>
                    <a:gd name="T1" fmla="*/ 167 h 167"/>
                    <a:gd name="T2" fmla="*/ 346 w 413"/>
                    <a:gd name="T3" fmla="*/ 165 h 167"/>
                    <a:gd name="T4" fmla="*/ 363 w 413"/>
                    <a:gd name="T5" fmla="*/ 161 h 167"/>
                    <a:gd name="T6" fmla="*/ 377 w 413"/>
                    <a:gd name="T7" fmla="*/ 153 h 167"/>
                    <a:gd name="T8" fmla="*/ 389 w 413"/>
                    <a:gd name="T9" fmla="*/ 142 h 167"/>
                    <a:gd name="T10" fmla="*/ 399 w 413"/>
                    <a:gd name="T11" fmla="*/ 130 h 167"/>
                    <a:gd name="T12" fmla="*/ 406 w 413"/>
                    <a:gd name="T13" fmla="*/ 116 h 167"/>
                    <a:gd name="T14" fmla="*/ 412 w 413"/>
                    <a:gd name="T15" fmla="*/ 101 h 167"/>
                    <a:gd name="T16" fmla="*/ 413 w 413"/>
                    <a:gd name="T17" fmla="*/ 83 h 167"/>
                    <a:gd name="T18" fmla="*/ 412 w 413"/>
                    <a:gd name="T19" fmla="*/ 67 h 167"/>
                    <a:gd name="T20" fmla="*/ 406 w 413"/>
                    <a:gd name="T21" fmla="*/ 51 h 167"/>
                    <a:gd name="T22" fmla="*/ 399 w 413"/>
                    <a:gd name="T23" fmla="*/ 37 h 167"/>
                    <a:gd name="T24" fmla="*/ 389 w 413"/>
                    <a:gd name="T25" fmla="*/ 24 h 167"/>
                    <a:gd name="T26" fmla="*/ 377 w 413"/>
                    <a:gd name="T27" fmla="*/ 14 h 167"/>
                    <a:gd name="T28" fmla="*/ 363 w 413"/>
                    <a:gd name="T29" fmla="*/ 6 h 167"/>
                    <a:gd name="T30" fmla="*/ 346 w 413"/>
                    <a:gd name="T31" fmla="*/ 2 h 167"/>
                    <a:gd name="T32" fmla="*/ 330 w 413"/>
                    <a:gd name="T33" fmla="*/ 0 h 167"/>
                    <a:gd name="T34" fmla="*/ 76 w 413"/>
                    <a:gd name="T35" fmla="*/ 0 h 167"/>
                    <a:gd name="T36" fmla="*/ 60 w 413"/>
                    <a:gd name="T37" fmla="*/ 3 h 167"/>
                    <a:gd name="T38" fmla="*/ 44 w 413"/>
                    <a:gd name="T39" fmla="*/ 10 h 167"/>
                    <a:gd name="T40" fmla="*/ 31 w 413"/>
                    <a:gd name="T41" fmla="*/ 18 h 167"/>
                    <a:gd name="T42" fmla="*/ 19 w 413"/>
                    <a:gd name="T43" fmla="*/ 30 h 167"/>
                    <a:gd name="T44" fmla="*/ 10 w 413"/>
                    <a:gd name="T45" fmla="*/ 44 h 167"/>
                    <a:gd name="T46" fmla="*/ 4 w 413"/>
                    <a:gd name="T47" fmla="*/ 59 h 167"/>
                    <a:gd name="T48" fmla="*/ 0 w 413"/>
                    <a:gd name="T49" fmla="*/ 74 h 167"/>
                    <a:gd name="T50" fmla="*/ 0 w 413"/>
                    <a:gd name="T51" fmla="*/ 92 h 167"/>
                    <a:gd name="T52" fmla="*/ 4 w 413"/>
                    <a:gd name="T53" fmla="*/ 108 h 167"/>
                    <a:gd name="T54" fmla="*/ 10 w 413"/>
                    <a:gd name="T55" fmla="*/ 124 h 167"/>
                    <a:gd name="T56" fmla="*/ 19 w 413"/>
                    <a:gd name="T57" fmla="*/ 137 h 167"/>
                    <a:gd name="T58" fmla="*/ 31 w 413"/>
                    <a:gd name="T59" fmla="*/ 148 h 167"/>
                    <a:gd name="T60" fmla="*/ 44 w 413"/>
                    <a:gd name="T61" fmla="*/ 156 h 167"/>
                    <a:gd name="T62" fmla="*/ 60 w 413"/>
                    <a:gd name="T63" fmla="*/ 163 h 167"/>
                    <a:gd name="T64" fmla="*/ 76 w 413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3" h="167">
                      <a:moveTo>
                        <a:pt x="84" y="167"/>
                      </a:moveTo>
                      <a:lnTo>
                        <a:pt x="330" y="167"/>
                      </a:lnTo>
                      <a:lnTo>
                        <a:pt x="338" y="166"/>
                      </a:lnTo>
                      <a:lnTo>
                        <a:pt x="346" y="165"/>
                      </a:lnTo>
                      <a:lnTo>
                        <a:pt x="355" y="163"/>
                      </a:lnTo>
                      <a:lnTo>
                        <a:pt x="363" y="161"/>
                      </a:lnTo>
                      <a:lnTo>
                        <a:pt x="369" y="156"/>
                      </a:lnTo>
                      <a:lnTo>
                        <a:pt x="377" y="153"/>
                      </a:lnTo>
                      <a:lnTo>
                        <a:pt x="382" y="148"/>
                      </a:lnTo>
                      <a:lnTo>
                        <a:pt x="389" y="142"/>
                      </a:lnTo>
                      <a:lnTo>
                        <a:pt x="394" y="137"/>
                      </a:lnTo>
                      <a:lnTo>
                        <a:pt x="399" y="130"/>
                      </a:lnTo>
                      <a:lnTo>
                        <a:pt x="403" y="124"/>
                      </a:lnTo>
                      <a:lnTo>
                        <a:pt x="406" y="116"/>
                      </a:lnTo>
                      <a:lnTo>
                        <a:pt x="410" y="108"/>
                      </a:lnTo>
                      <a:lnTo>
                        <a:pt x="412" y="101"/>
                      </a:lnTo>
                      <a:lnTo>
                        <a:pt x="413" y="92"/>
                      </a:lnTo>
                      <a:lnTo>
                        <a:pt x="413" y="83"/>
                      </a:lnTo>
                      <a:lnTo>
                        <a:pt x="413" y="74"/>
                      </a:lnTo>
                      <a:lnTo>
                        <a:pt x="412" y="67"/>
                      </a:lnTo>
                      <a:lnTo>
                        <a:pt x="410" y="59"/>
                      </a:lnTo>
                      <a:lnTo>
                        <a:pt x="406" y="51"/>
                      </a:lnTo>
                      <a:lnTo>
                        <a:pt x="403" y="44"/>
                      </a:lnTo>
                      <a:lnTo>
                        <a:pt x="399" y="37"/>
                      </a:lnTo>
                      <a:lnTo>
                        <a:pt x="394" y="30"/>
                      </a:lnTo>
                      <a:lnTo>
                        <a:pt x="389" y="24"/>
                      </a:lnTo>
                      <a:lnTo>
                        <a:pt x="382" y="18"/>
                      </a:lnTo>
                      <a:lnTo>
                        <a:pt x="377" y="14"/>
                      </a:lnTo>
                      <a:lnTo>
                        <a:pt x="369" y="10"/>
                      </a:lnTo>
                      <a:lnTo>
                        <a:pt x="363" y="6"/>
                      </a:lnTo>
                      <a:lnTo>
                        <a:pt x="355" y="3"/>
                      </a:lnTo>
                      <a:lnTo>
                        <a:pt x="346" y="2"/>
                      </a:lnTo>
                      <a:lnTo>
                        <a:pt x="338" y="0"/>
                      </a:lnTo>
                      <a:lnTo>
                        <a:pt x="330" y="0"/>
                      </a:lnTo>
                      <a:lnTo>
                        <a:pt x="84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60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8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3" y="67"/>
                      </a:lnTo>
                      <a:lnTo>
                        <a:pt x="0" y="74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3" y="101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4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1" y="148"/>
                      </a:lnTo>
                      <a:lnTo>
                        <a:pt x="38" y="153"/>
                      </a:lnTo>
                      <a:lnTo>
                        <a:pt x="44" y="156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59944" name="Group 808"/>
              <p:cNvGrpSpPr>
                <a:grpSpLocks/>
              </p:cNvGrpSpPr>
              <p:nvPr/>
            </p:nvGrpSpPr>
            <p:grpSpPr bwMode="auto">
              <a:xfrm flipH="1">
                <a:off x="1101" y="3677"/>
                <a:ext cx="191" cy="207"/>
                <a:chOff x="3627" y="3611"/>
                <a:chExt cx="783" cy="603"/>
              </a:xfrm>
            </p:grpSpPr>
            <p:sp>
              <p:nvSpPr>
                <p:cNvPr id="859945" name="Freeform 809"/>
                <p:cNvSpPr>
                  <a:spLocks/>
                </p:cNvSpPr>
                <p:nvPr/>
              </p:nvSpPr>
              <p:spPr bwMode="auto">
                <a:xfrm flipH="1">
                  <a:off x="4047" y="3611"/>
                  <a:ext cx="363" cy="284"/>
                </a:xfrm>
                <a:custGeom>
                  <a:avLst/>
                  <a:gdLst>
                    <a:gd name="T0" fmla="*/ 269 w 2159"/>
                    <a:gd name="T1" fmla="*/ 216 h 1638"/>
                    <a:gd name="T2" fmla="*/ 730 w 2159"/>
                    <a:gd name="T3" fmla="*/ 170 h 1638"/>
                    <a:gd name="T4" fmla="*/ 1076 w 2159"/>
                    <a:gd name="T5" fmla="*/ 171 h 1638"/>
                    <a:gd name="T6" fmla="*/ 1253 w 2159"/>
                    <a:gd name="T7" fmla="*/ 190 h 1638"/>
                    <a:gd name="T8" fmla="*/ 1378 w 2159"/>
                    <a:gd name="T9" fmla="*/ 222 h 1638"/>
                    <a:gd name="T10" fmla="*/ 1487 w 2159"/>
                    <a:gd name="T11" fmla="*/ 288 h 1638"/>
                    <a:gd name="T12" fmla="*/ 1566 w 2159"/>
                    <a:gd name="T13" fmla="*/ 380 h 1638"/>
                    <a:gd name="T14" fmla="*/ 1605 w 2159"/>
                    <a:gd name="T15" fmla="*/ 487 h 1638"/>
                    <a:gd name="T16" fmla="*/ 1604 w 2159"/>
                    <a:gd name="T17" fmla="*/ 572 h 1638"/>
                    <a:gd name="T18" fmla="*/ 1575 w 2159"/>
                    <a:gd name="T19" fmla="*/ 642 h 1638"/>
                    <a:gd name="T20" fmla="*/ 1520 w 2159"/>
                    <a:gd name="T21" fmla="*/ 701 h 1638"/>
                    <a:gd name="T22" fmla="*/ 1440 w 2159"/>
                    <a:gd name="T23" fmla="*/ 751 h 1638"/>
                    <a:gd name="T24" fmla="*/ 1347 w 2159"/>
                    <a:gd name="T25" fmla="*/ 803 h 1638"/>
                    <a:gd name="T26" fmla="*/ 1085 w 2159"/>
                    <a:gd name="T27" fmla="*/ 960 h 1638"/>
                    <a:gd name="T28" fmla="*/ 967 w 2159"/>
                    <a:gd name="T29" fmla="*/ 1061 h 1638"/>
                    <a:gd name="T30" fmla="*/ 914 w 2159"/>
                    <a:gd name="T31" fmla="*/ 1129 h 1638"/>
                    <a:gd name="T32" fmla="*/ 883 w 2159"/>
                    <a:gd name="T33" fmla="*/ 1203 h 1638"/>
                    <a:gd name="T34" fmla="*/ 878 w 2159"/>
                    <a:gd name="T35" fmla="*/ 1264 h 1638"/>
                    <a:gd name="T36" fmla="*/ 888 w 2159"/>
                    <a:gd name="T37" fmla="*/ 1325 h 1638"/>
                    <a:gd name="T38" fmla="*/ 915 w 2159"/>
                    <a:gd name="T39" fmla="*/ 1384 h 1638"/>
                    <a:gd name="T40" fmla="*/ 1021 w 2159"/>
                    <a:gd name="T41" fmla="*/ 1488 h 1638"/>
                    <a:gd name="T42" fmla="*/ 1208 w 2159"/>
                    <a:gd name="T43" fmla="*/ 1567 h 1638"/>
                    <a:gd name="T44" fmla="*/ 1435 w 2159"/>
                    <a:gd name="T45" fmla="*/ 1613 h 1638"/>
                    <a:gd name="T46" fmla="*/ 1669 w 2159"/>
                    <a:gd name="T47" fmla="*/ 1635 h 1638"/>
                    <a:gd name="T48" fmla="*/ 2009 w 2159"/>
                    <a:gd name="T49" fmla="*/ 1635 h 1638"/>
                    <a:gd name="T50" fmla="*/ 2110 w 2159"/>
                    <a:gd name="T51" fmla="*/ 1622 h 1638"/>
                    <a:gd name="T52" fmla="*/ 2142 w 2159"/>
                    <a:gd name="T53" fmla="*/ 1596 h 1638"/>
                    <a:gd name="T54" fmla="*/ 2158 w 2159"/>
                    <a:gd name="T55" fmla="*/ 1560 h 1638"/>
                    <a:gd name="T56" fmla="*/ 2155 w 2159"/>
                    <a:gd name="T57" fmla="*/ 1519 h 1638"/>
                    <a:gd name="T58" fmla="*/ 2133 w 2159"/>
                    <a:gd name="T59" fmla="*/ 1485 h 1638"/>
                    <a:gd name="T60" fmla="*/ 2098 w 2159"/>
                    <a:gd name="T61" fmla="*/ 1465 h 1638"/>
                    <a:gd name="T62" fmla="*/ 2015 w 2159"/>
                    <a:gd name="T63" fmla="*/ 1467 h 1638"/>
                    <a:gd name="T64" fmla="*/ 1668 w 2159"/>
                    <a:gd name="T65" fmla="*/ 1468 h 1638"/>
                    <a:gd name="T66" fmla="*/ 1398 w 2159"/>
                    <a:gd name="T67" fmla="*/ 1439 h 1638"/>
                    <a:gd name="T68" fmla="*/ 1229 w 2159"/>
                    <a:gd name="T69" fmla="*/ 1400 h 1638"/>
                    <a:gd name="T70" fmla="*/ 1105 w 2159"/>
                    <a:gd name="T71" fmla="*/ 1345 h 1638"/>
                    <a:gd name="T72" fmla="*/ 1050 w 2159"/>
                    <a:gd name="T73" fmla="*/ 1283 h 1638"/>
                    <a:gd name="T74" fmla="*/ 1046 w 2159"/>
                    <a:gd name="T75" fmla="*/ 1247 h 1638"/>
                    <a:gd name="T76" fmla="*/ 1063 w 2159"/>
                    <a:gd name="T77" fmla="*/ 1207 h 1638"/>
                    <a:gd name="T78" fmla="*/ 1160 w 2159"/>
                    <a:gd name="T79" fmla="*/ 1113 h 1638"/>
                    <a:gd name="T80" fmla="*/ 1305 w 2159"/>
                    <a:gd name="T81" fmla="*/ 1020 h 1638"/>
                    <a:gd name="T82" fmla="*/ 1486 w 2159"/>
                    <a:gd name="T83" fmla="*/ 917 h 1638"/>
                    <a:gd name="T84" fmla="*/ 1577 w 2159"/>
                    <a:gd name="T85" fmla="*/ 864 h 1638"/>
                    <a:gd name="T86" fmla="*/ 1685 w 2159"/>
                    <a:gd name="T87" fmla="*/ 773 h 1638"/>
                    <a:gd name="T88" fmla="*/ 1753 w 2159"/>
                    <a:gd name="T89" fmla="*/ 657 h 1638"/>
                    <a:gd name="T90" fmla="*/ 1776 w 2159"/>
                    <a:gd name="T91" fmla="*/ 524 h 1638"/>
                    <a:gd name="T92" fmla="*/ 1764 w 2159"/>
                    <a:gd name="T93" fmla="*/ 429 h 1638"/>
                    <a:gd name="T94" fmla="*/ 1695 w 2159"/>
                    <a:gd name="T95" fmla="*/ 272 h 1638"/>
                    <a:gd name="T96" fmla="*/ 1572 w 2159"/>
                    <a:gd name="T97" fmla="*/ 142 h 1638"/>
                    <a:gd name="T98" fmla="*/ 1417 w 2159"/>
                    <a:gd name="T99" fmla="*/ 59 h 1638"/>
                    <a:gd name="T100" fmla="*/ 1255 w 2159"/>
                    <a:gd name="T101" fmla="*/ 21 h 1638"/>
                    <a:gd name="T102" fmla="*/ 1048 w 2159"/>
                    <a:gd name="T103" fmla="*/ 3 h 1638"/>
                    <a:gd name="T104" fmla="*/ 812 w 2159"/>
                    <a:gd name="T105" fmla="*/ 1 h 1638"/>
                    <a:gd name="T106" fmla="*/ 323 w 2159"/>
                    <a:gd name="T107" fmla="*/ 40 h 1638"/>
                    <a:gd name="T108" fmla="*/ 65 w 2159"/>
                    <a:gd name="T109" fmla="*/ 86 h 1638"/>
                    <a:gd name="T110" fmla="*/ 27 w 2159"/>
                    <a:gd name="T111" fmla="*/ 105 h 1638"/>
                    <a:gd name="T112" fmla="*/ 5 w 2159"/>
                    <a:gd name="T113" fmla="*/ 137 h 1638"/>
                    <a:gd name="T114" fmla="*/ 0 w 2159"/>
                    <a:gd name="T115" fmla="*/ 178 h 1638"/>
                    <a:gd name="T116" fmla="*/ 15 w 2159"/>
                    <a:gd name="T117" fmla="*/ 216 h 1638"/>
                    <a:gd name="T118" fmla="*/ 46 w 2159"/>
                    <a:gd name="T119" fmla="*/ 242 h 1638"/>
                    <a:gd name="T120" fmla="*/ 86 w 2159"/>
                    <a:gd name="T121" fmla="*/ 251 h 1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159" h="1638">
                      <a:moveTo>
                        <a:pt x="102" y="249"/>
                      </a:moveTo>
                      <a:lnTo>
                        <a:pt x="143" y="240"/>
                      </a:lnTo>
                      <a:lnTo>
                        <a:pt x="183" y="232"/>
                      </a:lnTo>
                      <a:lnTo>
                        <a:pt x="225" y="224"/>
                      </a:lnTo>
                      <a:lnTo>
                        <a:pt x="269" y="216"/>
                      </a:lnTo>
                      <a:lnTo>
                        <a:pt x="358" y="203"/>
                      </a:lnTo>
                      <a:lnTo>
                        <a:pt x="450" y="192"/>
                      </a:lnTo>
                      <a:lnTo>
                        <a:pt x="542" y="182"/>
                      </a:lnTo>
                      <a:lnTo>
                        <a:pt x="636" y="176"/>
                      </a:lnTo>
                      <a:lnTo>
                        <a:pt x="730" y="170"/>
                      </a:lnTo>
                      <a:lnTo>
                        <a:pt x="821" y="168"/>
                      </a:lnTo>
                      <a:lnTo>
                        <a:pt x="910" y="167"/>
                      </a:lnTo>
                      <a:lnTo>
                        <a:pt x="995" y="168"/>
                      </a:lnTo>
                      <a:lnTo>
                        <a:pt x="1037" y="169"/>
                      </a:lnTo>
                      <a:lnTo>
                        <a:pt x="1076" y="171"/>
                      </a:lnTo>
                      <a:lnTo>
                        <a:pt x="1115" y="175"/>
                      </a:lnTo>
                      <a:lnTo>
                        <a:pt x="1152" y="177"/>
                      </a:lnTo>
                      <a:lnTo>
                        <a:pt x="1187" y="181"/>
                      </a:lnTo>
                      <a:lnTo>
                        <a:pt x="1221" y="186"/>
                      </a:lnTo>
                      <a:lnTo>
                        <a:pt x="1253" y="190"/>
                      </a:lnTo>
                      <a:lnTo>
                        <a:pt x="1283" y="195"/>
                      </a:lnTo>
                      <a:lnTo>
                        <a:pt x="1310" y="201"/>
                      </a:lnTo>
                      <a:lnTo>
                        <a:pt x="1335" y="207"/>
                      </a:lnTo>
                      <a:lnTo>
                        <a:pt x="1358" y="214"/>
                      </a:lnTo>
                      <a:lnTo>
                        <a:pt x="1378" y="222"/>
                      </a:lnTo>
                      <a:lnTo>
                        <a:pt x="1402" y="233"/>
                      </a:lnTo>
                      <a:lnTo>
                        <a:pt x="1424" y="245"/>
                      </a:lnTo>
                      <a:lnTo>
                        <a:pt x="1446" y="258"/>
                      </a:lnTo>
                      <a:lnTo>
                        <a:pt x="1467" y="273"/>
                      </a:lnTo>
                      <a:lnTo>
                        <a:pt x="1487" y="288"/>
                      </a:lnTo>
                      <a:lnTo>
                        <a:pt x="1505" y="305"/>
                      </a:lnTo>
                      <a:lnTo>
                        <a:pt x="1522" y="322"/>
                      </a:lnTo>
                      <a:lnTo>
                        <a:pt x="1538" y="341"/>
                      </a:lnTo>
                      <a:lnTo>
                        <a:pt x="1553" y="361"/>
                      </a:lnTo>
                      <a:lnTo>
                        <a:pt x="1566" y="380"/>
                      </a:lnTo>
                      <a:lnTo>
                        <a:pt x="1577" y="400"/>
                      </a:lnTo>
                      <a:lnTo>
                        <a:pt x="1587" y="421"/>
                      </a:lnTo>
                      <a:lnTo>
                        <a:pt x="1594" y="443"/>
                      </a:lnTo>
                      <a:lnTo>
                        <a:pt x="1601" y="465"/>
                      </a:lnTo>
                      <a:lnTo>
                        <a:pt x="1605" y="487"/>
                      </a:lnTo>
                      <a:lnTo>
                        <a:pt x="1609" y="508"/>
                      </a:lnTo>
                      <a:lnTo>
                        <a:pt x="1609" y="525"/>
                      </a:lnTo>
                      <a:lnTo>
                        <a:pt x="1609" y="540"/>
                      </a:lnTo>
                      <a:lnTo>
                        <a:pt x="1606" y="557"/>
                      </a:lnTo>
                      <a:lnTo>
                        <a:pt x="1604" y="572"/>
                      </a:lnTo>
                      <a:lnTo>
                        <a:pt x="1600" y="586"/>
                      </a:lnTo>
                      <a:lnTo>
                        <a:pt x="1595" y="601"/>
                      </a:lnTo>
                      <a:lnTo>
                        <a:pt x="1590" y="616"/>
                      </a:lnTo>
                      <a:lnTo>
                        <a:pt x="1582" y="629"/>
                      </a:lnTo>
                      <a:lnTo>
                        <a:pt x="1575" y="642"/>
                      </a:lnTo>
                      <a:lnTo>
                        <a:pt x="1566" y="655"/>
                      </a:lnTo>
                      <a:lnTo>
                        <a:pt x="1556" y="667"/>
                      </a:lnTo>
                      <a:lnTo>
                        <a:pt x="1545" y="679"/>
                      </a:lnTo>
                      <a:lnTo>
                        <a:pt x="1532" y="691"/>
                      </a:lnTo>
                      <a:lnTo>
                        <a:pt x="1520" y="701"/>
                      </a:lnTo>
                      <a:lnTo>
                        <a:pt x="1505" y="712"/>
                      </a:lnTo>
                      <a:lnTo>
                        <a:pt x="1490" y="721"/>
                      </a:lnTo>
                      <a:lnTo>
                        <a:pt x="1474" y="732"/>
                      </a:lnTo>
                      <a:lnTo>
                        <a:pt x="1456" y="742"/>
                      </a:lnTo>
                      <a:lnTo>
                        <a:pt x="1440" y="751"/>
                      </a:lnTo>
                      <a:lnTo>
                        <a:pt x="1421" y="761"/>
                      </a:lnTo>
                      <a:lnTo>
                        <a:pt x="1403" y="771"/>
                      </a:lnTo>
                      <a:lnTo>
                        <a:pt x="1385" y="782"/>
                      </a:lnTo>
                      <a:lnTo>
                        <a:pt x="1366" y="792"/>
                      </a:lnTo>
                      <a:lnTo>
                        <a:pt x="1347" y="803"/>
                      </a:lnTo>
                      <a:lnTo>
                        <a:pt x="1269" y="847"/>
                      </a:lnTo>
                      <a:lnTo>
                        <a:pt x="1193" y="892"/>
                      </a:lnTo>
                      <a:lnTo>
                        <a:pt x="1155" y="914"/>
                      </a:lnTo>
                      <a:lnTo>
                        <a:pt x="1119" y="937"/>
                      </a:lnTo>
                      <a:lnTo>
                        <a:pt x="1085" y="960"/>
                      </a:lnTo>
                      <a:lnTo>
                        <a:pt x="1052" y="985"/>
                      </a:lnTo>
                      <a:lnTo>
                        <a:pt x="1021" y="1010"/>
                      </a:lnTo>
                      <a:lnTo>
                        <a:pt x="993" y="1035"/>
                      </a:lnTo>
                      <a:lnTo>
                        <a:pt x="980" y="1048"/>
                      </a:lnTo>
                      <a:lnTo>
                        <a:pt x="967" y="1061"/>
                      </a:lnTo>
                      <a:lnTo>
                        <a:pt x="955" y="1074"/>
                      </a:lnTo>
                      <a:lnTo>
                        <a:pt x="944" y="1087"/>
                      </a:lnTo>
                      <a:lnTo>
                        <a:pt x="933" y="1102"/>
                      </a:lnTo>
                      <a:lnTo>
                        <a:pt x="923" y="1115"/>
                      </a:lnTo>
                      <a:lnTo>
                        <a:pt x="914" y="1129"/>
                      </a:lnTo>
                      <a:lnTo>
                        <a:pt x="906" y="1143"/>
                      </a:lnTo>
                      <a:lnTo>
                        <a:pt x="900" y="1159"/>
                      </a:lnTo>
                      <a:lnTo>
                        <a:pt x="893" y="1173"/>
                      </a:lnTo>
                      <a:lnTo>
                        <a:pt x="888" y="1188"/>
                      </a:lnTo>
                      <a:lnTo>
                        <a:pt x="883" y="1203"/>
                      </a:lnTo>
                      <a:lnTo>
                        <a:pt x="881" y="1215"/>
                      </a:lnTo>
                      <a:lnTo>
                        <a:pt x="879" y="1228"/>
                      </a:lnTo>
                      <a:lnTo>
                        <a:pt x="878" y="1240"/>
                      </a:lnTo>
                      <a:lnTo>
                        <a:pt x="878" y="1252"/>
                      </a:lnTo>
                      <a:lnTo>
                        <a:pt x="878" y="1264"/>
                      </a:lnTo>
                      <a:lnTo>
                        <a:pt x="878" y="1277"/>
                      </a:lnTo>
                      <a:lnTo>
                        <a:pt x="880" y="1289"/>
                      </a:lnTo>
                      <a:lnTo>
                        <a:pt x="882" y="1301"/>
                      </a:lnTo>
                      <a:lnTo>
                        <a:pt x="884" y="1313"/>
                      </a:lnTo>
                      <a:lnTo>
                        <a:pt x="888" y="1325"/>
                      </a:lnTo>
                      <a:lnTo>
                        <a:pt x="892" y="1337"/>
                      </a:lnTo>
                      <a:lnTo>
                        <a:pt x="896" y="1349"/>
                      </a:lnTo>
                      <a:lnTo>
                        <a:pt x="902" y="1361"/>
                      </a:lnTo>
                      <a:lnTo>
                        <a:pt x="907" y="1372"/>
                      </a:lnTo>
                      <a:lnTo>
                        <a:pt x="915" y="1384"/>
                      </a:lnTo>
                      <a:lnTo>
                        <a:pt x="922" y="1395"/>
                      </a:lnTo>
                      <a:lnTo>
                        <a:pt x="941" y="1421"/>
                      </a:lnTo>
                      <a:lnTo>
                        <a:pt x="964" y="1445"/>
                      </a:lnTo>
                      <a:lnTo>
                        <a:pt x="992" y="1467"/>
                      </a:lnTo>
                      <a:lnTo>
                        <a:pt x="1021" y="1488"/>
                      </a:lnTo>
                      <a:lnTo>
                        <a:pt x="1054" y="1507"/>
                      </a:lnTo>
                      <a:lnTo>
                        <a:pt x="1090" y="1524"/>
                      </a:lnTo>
                      <a:lnTo>
                        <a:pt x="1127" y="1539"/>
                      </a:lnTo>
                      <a:lnTo>
                        <a:pt x="1166" y="1554"/>
                      </a:lnTo>
                      <a:lnTo>
                        <a:pt x="1208" y="1567"/>
                      </a:lnTo>
                      <a:lnTo>
                        <a:pt x="1252" y="1579"/>
                      </a:lnTo>
                      <a:lnTo>
                        <a:pt x="1296" y="1589"/>
                      </a:lnTo>
                      <a:lnTo>
                        <a:pt x="1342" y="1599"/>
                      </a:lnTo>
                      <a:lnTo>
                        <a:pt x="1388" y="1606"/>
                      </a:lnTo>
                      <a:lnTo>
                        <a:pt x="1435" y="1613"/>
                      </a:lnTo>
                      <a:lnTo>
                        <a:pt x="1482" y="1619"/>
                      </a:lnTo>
                      <a:lnTo>
                        <a:pt x="1530" y="1624"/>
                      </a:lnTo>
                      <a:lnTo>
                        <a:pt x="1577" y="1628"/>
                      </a:lnTo>
                      <a:lnTo>
                        <a:pt x="1623" y="1631"/>
                      </a:lnTo>
                      <a:lnTo>
                        <a:pt x="1669" y="1635"/>
                      </a:lnTo>
                      <a:lnTo>
                        <a:pt x="1714" y="1637"/>
                      </a:lnTo>
                      <a:lnTo>
                        <a:pt x="1801" y="1638"/>
                      </a:lnTo>
                      <a:lnTo>
                        <a:pt x="1880" y="1638"/>
                      </a:lnTo>
                      <a:lnTo>
                        <a:pt x="1950" y="1637"/>
                      </a:lnTo>
                      <a:lnTo>
                        <a:pt x="2009" y="1635"/>
                      </a:lnTo>
                      <a:lnTo>
                        <a:pt x="2055" y="1631"/>
                      </a:lnTo>
                      <a:lnTo>
                        <a:pt x="2086" y="1628"/>
                      </a:lnTo>
                      <a:lnTo>
                        <a:pt x="2095" y="1627"/>
                      </a:lnTo>
                      <a:lnTo>
                        <a:pt x="2102" y="1625"/>
                      </a:lnTo>
                      <a:lnTo>
                        <a:pt x="2110" y="1622"/>
                      </a:lnTo>
                      <a:lnTo>
                        <a:pt x="2118" y="1618"/>
                      </a:lnTo>
                      <a:lnTo>
                        <a:pt x="2124" y="1614"/>
                      </a:lnTo>
                      <a:lnTo>
                        <a:pt x="2131" y="1608"/>
                      </a:lnTo>
                      <a:lnTo>
                        <a:pt x="2136" y="1603"/>
                      </a:lnTo>
                      <a:lnTo>
                        <a:pt x="2142" y="1596"/>
                      </a:lnTo>
                      <a:lnTo>
                        <a:pt x="2146" y="1591"/>
                      </a:lnTo>
                      <a:lnTo>
                        <a:pt x="2151" y="1583"/>
                      </a:lnTo>
                      <a:lnTo>
                        <a:pt x="2154" y="1576"/>
                      </a:lnTo>
                      <a:lnTo>
                        <a:pt x="2156" y="1568"/>
                      </a:lnTo>
                      <a:lnTo>
                        <a:pt x="2158" y="1560"/>
                      </a:lnTo>
                      <a:lnTo>
                        <a:pt x="2159" y="1553"/>
                      </a:lnTo>
                      <a:lnTo>
                        <a:pt x="2159" y="1544"/>
                      </a:lnTo>
                      <a:lnTo>
                        <a:pt x="2158" y="1535"/>
                      </a:lnTo>
                      <a:lnTo>
                        <a:pt x="2157" y="1526"/>
                      </a:lnTo>
                      <a:lnTo>
                        <a:pt x="2155" y="1519"/>
                      </a:lnTo>
                      <a:lnTo>
                        <a:pt x="2152" y="1511"/>
                      </a:lnTo>
                      <a:lnTo>
                        <a:pt x="2148" y="1503"/>
                      </a:lnTo>
                      <a:lnTo>
                        <a:pt x="2144" y="1497"/>
                      </a:lnTo>
                      <a:lnTo>
                        <a:pt x="2138" y="1490"/>
                      </a:lnTo>
                      <a:lnTo>
                        <a:pt x="2133" y="1485"/>
                      </a:lnTo>
                      <a:lnTo>
                        <a:pt x="2126" y="1479"/>
                      </a:lnTo>
                      <a:lnTo>
                        <a:pt x="2120" y="1475"/>
                      </a:lnTo>
                      <a:lnTo>
                        <a:pt x="2113" y="1472"/>
                      </a:lnTo>
                      <a:lnTo>
                        <a:pt x="2106" y="1468"/>
                      </a:lnTo>
                      <a:lnTo>
                        <a:pt x="2098" y="1465"/>
                      </a:lnTo>
                      <a:lnTo>
                        <a:pt x="2090" y="1464"/>
                      </a:lnTo>
                      <a:lnTo>
                        <a:pt x="2083" y="1463"/>
                      </a:lnTo>
                      <a:lnTo>
                        <a:pt x="2074" y="1462"/>
                      </a:lnTo>
                      <a:lnTo>
                        <a:pt x="2065" y="1463"/>
                      </a:lnTo>
                      <a:lnTo>
                        <a:pt x="2015" y="1467"/>
                      </a:lnTo>
                      <a:lnTo>
                        <a:pt x="1956" y="1472"/>
                      </a:lnTo>
                      <a:lnTo>
                        <a:pt x="1891" y="1473"/>
                      </a:lnTo>
                      <a:lnTo>
                        <a:pt x="1819" y="1474"/>
                      </a:lnTo>
                      <a:lnTo>
                        <a:pt x="1745" y="1472"/>
                      </a:lnTo>
                      <a:lnTo>
                        <a:pt x="1668" y="1468"/>
                      </a:lnTo>
                      <a:lnTo>
                        <a:pt x="1590" y="1463"/>
                      </a:lnTo>
                      <a:lnTo>
                        <a:pt x="1512" y="1454"/>
                      </a:lnTo>
                      <a:lnTo>
                        <a:pt x="1472" y="1450"/>
                      </a:lnTo>
                      <a:lnTo>
                        <a:pt x="1435" y="1444"/>
                      </a:lnTo>
                      <a:lnTo>
                        <a:pt x="1398" y="1439"/>
                      </a:lnTo>
                      <a:lnTo>
                        <a:pt x="1362" y="1432"/>
                      </a:lnTo>
                      <a:lnTo>
                        <a:pt x="1327" y="1426"/>
                      </a:lnTo>
                      <a:lnTo>
                        <a:pt x="1293" y="1417"/>
                      </a:lnTo>
                      <a:lnTo>
                        <a:pt x="1260" y="1409"/>
                      </a:lnTo>
                      <a:lnTo>
                        <a:pt x="1229" y="1400"/>
                      </a:lnTo>
                      <a:lnTo>
                        <a:pt x="1200" y="1391"/>
                      </a:lnTo>
                      <a:lnTo>
                        <a:pt x="1173" y="1380"/>
                      </a:lnTo>
                      <a:lnTo>
                        <a:pt x="1148" y="1369"/>
                      </a:lnTo>
                      <a:lnTo>
                        <a:pt x="1126" y="1357"/>
                      </a:lnTo>
                      <a:lnTo>
                        <a:pt x="1105" y="1345"/>
                      </a:lnTo>
                      <a:lnTo>
                        <a:pt x="1087" y="1331"/>
                      </a:lnTo>
                      <a:lnTo>
                        <a:pt x="1073" y="1317"/>
                      </a:lnTo>
                      <a:lnTo>
                        <a:pt x="1061" y="1303"/>
                      </a:lnTo>
                      <a:lnTo>
                        <a:pt x="1056" y="1292"/>
                      </a:lnTo>
                      <a:lnTo>
                        <a:pt x="1050" y="1283"/>
                      </a:lnTo>
                      <a:lnTo>
                        <a:pt x="1048" y="1275"/>
                      </a:lnTo>
                      <a:lnTo>
                        <a:pt x="1046" y="1267"/>
                      </a:lnTo>
                      <a:lnTo>
                        <a:pt x="1045" y="1259"/>
                      </a:lnTo>
                      <a:lnTo>
                        <a:pt x="1045" y="1253"/>
                      </a:lnTo>
                      <a:lnTo>
                        <a:pt x="1046" y="1247"/>
                      </a:lnTo>
                      <a:lnTo>
                        <a:pt x="1047" y="1242"/>
                      </a:lnTo>
                      <a:lnTo>
                        <a:pt x="1049" y="1233"/>
                      </a:lnTo>
                      <a:lnTo>
                        <a:pt x="1052" y="1224"/>
                      </a:lnTo>
                      <a:lnTo>
                        <a:pt x="1058" y="1215"/>
                      </a:lnTo>
                      <a:lnTo>
                        <a:pt x="1063" y="1207"/>
                      </a:lnTo>
                      <a:lnTo>
                        <a:pt x="1076" y="1188"/>
                      </a:lnTo>
                      <a:lnTo>
                        <a:pt x="1093" y="1169"/>
                      </a:lnTo>
                      <a:lnTo>
                        <a:pt x="1113" y="1151"/>
                      </a:lnTo>
                      <a:lnTo>
                        <a:pt x="1136" y="1132"/>
                      </a:lnTo>
                      <a:lnTo>
                        <a:pt x="1160" y="1113"/>
                      </a:lnTo>
                      <a:lnTo>
                        <a:pt x="1186" y="1094"/>
                      </a:lnTo>
                      <a:lnTo>
                        <a:pt x="1214" y="1075"/>
                      </a:lnTo>
                      <a:lnTo>
                        <a:pt x="1243" y="1057"/>
                      </a:lnTo>
                      <a:lnTo>
                        <a:pt x="1274" y="1037"/>
                      </a:lnTo>
                      <a:lnTo>
                        <a:pt x="1305" y="1020"/>
                      </a:lnTo>
                      <a:lnTo>
                        <a:pt x="1367" y="983"/>
                      </a:lnTo>
                      <a:lnTo>
                        <a:pt x="1429" y="948"/>
                      </a:lnTo>
                      <a:lnTo>
                        <a:pt x="1447" y="939"/>
                      </a:lnTo>
                      <a:lnTo>
                        <a:pt x="1467" y="928"/>
                      </a:lnTo>
                      <a:lnTo>
                        <a:pt x="1486" y="917"/>
                      </a:lnTo>
                      <a:lnTo>
                        <a:pt x="1504" y="907"/>
                      </a:lnTo>
                      <a:lnTo>
                        <a:pt x="1523" y="896"/>
                      </a:lnTo>
                      <a:lnTo>
                        <a:pt x="1542" y="885"/>
                      </a:lnTo>
                      <a:lnTo>
                        <a:pt x="1559" y="875"/>
                      </a:lnTo>
                      <a:lnTo>
                        <a:pt x="1577" y="864"/>
                      </a:lnTo>
                      <a:lnTo>
                        <a:pt x="1602" y="848"/>
                      </a:lnTo>
                      <a:lnTo>
                        <a:pt x="1625" y="831"/>
                      </a:lnTo>
                      <a:lnTo>
                        <a:pt x="1647" y="813"/>
                      </a:lnTo>
                      <a:lnTo>
                        <a:pt x="1668" y="793"/>
                      </a:lnTo>
                      <a:lnTo>
                        <a:pt x="1685" y="773"/>
                      </a:lnTo>
                      <a:lnTo>
                        <a:pt x="1703" y="751"/>
                      </a:lnTo>
                      <a:lnTo>
                        <a:pt x="1718" y="730"/>
                      </a:lnTo>
                      <a:lnTo>
                        <a:pt x="1731" y="705"/>
                      </a:lnTo>
                      <a:lnTo>
                        <a:pt x="1743" y="682"/>
                      </a:lnTo>
                      <a:lnTo>
                        <a:pt x="1753" y="657"/>
                      </a:lnTo>
                      <a:lnTo>
                        <a:pt x="1762" y="632"/>
                      </a:lnTo>
                      <a:lnTo>
                        <a:pt x="1768" y="606"/>
                      </a:lnTo>
                      <a:lnTo>
                        <a:pt x="1773" y="578"/>
                      </a:lnTo>
                      <a:lnTo>
                        <a:pt x="1775" y="552"/>
                      </a:lnTo>
                      <a:lnTo>
                        <a:pt x="1776" y="524"/>
                      </a:lnTo>
                      <a:lnTo>
                        <a:pt x="1775" y="495"/>
                      </a:lnTo>
                      <a:lnTo>
                        <a:pt x="1773" y="479"/>
                      </a:lnTo>
                      <a:lnTo>
                        <a:pt x="1771" y="461"/>
                      </a:lnTo>
                      <a:lnTo>
                        <a:pt x="1768" y="445"/>
                      </a:lnTo>
                      <a:lnTo>
                        <a:pt x="1764" y="429"/>
                      </a:lnTo>
                      <a:lnTo>
                        <a:pt x="1756" y="396"/>
                      </a:lnTo>
                      <a:lnTo>
                        <a:pt x="1743" y="363"/>
                      </a:lnTo>
                      <a:lnTo>
                        <a:pt x="1730" y="332"/>
                      </a:lnTo>
                      <a:lnTo>
                        <a:pt x="1714" y="302"/>
                      </a:lnTo>
                      <a:lnTo>
                        <a:pt x="1695" y="272"/>
                      </a:lnTo>
                      <a:lnTo>
                        <a:pt x="1674" y="244"/>
                      </a:lnTo>
                      <a:lnTo>
                        <a:pt x="1651" y="216"/>
                      </a:lnTo>
                      <a:lnTo>
                        <a:pt x="1627" y="190"/>
                      </a:lnTo>
                      <a:lnTo>
                        <a:pt x="1601" y="165"/>
                      </a:lnTo>
                      <a:lnTo>
                        <a:pt x="1572" y="142"/>
                      </a:lnTo>
                      <a:lnTo>
                        <a:pt x="1542" y="121"/>
                      </a:lnTo>
                      <a:lnTo>
                        <a:pt x="1511" y="101"/>
                      </a:lnTo>
                      <a:lnTo>
                        <a:pt x="1477" y="84"/>
                      </a:lnTo>
                      <a:lnTo>
                        <a:pt x="1443" y="67"/>
                      </a:lnTo>
                      <a:lnTo>
                        <a:pt x="1417" y="59"/>
                      </a:lnTo>
                      <a:lnTo>
                        <a:pt x="1389" y="50"/>
                      </a:lnTo>
                      <a:lnTo>
                        <a:pt x="1358" y="41"/>
                      </a:lnTo>
                      <a:lnTo>
                        <a:pt x="1327" y="33"/>
                      </a:lnTo>
                      <a:lnTo>
                        <a:pt x="1291" y="27"/>
                      </a:lnTo>
                      <a:lnTo>
                        <a:pt x="1255" y="21"/>
                      </a:lnTo>
                      <a:lnTo>
                        <a:pt x="1217" y="16"/>
                      </a:lnTo>
                      <a:lnTo>
                        <a:pt x="1176" y="12"/>
                      </a:lnTo>
                      <a:lnTo>
                        <a:pt x="1135" y="8"/>
                      </a:lnTo>
                      <a:lnTo>
                        <a:pt x="1092" y="5"/>
                      </a:lnTo>
                      <a:lnTo>
                        <a:pt x="1048" y="3"/>
                      </a:lnTo>
                      <a:lnTo>
                        <a:pt x="1002" y="2"/>
                      </a:lnTo>
                      <a:lnTo>
                        <a:pt x="956" y="1"/>
                      </a:lnTo>
                      <a:lnTo>
                        <a:pt x="908" y="0"/>
                      </a:lnTo>
                      <a:lnTo>
                        <a:pt x="860" y="0"/>
                      </a:lnTo>
                      <a:lnTo>
                        <a:pt x="812" y="1"/>
                      </a:lnTo>
                      <a:lnTo>
                        <a:pt x="713" y="4"/>
                      </a:lnTo>
                      <a:lnTo>
                        <a:pt x="613" y="9"/>
                      </a:lnTo>
                      <a:lnTo>
                        <a:pt x="515" y="18"/>
                      </a:lnTo>
                      <a:lnTo>
                        <a:pt x="418" y="28"/>
                      </a:lnTo>
                      <a:lnTo>
                        <a:pt x="323" y="40"/>
                      </a:lnTo>
                      <a:lnTo>
                        <a:pt x="231" y="53"/>
                      </a:lnTo>
                      <a:lnTo>
                        <a:pt x="188" y="61"/>
                      </a:lnTo>
                      <a:lnTo>
                        <a:pt x="145" y="68"/>
                      </a:lnTo>
                      <a:lnTo>
                        <a:pt x="104" y="77"/>
                      </a:lnTo>
                      <a:lnTo>
                        <a:pt x="65" y="86"/>
                      </a:lnTo>
                      <a:lnTo>
                        <a:pt x="56" y="88"/>
                      </a:lnTo>
                      <a:lnTo>
                        <a:pt x="48" y="91"/>
                      </a:lnTo>
                      <a:lnTo>
                        <a:pt x="41" y="96"/>
                      </a:lnTo>
                      <a:lnTo>
                        <a:pt x="34" y="100"/>
                      </a:lnTo>
                      <a:lnTo>
                        <a:pt x="27" y="105"/>
                      </a:lnTo>
                      <a:lnTo>
                        <a:pt x="22" y="111"/>
                      </a:lnTo>
                      <a:lnTo>
                        <a:pt x="16" y="117"/>
                      </a:lnTo>
                      <a:lnTo>
                        <a:pt x="12" y="123"/>
                      </a:lnTo>
                      <a:lnTo>
                        <a:pt x="8" y="131"/>
                      </a:lnTo>
                      <a:lnTo>
                        <a:pt x="5" y="137"/>
                      </a:lnTo>
                      <a:lnTo>
                        <a:pt x="2" y="145"/>
                      </a:lnTo>
                      <a:lnTo>
                        <a:pt x="1" y="153"/>
                      </a:lnTo>
                      <a:lnTo>
                        <a:pt x="0" y="161"/>
                      </a:lnTo>
                      <a:lnTo>
                        <a:pt x="0" y="169"/>
                      </a:lnTo>
                      <a:lnTo>
                        <a:pt x="0" y="178"/>
                      </a:lnTo>
                      <a:lnTo>
                        <a:pt x="2" y="187"/>
                      </a:lnTo>
                      <a:lnTo>
                        <a:pt x="4" y="194"/>
                      </a:lnTo>
                      <a:lnTo>
                        <a:pt x="8" y="202"/>
                      </a:lnTo>
                      <a:lnTo>
                        <a:pt x="11" y="210"/>
                      </a:lnTo>
                      <a:lnTo>
                        <a:pt x="15" y="216"/>
                      </a:lnTo>
                      <a:lnTo>
                        <a:pt x="21" y="223"/>
                      </a:lnTo>
                      <a:lnTo>
                        <a:pt x="26" y="228"/>
                      </a:lnTo>
                      <a:lnTo>
                        <a:pt x="33" y="234"/>
                      </a:lnTo>
                      <a:lnTo>
                        <a:pt x="39" y="238"/>
                      </a:lnTo>
                      <a:lnTo>
                        <a:pt x="46" y="242"/>
                      </a:lnTo>
                      <a:lnTo>
                        <a:pt x="54" y="246"/>
                      </a:lnTo>
                      <a:lnTo>
                        <a:pt x="61" y="248"/>
                      </a:lnTo>
                      <a:lnTo>
                        <a:pt x="69" y="250"/>
                      </a:lnTo>
                      <a:lnTo>
                        <a:pt x="77" y="251"/>
                      </a:lnTo>
                      <a:lnTo>
                        <a:pt x="86" y="251"/>
                      </a:lnTo>
                      <a:lnTo>
                        <a:pt x="94" y="250"/>
                      </a:lnTo>
                      <a:lnTo>
                        <a:pt x="102" y="249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46" name="Freeform 810"/>
                <p:cNvSpPr>
                  <a:spLocks/>
                </p:cNvSpPr>
                <p:nvPr/>
              </p:nvSpPr>
              <p:spPr bwMode="auto">
                <a:xfrm flipH="1">
                  <a:off x="3627" y="3848"/>
                  <a:ext cx="465" cy="366"/>
                </a:xfrm>
                <a:custGeom>
                  <a:avLst/>
                  <a:gdLst>
                    <a:gd name="T0" fmla="*/ 196 w 2766"/>
                    <a:gd name="T1" fmla="*/ 377 h 2111"/>
                    <a:gd name="T2" fmla="*/ 99 w 2766"/>
                    <a:gd name="T3" fmla="*/ 501 h 2111"/>
                    <a:gd name="T4" fmla="*/ 33 w 2766"/>
                    <a:gd name="T5" fmla="*/ 635 h 2111"/>
                    <a:gd name="T6" fmla="*/ 1 w 2766"/>
                    <a:gd name="T7" fmla="*/ 787 h 2111"/>
                    <a:gd name="T8" fmla="*/ 15 w 2766"/>
                    <a:gd name="T9" fmla="*/ 970 h 2111"/>
                    <a:gd name="T10" fmla="*/ 68 w 2766"/>
                    <a:gd name="T11" fmla="*/ 1122 h 2111"/>
                    <a:gd name="T12" fmla="*/ 170 w 2766"/>
                    <a:gd name="T13" fmla="*/ 1291 h 2111"/>
                    <a:gd name="T14" fmla="*/ 359 w 2766"/>
                    <a:gd name="T15" fmla="*/ 1496 h 2111"/>
                    <a:gd name="T16" fmla="*/ 795 w 2766"/>
                    <a:gd name="T17" fmla="*/ 1802 h 2111"/>
                    <a:gd name="T18" fmla="*/ 1313 w 2766"/>
                    <a:gd name="T19" fmla="*/ 2018 h 2111"/>
                    <a:gd name="T20" fmla="*/ 1843 w 2766"/>
                    <a:gd name="T21" fmla="*/ 2110 h 2111"/>
                    <a:gd name="T22" fmla="*/ 2316 w 2766"/>
                    <a:gd name="T23" fmla="*/ 2044 h 2111"/>
                    <a:gd name="T24" fmla="*/ 2601 w 2766"/>
                    <a:gd name="T25" fmla="*/ 1862 h 2111"/>
                    <a:gd name="T26" fmla="*/ 2732 w 2766"/>
                    <a:gd name="T27" fmla="*/ 1640 h 2111"/>
                    <a:gd name="T28" fmla="*/ 2765 w 2766"/>
                    <a:gd name="T29" fmla="*/ 1381 h 2111"/>
                    <a:gd name="T30" fmla="*/ 2718 w 2766"/>
                    <a:gd name="T31" fmla="*/ 1128 h 2111"/>
                    <a:gd name="T32" fmla="*/ 2605 w 2766"/>
                    <a:gd name="T33" fmla="*/ 871 h 2111"/>
                    <a:gd name="T34" fmla="*/ 2436 w 2766"/>
                    <a:gd name="T35" fmla="*/ 624 h 2111"/>
                    <a:gd name="T36" fmla="*/ 2217 w 2766"/>
                    <a:gd name="T37" fmla="*/ 400 h 2111"/>
                    <a:gd name="T38" fmla="*/ 1935 w 2766"/>
                    <a:gd name="T39" fmla="*/ 202 h 2111"/>
                    <a:gd name="T40" fmla="*/ 1616 w 2766"/>
                    <a:gd name="T41" fmla="*/ 67 h 2111"/>
                    <a:gd name="T42" fmla="*/ 1284 w 2766"/>
                    <a:gd name="T43" fmla="*/ 3 h 2111"/>
                    <a:gd name="T44" fmla="*/ 946 w 2766"/>
                    <a:gd name="T45" fmla="*/ 16 h 2111"/>
                    <a:gd name="T46" fmla="*/ 655 w 2766"/>
                    <a:gd name="T47" fmla="*/ 91 h 2111"/>
                    <a:gd name="T48" fmla="*/ 615 w 2766"/>
                    <a:gd name="T49" fmla="*/ 131 h 2111"/>
                    <a:gd name="T50" fmla="*/ 610 w 2766"/>
                    <a:gd name="T51" fmla="*/ 187 h 2111"/>
                    <a:gd name="T52" fmla="*/ 642 w 2766"/>
                    <a:gd name="T53" fmla="*/ 234 h 2111"/>
                    <a:gd name="T54" fmla="*/ 695 w 2766"/>
                    <a:gd name="T55" fmla="*/ 249 h 2111"/>
                    <a:gd name="T56" fmla="*/ 887 w 2766"/>
                    <a:gd name="T57" fmla="*/ 197 h 2111"/>
                    <a:gd name="T58" fmla="*/ 1186 w 2766"/>
                    <a:gd name="T59" fmla="*/ 166 h 2111"/>
                    <a:gd name="T60" fmla="*/ 1485 w 2766"/>
                    <a:gd name="T61" fmla="*/ 203 h 2111"/>
                    <a:gd name="T62" fmla="*/ 1775 w 2766"/>
                    <a:gd name="T63" fmla="*/ 307 h 2111"/>
                    <a:gd name="T64" fmla="*/ 2044 w 2766"/>
                    <a:gd name="T65" fmla="*/ 474 h 2111"/>
                    <a:gd name="T66" fmla="*/ 2250 w 2766"/>
                    <a:gd name="T67" fmla="*/ 665 h 2111"/>
                    <a:gd name="T68" fmla="*/ 2416 w 2766"/>
                    <a:gd name="T69" fmla="*/ 879 h 2111"/>
                    <a:gd name="T70" fmla="*/ 2531 w 2766"/>
                    <a:gd name="T71" fmla="*/ 1102 h 2111"/>
                    <a:gd name="T72" fmla="*/ 2592 w 2766"/>
                    <a:gd name="T73" fmla="*/ 1323 h 2111"/>
                    <a:gd name="T74" fmla="*/ 2588 w 2766"/>
                    <a:gd name="T75" fmla="*/ 1532 h 2111"/>
                    <a:gd name="T76" fmla="*/ 2513 w 2766"/>
                    <a:gd name="T77" fmla="*/ 1706 h 2111"/>
                    <a:gd name="T78" fmla="*/ 2345 w 2766"/>
                    <a:gd name="T79" fmla="*/ 1848 h 2111"/>
                    <a:gd name="T80" fmla="*/ 1953 w 2766"/>
                    <a:gd name="T81" fmla="*/ 1945 h 2111"/>
                    <a:gd name="T82" fmla="*/ 1483 w 2766"/>
                    <a:gd name="T83" fmla="*/ 1892 h 2111"/>
                    <a:gd name="T84" fmla="*/ 1003 w 2766"/>
                    <a:gd name="T85" fmla="*/ 1720 h 2111"/>
                    <a:gd name="T86" fmla="*/ 575 w 2766"/>
                    <a:gd name="T87" fmla="*/ 1460 h 2111"/>
                    <a:gd name="T88" fmla="*/ 302 w 2766"/>
                    <a:gd name="T89" fmla="*/ 1187 h 2111"/>
                    <a:gd name="T90" fmla="*/ 181 w 2766"/>
                    <a:gd name="T91" fmla="*/ 944 h 2111"/>
                    <a:gd name="T92" fmla="*/ 168 w 2766"/>
                    <a:gd name="T93" fmla="*/ 810 h 2111"/>
                    <a:gd name="T94" fmla="*/ 193 w 2766"/>
                    <a:gd name="T95" fmla="*/ 683 h 2111"/>
                    <a:gd name="T96" fmla="*/ 254 w 2766"/>
                    <a:gd name="T97" fmla="*/ 567 h 2111"/>
                    <a:gd name="T98" fmla="*/ 435 w 2766"/>
                    <a:gd name="T99" fmla="*/ 392 h 2111"/>
                    <a:gd name="T100" fmla="*/ 543 w 2766"/>
                    <a:gd name="T101" fmla="*/ 316 h 2111"/>
                    <a:gd name="T102" fmla="*/ 559 w 2766"/>
                    <a:gd name="T103" fmla="*/ 264 h 2111"/>
                    <a:gd name="T104" fmla="*/ 539 w 2766"/>
                    <a:gd name="T105" fmla="*/ 210 h 2111"/>
                    <a:gd name="T106" fmla="*/ 490 w 2766"/>
                    <a:gd name="T107" fmla="*/ 184 h 2111"/>
                    <a:gd name="T108" fmla="*/ 434 w 2766"/>
                    <a:gd name="T109" fmla="*/ 194 h 2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766" h="2111">
                      <a:moveTo>
                        <a:pt x="434" y="194"/>
                      </a:moveTo>
                      <a:lnTo>
                        <a:pt x="388" y="221"/>
                      </a:lnTo>
                      <a:lnTo>
                        <a:pt x="345" y="251"/>
                      </a:lnTo>
                      <a:lnTo>
                        <a:pt x="305" y="280"/>
                      </a:lnTo>
                      <a:lnTo>
                        <a:pt x="265" y="312"/>
                      </a:lnTo>
                      <a:lnTo>
                        <a:pt x="230" y="344"/>
                      </a:lnTo>
                      <a:lnTo>
                        <a:pt x="196" y="377"/>
                      </a:lnTo>
                      <a:lnTo>
                        <a:pt x="180" y="394"/>
                      </a:lnTo>
                      <a:lnTo>
                        <a:pt x="164" y="411"/>
                      </a:lnTo>
                      <a:lnTo>
                        <a:pt x="150" y="429"/>
                      </a:lnTo>
                      <a:lnTo>
                        <a:pt x="136" y="446"/>
                      </a:lnTo>
                      <a:lnTo>
                        <a:pt x="123" y="465"/>
                      </a:lnTo>
                      <a:lnTo>
                        <a:pt x="111" y="483"/>
                      </a:lnTo>
                      <a:lnTo>
                        <a:pt x="99" y="501"/>
                      </a:lnTo>
                      <a:lnTo>
                        <a:pt x="86" y="520"/>
                      </a:lnTo>
                      <a:lnTo>
                        <a:pt x="77" y="538"/>
                      </a:lnTo>
                      <a:lnTo>
                        <a:pt x="67" y="558"/>
                      </a:lnTo>
                      <a:lnTo>
                        <a:pt x="57" y="577"/>
                      </a:lnTo>
                      <a:lnTo>
                        <a:pt x="48" y="596"/>
                      </a:lnTo>
                      <a:lnTo>
                        <a:pt x="40" y="615"/>
                      </a:lnTo>
                      <a:lnTo>
                        <a:pt x="33" y="635"/>
                      </a:lnTo>
                      <a:lnTo>
                        <a:pt x="26" y="654"/>
                      </a:lnTo>
                      <a:lnTo>
                        <a:pt x="21" y="675"/>
                      </a:lnTo>
                      <a:lnTo>
                        <a:pt x="15" y="695"/>
                      </a:lnTo>
                      <a:lnTo>
                        <a:pt x="11" y="715"/>
                      </a:lnTo>
                      <a:lnTo>
                        <a:pt x="7" y="735"/>
                      </a:lnTo>
                      <a:lnTo>
                        <a:pt x="4" y="755"/>
                      </a:lnTo>
                      <a:lnTo>
                        <a:pt x="1" y="787"/>
                      </a:lnTo>
                      <a:lnTo>
                        <a:pt x="0" y="820"/>
                      </a:lnTo>
                      <a:lnTo>
                        <a:pt x="0" y="854"/>
                      </a:lnTo>
                      <a:lnTo>
                        <a:pt x="2" y="891"/>
                      </a:lnTo>
                      <a:lnTo>
                        <a:pt x="4" y="909"/>
                      </a:lnTo>
                      <a:lnTo>
                        <a:pt x="7" y="929"/>
                      </a:lnTo>
                      <a:lnTo>
                        <a:pt x="11" y="949"/>
                      </a:lnTo>
                      <a:lnTo>
                        <a:pt x="15" y="970"/>
                      </a:lnTo>
                      <a:lnTo>
                        <a:pt x="21" y="990"/>
                      </a:lnTo>
                      <a:lnTo>
                        <a:pt x="26" y="1011"/>
                      </a:lnTo>
                      <a:lnTo>
                        <a:pt x="33" y="1033"/>
                      </a:lnTo>
                      <a:lnTo>
                        <a:pt x="40" y="1054"/>
                      </a:lnTo>
                      <a:lnTo>
                        <a:pt x="48" y="1077"/>
                      </a:lnTo>
                      <a:lnTo>
                        <a:pt x="58" y="1099"/>
                      </a:lnTo>
                      <a:lnTo>
                        <a:pt x="68" y="1122"/>
                      </a:lnTo>
                      <a:lnTo>
                        <a:pt x="80" y="1146"/>
                      </a:lnTo>
                      <a:lnTo>
                        <a:pt x="92" y="1169"/>
                      </a:lnTo>
                      <a:lnTo>
                        <a:pt x="105" y="1193"/>
                      </a:lnTo>
                      <a:lnTo>
                        <a:pt x="119" y="1217"/>
                      </a:lnTo>
                      <a:lnTo>
                        <a:pt x="136" y="1241"/>
                      </a:lnTo>
                      <a:lnTo>
                        <a:pt x="152" y="1266"/>
                      </a:lnTo>
                      <a:lnTo>
                        <a:pt x="170" y="1291"/>
                      </a:lnTo>
                      <a:lnTo>
                        <a:pt x="190" y="1317"/>
                      </a:lnTo>
                      <a:lnTo>
                        <a:pt x="210" y="1343"/>
                      </a:lnTo>
                      <a:lnTo>
                        <a:pt x="232" y="1368"/>
                      </a:lnTo>
                      <a:lnTo>
                        <a:pt x="255" y="1394"/>
                      </a:lnTo>
                      <a:lnTo>
                        <a:pt x="281" y="1421"/>
                      </a:lnTo>
                      <a:lnTo>
                        <a:pt x="307" y="1447"/>
                      </a:lnTo>
                      <a:lnTo>
                        <a:pt x="359" y="1496"/>
                      </a:lnTo>
                      <a:lnTo>
                        <a:pt x="413" y="1544"/>
                      </a:lnTo>
                      <a:lnTo>
                        <a:pt x="472" y="1591"/>
                      </a:lnTo>
                      <a:lnTo>
                        <a:pt x="532" y="1636"/>
                      </a:lnTo>
                      <a:lnTo>
                        <a:pt x="595" y="1680"/>
                      </a:lnTo>
                      <a:lnTo>
                        <a:pt x="659" y="1723"/>
                      </a:lnTo>
                      <a:lnTo>
                        <a:pt x="726" y="1763"/>
                      </a:lnTo>
                      <a:lnTo>
                        <a:pt x="795" y="1802"/>
                      </a:lnTo>
                      <a:lnTo>
                        <a:pt x="867" y="1840"/>
                      </a:lnTo>
                      <a:lnTo>
                        <a:pt x="939" y="1875"/>
                      </a:lnTo>
                      <a:lnTo>
                        <a:pt x="1011" y="1908"/>
                      </a:lnTo>
                      <a:lnTo>
                        <a:pt x="1086" y="1939"/>
                      </a:lnTo>
                      <a:lnTo>
                        <a:pt x="1162" y="1968"/>
                      </a:lnTo>
                      <a:lnTo>
                        <a:pt x="1238" y="1994"/>
                      </a:lnTo>
                      <a:lnTo>
                        <a:pt x="1313" y="2018"/>
                      </a:lnTo>
                      <a:lnTo>
                        <a:pt x="1390" y="2039"/>
                      </a:lnTo>
                      <a:lnTo>
                        <a:pt x="1467" y="2059"/>
                      </a:lnTo>
                      <a:lnTo>
                        <a:pt x="1544" y="2074"/>
                      </a:lnTo>
                      <a:lnTo>
                        <a:pt x="1619" y="2088"/>
                      </a:lnTo>
                      <a:lnTo>
                        <a:pt x="1695" y="2098"/>
                      </a:lnTo>
                      <a:lnTo>
                        <a:pt x="1770" y="2106"/>
                      </a:lnTo>
                      <a:lnTo>
                        <a:pt x="1843" y="2110"/>
                      </a:lnTo>
                      <a:lnTo>
                        <a:pt x="1916" y="2111"/>
                      </a:lnTo>
                      <a:lnTo>
                        <a:pt x="1987" y="2109"/>
                      </a:lnTo>
                      <a:lnTo>
                        <a:pt x="2057" y="2102"/>
                      </a:lnTo>
                      <a:lnTo>
                        <a:pt x="2125" y="2094"/>
                      </a:lnTo>
                      <a:lnTo>
                        <a:pt x="2191" y="2080"/>
                      </a:lnTo>
                      <a:lnTo>
                        <a:pt x="2255" y="2064"/>
                      </a:lnTo>
                      <a:lnTo>
                        <a:pt x="2316" y="2044"/>
                      </a:lnTo>
                      <a:lnTo>
                        <a:pt x="2374" y="2020"/>
                      </a:lnTo>
                      <a:lnTo>
                        <a:pt x="2430" y="1992"/>
                      </a:lnTo>
                      <a:lnTo>
                        <a:pt x="2484" y="1960"/>
                      </a:lnTo>
                      <a:lnTo>
                        <a:pt x="2516" y="1937"/>
                      </a:lnTo>
                      <a:lnTo>
                        <a:pt x="2547" y="1913"/>
                      </a:lnTo>
                      <a:lnTo>
                        <a:pt x="2575" y="1888"/>
                      </a:lnTo>
                      <a:lnTo>
                        <a:pt x="2601" y="1862"/>
                      </a:lnTo>
                      <a:lnTo>
                        <a:pt x="2626" y="1833"/>
                      </a:lnTo>
                      <a:lnTo>
                        <a:pt x="2649" y="1805"/>
                      </a:lnTo>
                      <a:lnTo>
                        <a:pt x="2669" y="1774"/>
                      </a:lnTo>
                      <a:lnTo>
                        <a:pt x="2688" y="1742"/>
                      </a:lnTo>
                      <a:lnTo>
                        <a:pt x="2705" y="1709"/>
                      </a:lnTo>
                      <a:lnTo>
                        <a:pt x="2719" y="1676"/>
                      </a:lnTo>
                      <a:lnTo>
                        <a:pt x="2732" y="1640"/>
                      </a:lnTo>
                      <a:lnTo>
                        <a:pt x="2743" y="1604"/>
                      </a:lnTo>
                      <a:lnTo>
                        <a:pt x="2752" y="1567"/>
                      </a:lnTo>
                      <a:lnTo>
                        <a:pt x="2758" y="1530"/>
                      </a:lnTo>
                      <a:lnTo>
                        <a:pt x="2763" y="1491"/>
                      </a:lnTo>
                      <a:lnTo>
                        <a:pt x="2766" y="1450"/>
                      </a:lnTo>
                      <a:lnTo>
                        <a:pt x="2766" y="1416"/>
                      </a:lnTo>
                      <a:lnTo>
                        <a:pt x="2765" y="1381"/>
                      </a:lnTo>
                      <a:lnTo>
                        <a:pt x="2763" y="1346"/>
                      </a:lnTo>
                      <a:lnTo>
                        <a:pt x="2758" y="1310"/>
                      </a:lnTo>
                      <a:lnTo>
                        <a:pt x="2753" y="1274"/>
                      </a:lnTo>
                      <a:lnTo>
                        <a:pt x="2746" y="1238"/>
                      </a:lnTo>
                      <a:lnTo>
                        <a:pt x="2739" y="1202"/>
                      </a:lnTo>
                      <a:lnTo>
                        <a:pt x="2729" y="1165"/>
                      </a:lnTo>
                      <a:lnTo>
                        <a:pt x="2718" y="1128"/>
                      </a:lnTo>
                      <a:lnTo>
                        <a:pt x="2706" y="1092"/>
                      </a:lnTo>
                      <a:lnTo>
                        <a:pt x="2691" y="1055"/>
                      </a:lnTo>
                      <a:lnTo>
                        <a:pt x="2677" y="1018"/>
                      </a:lnTo>
                      <a:lnTo>
                        <a:pt x="2661" y="982"/>
                      </a:lnTo>
                      <a:lnTo>
                        <a:pt x="2643" y="944"/>
                      </a:lnTo>
                      <a:lnTo>
                        <a:pt x="2624" y="908"/>
                      </a:lnTo>
                      <a:lnTo>
                        <a:pt x="2605" y="871"/>
                      </a:lnTo>
                      <a:lnTo>
                        <a:pt x="2584" y="835"/>
                      </a:lnTo>
                      <a:lnTo>
                        <a:pt x="2562" y="799"/>
                      </a:lnTo>
                      <a:lnTo>
                        <a:pt x="2539" y="764"/>
                      </a:lnTo>
                      <a:lnTo>
                        <a:pt x="2515" y="728"/>
                      </a:lnTo>
                      <a:lnTo>
                        <a:pt x="2489" y="693"/>
                      </a:lnTo>
                      <a:lnTo>
                        <a:pt x="2463" y="659"/>
                      </a:lnTo>
                      <a:lnTo>
                        <a:pt x="2436" y="624"/>
                      </a:lnTo>
                      <a:lnTo>
                        <a:pt x="2407" y="590"/>
                      </a:lnTo>
                      <a:lnTo>
                        <a:pt x="2378" y="557"/>
                      </a:lnTo>
                      <a:lnTo>
                        <a:pt x="2348" y="524"/>
                      </a:lnTo>
                      <a:lnTo>
                        <a:pt x="2316" y="492"/>
                      </a:lnTo>
                      <a:lnTo>
                        <a:pt x="2284" y="461"/>
                      </a:lnTo>
                      <a:lnTo>
                        <a:pt x="2251" y="430"/>
                      </a:lnTo>
                      <a:lnTo>
                        <a:pt x="2217" y="400"/>
                      </a:lnTo>
                      <a:lnTo>
                        <a:pt x="2182" y="371"/>
                      </a:lnTo>
                      <a:lnTo>
                        <a:pt x="2147" y="342"/>
                      </a:lnTo>
                      <a:lnTo>
                        <a:pt x="2105" y="312"/>
                      </a:lnTo>
                      <a:lnTo>
                        <a:pt x="2064" y="282"/>
                      </a:lnTo>
                      <a:lnTo>
                        <a:pt x="2022" y="254"/>
                      </a:lnTo>
                      <a:lnTo>
                        <a:pt x="1978" y="228"/>
                      </a:lnTo>
                      <a:lnTo>
                        <a:pt x="1935" y="202"/>
                      </a:lnTo>
                      <a:lnTo>
                        <a:pt x="1890" y="178"/>
                      </a:lnTo>
                      <a:lnTo>
                        <a:pt x="1846" y="155"/>
                      </a:lnTo>
                      <a:lnTo>
                        <a:pt x="1801" y="134"/>
                      </a:lnTo>
                      <a:lnTo>
                        <a:pt x="1755" y="116"/>
                      </a:lnTo>
                      <a:lnTo>
                        <a:pt x="1709" y="97"/>
                      </a:lnTo>
                      <a:lnTo>
                        <a:pt x="1663" y="81"/>
                      </a:lnTo>
                      <a:lnTo>
                        <a:pt x="1616" y="67"/>
                      </a:lnTo>
                      <a:lnTo>
                        <a:pt x="1570" y="52"/>
                      </a:lnTo>
                      <a:lnTo>
                        <a:pt x="1523" y="40"/>
                      </a:lnTo>
                      <a:lnTo>
                        <a:pt x="1475" y="31"/>
                      </a:lnTo>
                      <a:lnTo>
                        <a:pt x="1427" y="21"/>
                      </a:lnTo>
                      <a:lnTo>
                        <a:pt x="1379" y="14"/>
                      </a:lnTo>
                      <a:lnTo>
                        <a:pt x="1331" y="8"/>
                      </a:lnTo>
                      <a:lnTo>
                        <a:pt x="1284" y="3"/>
                      </a:lnTo>
                      <a:lnTo>
                        <a:pt x="1235" y="1"/>
                      </a:lnTo>
                      <a:lnTo>
                        <a:pt x="1187" y="0"/>
                      </a:lnTo>
                      <a:lnTo>
                        <a:pt x="1139" y="0"/>
                      </a:lnTo>
                      <a:lnTo>
                        <a:pt x="1090" y="1"/>
                      </a:lnTo>
                      <a:lnTo>
                        <a:pt x="1042" y="4"/>
                      </a:lnTo>
                      <a:lnTo>
                        <a:pt x="994" y="10"/>
                      </a:lnTo>
                      <a:lnTo>
                        <a:pt x="946" y="16"/>
                      </a:lnTo>
                      <a:lnTo>
                        <a:pt x="898" y="24"/>
                      </a:lnTo>
                      <a:lnTo>
                        <a:pt x="850" y="34"/>
                      </a:lnTo>
                      <a:lnTo>
                        <a:pt x="803" y="45"/>
                      </a:lnTo>
                      <a:lnTo>
                        <a:pt x="756" y="58"/>
                      </a:lnTo>
                      <a:lnTo>
                        <a:pt x="709" y="72"/>
                      </a:lnTo>
                      <a:lnTo>
                        <a:pt x="663" y="87"/>
                      </a:lnTo>
                      <a:lnTo>
                        <a:pt x="655" y="91"/>
                      </a:lnTo>
                      <a:lnTo>
                        <a:pt x="647" y="95"/>
                      </a:lnTo>
                      <a:lnTo>
                        <a:pt x="641" y="99"/>
                      </a:lnTo>
                      <a:lnTo>
                        <a:pt x="634" y="105"/>
                      </a:lnTo>
                      <a:lnTo>
                        <a:pt x="629" y="110"/>
                      </a:lnTo>
                      <a:lnTo>
                        <a:pt x="623" y="117"/>
                      </a:lnTo>
                      <a:lnTo>
                        <a:pt x="619" y="124"/>
                      </a:lnTo>
                      <a:lnTo>
                        <a:pt x="615" y="131"/>
                      </a:lnTo>
                      <a:lnTo>
                        <a:pt x="612" y="139"/>
                      </a:lnTo>
                      <a:lnTo>
                        <a:pt x="610" y="145"/>
                      </a:lnTo>
                      <a:lnTo>
                        <a:pt x="609" y="154"/>
                      </a:lnTo>
                      <a:lnTo>
                        <a:pt x="608" y="162"/>
                      </a:lnTo>
                      <a:lnTo>
                        <a:pt x="608" y="171"/>
                      </a:lnTo>
                      <a:lnTo>
                        <a:pt x="609" y="178"/>
                      </a:lnTo>
                      <a:lnTo>
                        <a:pt x="610" y="187"/>
                      </a:lnTo>
                      <a:lnTo>
                        <a:pt x="612" y="195"/>
                      </a:lnTo>
                      <a:lnTo>
                        <a:pt x="615" y="202"/>
                      </a:lnTo>
                      <a:lnTo>
                        <a:pt x="620" y="210"/>
                      </a:lnTo>
                      <a:lnTo>
                        <a:pt x="624" y="217"/>
                      </a:lnTo>
                      <a:lnTo>
                        <a:pt x="630" y="223"/>
                      </a:lnTo>
                      <a:lnTo>
                        <a:pt x="635" y="229"/>
                      </a:lnTo>
                      <a:lnTo>
                        <a:pt x="642" y="234"/>
                      </a:lnTo>
                      <a:lnTo>
                        <a:pt x="648" y="238"/>
                      </a:lnTo>
                      <a:lnTo>
                        <a:pt x="656" y="242"/>
                      </a:lnTo>
                      <a:lnTo>
                        <a:pt x="663" y="245"/>
                      </a:lnTo>
                      <a:lnTo>
                        <a:pt x="671" y="247"/>
                      </a:lnTo>
                      <a:lnTo>
                        <a:pt x="679" y="249"/>
                      </a:lnTo>
                      <a:lnTo>
                        <a:pt x="687" y="249"/>
                      </a:lnTo>
                      <a:lnTo>
                        <a:pt x="695" y="249"/>
                      </a:lnTo>
                      <a:lnTo>
                        <a:pt x="703" y="249"/>
                      </a:lnTo>
                      <a:lnTo>
                        <a:pt x="712" y="247"/>
                      </a:lnTo>
                      <a:lnTo>
                        <a:pt x="720" y="245"/>
                      </a:lnTo>
                      <a:lnTo>
                        <a:pt x="761" y="231"/>
                      </a:lnTo>
                      <a:lnTo>
                        <a:pt x="803" y="218"/>
                      </a:lnTo>
                      <a:lnTo>
                        <a:pt x="845" y="207"/>
                      </a:lnTo>
                      <a:lnTo>
                        <a:pt x="887" y="197"/>
                      </a:lnTo>
                      <a:lnTo>
                        <a:pt x="929" y="188"/>
                      </a:lnTo>
                      <a:lnTo>
                        <a:pt x="972" y="182"/>
                      </a:lnTo>
                      <a:lnTo>
                        <a:pt x="1015" y="175"/>
                      </a:lnTo>
                      <a:lnTo>
                        <a:pt x="1058" y="171"/>
                      </a:lnTo>
                      <a:lnTo>
                        <a:pt x="1100" y="168"/>
                      </a:lnTo>
                      <a:lnTo>
                        <a:pt x="1143" y="166"/>
                      </a:lnTo>
                      <a:lnTo>
                        <a:pt x="1186" y="166"/>
                      </a:lnTo>
                      <a:lnTo>
                        <a:pt x="1230" y="167"/>
                      </a:lnTo>
                      <a:lnTo>
                        <a:pt x="1273" y="171"/>
                      </a:lnTo>
                      <a:lnTo>
                        <a:pt x="1315" y="174"/>
                      </a:lnTo>
                      <a:lnTo>
                        <a:pt x="1358" y="179"/>
                      </a:lnTo>
                      <a:lnTo>
                        <a:pt x="1401" y="186"/>
                      </a:lnTo>
                      <a:lnTo>
                        <a:pt x="1444" y="195"/>
                      </a:lnTo>
                      <a:lnTo>
                        <a:pt x="1485" y="203"/>
                      </a:lnTo>
                      <a:lnTo>
                        <a:pt x="1528" y="214"/>
                      </a:lnTo>
                      <a:lnTo>
                        <a:pt x="1570" y="226"/>
                      </a:lnTo>
                      <a:lnTo>
                        <a:pt x="1612" y="241"/>
                      </a:lnTo>
                      <a:lnTo>
                        <a:pt x="1653" y="255"/>
                      </a:lnTo>
                      <a:lnTo>
                        <a:pt x="1694" y="271"/>
                      </a:lnTo>
                      <a:lnTo>
                        <a:pt x="1735" y="289"/>
                      </a:lnTo>
                      <a:lnTo>
                        <a:pt x="1775" y="307"/>
                      </a:lnTo>
                      <a:lnTo>
                        <a:pt x="1815" y="327"/>
                      </a:lnTo>
                      <a:lnTo>
                        <a:pt x="1854" y="348"/>
                      </a:lnTo>
                      <a:lnTo>
                        <a:pt x="1894" y="371"/>
                      </a:lnTo>
                      <a:lnTo>
                        <a:pt x="1932" y="395"/>
                      </a:lnTo>
                      <a:lnTo>
                        <a:pt x="1969" y="420"/>
                      </a:lnTo>
                      <a:lnTo>
                        <a:pt x="2007" y="446"/>
                      </a:lnTo>
                      <a:lnTo>
                        <a:pt x="2044" y="474"/>
                      </a:lnTo>
                      <a:lnTo>
                        <a:pt x="2076" y="500"/>
                      </a:lnTo>
                      <a:lnTo>
                        <a:pt x="2107" y="525"/>
                      </a:lnTo>
                      <a:lnTo>
                        <a:pt x="2137" y="553"/>
                      </a:lnTo>
                      <a:lnTo>
                        <a:pt x="2167" y="580"/>
                      </a:lnTo>
                      <a:lnTo>
                        <a:pt x="2195" y="607"/>
                      </a:lnTo>
                      <a:lnTo>
                        <a:pt x="2224" y="636"/>
                      </a:lnTo>
                      <a:lnTo>
                        <a:pt x="2250" y="665"/>
                      </a:lnTo>
                      <a:lnTo>
                        <a:pt x="2277" y="694"/>
                      </a:lnTo>
                      <a:lnTo>
                        <a:pt x="2302" y="724"/>
                      </a:lnTo>
                      <a:lnTo>
                        <a:pt x="2327" y="754"/>
                      </a:lnTo>
                      <a:lnTo>
                        <a:pt x="2350" y="785"/>
                      </a:lnTo>
                      <a:lnTo>
                        <a:pt x="2373" y="815"/>
                      </a:lnTo>
                      <a:lnTo>
                        <a:pt x="2395" y="847"/>
                      </a:lnTo>
                      <a:lnTo>
                        <a:pt x="2416" y="879"/>
                      </a:lnTo>
                      <a:lnTo>
                        <a:pt x="2436" y="910"/>
                      </a:lnTo>
                      <a:lnTo>
                        <a:pt x="2454" y="942"/>
                      </a:lnTo>
                      <a:lnTo>
                        <a:pt x="2472" y="974"/>
                      </a:lnTo>
                      <a:lnTo>
                        <a:pt x="2488" y="1006"/>
                      </a:lnTo>
                      <a:lnTo>
                        <a:pt x="2504" y="1037"/>
                      </a:lnTo>
                      <a:lnTo>
                        <a:pt x="2518" y="1070"/>
                      </a:lnTo>
                      <a:lnTo>
                        <a:pt x="2531" y="1102"/>
                      </a:lnTo>
                      <a:lnTo>
                        <a:pt x="2544" y="1134"/>
                      </a:lnTo>
                      <a:lnTo>
                        <a:pt x="2555" y="1165"/>
                      </a:lnTo>
                      <a:lnTo>
                        <a:pt x="2565" y="1198"/>
                      </a:lnTo>
                      <a:lnTo>
                        <a:pt x="2573" y="1230"/>
                      </a:lnTo>
                      <a:lnTo>
                        <a:pt x="2581" y="1261"/>
                      </a:lnTo>
                      <a:lnTo>
                        <a:pt x="2587" y="1292"/>
                      </a:lnTo>
                      <a:lnTo>
                        <a:pt x="2592" y="1323"/>
                      </a:lnTo>
                      <a:lnTo>
                        <a:pt x="2595" y="1354"/>
                      </a:lnTo>
                      <a:lnTo>
                        <a:pt x="2598" y="1384"/>
                      </a:lnTo>
                      <a:lnTo>
                        <a:pt x="2598" y="1414"/>
                      </a:lnTo>
                      <a:lnTo>
                        <a:pt x="2598" y="1443"/>
                      </a:lnTo>
                      <a:lnTo>
                        <a:pt x="2596" y="1474"/>
                      </a:lnTo>
                      <a:lnTo>
                        <a:pt x="2593" y="1504"/>
                      </a:lnTo>
                      <a:lnTo>
                        <a:pt x="2588" y="1532"/>
                      </a:lnTo>
                      <a:lnTo>
                        <a:pt x="2582" y="1559"/>
                      </a:lnTo>
                      <a:lnTo>
                        <a:pt x="2574" y="1586"/>
                      </a:lnTo>
                      <a:lnTo>
                        <a:pt x="2564" y="1612"/>
                      </a:lnTo>
                      <a:lnTo>
                        <a:pt x="2553" y="1637"/>
                      </a:lnTo>
                      <a:lnTo>
                        <a:pt x="2541" y="1661"/>
                      </a:lnTo>
                      <a:lnTo>
                        <a:pt x="2528" y="1684"/>
                      </a:lnTo>
                      <a:lnTo>
                        <a:pt x="2513" y="1706"/>
                      </a:lnTo>
                      <a:lnTo>
                        <a:pt x="2496" y="1728"/>
                      </a:lnTo>
                      <a:lnTo>
                        <a:pt x="2477" y="1748"/>
                      </a:lnTo>
                      <a:lnTo>
                        <a:pt x="2459" y="1767"/>
                      </a:lnTo>
                      <a:lnTo>
                        <a:pt x="2438" y="1786"/>
                      </a:lnTo>
                      <a:lnTo>
                        <a:pt x="2415" y="1804"/>
                      </a:lnTo>
                      <a:lnTo>
                        <a:pt x="2391" y="1821"/>
                      </a:lnTo>
                      <a:lnTo>
                        <a:pt x="2345" y="1848"/>
                      </a:lnTo>
                      <a:lnTo>
                        <a:pt x="2296" y="1873"/>
                      </a:lnTo>
                      <a:lnTo>
                        <a:pt x="2245" y="1893"/>
                      </a:lnTo>
                      <a:lnTo>
                        <a:pt x="2191" y="1910"/>
                      </a:lnTo>
                      <a:lnTo>
                        <a:pt x="2134" y="1923"/>
                      </a:lnTo>
                      <a:lnTo>
                        <a:pt x="2076" y="1934"/>
                      </a:lnTo>
                      <a:lnTo>
                        <a:pt x="2015" y="1940"/>
                      </a:lnTo>
                      <a:lnTo>
                        <a:pt x="1953" y="1945"/>
                      </a:lnTo>
                      <a:lnTo>
                        <a:pt x="1889" y="1946"/>
                      </a:lnTo>
                      <a:lnTo>
                        <a:pt x="1823" y="1944"/>
                      </a:lnTo>
                      <a:lnTo>
                        <a:pt x="1758" y="1938"/>
                      </a:lnTo>
                      <a:lnTo>
                        <a:pt x="1690" y="1931"/>
                      </a:lnTo>
                      <a:lnTo>
                        <a:pt x="1622" y="1921"/>
                      </a:lnTo>
                      <a:lnTo>
                        <a:pt x="1552" y="1908"/>
                      </a:lnTo>
                      <a:lnTo>
                        <a:pt x="1483" y="1892"/>
                      </a:lnTo>
                      <a:lnTo>
                        <a:pt x="1414" y="1874"/>
                      </a:lnTo>
                      <a:lnTo>
                        <a:pt x="1344" y="1854"/>
                      </a:lnTo>
                      <a:lnTo>
                        <a:pt x="1275" y="1831"/>
                      </a:lnTo>
                      <a:lnTo>
                        <a:pt x="1206" y="1807"/>
                      </a:lnTo>
                      <a:lnTo>
                        <a:pt x="1137" y="1779"/>
                      </a:lnTo>
                      <a:lnTo>
                        <a:pt x="1070" y="1751"/>
                      </a:lnTo>
                      <a:lnTo>
                        <a:pt x="1003" y="1720"/>
                      </a:lnTo>
                      <a:lnTo>
                        <a:pt x="936" y="1688"/>
                      </a:lnTo>
                      <a:lnTo>
                        <a:pt x="872" y="1654"/>
                      </a:lnTo>
                      <a:lnTo>
                        <a:pt x="808" y="1618"/>
                      </a:lnTo>
                      <a:lnTo>
                        <a:pt x="747" y="1580"/>
                      </a:lnTo>
                      <a:lnTo>
                        <a:pt x="688" y="1542"/>
                      </a:lnTo>
                      <a:lnTo>
                        <a:pt x="630" y="1501"/>
                      </a:lnTo>
                      <a:lnTo>
                        <a:pt x="575" y="1460"/>
                      </a:lnTo>
                      <a:lnTo>
                        <a:pt x="522" y="1417"/>
                      </a:lnTo>
                      <a:lnTo>
                        <a:pt x="472" y="1373"/>
                      </a:lnTo>
                      <a:lnTo>
                        <a:pt x="424" y="1329"/>
                      </a:lnTo>
                      <a:lnTo>
                        <a:pt x="390" y="1294"/>
                      </a:lnTo>
                      <a:lnTo>
                        <a:pt x="359" y="1259"/>
                      </a:lnTo>
                      <a:lnTo>
                        <a:pt x="329" y="1223"/>
                      </a:lnTo>
                      <a:lnTo>
                        <a:pt x="302" y="1187"/>
                      </a:lnTo>
                      <a:lnTo>
                        <a:pt x="277" y="1152"/>
                      </a:lnTo>
                      <a:lnTo>
                        <a:pt x="255" y="1117"/>
                      </a:lnTo>
                      <a:lnTo>
                        <a:pt x="236" y="1082"/>
                      </a:lnTo>
                      <a:lnTo>
                        <a:pt x="218" y="1048"/>
                      </a:lnTo>
                      <a:lnTo>
                        <a:pt x="204" y="1013"/>
                      </a:lnTo>
                      <a:lnTo>
                        <a:pt x="191" y="978"/>
                      </a:lnTo>
                      <a:lnTo>
                        <a:pt x="181" y="944"/>
                      </a:lnTo>
                      <a:lnTo>
                        <a:pt x="174" y="910"/>
                      </a:lnTo>
                      <a:lnTo>
                        <a:pt x="171" y="893"/>
                      </a:lnTo>
                      <a:lnTo>
                        <a:pt x="169" y="877"/>
                      </a:lnTo>
                      <a:lnTo>
                        <a:pt x="168" y="860"/>
                      </a:lnTo>
                      <a:lnTo>
                        <a:pt x="167" y="843"/>
                      </a:lnTo>
                      <a:lnTo>
                        <a:pt x="167" y="826"/>
                      </a:lnTo>
                      <a:lnTo>
                        <a:pt x="168" y="810"/>
                      </a:lnTo>
                      <a:lnTo>
                        <a:pt x="169" y="793"/>
                      </a:lnTo>
                      <a:lnTo>
                        <a:pt x="171" y="777"/>
                      </a:lnTo>
                      <a:lnTo>
                        <a:pt x="173" y="757"/>
                      </a:lnTo>
                      <a:lnTo>
                        <a:pt x="178" y="738"/>
                      </a:lnTo>
                      <a:lnTo>
                        <a:pt x="182" y="719"/>
                      </a:lnTo>
                      <a:lnTo>
                        <a:pt x="187" y="700"/>
                      </a:lnTo>
                      <a:lnTo>
                        <a:pt x="193" y="683"/>
                      </a:lnTo>
                      <a:lnTo>
                        <a:pt x="201" y="665"/>
                      </a:lnTo>
                      <a:lnTo>
                        <a:pt x="208" y="648"/>
                      </a:lnTo>
                      <a:lnTo>
                        <a:pt x="216" y="630"/>
                      </a:lnTo>
                      <a:lnTo>
                        <a:pt x="225" y="614"/>
                      </a:lnTo>
                      <a:lnTo>
                        <a:pt x="235" y="597"/>
                      </a:lnTo>
                      <a:lnTo>
                        <a:pt x="244" y="582"/>
                      </a:lnTo>
                      <a:lnTo>
                        <a:pt x="254" y="567"/>
                      </a:lnTo>
                      <a:lnTo>
                        <a:pt x="276" y="537"/>
                      </a:lnTo>
                      <a:lnTo>
                        <a:pt x="300" y="509"/>
                      </a:lnTo>
                      <a:lnTo>
                        <a:pt x="326" y="483"/>
                      </a:lnTo>
                      <a:lnTo>
                        <a:pt x="352" y="457"/>
                      </a:lnTo>
                      <a:lnTo>
                        <a:pt x="379" y="434"/>
                      </a:lnTo>
                      <a:lnTo>
                        <a:pt x="407" y="412"/>
                      </a:lnTo>
                      <a:lnTo>
                        <a:pt x="435" y="392"/>
                      </a:lnTo>
                      <a:lnTo>
                        <a:pt x="463" y="372"/>
                      </a:lnTo>
                      <a:lnTo>
                        <a:pt x="491" y="354"/>
                      </a:lnTo>
                      <a:lnTo>
                        <a:pt x="518" y="338"/>
                      </a:lnTo>
                      <a:lnTo>
                        <a:pt x="525" y="334"/>
                      </a:lnTo>
                      <a:lnTo>
                        <a:pt x="532" y="328"/>
                      </a:lnTo>
                      <a:lnTo>
                        <a:pt x="537" y="323"/>
                      </a:lnTo>
                      <a:lnTo>
                        <a:pt x="543" y="316"/>
                      </a:lnTo>
                      <a:lnTo>
                        <a:pt x="547" y="310"/>
                      </a:lnTo>
                      <a:lnTo>
                        <a:pt x="552" y="303"/>
                      </a:lnTo>
                      <a:lnTo>
                        <a:pt x="555" y="295"/>
                      </a:lnTo>
                      <a:lnTo>
                        <a:pt x="557" y="288"/>
                      </a:lnTo>
                      <a:lnTo>
                        <a:pt x="558" y="280"/>
                      </a:lnTo>
                      <a:lnTo>
                        <a:pt x="559" y="271"/>
                      </a:lnTo>
                      <a:lnTo>
                        <a:pt x="559" y="264"/>
                      </a:lnTo>
                      <a:lnTo>
                        <a:pt x="559" y="256"/>
                      </a:lnTo>
                      <a:lnTo>
                        <a:pt x="558" y="247"/>
                      </a:lnTo>
                      <a:lnTo>
                        <a:pt x="556" y="240"/>
                      </a:lnTo>
                      <a:lnTo>
                        <a:pt x="553" y="232"/>
                      </a:lnTo>
                      <a:lnTo>
                        <a:pt x="548" y="224"/>
                      </a:lnTo>
                      <a:lnTo>
                        <a:pt x="544" y="217"/>
                      </a:lnTo>
                      <a:lnTo>
                        <a:pt x="539" y="210"/>
                      </a:lnTo>
                      <a:lnTo>
                        <a:pt x="533" y="205"/>
                      </a:lnTo>
                      <a:lnTo>
                        <a:pt x="526" y="199"/>
                      </a:lnTo>
                      <a:lnTo>
                        <a:pt x="520" y="195"/>
                      </a:lnTo>
                      <a:lnTo>
                        <a:pt x="512" y="191"/>
                      </a:lnTo>
                      <a:lnTo>
                        <a:pt x="506" y="188"/>
                      </a:lnTo>
                      <a:lnTo>
                        <a:pt x="498" y="185"/>
                      </a:lnTo>
                      <a:lnTo>
                        <a:pt x="490" y="184"/>
                      </a:lnTo>
                      <a:lnTo>
                        <a:pt x="481" y="183"/>
                      </a:lnTo>
                      <a:lnTo>
                        <a:pt x="474" y="183"/>
                      </a:lnTo>
                      <a:lnTo>
                        <a:pt x="466" y="183"/>
                      </a:lnTo>
                      <a:lnTo>
                        <a:pt x="457" y="185"/>
                      </a:lnTo>
                      <a:lnTo>
                        <a:pt x="450" y="187"/>
                      </a:lnTo>
                      <a:lnTo>
                        <a:pt x="442" y="190"/>
                      </a:lnTo>
                      <a:lnTo>
                        <a:pt x="434" y="19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47" name="Freeform 811"/>
                <p:cNvSpPr>
                  <a:spLocks/>
                </p:cNvSpPr>
                <p:nvPr/>
              </p:nvSpPr>
              <p:spPr bwMode="auto">
                <a:xfrm flipH="1">
                  <a:off x="3781" y="3890"/>
                  <a:ext cx="257" cy="171"/>
                </a:xfrm>
                <a:custGeom>
                  <a:avLst/>
                  <a:gdLst>
                    <a:gd name="T0" fmla="*/ 1467 w 1529"/>
                    <a:gd name="T1" fmla="*/ 231 h 986"/>
                    <a:gd name="T2" fmla="*/ 1368 w 1529"/>
                    <a:gd name="T3" fmla="*/ 154 h 986"/>
                    <a:gd name="T4" fmla="*/ 1215 w 1529"/>
                    <a:gd name="T5" fmla="*/ 48 h 986"/>
                    <a:gd name="T6" fmla="*/ 1153 w 1529"/>
                    <a:gd name="T7" fmla="*/ 9 h 986"/>
                    <a:gd name="T8" fmla="*/ 1130 w 1529"/>
                    <a:gd name="T9" fmla="*/ 1 h 986"/>
                    <a:gd name="T10" fmla="*/ 1106 w 1529"/>
                    <a:gd name="T11" fmla="*/ 0 h 986"/>
                    <a:gd name="T12" fmla="*/ 1082 w 1529"/>
                    <a:gd name="T13" fmla="*/ 7 h 986"/>
                    <a:gd name="T14" fmla="*/ 1061 w 1529"/>
                    <a:gd name="T15" fmla="*/ 19 h 986"/>
                    <a:gd name="T16" fmla="*/ 1045 w 1529"/>
                    <a:gd name="T17" fmla="*/ 37 h 986"/>
                    <a:gd name="T18" fmla="*/ 1035 w 1529"/>
                    <a:gd name="T19" fmla="*/ 60 h 986"/>
                    <a:gd name="T20" fmla="*/ 1032 w 1529"/>
                    <a:gd name="T21" fmla="*/ 84 h 986"/>
                    <a:gd name="T22" fmla="*/ 1035 w 1529"/>
                    <a:gd name="T23" fmla="*/ 108 h 986"/>
                    <a:gd name="T24" fmla="*/ 1046 w 1529"/>
                    <a:gd name="T25" fmla="*/ 130 h 986"/>
                    <a:gd name="T26" fmla="*/ 1062 w 1529"/>
                    <a:gd name="T27" fmla="*/ 148 h 986"/>
                    <a:gd name="T28" fmla="*/ 1109 w 1529"/>
                    <a:gd name="T29" fmla="*/ 180 h 986"/>
                    <a:gd name="T30" fmla="*/ 1190 w 1529"/>
                    <a:gd name="T31" fmla="*/ 234 h 986"/>
                    <a:gd name="T32" fmla="*/ 1277 w 1529"/>
                    <a:gd name="T33" fmla="*/ 296 h 986"/>
                    <a:gd name="T34" fmla="*/ 1134 w 1529"/>
                    <a:gd name="T35" fmla="*/ 367 h 986"/>
                    <a:gd name="T36" fmla="*/ 973 w 1529"/>
                    <a:gd name="T37" fmla="*/ 456 h 986"/>
                    <a:gd name="T38" fmla="*/ 809 w 1529"/>
                    <a:gd name="T39" fmla="*/ 559 h 986"/>
                    <a:gd name="T40" fmla="*/ 652 w 1529"/>
                    <a:gd name="T41" fmla="*/ 665 h 986"/>
                    <a:gd name="T42" fmla="*/ 517 w 1529"/>
                    <a:gd name="T43" fmla="*/ 769 h 986"/>
                    <a:gd name="T44" fmla="*/ 409 w 1529"/>
                    <a:gd name="T45" fmla="*/ 761 h 986"/>
                    <a:gd name="T46" fmla="*/ 277 w 1529"/>
                    <a:gd name="T47" fmla="*/ 672 h 986"/>
                    <a:gd name="T48" fmla="*/ 134 w 1529"/>
                    <a:gd name="T49" fmla="*/ 571 h 986"/>
                    <a:gd name="T50" fmla="*/ 111 w 1529"/>
                    <a:gd name="T51" fmla="*/ 559 h 986"/>
                    <a:gd name="T52" fmla="*/ 87 w 1529"/>
                    <a:gd name="T53" fmla="*/ 556 h 986"/>
                    <a:gd name="T54" fmla="*/ 64 w 1529"/>
                    <a:gd name="T55" fmla="*/ 558 h 986"/>
                    <a:gd name="T56" fmla="*/ 41 w 1529"/>
                    <a:gd name="T57" fmla="*/ 567 h 986"/>
                    <a:gd name="T58" fmla="*/ 22 w 1529"/>
                    <a:gd name="T59" fmla="*/ 583 h 986"/>
                    <a:gd name="T60" fmla="*/ 8 w 1529"/>
                    <a:gd name="T61" fmla="*/ 604 h 986"/>
                    <a:gd name="T62" fmla="*/ 1 w 1529"/>
                    <a:gd name="T63" fmla="*/ 628 h 986"/>
                    <a:gd name="T64" fmla="*/ 1 w 1529"/>
                    <a:gd name="T65" fmla="*/ 652 h 986"/>
                    <a:gd name="T66" fmla="*/ 9 w 1529"/>
                    <a:gd name="T67" fmla="*/ 675 h 986"/>
                    <a:gd name="T68" fmla="*/ 22 w 1529"/>
                    <a:gd name="T69" fmla="*/ 695 h 986"/>
                    <a:gd name="T70" fmla="*/ 73 w 1529"/>
                    <a:gd name="T71" fmla="*/ 733 h 986"/>
                    <a:gd name="T72" fmla="*/ 248 w 1529"/>
                    <a:gd name="T73" fmla="*/ 855 h 986"/>
                    <a:gd name="T74" fmla="*/ 402 w 1529"/>
                    <a:gd name="T75" fmla="*/ 951 h 986"/>
                    <a:gd name="T76" fmla="*/ 468 w 1529"/>
                    <a:gd name="T77" fmla="*/ 982 h 986"/>
                    <a:gd name="T78" fmla="*/ 502 w 1529"/>
                    <a:gd name="T79" fmla="*/ 986 h 986"/>
                    <a:gd name="T80" fmla="*/ 534 w 1529"/>
                    <a:gd name="T81" fmla="*/ 975 h 986"/>
                    <a:gd name="T82" fmla="*/ 573 w 1529"/>
                    <a:gd name="T83" fmla="*/ 942 h 986"/>
                    <a:gd name="T84" fmla="*/ 644 w 1529"/>
                    <a:gd name="T85" fmla="*/ 881 h 986"/>
                    <a:gd name="T86" fmla="*/ 825 w 1529"/>
                    <a:gd name="T87" fmla="*/ 749 h 986"/>
                    <a:gd name="T88" fmla="*/ 1032 w 1529"/>
                    <a:gd name="T89" fmla="*/ 617 h 986"/>
                    <a:gd name="T90" fmla="*/ 1230 w 1529"/>
                    <a:gd name="T91" fmla="*/ 505 h 986"/>
                    <a:gd name="T92" fmla="*/ 1390 w 1529"/>
                    <a:gd name="T93" fmla="*/ 428 h 986"/>
                    <a:gd name="T94" fmla="*/ 1446 w 1529"/>
                    <a:gd name="T95" fmla="*/ 407 h 986"/>
                    <a:gd name="T96" fmla="*/ 1482 w 1529"/>
                    <a:gd name="T97" fmla="*/ 396 h 986"/>
                    <a:gd name="T98" fmla="*/ 1509 w 1529"/>
                    <a:gd name="T99" fmla="*/ 377 h 986"/>
                    <a:gd name="T100" fmla="*/ 1524 w 1529"/>
                    <a:gd name="T101" fmla="*/ 346 h 986"/>
                    <a:gd name="T102" fmla="*/ 1527 w 1529"/>
                    <a:gd name="T103" fmla="*/ 313 h 986"/>
                    <a:gd name="T104" fmla="*/ 1518 w 1529"/>
                    <a:gd name="T105" fmla="*/ 281 h 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29" h="986">
                      <a:moveTo>
                        <a:pt x="1503" y="263"/>
                      </a:moveTo>
                      <a:lnTo>
                        <a:pt x="1487" y="247"/>
                      </a:lnTo>
                      <a:lnTo>
                        <a:pt x="1467" y="231"/>
                      </a:lnTo>
                      <a:lnTo>
                        <a:pt x="1445" y="212"/>
                      </a:lnTo>
                      <a:lnTo>
                        <a:pt x="1421" y="194"/>
                      </a:lnTo>
                      <a:lnTo>
                        <a:pt x="1368" y="154"/>
                      </a:lnTo>
                      <a:lnTo>
                        <a:pt x="1314" y="115"/>
                      </a:lnTo>
                      <a:lnTo>
                        <a:pt x="1261" y="80"/>
                      </a:lnTo>
                      <a:lnTo>
                        <a:pt x="1215" y="48"/>
                      </a:lnTo>
                      <a:lnTo>
                        <a:pt x="1180" y="25"/>
                      </a:lnTo>
                      <a:lnTo>
                        <a:pt x="1161" y="13"/>
                      </a:lnTo>
                      <a:lnTo>
                        <a:pt x="1153" y="9"/>
                      </a:lnTo>
                      <a:lnTo>
                        <a:pt x="1146" y="6"/>
                      </a:lnTo>
                      <a:lnTo>
                        <a:pt x="1138" y="2"/>
                      </a:lnTo>
                      <a:lnTo>
                        <a:pt x="1130" y="1"/>
                      </a:lnTo>
                      <a:lnTo>
                        <a:pt x="1121" y="0"/>
                      </a:lnTo>
                      <a:lnTo>
                        <a:pt x="1114" y="0"/>
                      </a:lnTo>
                      <a:lnTo>
                        <a:pt x="1106" y="0"/>
                      </a:lnTo>
                      <a:lnTo>
                        <a:pt x="1097" y="1"/>
                      </a:lnTo>
                      <a:lnTo>
                        <a:pt x="1090" y="3"/>
                      </a:lnTo>
                      <a:lnTo>
                        <a:pt x="1082" y="7"/>
                      </a:lnTo>
                      <a:lnTo>
                        <a:pt x="1075" y="10"/>
                      </a:lnTo>
                      <a:lnTo>
                        <a:pt x="1068" y="14"/>
                      </a:lnTo>
                      <a:lnTo>
                        <a:pt x="1061" y="19"/>
                      </a:lnTo>
                      <a:lnTo>
                        <a:pt x="1056" y="24"/>
                      </a:lnTo>
                      <a:lnTo>
                        <a:pt x="1050" y="31"/>
                      </a:lnTo>
                      <a:lnTo>
                        <a:pt x="1045" y="37"/>
                      </a:lnTo>
                      <a:lnTo>
                        <a:pt x="1040" y="45"/>
                      </a:lnTo>
                      <a:lnTo>
                        <a:pt x="1037" y="53"/>
                      </a:lnTo>
                      <a:lnTo>
                        <a:pt x="1035" y="60"/>
                      </a:lnTo>
                      <a:lnTo>
                        <a:pt x="1033" y="69"/>
                      </a:lnTo>
                      <a:lnTo>
                        <a:pt x="1032" y="77"/>
                      </a:lnTo>
                      <a:lnTo>
                        <a:pt x="1032" y="84"/>
                      </a:lnTo>
                      <a:lnTo>
                        <a:pt x="1032" y="93"/>
                      </a:lnTo>
                      <a:lnTo>
                        <a:pt x="1034" y="101"/>
                      </a:lnTo>
                      <a:lnTo>
                        <a:pt x="1035" y="108"/>
                      </a:lnTo>
                      <a:lnTo>
                        <a:pt x="1038" y="116"/>
                      </a:lnTo>
                      <a:lnTo>
                        <a:pt x="1041" y="123"/>
                      </a:lnTo>
                      <a:lnTo>
                        <a:pt x="1046" y="130"/>
                      </a:lnTo>
                      <a:lnTo>
                        <a:pt x="1050" y="137"/>
                      </a:lnTo>
                      <a:lnTo>
                        <a:pt x="1057" y="142"/>
                      </a:lnTo>
                      <a:lnTo>
                        <a:pt x="1062" y="148"/>
                      </a:lnTo>
                      <a:lnTo>
                        <a:pt x="1070" y="153"/>
                      </a:lnTo>
                      <a:lnTo>
                        <a:pt x="1087" y="165"/>
                      </a:lnTo>
                      <a:lnTo>
                        <a:pt x="1109" y="180"/>
                      </a:lnTo>
                      <a:lnTo>
                        <a:pt x="1135" y="196"/>
                      </a:lnTo>
                      <a:lnTo>
                        <a:pt x="1161" y="215"/>
                      </a:lnTo>
                      <a:lnTo>
                        <a:pt x="1190" y="234"/>
                      </a:lnTo>
                      <a:lnTo>
                        <a:pt x="1219" y="254"/>
                      </a:lnTo>
                      <a:lnTo>
                        <a:pt x="1249" y="275"/>
                      </a:lnTo>
                      <a:lnTo>
                        <a:pt x="1277" y="296"/>
                      </a:lnTo>
                      <a:lnTo>
                        <a:pt x="1232" y="316"/>
                      </a:lnTo>
                      <a:lnTo>
                        <a:pt x="1184" y="340"/>
                      </a:lnTo>
                      <a:lnTo>
                        <a:pt x="1134" y="367"/>
                      </a:lnTo>
                      <a:lnTo>
                        <a:pt x="1082" y="395"/>
                      </a:lnTo>
                      <a:lnTo>
                        <a:pt x="1028" y="425"/>
                      </a:lnTo>
                      <a:lnTo>
                        <a:pt x="973" y="456"/>
                      </a:lnTo>
                      <a:lnTo>
                        <a:pt x="919" y="490"/>
                      </a:lnTo>
                      <a:lnTo>
                        <a:pt x="864" y="524"/>
                      </a:lnTo>
                      <a:lnTo>
                        <a:pt x="809" y="559"/>
                      </a:lnTo>
                      <a:lnTo>
                        <a:pt x="755" y="594"/>
                      </a:lnTo>
                      <a:lnTo>
                        <a:pt x="702" y="629"/>
                      </a:lnTo>
                      <a:lnTo>
                        <a:pt x="652" y="665"/>
                      </a:lnTo>
                      <a:lnTo>
                        <a:pt x="604" y="701"/>
                      </a:lnTo>
                      <a:lnTo>
                        <a:pt x="559" y="736"/>
                      </a:lnTo>
                      <a:lnTo>
                        <a:pt x="517" y="769"/>
                      </a:lnTo>
                      <a:lnTo>
                        <a:pt x="479" y="802"/>
                      </a:lnTo>
                      <a:lnTo>
                        <a:pt x="447" y="784"/>
                      </a:lnTo>
                      <a:lnTo>
                        <a:pt x="409" y="761"/>
                      </a:lnTo>
                      <a:lnTo>
                        <a:pt x="369" y="734"/>
                      </a:lnTo>
                      <a:lnTo>
                        <a:pt x="324" y="704"/>
                      </a:lnTo>
                      <a:lnTo>
                        <a:pt x="277" y="672"/>
                      </a:lnTo>
                      <a:lnTo>
                        <a:pt x="228" y="639"/>
                      </a:lnTo>
                      <a:lnTo>
                        <a:pt x="180" y="605"/>
                      </a:lnTo>
                      <a:lnTo>
                        <a:pt x="134" y="571"/>
                      </a:lnTo>
                      <a:lnTo>
                        <a:pt x="126" y="567"/>
                      </a:lnTo>
                      <a:lnTo>
                        <a:pt x="119" y="563"/>
                      </a:lnTo>
                      <a:lnTo>
                        <a:pt x="111" y="559"/>
                      </a:lnTo>
                      <a:lnTo>
                        <a:pt x="103" y="557"/>
                      </a:lnTo>
                      <a:lnTo>
                        <a:pt x="96" y="556"/>
                      </a:lnTo>
                      <a:lnTo>
                        <a:pt x="87" y="556"/>
                      </a:lnTo>
                      <a:lnTo>
                        <a:pt x="79" y="556"/>
                      </a:lnTo>
                      <a:lnTo>
                        <a:pt x="71" y="556"/>
                      </a:lnTo>
                      <a:lnTo>
                        <a:pt x="64" y="558"/>
                      </a:lnTo>
                      <a:lnTo>
                        <a:pt x="56" y="560"/>
                      </a:lnTo>
                      <a:lnTo>
                        <a:pt x="48" y="564"/>
                      </a:lnTo>
                      <a:lnTo>
                        <a:pt x="41" y="567"/>
                      </a:lnTo>
                      <a:lnTo>
                        <a:pt x="34" y="572"/>
                      </a:lnTo>
                      <a:lnTo>
                        <a:pt x="28" y="577"/>
                      </a:lnTo>
                      <a:lnTo>
                        <a:pt x="22" y="583"/>
                      </a:lnTo>
                      <a:lnTo>
                        <a:pt x="17" y="590"/>
                      </a:lnTo>
                      <a:lnTo>
                        <a:pt x="12" y="597"/>
                      </a:lnTo>
                      <a:lnTo>
                        <a:pt x="8" y="604"/>
                      </a:lnTo>
                      <a:lnTo>
                        <a:pt x="4" y="612"/>
                      </a:lnTo>
                      <a:lnTo>
                        <a:pt x="2" y="620"/>
                      </a:lnTo>
                      <a:lnTo>
                        <a:pt x="1" y="628"/>
                      </a:lnTo>
                      <a:lnTo>
                        <a:pt x="0" y="636"/>
                      </a:lnTo>
                      <a:lnTo>
                        <a:pt x="0" y="644"/>
                      </a:lnTo>
                      <a:lnTo>
                        <a:pt x="1" y="652"/>
                      </a:lnTo>
                      <a:lnTo>
                        <a:pt x="3" y="660"/>
                      </a:lnTo>
                      <a:lnTo>
                        <a:pt x="6" y="668"/>
                      </a:lnTo>
                      <a:lnTo>
                        <a:pt x="9" y="675"/>
                      </a:lnTo>
                      <a:lnTo>
                        <a:pt x="12" y="682"/>
                      </a:lnTo>
                      <a:lnTo>
                        <a:pt x="17" y="688"/>
                      </a:lnTo>
                      <a:lnTo>
                        <a:pt x="22" y="695"/>
                      </a:lnTo>
                      <a:lnTo>
                        <a:pt x="29" y="702"/>
                      </a:lnTo>
                      <a:lnTo>
                        <a:pt x="35" y="706"/>
                      </a:lnTo>
                      <a:lnTo>
                        <a:pt x="73" y="733"/>
                      </a:lnTo>
                      <a:lnTo>
                        <a:pt x="123" y="769"/>
                      </a:lnTo>
                      <a:lnTo>
                        <a:pt x="183" y="811"/>
                      </a:lnTo>
                      <a:lnTo>
                        <a:pt x="248" y="855"/>
                      </a:lnTo>
                      <a:lnTo>
                        <a:pt x="313" y="898"/>
                      </a:lnTo>
                      <a:lnTo>
                        <a:pt x="373" y="935"/>
                      </a:lnTo>
                      <a:lnTo>
                        <a:pt x="402" y="951"/>
                      </a:lnTo>
                      <a:lnTo>
                        <a:pt x="427" y="964"/>
                      </a:lnTo>
                      <a:lnTo>
                        <a:pt x="449" y="975"/>
                      </a:lnTo>
                      <a:lnTo>
                        <a:pt x="468" y="982"/>
                      </a:lnTo>
                      <a:lnTo>
                        <a:pt x="479" y="985"/>
                      </a:lnTo>
                      <a:lnTo>
                        <a:pt x="491" y="986"/>
                      </a:lnTo>
                      <a:lnTo>
                        <a:pt x="502" y="986"/>
                      </a:lnTo>
                      <a:lnTo>
                        <a:pt x="513" y="984"/>
                      </a:lnTo>
                      <a:lnTo>
                        <a:pt x="523" y="981"/>
                      </a:lnTo>
                      <a:lnTo>
                        <a:pt x="534" y="975"/>
                      </a:lnTo>
                      <a:lnTo>
                        <a:pt x="544" y="970"/>
                      </a:lnTo>
                      <a:lnTo>
                        <a:pt x="553" y="962"/>
                      </a:lnTo>
                      <a:lnTo>
                        <a:pt x="573" y="942"/>
                      </a:lnTo>
                      <a:lnTo>
                        <a:pt x="595" y="923"/>
                      </a:lnTo>
                      <a:lnTo>
                        <a:pt x="619" y="902"/>
                      </a:lnTo>
                      <a:lnTo>
                        <a:pt x="644" y="881"/>
                      </a:lnTo>
                      <a:lnTo>
                        <a:pt x="700" y="837"/>
                      </a:lnTo>
                      <a:lnTo>
                        <a:pt x="761" y="794"/>
                      </a:lnTo>
                      <a:lnTo>
                        <a:pt x="825" y="749"/>
                      </a:lnTo>
                      <a:lnTo>
                        <a:pt x="892" y="704"/>
                      </a:lnTo>
                      <a:lnTo>
                        <a:pt x="961" y="660"/>
                      </a:lnTo>
                      <a:lnTo>
                        <a:pt x="1032" y="617"/>
                      </a:lnTo>
                      <a:lnTo>
                        <a:pt x="1100" y="577"/>
                      </a:lnTo>
                      <a:lnTo>
                        <a:pt x="1166" y="540"/>
                      </a:lnTo>
                      <a:lnTo>
                        <a:pt x="1230" y="505"/>
                      </a:lnTo>
                      <a:lnTo>
                        <a:pt x="1289" y="474"/>
                      </a:lnTo>
                      <a:lnTo>
                        <a:pt x="1343" y="449"/>
                      </a:lnTo>
                      <a:lnTo>
                        <a:pt x="1390" y="428"/>
                      </a:lnTo>
                      <a:lnTo>
                        <a:pt x="1411" y="419"/>
                      </a:lnTo>
                      <a:lnTo>
                        <a:pt x="1430" y="413"/>
                      </a:lnTo>
                      <a:lnTo>
                        <a:pt x="1446" y="407"/>
                      </a:lnTo>
                      <a:lnTo>
                        <a:pt x="1461" y="404"/>
                      </a:lnTo>
                      <a:lnTo>
                        <a:pt x="1472" y="401"/>
                      </a:lnTo>
                      <a:lnTo>
                        <a:pt x="1482" y="396"/>
                      </a:lnTo>
                      <a:lnTo>
                        <a:pt x="1492" y="391"/>
                      </a:lnTo>
                      <a:lnTo>
                        <a:pt x="1501" y="384"/>
                      </a:lnTo>
                      <a:lnTo>
                        <a:pt x="1509" y="377"/>
                      </a:lnTo>
                      <a:lnTo>
                        <a:pt x="1515" y="367"/>
                      </a:lnTo>
                      <a:lnTo>
                        <a:pt x="1521" y="357"/>
                      </a:lnTo>
                      <a:lnTo>
                        <a:pt x="1524" y="346"/>
                      </a:lnTo>
                      <a:lnTo>
                        <a:pt x="1527" y="335"/>
                      </a:lnTo>
                      <a:lnTo>
                        <a:pt x="1529" y="324"/>
                      </a:lnTo>
                      <a:lnTo>
                        <a:pt x="1527" y="313"/>
                      </a:lnTo>
                      <a:lnTo>
                        <a:pt x="1525" y="302"/>
                      </a:lnTo>
                      <a:lnTo>
                        <a:pt x="1522" y="291"/>
                      </a:lnTo>
                      <a:lnTo>
                        <a:pt x="1518" y="281"/>
                      </a:lnTo>
                      <a:lnTo>
                        <a:pt x="1511" y="271"/>
                      </a:lnTo>
                      <a:lnTo>
                        <a:pt x="1503" y="26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59948" name="Group 812"/>
              <p:cNvGrpSpPr>
                <a:grpSpLocks/>
              </p:cNvGrpSpPr>
              <p:nvPr/>
            </p:nvGrpSpPr>
            <p:grpSpPr bwMode="auto">
              <a:xfrm>
                <a:off x="1111" y="3045"/>
                <a:ext cx="237" cy="599"/>
                <a:chOff x="249" y="3090"/>
                <a:chExt cx="237" cy="599"/>
              </a:xfrm>
            </p:grpSpPr>
            <p:sp>
              <p:nvSpPr>
                <p:cNvPr id="859949" name="AutoShape 813"/>
                <p:cNvSpPr>
                  <a:spLocks noChangeArrowheads="1"/>
                </p:cNvSpPr>
                <p:nvPr/>
              </p:nvSpPr>
              <p:spPr bwMode="auto">
                <a:xfrm>
                  <a:off x="258" y="3101"/>
                  <a:ext cx="214" cy="541"/>
                </a:xfrm>
                <a:prstGeom prst="roundRect">
                  <a:avLst>
                    <a:gd name="adj" fmla="val 12759"/>
                  </a:avLst>
                </a:prstGeom>
                <a:solidFill>
                  <a:srgbClr val="FFCCFF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859950" name="Group 814"/>
                <p:cNvGrpSpPr>
                  <a:grpSpLocks/>
                </p:cNvGrpSpPr>
                <p:nvPr/>
              </p:nvGrpSpPr>
              <p:grpSpPr bwMode="auto">
                <a:xfrm>
                  <a:off x="249" y="3090"/>
                  <a:ext cx="237" cy="599"/>
                  <a:chOff x="3587" y="1820"/>
                  <a:chExt cx="777" cy="1746"/>
                </a:xfrm>
              </p:grpSpPr>
              <p:sp>
                <p:nvSpPr>
                  <p:cNvPr id="859951" name="Freeform 815"/>
                  <p:cNvSpPr>
                    <a:spLocks/>
                  </p:cNvSpPr>
                  <p:nvPr/>
                </p:nvSpPr>
                <p:spPr bwMode="auto">
                  <a:xfrm flipH="1">
                    <a:off x="3587" y="1820"/>
                    <a:ext cx="777" cy="1651"/>
                  </a:xfrm>
                  <a:custGeom>
                    <a:avLst/>
                    <a:gdLst>
                      <a:gd name="T0" fmla="*/ 4615 w 4619"/>
                      <a:gd name="T1" fmla="*/ 546 h 9524"/>
                      <a:gd name="T2" fmla="*/ 4592 w 4619"/>
                      <a:gd name="T3" fmla="*/ 429 h 9524"/>
                      <a:gd name="T4" fmla="*/ 4547 w 4619"/>
                      <a:gd name="T5" fmla="*/ 321 h 9524"/>
                      <a:gd name="T6" fmla="*/ 4482 w 4619"/>
                      <a:gd name="T7" fmla="*/ 222 h 9524"/>
                      <a:gd name="T8" fmla="*/ 4396 w 4619"/>
                      <a:gd name="T9" fmla="*/ 137 h 9524"/>
                      <a:gd name="T10" fmla="*/ 4297 w 4619"/>
                      <a:gd name="T11" fmla="*/ 71 h 9524"/>
                      <a:gd name="T12" fmla="*/ 4187 w 4619"/>
                      <a:gd name="T13" fmla="*/ 26 h 9524"/>
                      <a:gd name="T14" fmla="*/ 4071 w 4619"/>
                      <a:gd name="T15" fmla="*/ 3 h 9524"/>
                      <a:gd name="T16" fmla="*/ 578 w 4619"/>
                      <a:gd name="T17" fmla="*/ 1 h 9524"/>
                      <a:gd name="T18" fmla="*/ 457 w 4619"/>
                      <a:gd name="T19" fmla="*/ 20 h 9524"/>
                      <a:gd name="T20" fmla="*/ 345 w 4619"/>
                      <a:gd name="T21" fmla="*/ 60 h 9524"/>
                      <a:gd name="T22" fmla="*/ 245 w 4619"/>
                      <a:gd name="T23" fmla="*/ 120 h 9524"/>
                      <a:gd name="T24" fmla="*/ 158 w 4619"/>
                      <a:gd name="T25" fmla="*/ 199 h 9524"/>
                      <a:gd name="T26" fmla="*/ 89 w 4619"/>
                      <a:gd name="T27" fmla="*/ 292 h 9524"/>
                      <a:gd name="T28" fmla="*/ 38 w 4619"/>
                      <a:gd name="T29" fmla="*/ 398 h 9524"/>
                      <a:gd name="T30" fmla="*/ 8 w 4619"/>
                      <a:gd name="T31" fmla="*/ 513 h 9524"/>
                      <a:gd name="T32" fmla="*/ 0 w 4619"/>
                      <a:gd name="T33" fmla="*/ 8918 h 9524"/>
                      <a:gd name="T34" fmla="*/ 12 w 4619"/>
                      <a:gd name="T35" fmla="*/ 9037 h 9524"/>
                      <a:gd name="T36" fmla="*/ 46 w 4619"/>
                      <a:gd name="T37" fmla="*/ 9150 h 9524"/>
                      <a:gd name="T38" fmla="*/ 102 w 4619"/>
                      <a:gd name="T39" fmla="*/ 9254 h 9524"/>
                      <a:gd name="T40" fmla="*/ 179 w 4619"/>
                      <a:gd name="T41" fmla="*/ 9346 h 9524"/>
                      <a:gd name="T42" fmla="*/ 271 w 4619"/>
                      <a:gd name="T43" fmla="*/ 9422 h 9524"/>
                      <a:gd name="T44" fmla="*/ 376 w 4619"/>
                      <a:gd name="T45" fmla="*/ 9478 h 9524"/>
                      <a:gd name="T46" fmla="*/ 489 w 4619"/>
                      <a:gd name="T47" fmla="*/ 9512 h 9524"/>
                      <a:gd name="T48" fmla="*/ 608 w 4619"/>
                      <a:gd name="T49" fmla="*/ 9524 h 9524"/>
                      <a:gd name="T50" fmla="*/ 3899 w 4619"/>
                      <a:gd name="T51" fmla="*/ 9514 h 9524"/>
                      <a:gd name="T52" fmla="*/ 3969 w 4619"/>
                      <a:gd name="T53" fmla="*/ 9476 h 9524"/>
                      <a:gd name="T54" fmla="*/ 4021 w 4619"/>
                      <a:gd name="T55" fmla="*/ 9414 h 9524"/>
                      <a:gd name="T56" fmla="*/ 4045 w 4619"/>
                      <a:gd name="T57" fmla="*/ 9336 h 9524"/>
                      <a:gd name="T58" fmla="*/ 4036 w 4619"/>
                      <a:gd name="T59" fmla="*/ 9252 h 9524"/>
                      <a:gd name="T60" fmla="*/ 3998 w 4619"/>
                      <a:gd name="T61" fmla="*/ 9180 h 9524"/>
                      <a:gd name="T62" fmla="*/ 3936 w 4619"/>
                      <a:gd name="T63" fmla="*/ 9130 h 9524"/>
                      <a:gd name="T64" fmla="*/ 3857 w 4619"/>
                      <a:gd name="T65" fmla="*/ 9106 h 9524"/>
                      <a:gd name="T66" fmla="*/ 572 w 4619"/>
                      <a:gd name="T67" fmla="*/ 9101 h 9524"/>
                      <a:gd name="T68" fmla="*/ 505 w 4619"/>
                      <a:gd name="T69" fmla="*/ 9073 h 9524"/>
                      <a:gd name="T70" fmla="*/ 452 w 4619"/>
                      <a:gd name="T71" fmla="*/ 9022 h 9524"/>
                      <a:gd name="T72" fmla="*/ 425 w 4619"/>
                      <a:gd name="T73" fmla="*/ 8955 h 9524"/>
                      <a:gd name="T74" fmla="*/ 422 w 4619"/>
                      <a:gd name="T75" fmla="*/ 588 h 9524"/>
                      <a:gd name="T76" fmla="*/ 444 w 4619"/>
                      <a:gd name="T77" fmla="*/ 518 h 9524"/>
                      <a:gd name="T78" fmla="*/ 490 w 4619"/>
                      <a:gd name="T79" fmla="*/ 462 h 9524"/>
                      <a:gd name="T80" fmla="*/ 553 w 4619"/>
                      <a:gd name="T81" fmla="*/ 428 h 9524"/>
                      <a:gd name="T82" fmla="*/ 4011 w 4619"/>
                      <a:gd name="T83" fmla="*/ 419 h 9524"/>
                      <a:gd name="T84" fmla="*/ 4082 w 4619"/>
                      <a:gd name="T85" fmla="*/ 433 h 9524"/>
                      <a:gd name="T86" fmla="*/ 4144 w 4619"/>
                      <a:gd name="T87" fmla="*/ 474 h 9524"/>
                      <a:gd name="T88" fmla="*/ 4184 w 4619"/>
                      <a:gd name="T89" fmla="*/ 534 h 9524"/>
                      <a:gd name="T90" fmla="*/ 4198 w 4619"/>
                      <a:gd name="T91" fmla="*/ 606 h 9524"/>
                      <a:gd name="T92" fmla="*/ 4207 w 4619"/>
                      <a:gd name="T93" fmla="*/ 8904 h 9524"/>
                      <a:gd name="T94" fmla="*/ 4246 w 4619"/>
                      <a:gd name="T95" fmla="*/ 8975 h 9524"/>
                      <a:gd name="T96" fmla="*/ 4308 w 4619"/>
                      <a:gd name="T97" fmla="*/ 9025 h 9524"/>
                      <a:gd name="T98" fmla="*/ 4387 w 4619"/>
                      <a:gd name="T99" fmla="*/ 9049 h 9524"/>
                      <a:gd name="T100" fmla="*/ 4471 w 4619"/>
                      <a:gd name="T101" fmla="*/ 9041 h 9524"/>
                      <a:gd name="T102" fmla="*/ 4542 w 4619"/>
                      <a:gd name="T103" fmla="*/ 9003 h 9524"/>
                      <a:gd name="T104" fmla="*/ 4593 w 4619"/>
                      <a:gd name="T105" fmla="*/ 8941 h 9524"/>
                      <a:gd name="T106" fmla="*/ 4618 w 4619"/>
                      <a:gd name="T107" fmla="*/ 8863 h 95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4619" h="9524">
                        <a:moveTo>
                          <a:pt x="4619" y="8841"/>
                        </a:moveTo>
                        <a:lnTo>
                          <a:pt x="4619" y="606"/>
                        </a:lnTo>
                        <a:lnTo>
                          <a:pt x="4618" y="576"/>
                        </a:lnTo>
                        <a:lnTo>
                          <a:pt x="4615" y="546"/>
                        </a:lnTo>
                        <a:lnTo>
                          <a:pt x="4612" y="517"/>
                        </a:lnTo>
                        <a:lnTo>
                          <a:pt x="4607" y="487"/>
                        </a:lnTo>
                        <a:lnTo>
                          <a:pt x="4600" y="457"/>
                        </a:lnTo>
                        <a:lnTo>
                          <a:pt x="4592" y="429"/>
                        </a:lnTo>
                        <a:lnTo>
                          <a:pt x="4584" y="402"/>
                        </a:lnTo>
                        <a:lnTo>
                          <a:pt x="4573" y="374"/>
                        </a:lnTo>
                        <a:lnTo>
                          <a:pt x="4561" y="347"/>
                        </a:lnTo>
                        <a:lnTo>
                          <a:pt x="4547" y="321"/>
                        </a:lnTo>
                        <a:lnTo>
                          <a:pt x="4533" y="296"/>
                        </a:lnTo>
                        <a:lnTo>
                          <a:pt x="4517" y="270"/>
                        </a:lnTo>
                        <a:lnTo>
                          <a:pt x="4499" y="245"/>
                        </a:lnTo>
                        <a:lnTo>
                          <a:pt x="4482" y="222"/>
                        </a:lnTo>
                        <a:lnTo>
                          <a:pt x="4462" y="199"/>
                        </a:lnTo>
                        <a:lnTo>
                          <a:pt x="4441" y="177"/>
                        </a:lnTo>
                        <a:lnTo>
                          <a:pt x="4419" y="157"/>
                        </a:lnTo>
                        <a:lnTo>
                          <a:pt x="4396" y="137"/>
                        </a:lnTo>
                        <a:lnTo>
                          <a:pt x="4372" y="118"/>
                        </a:lnTo>
                        <a:lnTo>
                          <a:pt x="4348" y="102"/>
                        </a:lnTo>
                        <a:lnTo>
                          <a:pt x="4322" y="85"/>
                        </a:lnTo>
                        <a:lnTo>
                          <a:pt x="4297" y="71"/>
                        </a:lnTo>
                        <a:lnTo>
                          <a:pt x="4271" y="58"/>
                        </a:lnTo>
                        <a:lnTo>
                          <a:pt x="4243" y="46"/>
                        </a:lnTo>
                        <a:lnTo>
                          <a:pt x="4216" y="35"/>
                        </a:lnTo>
                        <a:lnTo>
                          <a:pt x="4187" y="26"/>
                        </a:lnTo>
                        <a:lnTo>
                          <a:pt x="4159" y="19"/>
                        </a:lnTo>
                        <a:lnTo>
                          <a:pt x="4130" y="12"/>
                        </a:lnTo>
                        <a:lnTo>
                          <a:pt x="4101" y="7"/>
                        </a:lnTo>
                        <a:lnTo>
                          <a:pt x="4071" y="3"/>
                        </a:lnTo>
                        <a:lnTo>
                          <a:pt x="4042" y="1"/>
                        </a:lnTo>
                        <a:lnTo>
                          <a:pt x="4011" y="0"/>
                        </a:lnTo>
                        <a:lnTo>
                          <a:pt x="608" y="0"/>
                        </a:lnTo>
                        <a:lnTo>
                          <a:pt x="578" y="1"/>
                        </a:lnTo>
                        <a:lnTo>
                          <a:pt x="547" y="3"/>
                        </a:lnTo>
                        <a:lnTo>
                          <a:pt x="516" y="7"/>
                        </a:lnTo>
                        <a:lnTo>
                          <a:pt x="486" y="12"/>
                        </a:lnTo>
                        <a:lnTo>
                          <a:pt x="457" y="20"/>
                        </a:lnTo>
                        <a:lnTo>
                          <a:pt x="428" y="27"/>
                        </a:lnTo>
                        <a:lnTo>
                          <a:pt x="400" y="37"/>
                        </a:lnTo>
                        <a:lnTo>
                          <a:pt x="372" y="48"/>
                        </a:lnTo>
                        <a:lnTo>
                          <a:pt x="345" y="60"/>
                        </a:lnTo>
                        <a:lnTo>
                          <a:pt x="319" y="73"/>
                        </a:lnTo>
                        <a:lnTo>
                          <a:pt x="293" y="88"/>
                        </a:lnTo>
                        <a:lnTo>
                          <a:pt x="269" y="104"/>
                        </a:lnTo>
                        <a:lnTo>
                          <a:pt x="245" y="120"/>
                        </a:lnTo>
                        <a:lnTo>
                          <a:pt x="222" y="139"/>
                        </a:lnTo>
                        <a:lnTo>
                          <a:pt x="200" y="158"/>
                        </a:lnTo>
                        <a:lnTo>
                          <a:pt x="179" y="177"/>
                        </a:lnTo>
                        <a:lnTo>
                          <a:pt x="158" y="199"/>
                        </a:lnTo>
                        <a:lnTo>
                          <a:pt x="140" y="221"/>
                        </a:lnTo>
                        <a:lnTo>
                          <a:pt x="122" y="244"/>
                        </a:lnTo>
                        <a:lnTo>
                          <a:pt x="105" y="267"/>
                        </a:lnTo>
                        <a:lnTo>
                          <a:pt x="89" y="292"/>
                        </a:lnTo>
                        <a:lnTo>
                          <a:pt x="74" y="317"/>
                        </a:lnTo>
                        <a:lnTo>
                          <a:pt x="61" y="344"/>
                        </a:lnTo>
                        <a:lnTo>
                          <a:pt x="49" y="370"/>
                        </a:lnTo>
                        <a:lnTo>
                          <a:pt x="38" y="398"/>
                        </a:lnTo>
                        <a:lnTo>
                          <a:pt x="28" y="426"/>
                        </a:lnTo>
                        <a:lnTo>
                          <a:pt x="20" y="455"/>
                        </a:lnTo>
                        <a:lnTo>
                          <a:pt x="14" y="484"/>
                        </a:lnTo>
                        <a:lnTo>
                          <a:pt x="8" y="513"/>
                        </a:lnTo>
                        <a:lnTo>
                          <a:pt x="4" y="544"/>
                        </a:lnTo>
                        <a:lnTo>
                          <a:pt x="1" y="575"/>
                        </a:lnTo>
                        <a:lnTo>
                          <a:pt x="0" y="606"/>
                        </a:lnTo>
                        <a:lnTo>
                          <a:pt x="0" y="8918"/>
                        </a:lnTo>
                        <a:lnTo>
                          <a:pt x="1" y="8948"/>
                        </a:lnTo>
                        <a:lnTo>
                          <a:pt x="4" y="8978"/>
                        </a:lnTo>
                        <a:lnTo>
                          <a:pt x="7" y="9007"/>
                        </a:lnTo>
                        <a:lnTo>
                          <a:pt x="12" y="9037"/>
                        </a:lnTo>
                        <a:lnTo>
                          <a:pt x="19" y="9065"/>
                        </a:lnTo>
                        <a:lnTo>
                          <a:pt x="27" y="9094"/>
                        </a:lnTo>
                        <a:lnTo>
                          <a:pt x="37" y="9122"/>
                        </a:lnTo>
                        <a:lnTo>
                          <a:pt x="46" y="9150"/>
                        </a:lnTo>
                        <a:lnTo>
                          <a:pt x="59" y="9177"/>
                        </a:lnTo>
                        <a:lnTo>
                          <a:pt x="72" y="9203"/>
                        </a:lnTo>
                        <a:lnTo>
                          <a:pt x="87" y="9229"/>
                        </a:lnTo>
                        <a:lnTo>
                          <a:pt x="102" y="9254"/>
                        </a:lnTo>
                        <a:lnTo>
                          <a:pt x="120" y="9278"/>
                        </a:lnTo>
                        <a:lnTo>
                          <a:pt x="139" y="9302"/>
                        </a:lnTo>
                        <a:lnTo>
                          <a:pt x="158" y="9325"/>
                        </a:lnTo>
                        <a:lnTo>
                          <a:pt x="179" y="9346"/>
                        </a:lnTo>
                        <a:lnTo>
                          <a:pt x="201" y="9368"/>
                        </a:lnTo>
                        <a:lnTo>
                          <a:pt x="223" y="9386"/>
                        </a:lnTo>
                        <a:lnTo>
                          <a:pt x="247" y="9405"/>
                        </a:lnTo>
                        <a:lnTo>
                          <a:pt x="271" y="9422"/>
                        </a:lnTo>
                        <a:lnTo>
                          <a:pt x="297" y="9438"/>
                        </a:lnTo>
                        <a:lnTo>
                          <a:pt x="322" y="9453"/>
                        </a:lnTo>
                        <a:lnTo>
                          <a:pt x="348" y="9466"/>
                        </a:lnTo>
                        <a:lnTo>
                          <a:pt x="376" y="9478"/>
                        </a:lnTo>
                        <a:lnTo>
                          <a:pt x="403" y="9489"/>
                        </a:lnTo>
                        <a:lnTo>
                          <a:pt x="432" y="9498"/>
                        </a:lnTo>
                        <a:lnTo>
                          <a:pt x="460" y="9505"/>
                        </a:lnTo>
                        <a:lnTo>
                          <a:pt x="489" y="9512"/>
                        </a:lnTo>
                        <a:lnTo>
                          <a:pt x="518" y="9518"/>
                        </a:lnTo>
                        <a:lnTo>
                          <a:pt x="548" y="9521"/>
                        </a:lnTo>
                        <a:lnTo>
                          <a:pt x="578" y="9523"/>
                        </a:lnTo>
                        <a:lnTo>
                          <a:pt x="608" y="9524"/>
                        </a:lnTo>
                        <a:lnTo>
                          <a:pt x="3836" y="9524"/>
                        </a:lnTo>
                        <a:lnTo>
                          <a:pt x="3857" y="9523"/>
                        </a:lnTo>
                        <a:lnTo>
                          <a:pt x="3878" y="9520"/>
                        </a:lnTo>
                        <a:lnTo>
                          <a:pt x="3899" y="9514"/>
                        </a:lnTo>
                        <a:lnTo>
                          <a:pt x="3918" y="9508"/>
                        </a:lnTo>
                        <a:lnTo>
                          <a:pt x="3936" y="9499"/>
                        </a:lnTo>
                        <a:lnTo>
                          <a:pt x="3954" y="9488"/>
                        </a:lnTo>
                        <a:lnTo>
                          <a:pt x="3969" y="9476"/>
                        </a:lnTo>
                        <a:lnTo>
                          <a:pt x="3984" y="9463"/>
                        </a:lnTo>
                        <a:lnTo>
                          <a:pt x="3998" y="9447"/>
                        </a:lnTo>
                        <a:lnTo>
                          <a:pt x="4010" y="9431"/>
                        </a:lnTo>
                        <a:lnTo>
                          <a:pt x="4021" y="9414"/>
                        </a:lnTo>
                        <a:lnTo>
                          <a:pt x="4029" y="9396"/>
                        </a:lnTo>
                        <a:lnTo>
                          <a:pt x="4036" y="9376"/>
                        </a:lnTo>
                        <a:lnTo>
                          <a:pt x="4042" y="9357"/>
                        </a:lnTo>
                        <a:lnTo>
                          <a:pt x="4045" y="9336"/>
                        </a:lnTo>
                        <a:lnTo>
                          <a:pt x="4046" y="9314"/>
                        </a:lnTo>
                        <a:lnTo>
                          <a:pt x="4045" y="9292"/>
                        </a:lnTo>
                        <a:lnTo>
                          <a:pt x="4042" y="9271"/>
                        </a:lnTo>
                        <a:lnTo>
                          <a:pt x="4036" y="9252"/>
                        </a:lnTo>
                        <a:lnTo>
                          <a:pt x="4029" y="9233"/>
                        </a:lnTo>
                        <a:lnTo>
                          <a:pt x="4021" y="9214"/>
                        </a:lnTo>
                        <a:lnTo>
                          <a:pt x="4010" y="9197"/>
                        </a:lnTo>
                        <a:lnTo>
                          <a:pt x="3998" y="9180"/>
                        </a:lnTo>
                        <a:lnTo>
                          <a:pt x="3984" y="9166"/>
                        </a:lnTo>
                        <a:lnTo>
                          <a:pt x="3969" y="9152"/>
                        </a:lnTo>
                        <a:lnTo>
                          <a:pt x="3954" y="9140"/>
                        </a:lnTo>
                        <a:lnTo>
                          <a:pt x="3936" y="9130"/>
                        </a:lnTo>
                        <a:lnTo>
                          <a:pt x="3918" y="9121"/>
                        </a:lnTo>
                        <a:lnTo>
                          <a:pt x="3899" y="9114"/>
                        </a:lnTo>
                        <a:lnTo>
                          <a:pt x="3878" y="9108"/>
                        </a:lnTo>
                        <a:lnTo>
                          <a:pt x="3857" y="9106"/>
                        </a:lnTo>
                        <a:lnTo>
                          <a:pt x="3836" y="9104"/>
                        </a:lnTo>
                        <a:lnTo>
                          <a:pt x="608" y="9104"/>
                        </a:lnTo>
                        <a:lnTo>
                          <a:pt x="590" y="9104"/>
                        </a:lnTo>
                        <a:lnTo>
                          <a:pt x="572" y="9101"/>
                        </a:lnTo>
                        <a:lnTo>
                          <a:pt x="553" y="9096"/>
                        </a:lnTo>
                        <a:lnTo>
                          <a:pt x="537" y="9091"/>
                        </a:lnTo>
                        <a:lnTo>
                          <a:pt x="520" y="9083"/>
                        </a:lnTo>
                        <a:lnTo>
                          <a:pt x="505" y="9073"/>
                        </a:lnTo>
                        <a:lnTo>
                          <a:pt x="490" y="9062"/>
                        </a:lnTo>
                        <a:lnTo>
                          <a:pt x="477" y="9050"/>
                        </a:lnTo>
                        <a:lnTo>
                          <a:pt x="463" y="9036"/>
                        </a:lnTo>
                        <a:lnTo>
                          <a:pt x="452" y="9022"/>
                        </a:lnTo>
                        <a:lnTo>
                          <a:pt x="444" y="9005"/>
                        </a:lnTo>
                        <a:lnTo>
                          <a:pt x="436" y="8989"/>
                        </a:lnTo>
                        <a:lnTo>
                          <a:pt x="429" y="8972"/>
                        </a:lnTo>
                        <a:lnTo>
                          <a:pt x="425" y="8955"/>
                        </a:lnTo>
                        <a:lnTo>
                          <a:pt x="422" y="8936"/>
                        </a:lnTo>
                        <a:lnTo>
                          <a:pt x="422" y="8918"/>
                        </a:lnTo>
                        <a:lnTo>
                          <a:pt x="422" y="606"/>
                        </a:lnTo>
                        <a:lnTo>
                          <a:pt x="422" y="588"/>
                        </a:lnTo>
                        <a:lnTo>
                          <a:pt x="425" y="569"/>
                        </a:lnTo>
                        <a:lnTo>
                          <a:pt x="429" y="552"/>
                        </a:lnTo>
                        <a:lnTo>
                          <a:pt x="436" y="534"/>
                        </a:lnTo>
                        <a:lnTo>
                          <a:pt x="444" y="518"/>
                        </a:lnTo>
                        <a:lnTo>
                          <a:pt x="452" y="502"/>
                        </a:lnTo>
                        <a:lnTo>
                          <a:pt x="463" y="488"/>
                        </a:lnTo>
                        <a:lnTo>
                          <a:pt x="477" y="474"/>
                        </a:lnTo>
                        <a:lnTo>
                          <a:pt x="490" y="462"/>
                        </a:lnTo>
                        <a:lnTo>
                          <a:pt x="505" y="451"/>
                        </a:lnTo>
                        <a:lnTo>
                          <a:pt x="520" y="441"/>
                        </a:lnTo>
                        <a:lnTo>
                          <a:pt x="537" y="433"/>
                        </a:lnTo>
                        <a:lnTo>
                          <a:pt x="553" y="428"/>
                        </a:lnTo>
                        <a:lnTo>
                          <a:pt x="572" y="422"/>
                        </a:lnTo>
                        <a:lnTo>
                          <a:pt x="590" y="420"/>
                        </a:lnTo>
                        <a:lnTo>
                          <a:pt x="608" y="419"/>
                        </a:lnTo>
                        <a:lnTo>
                          <a:pt x="4011" y="419"/>
                        </a:lnTo>
                        <a:lnTo>
                          <a:pt x="4029" y="420"/>
                        </a:lnTo>
                        <a:lnTo>
                          <a:pt x="4048" y="422"/>
                        </a:lnTo>
                        <a:lnTo>
                          <a:pt x="4066" y="428"/>
                        </a:lnTo>
                        <a:lnTo>
                          <a:pt x="4082" y="433"/>
                        </a:lnTo>
                        <a:lnTo>
                          <a:pt x="4099" y="441"/>
                        </a:lnTo>
                        <a:lnTo>
                          <a:pt x="4115" y="451"/>
                        </a:lnTo>
                        <a:lnTo>
                          <a:pt x="4129" y="462"/>
                        </a:lnTo>
                        <a:lnTo>
                          <a:pt x="4144" y="474"/>
                        </a:lnTo>
                        <a:lnTo>
                          <a:pt x="4156" y="488"/>
                        </a:lnTo>
                        <a:lnTo>
                          <a:pt x="4167" y="502"/>
                        </a:lnTo>
                        <a:lnTo>
                          <a:pt x="4176" y="518"/>
                        </a:lnTo>
                        <a:lnTo>
                          <a:pt x="4184" y="534"/>
                        </a:lnTo>
                        <a:lnTo>
                          <a:pt x="4190" y="552"/>
                        </a:lnTo>
                        <a:lnTo>
                          <a:pt x="4194" y="569"/>
                        </a:lnTo>
                        <a:lnTo>
                          <a:pt x="4197" y="588"/>
                        </a:lnTo>
                        <a:lnTo>
                          <a:pt x="4198" y="606"/>
                        </a:lnTo>
                        <a:lnTo>
                          <a:pt x="4198" y="8841"/>
                        </a:lnTo>
                        <a:lnTo>
                          <a:pt x="4200" y="8863"/>
                        </a:lnTo>
                        <a:lnTo>
                          <a:pt x="4203" y="8884"/>
                        </a:lnTo>
                        <a:lnTo>
                          <a:pt x="4207" y="8904"/>
                        </a:lnTo>
                        <a:lnTo>
                          <a:pt x="4215" y="8922"/>
                        </a:lnTo>
                        <a:lnTo>
                          <a:pt x="4224" y="8941"/>
                        </a:lnTo>
                        <a:lnTo>
                          <a:pt x="4234" y="8958"/>
                        </a:lnTo>
                        <a:lnTo>
                          <a:pt x="4246" y="8975"/>
                        </a:lnTo>
                        <a:lnTo>
                          <a:pt x="4260" y="8989"/>
                        </a:lnTo>
                        <a:lnTo>
                          <a:pt x="4274" y="9003"/>
                        </a:lnTo>
                        <a:lnTo>
                          <a:pt x="4291" y="9015"/>
                        </a:lnTo>
                        <a:lnTo>
                          <a:pt x="4308" y="9025"/>
                        </a:lnTo>
                        <a:lnTo>
                          <a:pt x="4327" y="9034"/>
                        </a:lnTo>
                        <a:lnTo>
                          <a:pt x="4345" y="9041"/>
                        </a:lnTo>
                        <a:lnTo>
                          <a:pt x="4366" y="9047"/>
                        </a:lnTo>
                        <a:lnTo>
                          <a:pt x="4387" y="9049"/>
                        </a:lnTo>
                        <a:lnTo>
                          <a:pt x="4408" y="9050"/>
                        </a:lnTo>
                        <a:lnTo>
                          <a:pt x="4430" y="9049"/>
                        </a:lnTo>
                        <a:lnTo>
                          <a:pt x="4451" y="9047"/>
                        </a:lnTo>
                        <a:lnTo>
                          <a:pt x="4471" y="9041"/>
                        </a:lnTo>
                        <a:lnTo>
                          <a:pt x="4490" y="9034"/>
                        </a:lnTo>
                        <a:lnTo>
                          <a:pt x="4509" y="9025"/>
                        </a:lnTo>
                        <a:lnTo>
                          <a:pt x="4525" y="9015"/>
                        </a:lnTo>
                        <a:lnTo>
                          <a:pt x="4542" y="9003"/>
                        </a:lnTo>
                        <a:lnTo>
                          <a:pt x="4557" y="8989"/>
                        </a:lnTo>
                        <a:lnTo>
                          <a:pt x="4570" y="8975"/>
                        </a:lnTo>
                        <a:lnTo>
                          <a:pt x="4582" y="8958"/>
                        </a:lnTo>
                        <a:lnTo>
                          <a:pt x="4593" y="8941"/>
                        </a:lnTo>
                        <a:lnTo>
                          <a:pt x="4602" y="8922"/>
                        </a:lnTo>
                        <a:lnTo>
                          <a:pt x="4609" y="8904"/>
                        </a:lnTo>
                        <a:lnTo>
                          <a:pt x="4614" y="8884"/>
                        </a:lnTo>
                        <a:lnTo>
                          <a:pt x="4618" y="8863"/>
                        </a:lnTo>
                        <a:lnTo>
                          <a:pt x="4619" y="884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FF9933"/>
                    </a:outerShdw>
                  </a:effec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59952" name="Freeform 816"/>
                  <p:cNvSpPr>
                    <a:spLocks/>
                  </p:cNvSpPr>
                  <p:nvPr/>
                </p:nvSpPr>
                <p:spPr bwMode="auto">
                  <a:xfrm flipH="1">
                    <a:off x="3759" y="2024"/>
                    <a:ext cx="440" cy="61"/>
                  </a:xfrm>
                  <a:custGeom>
                    <a:avLst/>
                    <a:gdLst>
                      <a:gd name="T0" fmla="*/ 2443 w 2618"/>
                      <a:gd name="T1" fmla="*/ 349 h 349"/>
                      <a:gd name="T2" fmla="*/ 2479 w 2618"/>
                      <a:gd name="T3" fmla="*/ 345 h 349"/>
                      <a:gd name="T4" fmla="*/ 2512 w 2618"/>
                      <a:gd name="T5" fmla="*/ 336 h 349"/>
                      <a:gd name="T6" fmla="*/ 2541 w 2618"/>
                      <a:gd name="T7" fmla="*/ 319 h 349"/>
                      <a:gd name="T8" fmla="*/ 2567 w 2618"/>
                      <a:gd name="T9" fmla="*/ 298 h 349"/>
                      <a:gd name="T10" fmla="*/ 2588 w 2618"/>
                      <a:gd name="T11" fmla="*/ 272 h 349"/>
                      <a:gd name="T12" fmla="*/ 2605 w 2618"/>
                      <a:gd name="T13" fmla="*/ 243 h 349"/>
                      <a:gd name="T14" fmla="*/ 2615 w 2618"/>
                      <a:gd name="T15" fmla="*/ 210 h 349"/>
                      <a:gd name="T16" fmla="*/ 2618 w 2618"/>
                      <a:gd name="T17" fmla="*/ 175 h 349"/>
                      <a:gd name="T18" fmla="*/ 2615 w 2618"/>
                      <a:gd name="T19" fmla="*/ 140 h 349"/>
                      <a:gd name="T20" fmla="*/ 2605 w 2618"/>
                      <a:gd name="T21" fmla="*/ 107 h 349"/>
                      <a:gd name="T22" fmla="*/ 2588 w 2618"/>
                      <a:gd name="T23" fmla="*/ 77 h 349"/>
                      <a:gd name="T24" fmla="*/ 2567 w 2618"/>
                      <a:gd name="T25" fmla="*/ 51 h 349"/>
                      <a:gd name="T26" fmla="*/ 2541 w 2618"/>
                      <a:gd name="T27" fmla="*/ 29 h 349"/>
                      <a:gd name="T28" fmla="*/ 2512 w 2618"/>
                      <a:gd name="T29" fmla="*/ 14 h 349"/>
                      <a:gd name="T30" fmla="*/ 2479 w 2618"/>
                      <a:gd name="T31" fmla="*/ 3 h 349"/>
                      <a:gd name="T32" fmla="*/ 2443 w 2618"/>
                      <a:gd name="T33" fmla="*/ 0 h 349"/>
                      <a:gd name="T34" fmla="*/ 157 w 2618"/>
                      <a:gd name="T35" fmla="*/ 1 h 349"/>
                      <a:gd name="T36" fmla="*/ 123 w 2618"/>
                      <a:gd name="T37" fmla="*/ 7 h 349"/>
                      <a:gd name="T38" fmla="*/ 92 w 2618"/>
                      <a:gd name="T39" fmla="*/ 20 h 349"/>
                      <a:gd name="T40" fmla="*/ 64 w 2618"/>
                      <a:gd name="T41" fmla="*/ 40 h 349"/>
                      <a:gd name="T42" fmla="*/ 41 w 2618"/>
                      <a:gd name="T43" fmla="*/ 63 h 349"/>
                      <a:gd name="T44" fmla="*/ 21 w 2618"/>
                      <a:gd name="T45" fmla="*/ 91 h 349"/>
                      <a:gd name="T46" fmla="*/ 8 w 2618"/>
                      <a:gd name="T47" fmla="*/ 122 h 349"/>
                      <a:gd name="T48" fmla="*/ 1 w 2618"/>
                      <a:gd name="T49" fmla="*/ 156 h 349"/>
                      <a:gd name="T50" fmla="*/ 1 w 2618"/>
                      <a:gd name="T51" fmla="*/ 192 h 349"/>
                      <a:gd name="T52" fmla="*/ 8 w 2618"/>
                      <a:gd name="T53" fmla="*/ 226 h 349"/>
                      <a:gd name="T54" fmla="*/ 21 w 2618"/>
                      <a:gd name="T55" fmla="*/ 258 h 349"/>
                      <a:gd name="T56" fmla="*/ 41 w 2618"/>
                      <a:gd name="T57" fmla="*/ 285 h 349"/>
                      <a:gd name="T58" fmla="*/ 64 w 2618"/>
                      <a:gd name="T59" fmla="*/ 309 h 349"/>
                      <a:gd name="T60" fmla="*/ 92 w 2618"/>
                      <a:gd name="T61" fmla="*/ 328 h 349"/>
                      <a:gd name="T62" fmla="*/ 123 w 2618"/>
                      <a:gd name="T63" fmla="*/ 341 h 349"/>
                      <a:gd name="T64" fmla="*/ 157 w 2618"/>
                      <a:gd name="T65" fmla="*/ 349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618" h="349">
                        <a:moveTo>
                          <a:pt x="175" y="349"/>
                        </a:moveTo>
                        <a:lnTo>
                          <a:pt x="2443" y="349"/>
                        </a:lnTo>
                        <a:lnTo>
                          <a:pt x="2461" y="349"/>
                        </a:lnTo>
                        <a:lnTo>
                          <a:pt x="2479" y="345"/>
                        </a:lnTo>
                        <a:lnTo>
                          <a:pt x="2495" y="341"/>
                        </a:lnTo>
                        <a:lnTo>
                          <a:pt x="2512" y="336"/>
                        </a:lnTo>
                        <a:lnTo>
                          <a:pt x="2527" y="328"/>
                        </a:lnTo>
                        <a:lnTo>
                          <a:pt x="2541" y="319"/>
                        </a:lnTo>
                        <a:lnTo>
                          <a:pt x="2554" y="309"/>
                        </a:lnTo>
                        <a:lnTo>
                          <a:pt x="2567" y="298"/>
                        </a:lnTo>
                        <a:lnTo>
                          <a:pt x="2578" y="285"/>
                        </a:lnTo>
                        <a:lnTo>
                          <a:pt x="2588" y="272"/>
                        </a:lnTo>
                        <a:lnTo>
                          <a:pt x="2597" y="258"/>
                        </a:lnTo>
                        <a:lnTo>
                          <a:pt x="2605" y="243"/>
                        </a:lnTo>
                        <a:lnTo>
                          <a:pt x="2610" y="226"/>
                        </a:lnTo>
                        <a:lnTo>
                          <a:pt x="2615" y="210"/>
                        </a:lnTo>
                        <a:lnTo>
                          <a:pt x="2617" y="192"/>
                        </a:lnTo>
                        <a:lnTo>
                          <a:pt x="2618" y="175"/>
                        </a:lnTo>
                        <a:lnTo>
                          <a:pt x="2617" y="156"/>
                        </a:lnTo>
                        <a:lnTo>
                          <a:pt x="2615" y="140"/>
                        </a:lnTo>
                        <a:lnTo>
                          <a:pt x="2610" y="122"/>
                        </a:lnTo>
                        <a:lnTo>
                          <a:pt x="2605" y="107"/>
                        </a:lnTo>
                        <a:lnTo>
                          <a:pt x="2597" y="91"/>
                        </a:lnTo>
                        <a:lnTo>
                          <a:pt x="2588" y="77"/>
                        </a:lnTo>
                        <a:lnTo>
                          <a:pt x="2578" y="63"/>
                        </a:lnTo>
                        <a:lnTo>
                          <a:pt x="2567" y="51"/>
                        </a:lnTo>
                        <a:lnTo>
                          <a:pt x="2554" y="40"/>
                        </a:lnTo>
                        <a:lnTo>
                          <a:pt x="2541" y="29"/>
                        </a:lnTo>
                        <a:lnTo>
                          <a:pt x="2527" y="20"/>
                        </a:lnTo>
                        <a:lnTo>
                          <a:pt x="2512" y="14"/>
                        </a:lnTo>
                        <a:lnTo>
                          <a:pt x="2495" y="7"/>
                        </a:lnTo>
                        <a:lnTo>
                          <a:pt x="2479" y="3"/>
                        </a:lnTo>
                        <a:lnTo>
                          <a:pt x="2461" y="1"/>
                        </a:lnTo>
                        <a:lnTo>
                          <a:pt x="2443" y="0"/>
                        </a:lnTo>
                        <a:lnTo>
                          <a:pt x="175" y="0"/>
                        </a:lnTo>
                        <a:lnTo>
                          <a:pt x="157" y="1"/>
                        </a:lnTo>
                        <a:lnTo>
                          <a:pt x="140" y="3"/>
                        </a:lnTo>
                        <a:lnTo>
                          <a:pt x="123" y="7"/>
                        </a:lnTo>
                        <a:lnTo>
                          <a:pt x="107" y="14"/>
                        </a:lnTo>
                        <a:lnTo>
                          <a:pt x="92" y="20"/>
                        </a:lnTo>
                        <a:lnTo>
                          <a:pt x="78" y="29"/>
                        </a:lnTo>
                        <a:lnTo>
                          <a:pt x="64" y="40"/>
                        </a:lnTo>
                        <a:lnTo>
                          <a:pt x="51" y="51"/>
                        </a:lnTo>
                        <a:lnTo>
                          <a:pt x="41" y="63"/>
                        </a:lnTo>
                        <a:lnTo>
                          <a:pt x="30" y="77"/>
                        </a:lnTo>
                        <a:lnTo>
                          <a:pt x="21" y="91"/>
                        </a:lnTo>
                        <a:lnTo>
                          <a:pt x="14" y="107"/>
                        </a:lnTo>
                        <a:lnTo>
                          <a:pt x="8" y="122"/>
                        </a:lnTo>
                        <a:lnTo>
                          <a:pt x="3" y="140"/>
                        </a:lnTo>
                        <a:lnTo>
                          <a:pt x="1" y="156"/>
                        </a:lnTo>
                        <a:lnTo>
                          <a:pt x="0" y="175"/>
                        </a:lnTo>
                        <a:lnTo>
                          <a:pt x="1" y="192"/>
                        </a:lnTo>
                        <a:lnTo>
                          <a:pt x="3" y="210"/>
                        </a:lnTo>
                        <a:lnTo>
                          <a:pt x="8" y="226"/>
                        </a:lnTo>
                        <a:lnTo>
                          <a:pt x="14" y="243"/>
                        </a:lnTo>
                        <a:lnTo>
                          <a:pt x="21" y="258"/>
                        </a:lnTo>
                        <a:lnTo>
                          <a:pt x="30" y="272"/>
                        </a:lnTo>
                        <a:lnTo>
                          <a:pt x="41" y="285"/>
                        </a:lnTo>
                        <a:lnTo>
                          <a:pt x="51" y="298"/>
                        </a:lnTo>
                        <a:lnTo>
                          <a:pt x="64" y="309"/>
                        </a:lnTo>
                        <a:lnTo>
                          <a:pt x="78" y="319"/>
                        </a:lnTo>
                        <a:lnTo>
                          <a:pt x="92" y="328"/>
                        </a:lnTo>
                        <a:lnTo>
                          <a:pt x="107" y="336"/>
                        </a:lnTo>
                        <a:lnTo>
                          <a:pt x="123" y="341"/>
                        </a:lnTo>
                        <a:lnTo>
                          <a:pt x="140" y="345"/>
                        </a:lnTo>
                        <a:lnTo>
                          <a:pt x="157" y="349"/>
                        </a:lnTo>
                        <a:lnTo>
                          <a:pt x="175" y="349"/>
                        </a:lnTo>
                        <a:close/>
                      </a:path>
                    </a:pathLst>
                  </a:custGeom>
                  <a:solidFill>
                    <a:srgbClr val="FFCC66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FF9933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59953" name="Freeform 817"/>
                  <p:cNvSpPr>
                    <a:spLocks/>
                  </p:cNvSpPr>
                  <p:nvPr/>
                </p:nvSpPr>
                <p:spPr bwMode="auto">
                  <a:xfrm flipH="1">
                    <a:off x="3826" y="2339"/>
                    <a:ext cx="307" cy="61"/>
                  </a:xfrm>
                  <a:custGeom>
                    <a:avLst/>
                    <a:gdLst>
                      <a:gd name="T0" fmla="*/ 1649 w 1824"/>
                      <a:gd name="T1" fmla="*/ 350 h 350"/>
                      <a:gd name="T2" fmla="*/ 1684 w 1824"/>
                      <a:gd name="T3" fmla="*/ 346 h 350"/>
                      <a:gd name="T4" fmla="*/ 1717 w 1824"/>
                      <a:gd name="T5" fmla="*/ 336 h 350"/>
                      <a:gd name="T6" fmla="*/ 1747 w 1824"/>
                      <a:gd name="T7" fmla="*/ 320 h 350"/>
                      <a:gd name="T8" fmla="*/ 1773 w 1824"/>
                      <a:gd name="T9" fmla="*/ 298 h 350"/>
                      <a:gd name="T10" fmla="*/ 1794 w 1824"/>
                      <a:gd name="T11" fmla="*/ 273 h 350"/>
                      <a:gd name="T12" fmla="*/ 1811 w 1824"/>
                      <a:gd name="T13" fmla="*/ 243 h 350"/>
                      <a:gd name="T14" fmla="*/ 1820 w 1824"/>
                      <a:gd name="T15" fmla="*/ 211 h 350"/>
                      <a:gd name="T16" fmla="*/ 1824 w 1824"/>
                      <a:gd name="T17" fmla="*/ 176 h 350"/>
                      <a:gd name="T18" fmla="*/ 1820 w 1824"/>
                      <a:gd name="T19" fmla="*/ 139 h 350"/>
                      <a:gd name="T20" fmla="*/ 1811 w 1824"/>
                      <a:gd name="T21" fmla="*/ 107 h 350"/>
                      <a:gd name="T22" fmla="*/ 1794 w 1824"/>
                      <a:gd name="T23" fmla="*/ 77 h 350"/>
                      <a:gd name="T24" fmla="*/ 1773 w 1824"/>
                      <a:gd name="T25" fmla="*/ 52 h 350"/>
                      <a:gd name="T26" fmla="*/ 1747 w 1824"/>
                      <a:gd name="T27" fmla="*/ 30 h 350"/>
                      <a:gd name="T28" fmla="*/ 1717 w 1824"/>
                      <a:gd name="T29" fmla="*/ 14 h 350"/>
                      <a:gd name="T30" fmla="*/ 1684 w 1824"/>
                      <a:gd name="T31" fmla="*/ 4 h 350"/>
                      <a:gd name="T32" fmla="*/ 1649 w 1824"/>
                      <a:gd name="T33" fmla="*/ 0 h 350"/>
                      <a:gd name="T34" fmla="*/ 158 w 1824"/>
                      <a:gd name="T35" fmla="*/ 2 h 350"/>
                      <a:gd name="T36" fmla="*/ 123 w 1824"/>
                      <a:gd name="T37" fmla="*/ 8 h 350"/>
                      <a:gd name="T38" fmla="*/ 92 w 1824"/>
                      <a:gd name="T39" fmla="*/ 21 h 350"/>
                      <a:gd name="T40" fmla="*/ 64 w 1824"/>
                      <a:gd name="T41" fmla="*/ 40 h 350"/>
                      <a:gd name="T42" fmla="*/ 41 w 1824"/>
                      <a:gd name="T43" fmla="*/ 64 h 350"/>
                      <a:gd name="T44" fmla="*/ 21 w 1824"/>
                      <a:gd name="T45" fmla="*/ 91 h 350"/>
                      <a:gd name="T46" fmla="*/ 8 w 1824"/>
                      <a:gd name="T47" fmla="*/ 123 h 350"/>
                      <a:gd name="T48" fmla="*/ 1 w 1824"/>
                      <a:gd name="T49" fmla="*/ 157 h 350"/>
                      <a:gd name="T50" fmla="*/ 1 w 1824"/>
                      <a:gd name="T51" fmla="*/ 193 h 350"/>
                      <a:gd name="T52" fmla="*/ 8 w 1824"/>
                      <a:gd name="T53" fmla="*/ 227 h 350"/>
                      <a:gd name="T54" fmla="*/ 21 w 1824"/>
                      <a:gd name="T55" fmla="*/ 259 h 350"/>
                      <a:gd name="T56" fmla="*/ 41 w 1824"/>
                      <a:gd name="T57" fmla="*/ 286 h 350"/>
                      <a:gd name="T58" fmla="*/ 64 w 1824"/>
                      <a:gd name="T59" fmla="*/ 310 h 350"/>
                      <a:gd name="T60" fmla="*/ 92 w 1824"/>
                      <a:gd name="T61" fmla="*/ 329 h 350"/>
                      <a:gd name="T62" fmla="*/ 123 w 1824"/>
                      <a:gd name="T63" fmla="*/ 342 h 350"/>
                      <a:gd name="T64" fmla="*/ 158 w 1824"/>
                      <a:gd name="T65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824" h="350">
                        <a:moveTo>
                          <a:pt x="176" y="350"/>
                        </a:moveTo>
                        <a:lnTo>
                          <a:pt x="1649" y="350"/>
                        </a:lnTo>
                        <a:lnTo>
                          <a:pt x="1667" y="349"/>
                        </a:lnTo>
                        <a:lnTo>
                          <a:pt x="1684" y="346"/>
                        </a:lnTo>
                        <a:lnTo>
                          <a:pt x="1701" y="342"/>
                        </a:lnTo>
                        <a:lnTo>
                          <a:pt x="1717" y="336"/>
                        </a:lnTo>
                        <a:lnTo>
                          <a:pt x="1733" y="329"/>
                        </a:lnTo>
                        <a:lnTo>
                          <a:pt x="1747" y="320"/>
                        </a:lnTo>
                        <a:lnTo>
                          <a:pt x="1760" y="310"/>
                        </a:lnTo>
                        <a:lnTo>
                          <a:pt x="1773" y="298"/>
                        </a:lnTo>
                        <a:lnTo>
                          <a:pt x="1784" y="286"/>
                        </a:lnTo>
                        <a:lnTo>
                          <a:pt x="1794" y="273"/>
                        </a:lnTo>
                        <a:lnTo>
                          <a:pt x="1803" y="259"/>
                        </a:lnTo>
                        <a:lnTo>
                          <a:pt x="1811" y="243"/>
                        </a:lnTo>
                        <a:lnTo>
                          <a:pt x="1816" y="227"/>
                        </a:lnTo>
                        <a:lnTo>
                          <a:pt x="1820" y="211"/>
                        </a:lnTo>
                        <a:lnTo>
                          <a:pt x="1823" y="193"/>
                        </a:lnTo>
                        <a:lnTo>
                          <a:pt x="1824" y="176"/>
                        </a:lnTo>
                        <a:lnTo>
                          <a:pt x="1823" y="157"/>
                        </a:lnTo>
                        <a:lnTo>
                          <a:pt x="1820" y="139"/>
                        </a:lnTo>
                        <a:lnTo>
                          <a:pt x="1816" y="123"/>
                        </a:lnTo>
                        <a:lnTo>
                          <a:pt x="1811" y="107"/>
                        </a:lnTo>
                        <a:lnTo>
                          <a:pt x="1803" y="91"/>
                        </a:lnTo>
                        <a:lnTo>
                          <a:pt x="1794" y="77"/>
                        </a:lnTo>
                        <a:lnTo>
                          <a:pt x="1784" y="64"/>
                        </a:lnTo>
                        <a:lnTo>
                          <a:pt x="1773" y="52"/>
                        </a:lnTo>
                        <a:lnTo>
                          <a:pt x="1760" y="40"/>
                        </a:lnTo>
                        <a:lnTo>
                          <a:pt x="1747" y="30"/>
                        </a:lnTo>
                        <a:lnTo>
                          <a:pt x="1733" y="21"/>
                        </a:lnTo>
                        <a:lnTo>
                          <a:pt x="1717" y="14"/>
                        </a:lnTo>
                        <a:lnTo>
                          <a:pt x="1701" y="8"/>
                        </a:lnTo>
                        <a:lnTo>
                          <a:pt x="1684" y="4"/>
                        </a:lnTo>
                        <a:lnTo>
                          <a:pt x="1667" y="2"/>
                        </a:lnTo>
                        <a:lnTo>
                          <a:pt x="1649" y="0"/>
                        </a:lnTo>
                        <a:lnTo>
                          <a:pt x="176" y="0"/>
                        </a:lnTo>
                        <a:lnTo>
                          <a:pt x="158" y="2"/>
                        </a:lnTo>
                        <a:lnTo>
                          <a:pt x="141" y="4"/>
                        </a:lnTo>
                        <a:lnTo>
                          <a:pt x="123" y="8"/>
                        </a:lnTo>
                        <a:lnTo>
                          <a:pt x="108" y="14"/>
                        </a:lnTo>
                        <a:lnTo>
                          <a:pt x="92" y="21"/>
                        </a:lnTo>
                        <a:lnTo>
                          <a:pt x="78" y="30"/>
                        </a:lnTo>
                        <a:lnTo>
                          <a:pt x="64" y="40"/>
                        </a:lnTo>
                        <a:lnTo>
                          <a:pt x="52" y="52"/>
                        </a:lnTo>
                        <a:lnTo>
                          <a:pt x="41" y="64"/>
                        </a:lnTo>
                        <a:lnTo>
                          <a:pt x="30" y="77"/>
                        </a:lnTo>
                        <a:lnTo>
                          <a:pt x="21" y="91"/>
                        </a:lnTo>
                        <a:lnTo>
                          <a:pt x="14" y="107"/>
                        </a:lnTo>
                        <a:lnTo>
                          <a:pt x="8" y="123"/>
                        </a:lnTo>
                        <a:lnTo>
                          <a:pt x="3" y="139"/>
                        </a:lnTo>
                        <a:lnTo>
                          <a:pt x="1" y="157"/>
                        </a:lnTo>
                        <a:lnTo>
                          <a:pt x="0" y="176"/>
                        </a:lnTo>
                        <a:lnTo>
                          <a:pt x="1" y="193"/>
                        </a:lnTo>
                        <a:lnTo>
                          <a:pt x="3" y="211"/>
                        </a:lnTo>
                        <a:lnTo>
                          <a:pt x="8" y="227"/>
                        </a:lnTo>
                        <a:lnTo>
                          <a:pt x="14" y="243"/>
                        </a:lnTo>
                        <a:lnTo>
                          <a:pt x="21" y="259"/>
                        </a:lnTo>
                        <a:lnTo>
                          <a:pt x="30" y="273"/>
                        </a:lnTo>
                        <a:lnTo>
                          <a:pt x="41" y="286"/>
                        </a:lnTo>
                        <a:lnTo>
                          <a:pt x="52" y="298"/>
                        </a:lnTo>
                        <a:lnTo>
                          <a:pt x="64" y="310"/>
                        </a:lnTo>
                        <a:lnTo>
                          <a:pt x="78" y="320"/>
                        </a:lnTo>
                        <a:lnTo>
                          <a:pt x="92" y="329"/>
                        </a:lnTo>
                        <a:lnTo>
                          <a:pt x="108" y="336"/>
                        </a:lnTo>
                        <a:lnTo>
                          <a:pt x="123" y="342"/>
                        </a:lnTo>
                        <a:lnTo>
                          <a:pt x="141" y="346"/>
                        </a:lnTo>
                        <a:lnTo>
                          <a:pt x="158" y="349"/>
                        </a:lnTo>
                        <a:lnTo>
                          <a:pt x="176" y="350"/>
                        </a:lnTo>
                        <a:close/>
                      </a:path>
                    </a:pathLst>
                  </a:custGeom>
                  <a:solidFill>
                    <a:srgbClr val="FFCC66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FF9933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59954" name="Freeform 818"/>
                  <p:cNvSpPr>
                    <a:spLocks/>
                  </p:cNvSpPr>
                  <p:nvPr/>
                </p:nvSpPr>
                <p:spPr bwMode="auto">
                  <a:xfrm flipH="1">
                    <a:off x="3727" y="2202"/>
                    <a:ext cx="505" cy="32"/>
                  </a:xfrm>
                  <a:custGeom>
                    <a:avLst/>
                    <a:gdLst>
                      <a:gd name="T0" fmla="*/ 2915 w 3006"/>
                      <a:gd name="T1" fmla="*/ 182 h 182"/>
                      <a:gd name="T2" fmla="*/ 2934 w 3006"/>
                      <a:gd name="T3" fmla="*/ 180 h 182"/>
                      <a:gd name="T4" fmla="*/ 2950 w 3006"/>
                      <a:gd name="T5" fmla="*/ 174 h 182"/>
                      <a:gd name="T6" fmla="*/ 2966 w 3006"/>
                      <a:gd name="T7" fmla="*/ 167 h 182"/>
                      <a:gd name="T8" fmla="*/ 2980 w 3006"/>
                      <a:gd name="T9" fmla="*/ 156 h 182"/>
                      <a:gd name="T10" fmla="*/ 2991 w 3006"/>
                      <a:gd name="T11" fmla="*/ 142 h 182"/>
                      <a:gd name="T12" fmla="*/ 3000 w 3006"/>
                      <a:gd name="T13" fmla="*/ 126 h 182"/>
                      <a:gd name="T14" fmla="*/ 3004 w 3006"/>
                      <a:gd name="T15" fmla="*/ 110 h 182"/>
                      <a:gd name="T16" fmla="*/ 3006 w 3006"/>
                      <a:gd name="T17" fmla="*/ 91 h 182"/>
                      <a:gd name="T18" fmla="*/ 3004 w 3006"/>
                      <a:gd name="T19" fmla="*/ 73 h 182"/>
                      <a:gd name="T20" fmla="*/ 3000 w 3006"/>
                      <a:gd name="T21" fmla="*/ 56 h 182"/>
                      <a:gd name="T22" fmla="*/ 2991 w 3006"/>
                      <a:gd name="T23" fmla="*/ 40 h 182"/>
                      <a:gd name="T24" fmla="*/ 2980 w 3006"/>
                      <a:gd name="T25" fmla="*/ 27 h 182"/>
                      <a:gd name="T26" fmla="*/ 2966 w 3006"/>
                      <a:gd name="T27" fmla="*/ 16 h 182"/>
                      <a:gd name="T28" fmla="*/ 2950 w 3006"/>
                      <a:gd name="T29" fmla="*/ 7 h 182"/>
                      <a:gd name="T30" fmla="*/ 2934 w 3006"/>
                      <a:gd name="T31" fmla="*/ 3 h 182"/>
                      <a:gd name="T32" fmla="*/ 2915 w 3006"/>
                      <a:gd name="T33" fmla="*/ 0 h 182"/>
                      <a:gd name="T34" fmla="*/ 82 w 3006"/>
                      <a:gd name="T35" fmla="*/ 0 h 182"/>
                      <a:gd name="T36" fmla="*/ 64 w 3006"/>
                      <a:gd name="T37" fmla="*/ 5 h 182"/>
                      <a:gd name="T38" fmla="*/ 48 w 3006"/>
                      <a:gd name="T39" fmla="*/ 11 h 182"/>
                      <a:gd name="T40" fmla="*/ 34 w 3006"/>
                      <a:gd name="T41" fmla="*/ 21 h 182"/>
                      <a:gd name="T42" fmla="*/ 21 w 3006"/>
                      <a:gd name="T43" fmla="*/ 33 h 182"/>
                      <a:gd name="T44" fmla="*/ 11 w 3006"/>
                      <a:gd name="T45" fmla="*/ 47 h 182"/>
                      <a:gd name="T46" fmla="*/ 4 w 3006"/>
                      <a:gd name="T47" fmla="*/ 64 h 182"/>
                      <a:gd name="T48" fmla="*/ 1 w 3006"/>
                      <a:gd name="T49" fmla="*/ 81 h 182"/>
                      <a:gd name="T50" fmla="*/ 1 w 3006"/>
                      <a:gd name="T51" fmla="*/ 100 h 182"/>
                      <a:gd name="T52" fmla="*/ 4 w 3006"/>
                      <a:gd name="T53" fmla="*/ 119 h 182"/>
                      <a:gd name="T54" fmla="*/ 11 w 3006"/>
                      <a:gd name="T55" fmla="*/ 134 h 182"/>
                      <a:gd name="T56" fmla="*/ 21 w 3006"/>
                      <a:gd name="T57" fmla="*/ 149 h 182"/>
                      <a:gd name="T58" fmla="*/ 34 w 3006"/>
                      <a:gd name="T59" fmla="*/ 161 h 182"/>
                      <a:gd name="T60" fmla="*/ 48 w 3006"/>
                      <a:gd name="T61" fmla="*/ 171 h 182"/>
                      <a:gd name="T62" fmla="*/ 64 w 3006"/>
                      <a:gd name="T63" fmla="*/ 178 h 182"/>
                      <a:gd name="T64" fmla="*/ 82 w 3006"/>
                      <a:gd name="T65" fmla="*/ 181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006" h="182">
                        <a:moveTo>
                          <a:pt x="91" y="182"/>
                        </a:moveTo>
                        <a:lnTo>
                          <a:pt x="2915" y="182"/>
                        </a:lnTo>
                        <a:lnTo>
                          <a:pt x="2925" y="181"/>
                        </a:lnTo>
                        <a:lnTo>
                          <a:pt x="2934" y="180"/>
                        </a:lnTo>
                        <a:lnTo>
                          <a:pt x="2943" y="178"/>
                        </a:lnTo>
                        <a:lnTo>
                          <a:pt x="2950" y="174"/>
                        </a:lnTo>
                        <a:lnTo>
                          <a:pt x="2959" y="171"/>
                        </a:lnTo>
                        <a:lnTo>
                          <a:pt x="2966" y="167"/>
                        </a:lnTo>
                        <a:lnTo>
                          <a:pt x="2973" y="161"/>
                        </a:lnTo>
                        <a:lnTo>
                          <a:pt x="2980" y="156"/>
                        </a:lnTo>
                        <a:lnTo>
                          <a:pt x="2985" y="149"/>
                        </a:lnTo>
                        <a:lnTo>
                          <a:pt x="2991" y="142"/>
                        </a:lnTo>
                        <a:lnTo>
                          <a:pt x="2995" y="134"/>
                        </a:lnTo>
                        <a:lnTo>
                          <a:pt x="3000" y="126"/>
                        </a:lnTo>
                        <a:lnTo>
                          <a:pt x="3002" y="119"/>
                        </a:lnTo>
                        <a:lnTo>
                          <a:pt x="3004" y="110"/>
                        </a:lnTo>
                        <a:lnTo>
                          <a:pt x="3006" y="100"/>
                        </a:lnTo>
                        <a:lnTo>
                          <a:pt x="3006" y="91"/>
                        </a:lnTo>
                        <a:lnTo>
                          <a:pt x="3006" y="81"/>
                        </a:lnTo>
                        <a:lnTo>
                          <a:pt x="3004" y="73"/>
                        </a:lnTo>
                        <a:lnTo>
                          <a:pt x="3002" y="64"/>
                        </a:lnTo>
                        <a:lnTo>
                          <a:pt x="3000" y="56"/>
                        </a:lnTo>
                        <a:lnTo>
                          <a:pt x="2995" y="47"/>
                        </a:lnTo>
                        <a:lnTo>
                          <a:pt x="2991" y="40"/>
                        </a:lnTo>
                        <a:lnTo>
                          <a:pt x="2985" y="33"/>
                        </a:lnTo>
                        <a:lnTo>
                          <a:pt x="2980" y="27"/>
                        </a:lnTo>
                        <a:lnTo>
                          <a:pt x="2973" y="21"/>
                        </a:lnTo>
                        <a:lnTo>
                          <a:pt x="2966" y="16"/>
                        </a:lnTo>
                        <a:lnTo>
                          <a:pt x="2959" y="11"/>
                        </a:lnTo>
                        <a:lnTo>
                          <a:pt x="2950" y="7"/>
                        </a:lnTo>
                        <a:lnTo>
                          <a:pt x="2943" y="5"/>
                        </a:lnTo>
                        <a:lnTo>
                          <a:pt x="2934" y="3"/>
                        </a:lnTo>
                        <a:lnTo>
                          <a:pt x="2925" y="0"/>
                        </a:lnTo>
                        <a:lnTo>
                          <a:pt x="2915" y="0"/>
                        </a:lnTo>
                        <a:lnTo>
                          <a:pt x="91" y="0"/>
                        </a:lnTo>
                        <a:lnTo>
                          <a:pt x="82" y="0"/>
                        </a:lnTo>
                        <a:lnTo>
                          <a:pt x="73" y="3"/>
                        </a:lnTo>
                        <a:lnTo>
                          <a:pt x="64" y="5"/>
                        </a:lnTo>
                        <a:lnTo>
                          <a:pt x="56" y="7"/>
                        </a:lnTo>
                        <a:lnTo>
                          <a:pt x="48" y="11"/>
                        </a:lnTo>
                        <a:lnTo>
                          <a:pt x="40" y="16"/>
                        </a:lnTo>
                        <a:lnTo>
                          <a:pt x="34" y="21"/>
                        </a:lnTo>
                        <a:lnTo>
                          <a:pt x="27" y="27"/>
                        </a:lnTo>
                        <a:lnTo>
                          <a:pt x="21" y="33"/>
                        </a:lnTo>
                        <a:lnTo>
                          <a:pt x="16" y="40"/>
                        </a:lnTo>
                        <a:lnTo>
                          <a:pt x="11" y="47"/>
                        </a:lnTo>
                        <a:lnTo>
                          <a:pt x="7" y="56"/>
                        </a:lnTo>
                        <a:lnTo>
                          <a:pt x="4" y="64"/>
                        </a:lnTo>
                        <a:lnTo>
                          <a:pt x="2" y="73"/>
                        </a:lnTo>
                        <a:lnTo>
                          <a:pt x="1" y="81"/>
                        </a:lnTo>
                        <a:lnTo>
                          <a:pt x="0" y="91"/>
                        </a:lnTo>
                        <a:lnTo>
                          <a:pt x="1" y="100"/>
                        </a:lnTo>
                        <a:lnTo>
                          <a:pt x="2" y="110"/>
                        </a:lnTo>
                        <a:lnTo>
                          <a:pt x="4" y="119"/>
                        </a:lnTo>
                        <a:lnTo>
                          <a:pt x="7" y="126"/>
                        </a:lnTo>
                        <a:lnTo>
                          <a:pt x="11" y="134"/>
                        </a:lnTo>
                        <a:lnTo>
                          <a:pt x="16" y="142"/>
                        </a:lnTo>
                        <a:lnTo>
                          <a:pt x="21" y="149"/>
                        </a:lnTo>
                        <a:lnTo>
                          <a:pt x="27" y="156"/>
                        </a:lnTo>
                        <a:lnTo>
                          <a:pt x="34" y="161"/>
                        </a:lnTo>
                        <a:lnTo>
                          <a:pt x="40" y="167"/>
                        </a:lnTo>
                        <a:lnTo>
                          <a:pt x="48" y="171"/>
                        </a:lnTo>
                        <a:lnTo>
                          <a:pt x="56" y="174"/>
                        </a:lnTo>
                        <a:lnTo>
                          <a:pt x="64" y="178"/>
                        </a:lnTo>
                        <a:lnTo>
                          <a:pt x="73" y="180"/>
                        </a:lnTo>
                        <a:lnTo>
                          <a:pt x="82" y="181"/>
                        </a:lnTo>
                        <a:lnTo>
                          <a:pt x="91" y="182"/>
                        </a:lnTo>
                        <a:close/>
                      </a:path>
                    </a:pathLst>
                  </a:custGeom>
                  <a:solidFill>
                    <a:srgbClr val="FFCCCC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FF9933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59955" name="Freeform 819"/>
                  <p:cNvSpPr>
                    <a:spLocks/>
                  </p:cNvSpPr>
                  <p:nvPr/>
                </p:nvSpPr>
                <p:spPr bwMode="auto">
                  <a:xfrm flipH="1">
                    <a:off x="3727" y="2512"/>
                    <a:ext cx="505" cy="31"/>
                  </a:xfrm>
                  <a:custGeom>
                    <a:avLst/>
                    <a:gdLst>
                      <a:gd name="T0" fmla="*/ 2915 w 3006"/>
                      <a:gd name="T1" fmla="*/ 182 h 182"/>
                      <a:gd name="T2" fmla="*/ 2934 w 3006"/>
                      <a:gd name="T3" fmla="*/ 180 h 182"/>
                      <a:gd name="T4" fmla="*/ 2950 w 3006"/>
                      <a:gd name="T5" fmla="*/ 174 h 182"/>
                      <a:gd name="T6" fmla="*/ 2966 w 3006"/>
                      <a:gd name="T7" fmla="*/ 167 h 182"/>
                      <a:gd name="T8" fmla="*/ 2980 w 3006"/>
                      <a:gd name="T9" fmla="*/ 155 h 182"/>
                      <a:gd name="T10" fmla="*/ 2991 w 3006"/>
                      <a:gd name="T11" fmla="*/ 141 h 182"/>
                      <a:gd name="T12" fmla="*/ 3000 w 3006"/>
                      <a:gd name="T13" fmla="*/ 126 h 182"/>
                      <a:gd name="T14" fmla="*/ 3004 w 3006"/>
                      <a:gd name="T15" fmla="*/ 110 h 182"/>
                      <a:gd name="T16" fmla="*/ 3006 w 3006"/>
                      <a:gd name="T17" fmla="*/ 91 h 182"/>
                      <a:gd name="T18" fmla="*/ 3004 w 3006"/>
                      <a:gd name="T19" fmla="*/ 72 h 182"/>
                      <a:gd name="T20" fmla="*/ 3000 w 3006"/>
                      <a:gd name="T21" fmla="*/ 55 h 182"/>
                      <a:gd name="T22" fmla="*/ 2991 w 3006"/>
                      <a:gd name="T23" fmla="*/ 40 h 182"/>
                      <a:gd name="T24" fmla="*/ 2980 w 3006"/>
                      <a:gd name="T25" fmla="*/ 27 h 182"/>
                      <a:gd name="T26" fmla="*/ 2966 w 3006"/>
                      <a:gd name="T27" fmla="*/ 16 h 182"/>
                      <a:gd name="T28" fmla="*/ 2950 w 3006"/>
                      <a:gd name="T29" fmla="*/ 7 h 182"/>
                      <a:gd name="T30" fmla="*/ 2934 w 3006"/>
                      <a:gd name="T31" fmla="*/ 1 h 182"/>
                      <a:gd name="T32" fmla="*/ 2915 w 3006"/>
                      <a:gd name="T33" fmla="*/ 0 h 182"/>
                      <a:gd name="T34" fmla="*/ 82 w 3006"/>
                      <a:gd name="T35" fmla="*/ 0 h 182"/>
                      <a:gd name="T36" fmla="*/ 64 w 3006"/>
                      <a:gd name="T37" fmla="*/ 5 h 182"/>
                      <a:gd name="T38" fmla="*/ 48 w 3006"/>
                      <a:gd name="T39" fmla="*/ 11 h 182"/>
                      <a:gd name="T40" fmla="*/ 34 w 3006"/>
                      <a:gd name="T41" fmla="*/ 21 h 182"/>
                      <a:gd name="T42" fmla="*/ 21 w 3006"/>
                      <a:gd name="T43" fmla="*/ 33 h 182"/>
                      <a:gd name="T44" fmla="*/ 11 w 3006"/>
                      <a:gd name="T45" fmla="*/ 47 h 182"/>
                      <a:gd name="T46" fmla="*/ 4 w 3006"/>
                      <a:gd name="T47" fmla="*/ 64 h 182"/>
                      <a:gd name="T48" fmla="*/ 1 w 3006"/>
                      <a:gd name="T49" fmla="*/ 81 h 182"/>
                      <a:gd name="T50" fmla="*/ 1 w 3006"/>
                      <a:gd name="T51" fmla="*/ 100 h 182"/>
                      <a:gd name="T52" fmla="*/ 4 w 3006"/>
                      <a:gd name="T53" fmla="*/ 117 h 182"/>
                      <a:gd name="T54" fmla="*/ 11 w 3006"/>
                      <a:gd name="T55" fmla="*/ 134 h 182"/>
                      <a:gd name="T56" fmla="*/ 21 w 3006"/>
                      <a:gd name="T57" fmla="*/ 149 h 182"/>
                      <a:gd name="T58" fmla="*/ 34 w 3006"/>
                      <a:gd name="T59" fmla="*/ 161 h 182"/>
                      <a:gd name="T60" fmla="*/ 48 w 3006"/>
                      <a:gd name="T61" fmla="*/ 171 h 182"/>
                      <a:gd name="T62" fmla="*/ 64 w 3006"/>
                      <a:gd name="T63" fmla="*/ 178 h 182"/>
                      <a:gd name="T64" fmla="*/ 82 w 3006"/>
                      <a:gd name="T65" fmla="*/ 181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006" h="182">
                        <a:moveTo>
                          <a:pt x="91" y="182"/>
                        </a:moveTo>
                        <a:lnTo>
                          <a:pt x="2915" y="182"/>
                        </a:lnTo>
                        <a:lnTo>
                          <a:pt x="2925" y="181"/>
                        </a:lnTo>
                        <a:lnTo>
                          <a:pt x="2934" y="180"/>
                        </a:lnTo>
                        <a:lnTo>
                          <a:pt x="2943" y="178"/>
                        </a:lnTo>
                        <a:lnTo>
                          <a:pt x="2950" y="174"/>
                        </a:lnTo>
                        <a:lnTo>
                          <a:pt x="2959" y="171"/>
                        </a:lnTo>
                        <a:lnTo>
                          <a:pt x="2966" y="167"/>
                        </a:lnTo>
                        <a:lnTo>
                          <a:pt x="2973" y="161"/>
                        </a:lnTo>
                        <a:lnTo>
                          <a:pt x="2980" y="155"/>
                        </a:lnTo>
                        <a:lnTo>
                          <a:pt x="2985" y="149"/>
                        </a:lnTo>
                        <a:lnTo>
                          <a:pt x="2991" y="141"/>
                        </a:lnTo>
                        <a:lnTo>
                          <a:pt x="2995" y="134"/>
                        </a:lnTo>
                        <a:lnTo>
                          <a:pt x="3000" y="126"/>
                        </a:lnTo>
                        <a:lnTo>
                          <a:pt x="3002" y="117"/>
                        </a:lnTo>
                        <a:lnTo>
                          <a:pt x="3004" y="110"/>
                        </a:lnTo>
                        <a:lnTo>
                          <a:pt x="3006" y="100"/>
                        </a:lnTo>
                        <a:lnTo>
                          <a:pt x="3006" y="91"/>
                        </a:lnTo>
                        <a:lnTo>
                          <a:pt x="3006" y="81"/>
                        </a:lnTo>
                        <a:lnTo>
                          <a:pt x="3004" y="72"/>
                        </a:lnTo>
                        <a:lnTo>
                          <a:pt x="3002" y="64"/>
                        </a:lnTo>
                        <a:lnTo>
                          <a:pt x="3000" y="55"/>
                        </a:lnTo>
                        <a:lnTo>
                          <a:pt x="2995" y="47"/>
                        </a:lnTo>
                        <a:lnTo>
                          <a:pt x="2991" y="40"/>
                        </a:lnTo>
                        <a:lnTo>
                          <a:pt x="2985" y="33"/>
                        </a:lnTo>
                        <a:lnTo>
                          <a:pt x="2980" y="27"/>
                        </a:lnTo>
                        <a:lnTo>
                          <a:pt x="2973" y="21"/>
                        </a:lnTo>
                        <a:lnTo>
                          <a:pt x="2966" y="16"/>
                        </a:lnTo>
                        <a:lnTo>
                          <a:pt x="2959" y="11"/>
                        </a:lnTo>
                        <a:lnTo>
                          <a:pt x="2950" y="7"/>
                        </a:lnTo>
                        <a:lnTo>
                          <a:pt x="2943" y="5"/>
                        </a:lnTo>
                        <a:lnTo>
                          <a:pt x="2934" y="1"/>
                        </a:lnTo>
                        <a:lnTo>
                          <a:pt x="2925" y="0"/>
                        </a:lnTo>
                        <a:lnTo>
                          <a:pt x="2915" y="0"/>
                        </a:lnTo>
                        <a:lnTo>
                          <a:pt x="91" y="0"/>
                        </a:lnTo>
                        <a:lnTo>
                          <a:pt x="82" y="0"/>
                        </a:lnTo>
                        <a:lnTo>
                          <a:pt x="73" y="1"/>
                        </a:lnTo>
                        <a:lnTo>
                          <a:pt x="64" y="5"/>
                        </a:lnTo>
                        <a:lnTo>
                          <a:pt x="56" y="7"/>
                        </a:lnTo>
                        <a:lnTo>
                          <a:pt x="48" y="11"/>
                        </a:lnTo>
                        <a:lnTo>
                          <a:pt x="40" y="16"/>
                        </a:lnTo>
                        <a:lnTo>
                          <a:pt x="34" y="21"/>
                        </a:lnTo>
                        <a:lnTo>
                          <a:pt x="27" y="27"/>
                        </a:lnTo>
                        <a:lnTo>
                          <a:pt x="21" y="33"/>
                        </a:lnTo>
                        <a:lnTo>
                          <a:pt x="16" y="40"/>
                        </a:lnTo>
                        <a:lnTo>
                          <a:pt x="11" y="47"/>
                        </a:lnTo>
                        <a:lnTo>
                          <a:pt x="7" y="55"/>
                        </a:lnTo>
                        <a:lnTo>
                          <a:pt x="4" y="64"/>
                        </a:lnTo>
                        <a:lnTo>
                          <a:pt x="2" y="72"/>
                        </a:lnTo>
                        <a:lnTo>
                          <a:pt x="1" y="81"/>
                        </a:lnTo>
                        <a:lnTo>
                          <a:pt x="0" y="91"/>
                        </a:lnTo>
                        <a:lnTo>
                          <a:pt x="1" y="100"/>
                        </a:lnTo>
                        <a:lnTo>
                          <a:pt x="2" y="110"/>
                        </a:lnTo>
                        <a:lnTo>
                          <a:pt x="4" y="117"/>
                        </a:lnTo>
                        <a:lnTo>
                          <a:pt x="7" y="126"/>
                        </a:lnTo>
                        <a:lnTo>
                          <a:pt x="11" y="134"/>
                        </a:lnTo>
                        <a:lnTo>
                          <a:pt x="16" y="141"/>
                        </a:lnTo>
                        <a:lnTo>
                          <a:pt x="21" y="149"/>
                        </a:lnTo>
                        <a:lnTo>
                          <a:pt x="27" y="155"/>
                        </a:lnTo>
                        <a:lnTo>
                          <a:pt x="34" y="161"/>
                        </a:lnTo>
                        <a:lnTo>
                          <a:pt x="40" y="167"/>
                        </a:lnTo>
                        <a:lnTo>
                          <a:pt x="48" y="171"/>
                        </a:lnTo>
                        <a:lnTo>
                          <a:pt x="56" y="174"/>
                        </a:lnTo>
                        <a:lnTo>
                          <a:pt x="64" y="178"/>
                        </a:lnTo>
                        <a:lnTo>
                          <a:pt x="73" y="180"/>
                        </a:lnTo>
                        <a:lnTo>
                          <a:pt x="82" y="181"/>
                        </a:lnTo>
                        <a:lnTo>
                          <a:pt x="91" y="182"/>
                        </a:lnTo>
                        <a:close/>
                      </a:path>
                    </a:pathLst>
                  </a:custGeom>
                  <a:solidFill>
                    <a:srgbClr val="FFCCCC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FF9933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59956" name="Freeform 820"/>
                  <p:cNvSpPr>
                    <a:spLocks/>
                  </p:cNvSpPr>
                  <p:nvPr/>
                </p:nvSpPr>
                <p:spPr bwMode="auto">
                  <a:xfrm flipH="1">
                    <a:off x="3725" y="2128"/>
                    <a:ext cx="83" cy="37"/>
                  </a:xfrm>
                  <a:custGeom>
                    <a:avLst/>
                    <a:gdLst>
                      <a:gd name="T0" fmla="*/ 389 w 494"/>
                      <a:gd name="T1" fmla="*/ 210 h 210"/>
                      <a:gd name="T2" fmla="*/ 410 w 494"/>
                      <a:gd name="T3" fmla="*/ 208 h 210"/>
                      <a:gd name="T4" fmla="*/ 429 w 494"/>
                      <a:gd name="T5" fmla="*/ 202 h 210"/>
                      <a:gd name="T6" fmla="*/ 447 w 494"/>
                      <a:gd name="T7" fmla="*/ 192 h 210"/>
                      <a:gd name="T8" fmla="*/ 463 w 494"/>
                      <a:gd name="T9" fmla="*/ 179 h 210"/>
                      <a:gd name="T10" fmla="*/ 475 w 494"/>
                      <a:gd name="T11" fmla="*/ 164 h 210"/>
                      <a:gd name="T12" fmla="*/ 485 w 494"/>
                      <a:gd name="T13" fmla="*/ 146 h 210"/>
                      <a:gd name="T14" fmla="*/ 492 w 494"/>
                      <a:gd name="T15" fmla="*/ 127 h 210"/>
                      <a:gd name="T16" fmla="*/ 494 w 494"/>
                      <a:gd name="T17" fmla="*/ 105 h 210"/>
                      <a:gd name="T18" fmla="*/ 492 w 494"/>
                      <a:gd name="T19" fmla="*/ 84 h 210"/>
                      <a:gd name="T20" fmla="*/ 485 w 494"/>
                      <a:gd name="T21" fmla="*/ 64 h 210"/>
                      <a:gd name="T22" fmla="*/ 475 w 494"/>
                      <a:gd name="T23" fmla="*/ 47 h 210"/>
                      <a:gd name="T24" fmla="*/ 463 w 494"/>
                      <a:gd name="T25" fmla="*/ 31 h 210"/>
                      <a:gd name="T26" fmla="*/ 447 w 494"/>
                      <a:gd name="T27" fmla="*/ 18 h 210"/>
                      <a:gd name="T28" fmla="*/ 429 w 494"/>
                      <a:gd name="T29" fmla="*/ 8 h 210"/>
                      <a:gd name="T30" fmla="*/ 410 w 494"/>
                      <a:gd name="T31" fmla="*/ 2 h 210"/>
                      <a:gd name="T32" fmla="*/ 389 w 494"/>
                      <a:gd name="T33" fmla="*/ 0 h 210"/>
                      <a:gd name="T34" fmla="*/ 95 w 494"/>
                      <a:gd name="T35" fmla="*/ 1 h 210"/>
                      <a:gd name="T36" fmla="*/ 75 w 494"/>
                      <a:gd name="T37" fmla="*/ 5 h 210"/>
                      <a:gd name="T38" fmla="*/ 55 w 494"/>
                      <a:gd name="T39" fmla="*/ 13 h 210"/>
                      <a:gd name="T40" fmla="*/ 39 w 494"/>
                      <a:gd name="T41" fmla="*/ 24 h 210"/>
                      <a:gd name="T42" fmla="*/ 24 w 494"/>
                      <a:gd name="T43" fmla="*/ 38 h 210"/>
                      <a:gd name="T44" fmla="*/ 13 w 494"/>
                      <a:gd name="T45" fmla="*/ 55 h 210"/>
                      <a:gd name="T46" fmla="*/ 6 w 494"/>
                      <a:gd name="T47" fmla="*/ 74 h 210"/>
                      <a:gd name="T48" fmla="*/ 1 w 494"/>
                      <a:gd name="T49" fmla="*/ 94 h 210"/>
                      <a:gd name="T50" fmla="*/ 1 w 494"/>
                      <a:gd name="T51" fmla="*/ 116 h 210"/>
                      <a:gd name="T52" fmla="*/ 6 w 494"/>
                      <a:gd name="T53" fmla="*/ 136 h 210"/>
                      <a:gd name="T54" fmla="*/ 13 w 494"/>
                      <a:gd name="T55" fmla="*/ 155 h 210"/>
                      <a:gd name="T56" fmla="*/ 24 w 494"/>
                      <a:gd name="T57" fmla="*/ 171 h 210"/>
                      <a:gd name="T58" fmla="*/ 39 w 494"/>
                      <a:gd name="T59" fmla="*/ 186 h 210"/>
                      <a:gd name="T60" fmla="*/ 55 w 494"/>
                      <a:gd name="T61" fmla="*/ 197 h 210"/>
                      <a:gd name="T62" fmla="*/ 75 w 494"/>
                      <a:gd name="T63" fmla="*/ 205 h 210"/>
                      <a:gd name="T64" fmla="*/ 95 w 494"/>
                      <a:gd name="T65" fmla="*/ 210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94" h="210">
                        <a:moveTo>
                          <a:pt x="106" y="210"/>
                        </a:moveTo>
                        <a:lnTo>
                          <a:pt x="389" y="210"/>
                        </a:lnTo>
                        <a:lnTo>
                          <a:pt x="400" y="210"/>
                        </a:lnTo>
                        <a:lnTo>
                          <a:pt x="410" y="208"/>
                        </a:lnTo>
                        <a:lnTo>
                          <a:pt x="419" y="205"/>
                        </a:lnTo>
                        <a:lnTo>
                          <a:pt x="429" y="202"/>
                        </a:lnTo>
                        <a:lnTo>
                          <a:pt x="438" y="197"/>
                        </a:lnTo>
                        <a:lnTo>
                          <a:pt x="447" y="192"/>
                        </a:lnTo>
                        <a:lnTo>
                          <a:pt x="456" y="186"/>
                        </a:lnTo>
                        <a:lnTo>
                          <a:pt x="463" y="179"/>
                        </a:lnTo>
                        <a:lnTo>
                          <a:pt x="470" y="171"/>
                        </a:lnTo>
                        <a:lnTo>
                          <a:pt x="475" y="164"/>
                        </a:lnTo>
                        <a:lnTo>
                          <a:pt x="481" y="155"/>
                        </a:lnTo>
                        <a:lnTo>
                          <a:pt x="485" y="146"/>
                        </a:lnTo>
                        <a:lnTo>
                          <a:pt x="489" y="136"/>
                        </a:lnTo>
                        <a:lnTo>
                          <a:pt x="492" y="127"/>
                        </a:lnTo>
                        <a:lnTo>
                          <a:pt x="493" y="116"/>
                        </a:lnTo>
                        <a:lnTo>
                          <a:pt x="494" y="105"/>
                        </a:lnTo>
                        <a:lnTo>
                          <a:pt x="493" y="94"/>
                        </a:lnTo>
                        <a:lnTo>
                          <a:pt x="492" y="84"/>
                        </a:lnTo>
                        <a:lnTo>
                          <a:pt x="489" y="74"/>
                        </a:lnTo>
                        <a:lnTo>
                          <a:pt x="485" y="64"/>
                        </a:lnTo>
                        <a:lnTo>
                          <a:pt x="481" y="55"/>
                        </a:lnTo>
                        <a:lnTo>
                          <a:pt x="475" y="47"/>
                        </a:lnTo>
                        <a:lnTo>
                          <a:pt x="470" y="38"/>
                        </a:lnTo>
                        <a:lnTo>
                          <a:pt x="463" y="31"/>
                        </a:lnTo>
                        <a:lnTo>
                          <a:pt x="456" y="24"/>
                        </a:lnTo>
                        <a:lnTo>
                          <a:pt x="447" y="18"/>
                        </a:lnTo>
                        <a:lnTo>
                          <a:pt x="438" y="13"/>
                        </a:lnTo>
                        <a:lnTo>
                          <a:pt x="429" y="8"/>
                        </a:lnTo>
                        <a:lnTo>
                          <a:pt x="419" y="5"/>
                        </a:lnTo>
                        <a:lnTo>
                          <a:pt x="410" y="2"/>
                        </a:lnTo>
                        <a:lnTo>
                          <a:pt x="400" y="1"/>
                        </a:lnTo>
                        <a:lnTo>
                          <a:pt x="389" y="0"/>
                        </a:lnTo>
                        <a:lnTo>
                          <a:pt x="106" y="0"/>
                        </a:lnTo>
                        <a:lnTo>
                          <a:pt x="95" y="1"/>
                        </a:lnTo>
                        <a:lnTo>
                          <a:pt x="85" y="2"/>
                        </a:lnTo>
                        <a:lnTo>
                          <a:pt x="75" y="5"/>
                        </a:lnTo>
                        <a:lnTo>
                          <a:pt x="65" y="8"/>
                        </a:lnTo>
                        <a:lnTo>
                          <a:pt x="55" y="13"/>
                        </a:lnTo>
                        <a:lnTo>
                          <a:pt x="47" y="18"/>
                        </a:lnTo>
                        <a:lnTo>
                          <a:pt x="39" y="24"/>
                        </a:lnTo>
                        <a:lnTo>
                          <a:pt x="31" y="31"/>
                        </a:lnTo>
                        <a:lnTo>
                          <a:pt x="24" y="38"/>
                        </a:lnTo>
                        <a:lnTo>
                          <a:pt x="19" y="47"/>
                        </a:lnTo>
                        <a:lnTo>
                          <a:pt x="13" y="55"/>
                        </a:lnTo>
                        <a:lnTo>
                          <a:pt x="9" y="64"/>
                        </a:lnTo>
                        <a:lnTo>
                          <a:pt x="6" y="74"/>
                        </a:lnTo>
                        <a:lnTo>
                          <a:pt x="2" y="84"/>
                        </a:lnTo>
                        <a:lnTo>
                          <a:pt x="1" y="94"/>
                        </a:lnTo>
                        <a:lnTo>
                          <a:pt x="0" y="105"/>
                        </a:lnTo>
                        <a:lnTo>
                          <a:pt x="1" y="116"/>
                        </a:lnTo>
                        <a:lnTo>
                          <a:pt x="2" y="127"/>
                        </a:lnTo>
                        <a:lnTo>
                          <a:pt x="6" y="136"/>
                        </a:lnTo>
                        <a:lnTo>
                          <a:pt x="9" y="146"/>
                        </a:lnTo>
                        <a:lnTo>
                          <a:pt x="13" y="155"/>
                        </a:lnTo>
                        <a:lnTo>
                          <a:pt x="19" y="164"/>
                        </a:lnTo>
                        <a:lnTo>
                          <a:pt x="24" y="171"/>
                        </a:lnTo>
                        <a:lnTo>
                          <a:pt x="31" y="179"/>
                        </a:lnTo>
                        <a:lnTo>
                          <a:pt x="39" y="186"/>
                        </a:lnTo>
                        <a:lnTo>
                          <a:pt x="47" y="192"/>
                        </a:lnTo>
                        <a:lnTo>
                          <a:pt x="55" y="197"/>
                        </a:lnTo>
                        <a:lnTo>
                          <a:pt x="65" y="202"/>
                        </a:lnTo>
                        <a:lnTo>
                          <a:pt x="75" y="205"/>
                        </a:lnTo>
                        <a:lnTo>
                          <a:pt x="85" y="208"/>
                        </a:lnTo>
                        <a:lnTo>
                          <a:pt x="95" y="210"/>
                        </a:lnTo>
                        <a:lnTo>
                          <a:pt x="106" y="210"/>
                        </a:lnTo>
                        <a:close/>
                      </a:path>
                    </a:pathLst>
                  </a:custGeom>
                  <a:solidFill>
                    <a:srgbClr val="CC3300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FF9933"/>
                    </a:outerShdw>
                  </a:effec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59957" name="Freeform 821"/>
                  <p:cNvSpPr>
                    <a:spLocks/>
                  </p:cNvSpPr>
                  <p:nvPr/>
                </p:nvSpPr>
                <p:spPr bwMode="auto">
                  <a:xfrm flipH="1">
                    <a:off x="3751" y="3241"/>
                    <a:ext cx="57" cy="59"/>
                  </a:xfrm>
                  <a:custGeom>
                    <a:avLst/>
                    <a:gdLst>
                      <a:gd name="T0" fmla="*/ 156 w 347"/>
                      <a:gd name="T1" fmla="*/ 1 h 345"/>
                      <a:gd name="T2" fmla="*/ 122 w 347"/>
                      <a:gd name="T3" fmla="*/ 7 h 345"/>
                      <a:gd name="T4" fmla="*/ 90 w 347"/>
                      <a:gd name="T5" fmla="*/ 20 h 345"/>
                      <a:gd name="T6" fmla="*/ 63 w 347"/>
                      <a:gd name="T7" fmla="*/ 39 h 345"/>
                      <a:gd name="T8" fmla="*/ 39 w 347"/>
                      <a:gd name="T9" fmla="*/ 63 h 345"/>
                      <a:gd name="T10" fmla="*/ 21 w 347"/>
                      <a:gd name="T11" fmla="*/ 90 h 345"/>
                      <a:gd name="T12" fmla="*/ 8 w 347"/>
                      <a:gd name="T13" fmla="*/ 121 h 345"/>
                      <a:gd name="T14" fmla="*/ 0 w 347"/>
                      <a:gd name="T15" fmla="*/ 155 h 345"/>
                      <a:gd name="T16" fmla="*/ 0 w 347"/>
                      <a:gd name="T17" fmla="*/ 190 h 345"/>
                      <a:gd name="T18" fmla="*/ 8 w 347"/>
                      <a:gd name="T19" fmla="*/ 224 h 345"/>
                      <a:gd name="T20" fmla="*/ 21 w 347"/>
                      <a:gd name="T21" fmla="*/ 255 h 345"/>
                      <a:gd name="T22" fmla="*/ 39 w 347"/>
                      <a:gd name="T23" fmla="*/ 283 h 345"/>
                      <a:gd name="T24" fmla="*/ 63 w 347"/>
                      <a:gd name="T25" fmla="*/ 306 h 345"/>
                      <a:gd name="T26" fmla="*/ 90 w 347"/>
                      <a:gd name="T27" fmla="*/ 325 h 345"/>
                      <a:gd name="T28" fmla="*/ 122 w 347"/>
                      <a:gd name="T29" fmla="*/ 338 h 345"/>
                      <a:gd name="T30" fmla="*/ 156 w 347"/>
                      <a:gd name="T31" fmla="*/ 344 h 345"/>
                      <a:gd name="T32" fmla="*/ 191 w 347"/>
                      <a:gd name="T33" fmla="*/ 344 h 345"/>
                      <a:gd name="T34" fmla="*/ 225 w 347"/>
                      <a:gd name="T35" fmla="*/ 338 h 345"/>
                      <a:gd name="T36" fmla="*/ 256 w 347"/>
                      <a:gd name="T37" fmla="*/ 325 h 345"/>
                      <a:gd name="T38" fmla="*/ 283 w 347"/>
                      <a:gd name="T39" fmla="*/ 306 h 345"/>
                      <a:gd name="T40" fmla="*/ 307 w 347"/>
                      <a:gd name="T41" fmla="*/ 283 h 345"/>
                      <a:gd name="T42" fmla="*/ 326 w 347"/>
                      <a:gd name="T43" fmla="*/ 255 h 345"/>
                      <a:gd name="T44" fmla="*/ 339 w 347"/>
                      <a:gd name="T45" fmla="*/ 224 h 345"/>
                      <a:gd name="T46" fmla="*/ 346 w 347"/>
                      <a:gd name="T47" fmla="*/ 190 h 345"/>
                      <a:gd name="T48" fmla="*/ 346 w 347"/>
                      <a:gd name="T49" fmla="*/ 155 h 345"/>
                      <a:gd name="T50" fmla="*/ 339 w 347"/>
                      <a:gd name="T51" fmla="*/ 121 h 345"/>
                      <a:gd name="T52" fmla="*/ 326 w 347"/>
                      <a:gd name="T53" fmla="*/ 90 h 345"/>
                      <a:gd name="T54" fmla="*/ 307 w 347"/>
                      <a:gd name="T55" fmla="*/ 63 h 345"/>
                      <a:gd name="T56" fmla="*/ 283 w 347"/>
                      <a:gd name="T57" fmla="*/ 39 h 345"/>
                      <a:gd name="T58" fmla="*/ 256 w 347"/>
                      <a:gd name="T59" fmla="*/ 20 h 345"/>
                      <a:gd name="T60" fmla="*/ 225 w 347"/>
                      <a:gd name="T61" fmla="*/ 7 h 345"/>
                      <a:gd name="T62" fmla="*/ 191 w 347"/>
                      <a:gd name="T63" fmla="*/ 1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7" h="345">
                        <a:moveTo>
                          <a:pt x="173" y="0"/>
                        </a:moveTo>
                        <a:lnTo>
                          <a:pt x="156" y="1"/>
                        </a:lnTo>
                        <a:lnTo>
                          <a:pt x="138" y="3"/>
                        </a:lnTo>
                        <a:lnTo>
                          <a:pt x="122" y="7"/>
                        </a:lnTo>
                        <a:lnTo>
                          <a:pt x="105" y="13"/>
                        </a:lnTo>
                        <a:lnTo>
                          <a:pt x="90" y="20"/>
                        </a:lnTo>
                        <a:lnTo>
                          <a:pt x="76" y="29"/>
                        </a:lnTo>
                        <a:lnTo>
                          <a:pt x="63" y="39"/>
                        </a:lnTo>
                        <a:lnTo>
                          <a:pt x="50" y="50"/>
                        </a:lnTo>
                        <a:lnTo>
                          <a:pt x="39" y="63"/>
                        </a:lnTo>
                        <a:lnTo>
                          <a:pt x="30" y="76"/>
                        </a:lnTo>
                        <a:lnTo>
                          <a:pt x="21" y="90"/>
                        </a:lnTo>
                        <a:lnTo>
                          <a:pt x="13" y="105"/>
                        </a:lnTo>
                        <a:lnTo>
                          <a:pt x="8" y="121"/>
                        </a:lnTo>
                        <a:lnTo>
                          <a:pt x="3" y="137"/>
                        </a:lnTo>
                        <a:lnTo>
                          <a:pt x="0" y="155"/>
                        </a:lnTo>
                        <a:lnTo>
                          <a:pt x="0" y="173"/>
                        </a:lnTo>
                        <a:lnTo>
                          <a:pt x="0" y="190"/>
                        </a:lnTo>
                        <a:lnTo>
                          <a:pt x="3" y="208"/>
                        </a:lnTo>
                        <a:lnTo>
                          <a:pt x="8" y="224"/>
                        </a:lnTo>
                        <a:lnTo>
                          <a:pt x="13" y="240"/>
                        </a:lnTo>
                        <a:lnTo>
                          <a:pt x="21" y="255"/>
                        </a:lnTo>
                        <a:lnTo>
                          <a:pt x="30" y="269"/>
                        </a:lnTo>
                        <a:lnTo>
                          <a:pt x="39" y="283"/>
                        </a:lnTo>
                        <a:lnTo>
                          <a:pt x="50" y="295"/>
                        </a:lnTo>
                        <a:lnTo>
                          <a:pt x="63" y="306"/>
                        </a:lnTo>
                        <a:lnTo>
                          <a:pt x="76" y="316"/>
                        </a:lnTo>
                        <a:lnTo>
                          <a:pt x="90" y="325"/>
                        </a:lnTo>
                        <a:lnTo>
                          <a:pt x="105" y="332"/>
                        </a:lnTo>
                        <a:lnTo>
                          <a:pt x="122" y="338"/>
                        </a:lnTo>
                        <a:lnTo>
                          <a:pt x="138" y="342"/>
                        </a:lnTo>
                        <a:lnTo>
                          <a:pt x="156" y="344"/>
                        </a:lnTo>
                        <a:lnTo>
                          <a:pt x="173" y="345"/>
                        </a:lnTo>
                        <a:lnTo>
                          <a:pt x="191" y="344"/>
                        </a:lnTo>
                        <a:lnTo>
                          <a:pt x="208" y="342"/>
                        </a:lnTo>
                        <a:lnTo>
                          <a:pt x="225" y="338"/>
                        </a:lnTo>
                        <a:lnTo>
                          <a:pt x="240" y="332"/>
                        </a:lnTo>
                        <a:lnTo>
                          <a:pt x="256" y="325"/>
                        </a:lnTo>
                        <a:lnTo>
                          <a:pt x="270" y="316"/>
                        </a:lnTo>
                        <a:lnTo>
                          <a:pt x="283" y="306"/>
                        </a:lnTo>
                        <a:lnTo>
                          <a:pt x="295" y="295"/>
                        </a:lnTo>
                        <a:lnTo>
                          <a:pt x="307" y="283"/>
                        </a:lnTo>
                        <a:lnTo>
                          <a:pt x="317" y="269"/>
                        </a:lnTo>
                        <a:lnTo>
                          <a:pt x="326" y="255"/>
                        </a:lnTo>
                        <a:lnTo>
                          <a:pt x="332" y="240"/>
                        </a:lnTo>
                        <a:lnTo>
                          <a:pt x="339" y="224"/>
                        </a:lnTo>
                        <a:lnTo>
                          <a:pt x="342" y="208"/>
                        </a:lnTo>
                        <a:lnTo>
                          <a:pt x="346" y="190"/>
                        </a:lnTo>
                        <a:lnTo>
                          <a:pt x="347" y="173"/>
                        </a:lnTo>
                        <a:lnTo>
                          <a:pt x="346" y="155"/>
                        </a:lnTo>
                        <a:lnTo>
                          <a:pt x="342" y="137"/>
                        </a:lnTo>
                        <a:lnTo>
                          <a:pt x="339" y="121"/>
                        </a:lnTo>
                        <a:lnTo>
                          <a:pt x="332" y="105"/>
                        </a:lnTo>
                        <a:lnTo>
                          <a:pt x="326" y="90"/>
                        </a:lnTo>
                        <a:lnTo>
                          <a:pt x="317" y="76"/>
                        </a:lnTo>
                        <a:lnTo>
                          <a:pt x="307" y="63"/>
                        </a:lnTo>
                        <a:lnTo>
                          <a:pt x="295" y="50"/>
                        </a:lnTo>
                        <a:lnTo>
                          <a:pt x="283" y="39"/>
                        </a:lnTo>
                        <a:lnTo>
                          <a:pt x="270" y="29"/>
                        </a:lnTo>
                        <a:lnTo>
                          <a:pt x="256" y="20"/>
                        </a:lnTo>
                        <a:lnTo>
                          <a:pt x="240" y="13"/>
                        </a:lnTo>
                        <a:lnTo>
                          <a:pt x="225" y="7"/>
                        </a:lnTo>
                        <a:lnTo>
                          <a:pt x="208" y="3"/>
                        </a:lnTo>
                        <a:lnTo>
                          <a:pt x="191" y="1"/>
                        </a:lnTo>
                        <a:lnTo>
                          <a:pt x="173" y="0"/>
                        </a:lnTo>
                        <a:close/>
                      </a:path>
                    </a:pathLst>
                  </a:custGeom>
                  <a:solidFill>
                    <a:srgbClr val="CC3300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FF9933"/>
                    </a:outerShdw>
                  </a:effec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59958" name="Freeform 822"/>
                  <p:cNvSpPr>
                    <a:spLocks/>
                  </p:cNvSpPr>
                  <p:nvPr/>
                </p:nvSpPr>
                <p:spPr bwMode="auto">
                  <a:xfrm flipH="1">
                    <a:off x="3687" y="3505"/>
                    <a:ext cx="577" cy="61"/>
                  </a:xfrm>
                  <a:custGeom>
                    <a:avLst/>
                    <a:gdLst>
                      <a:gd name="T0" fmla="*/ 3254 w 3429"/>
                      <a:gd name="T1" fmla="*/ 349 h 349"/>
                      <a:gd name="T2" fmla="*/ 3290 w 3429"/>
                      <a:gd name="T3" fmla="*/ 346 h 349"/>
                      <a:gd name="T4" fmla="*/ 3323 w 3429"/>
                      <a:gd name="T5" fmla="*/ 336 h 349"/>
                      <a:gd name="T6" fmla="*/ 3352 w 3429"/>
                      <a:gd name="T7" fmla="*/ 320 h 349"/>
                      <a:gd name="T8" fmla="*/ 3378 w 3429"/>
                      <a:gd name="T9" fmla="*/ 299 h 349"/>
                      <a:gd name="T10" fmla="*/ 3399 w 3429"/>
                      <a:gd name="T11" fmla="*/ 273 h 349"/>
                      <a:gd name="T12" fmla="*/ 3416 w 3429"/>
                      <a:gd name="T13" fmla="*/ 243 h 349"/>
                      <a:gd name="T14" fmla="*/ 3426 w 3429"/>
                      <a:gd name="T15" fmla="*/ 210 h 349"/>
                      <a:gd name="T16" fmla="*/ 3429 w 3429"/>
                      <a:gd name="T17" fmla="*/ 175 h 349"/>
                      <a:gd name="T18" fmla="*/ 3426 w 3429"/>
                      <a:gd name="T19" fmla="*/ 139 h 349"/>
                      <a:gd name="T20" fmla="*/ 3416 w 3429"/>
                      <a:gd name="T21" fmla="*/ 107 h 349"/>
                      <a:gd name="T22" fmla="*/ 3399 w 3429"/>
                      <a:gd name="T23" fmla="*/ 77 h 349"/>
                      <a:gd name="T24" fmla="*/ 3378 w 3429"/>
                      <a:gd name="T25" fmla="*/ 52 h 349"/>
                      <a:gd name="T26" fmla="*/ 3352 w 3429"/>
                      <a:gd name="T27" fmla="*/ 30 h 349"/>
                      <a:gd name="T28" fmla="*/ 3323 w 3429"/>
                      <a:gd name="T29" fmla="*/ 13 h 349"/>
                      <a:gd name="T30" fmla="*/ 3290 w 3429"/>
                      <a:gd name="T31" fmla="*/ 4 h 349"/>
                      <a:gd name="T32" fmla="*/ 3254 w 3429"/>
                      <a:gd name="T33" fmla="*/ 0 h 349"/>
                      <a:gd name="T34" fmla="*/ 158 w 3429"/>
                      <a:gd name="T35" fmla="*/ 1 h 349"/>
                      <a:gd name="T36" fmla="*/ 123 w 3429"/>
                      <a:gd name="T37" fmla="*/ 8 h 349"/>
                      <a:gd name="T38" fmla="*/ 92 w 3429"/>
                      <a:gd name="T39" fmla="*/ 21 h 349"/>
                      <a:gd name="T40" fmla="*/ 64 w 3429"/>
                      <a:gd name="T41" fmla="*/ 40 h 349"/>
                      <a:gd name="T42" fmla="*/ 41 w 3429"/>
                      <a:gd name="T43" fmla="*/ 64 h 349"/>
                      <a:gd name="T44" fmla="*/ 21 w 3429"/>
                      <a:gd name="T45" fmla="*/ 92 h 349"/>
                      <a:gd name="T46" fmla="*/ 8 w 3429"/>
                      <a:gd name="T47" fmla="*/ 123 h 349"/>
                      <a:gd name="T48" fmla="*/ 1 w 3429"/>
                      <a:gd name="T49" fmla="*/ 157 h 349"/>
                      <a:gd name="T50" fmla="*/ 1 w 3429"/>
                      <a:gd name="T51" fmla="*/ 193 h 349"/>
                      <a:gd name="T52" fmla="*/ 8 w 3429"/>
                      <a:gd name="T53" fmla="*/ 227 h 349"/>
                      <a:gd name="T54" fmla="*/ 21 w 3429"/>
                      <a:gd name="T55" fmla="*/ 259 h 349"/>
                      <a:gd name="T56" fmla="*/ 41 w 3429"/>
                      <a:gd name="T57" fmla="*/ 286 h 349"/>
                      <a:gd name="T58" fmla="*/ 64 w 3429"/>
                      <a:gd name="T59" fmla="*/ 310 h 349"/>
                      <a:gd name="T60" fmla="*/ 92 w 3429"/>
                      <a:gd name="T61" fmla="*/ 329 h 349"/>
                      <a:gd name="T62" fmla="*/ 123 w 3429"/>
                      <a:gd name="T63" fmla="*/ 342 h 349"/>
                      <a:gd name="T64" fmla="*/ 158 w 3429"/>
                      <a:gd name="T65" fmla="*/ 348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429" h="349">
                        <a:moveTo>
                          <a:pt x="176" y="349"/>
                        </a:moveTo>
                        <a:lnTo>
                          <a:pt x="3254" y="349"/>
                        </a:lnTo>
                        <a:lnTo>
                          <a:pt x="3272" y="348"/>
                        </a:lnTo>
                        <a:lnTo>
                          <a:pt x="3290" y="346"/>
                        </a:lnTo>
                        <a:lnTo>
                          <a:pt x="3306" y="342"/>
                        </a:lnTo>
                        <a:lnTo>
                          <a:pt x="3323" y="336"/>
                        </a:lnTo>
                        <a:lnTo>
                          <a:pt x="3337" y="329"/>
                        </a:lnTo>
                        <a:lnTo>
                          <a:pt x="3352" y="320"/>
                        </a:lnTo>
                        <a:lnTo>
                          <a:pt x="3365" y="310"/>
                        </a:lnTo>
                        <a:lnTo>
                          <a:pt x="3378" y="299"/>
                        </a:lnTo>
                        <a:lnTo>
                          <a:pt x="3390" y="286"/>
                        </a:lnTo>
                        <a:lnTo>
                          <a:pt x="3399" y="273"/>
                        </a:lnTo>
                        <a:lnTo>
                          <a:pt x="3408" y="259"/>
                        </a:lnTo>
                        <a:lnTo>
                          <a:pt x="3416" y="243"/>
                        </a:lnTo>
                        <a:lnTo>
                          <a:pt x="3421" y="227"/>
                        </a:lnTo>
                        <a:lnTo>
                          <a:pt x="3426" y="210"/>
                        </a:lnTo>
                        <a:lnTo>
                          <a:pt x="3428" y="193"/>
                        </a:lnTo>
                        <a:lnTo>
                          <a:pt x="3429" y="175"/>
                        </a:lnTo>
                        <a:lnTo>
                          <a:pt x="3428" y="157"/>
                        </a:lnTo>
                        <a:lnTo>
                          <a:pt x="3426" y="139"/>
                        </a:lnTo>
                        <a:lnTo>
                          <a:pt x="3421" y="123"/>
                        </a:lnTo>
                        <a:lnTo>
                          <a:pt x="3416" y="107"/>
                        </a:lnTo>
                        <a:lnTo>
                          <a:pt x="3408" y="92"/>
                        </a:lnTo>
                        <a:lnTo>
                          <a:pt x="3399" y="77"/>
                        </a:lnTo>
                        <a:lnTo>
                          <a:pt x="3390" y="64"/>
                        </a:lnTo>
                        <a:lnTo>
                          <a:pt x="3378" y="52"/>
                        </a:lnTo>
                        <a:lnTo>
                          <a:pt x="3365" y="40"/>
                        </a:lnTo>
                        <a:lnTo>
                          <a:pt x="3352" y="30"/>
                        </a:lnTo>
                        <a:lnTo>
                          <a:pt x="3337" y="21"/>
                        </a:lnTo>
                        <a:lnTo>
                          <a:pt x="3323" y="13"/>
                        </a:lnTo>
                        <a:lnTo>
                          <a:pt x="3306" y="8"/>
                        </a:lnTo>
                        <a:lnTo>
                          <a:pt x="3290" y="4"/>
                        </a:lnTo>
                        <a:lnTo>
                          <a:pt x="3272" y="1"/>
                        </a:lnTo>
                        <a:lnTo>
                          <a:pt x="3254" y="0"/>
                        </a:lnTo>
                        <a:lnTo>
                          <a:pt x="176" y="0"/>
                        </a:lnTo>
                        <a:lnTo>
                          <a:pt x="158" y="1"/>
                        </a:lnTo>
                        <a:lnTo>
                          <a:pt x="141" y="4"/>
                        </a:lnTo>
                        <a:lnTo>
                          <a:pt x="123" y="8"/>
                        </a:lnTo>
                        <a:lnTo>
                          <a:pt x="108" y="13"/>
                        </a:lnTo>
                        <a:lnTo>
                          <a:pt x="92" y="21"/>
                        </a:lnTo>
                        <a:lnTo>
                          <a:pt x="78" y="30"/>
                        </a:lnTo>
                        <a:lnTo>
                          <a:pt x="64" y="40"/>
                        </a:lnTo>
                        <a:lnTo>
                          <a:pt x="52" y="52"/>
                        </a:lnTo>
                        <a:lnTo>
                          <a:pt x="41" y="64"/>
                        </a:lnTo>
                        <a:lnTo>
                          <a:pt x="30" y="77"/>
                        </a:lnTo>
                        <a:lnTo>
                          <a:pt x="21" y="92"/>
                        </a:lnTo>
                        <a:lnTo>
                          <a:pt x="14" y="107"/>
                        </a:lnTo>
                        <a:lnTo>
                          <a:pt x="8" y="123"/>
                        </a:lnTo>
                        <a:lnTo>
                          <a:pt x="3" y="139"/>
                        </a:lnTo>
                        <a:lnTo>
                          <a:pt x="1" y="157"/>
                        </a:lnTo>
                        <a:lnTo>
                          <a:pt x="0" y="175"/>
                        </a:lnTo>
                        <a:lnTo>
                          <a:pt x="1" y="193"/>
                        </a:lnTo>
                        <a:lnTo>
                          <a:pt x="3" y="210"/>
                        </a:lnTo>
                        <a:lnTo>
                          <a:pt x="8" y="227"/>
                        </a:lnTo>
                        <a:lnTo>
                          <a:pt x="14" y="243"/>
                        </a:lnTo>
                        <a:lnTo>
                          <a:pt x="21" y="259"/>
                        </a:lnTo>
                        <a:lnTo>
                          <a:pt x="30" y="273"/>
                        </a:lnTo>
                        <a:lnTo>
                          <a:pt x="41" y="286"/>
                        </a:lnTo>
                        <a:lnTo>
                          <a:pt x="52" y="299"/>
                        </a:lnTo>
                        <a:lnTo>
                          <a:pt x="64" y="310"/>
                        </a:lnTo>
                        <a:lnTo>
                          <a:pt x="78" y="320"/>
                        </a:lnTo>
                        <a:lnTo>
                          <a:pt x="92" y="329"/>
                        </a:lnTo>
                        <a:lnTo>
                          <a:pt x="108" y="336"/>
                        </a:lnTo>
                        <a:lnTo>
                          <a:pt x="123" y="342"/>
                        </a:lnTo>
                        <a:lnTo>
                          <a:pt x="141" y="346"/>
                        </a:lnTo>
                        <a:lnTo>
                          <a:pt x="158" y="348"/>
                        </a:lnTo>
                        <a:lnTo>
                          <a:pt x="176" y="349"/>
                        </a:lnTo>
                        <a:close/>
                      </a:path>
                    </a:pathLst>
                  </a:custGeom>
                  <a:solidFill>
                    <a:srgbClr val="FFCCCC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FF9933"/>
                    </a:outerShdw>
                  </a:effec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</p:grpSp>
        <p:grpSp>
          <p:nvGrpSpPr>
            <p:cNvPr id="859959" name="Group 823"/>
            <p:cNvGrpSpPr>
              <a:grpSpLocks/>
            </p:cNvGrpSpPr>
            <p:nvPr/>
          </p:nvGrpSpPr>
          <p:grpSpPr bwMode="auto">
            <a:xfrm>
              <a:off x="317" y="2251"/>
              <a:ext cx="872" cy="748"/>
              <a:chOff x="496" y="3045"/>
              <a:chExt cx="852" cy="839"/>
            </a:xfrm>
          </p:grpSpPr>
          <p:sp>
            <p:nvSpPr>
              <p:cNvPr id="859960" name="AutoShape 824"/>
              <p:cNvSpPr>
                <a:spLocks noChangeArrowheads="1"/>
              </p:cNvSpPr>
              <p:nvPr/>
            </p:nvSpPr>
            <p:spPr bwMode="auto">
              <a:xfrm>
                <a:off x="548" y="3101"/>
                <a:ext cx="522" cy="474"/>
              </a:xfrm>
              <a:prstGeom prst="roundRect">
                <a:avLst>
                  <a:gd name="adj" fmla="val 9162"/>
                </a:avLst>
              </a:prstGeom>
              <a:gradFill rotWithShape="1">
                <a:gsLst>
                  <a:gs pos="0">
                    <a:schemeClr val="accent1">
                      <a:gamma/>
                      <a:tint val="0"/>
                      <a:invGamma/>
                    </a:schemeClr>
                  </a:gs>
                  <a:gs pos="100000">
                    <a:schemeClr val="accent1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accent2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9933"/>
                </a:outerShdw>
              </a:effec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859961" name="Group 825"/>
              <p:cNvGrpSpPr>
                <a:grpSpLocks/>
              </p:cNvGrpSpPr>
              <p:nvPr/>
            </p:nvGrpSpPr>
            <p:grpSpPr bwMode="auto">
              <a:xfrm>
                <a:off x="542" y="3092"/>
                <a:ext cx="540" cy="573"/>
                <a:chOff x="4549" y="1827"/>
                <a:chExt cx="1771" cy="1669"/>
              </a:xfrm>
            </p:grpSpPr>
            <p:sp>
              <p:nvSpPr>
                <p:cNvPr id="859962" name="Freeform 826"/>
                <p:cNvSpPr>
                  <a:spLocks/>
                </p:cNvSpPr>
                <p:nvPr/>
              </p:nvSpPr>
              <p:spPr bwMode="auto">
                <a:xfrm flipH="1">
                  <a:off x="4549" y="1827"/>
                  <a:ext cx="1771" cy="1428"/>
                </a:xfrm>
                <a:custGeom>
                  <a:avLst/>
                  <a:gdLst>
                    <a:gd name="T0" fmla="*/ 9780 w 10532"/>
                    <a:gd name="T1" fmla="*/ 7842 h 8239"/>
                    <a:gd name="T2" fmla="*/ 9880 w 10532"/>
                    <a:gd name="T3" fmla="*/ 7813 h 8239"/>
                    <a:gd name="T4" fmla="*/ 9968 w 10532"/>
                    <a:gd name="T5" fmla="*/ 7763 h 8239"/>
                    <a:gd name="T6" fmla="*/ 10042 w 10532"/>
                    <a:gd name="T7" fmla="*/ 7693 h 8239"/>
                    <a:gd name="T8" fmla="*/ 10096 w 10532"/>
                    <a:gd name="T9" fmla="*/ 7607 h 8239"/>
                    <a:gd name="T10" fmla="*/ 10129 w 10532"/>
                    <a:gd name="T11" fmla="*/ 7510 h 8239"/>
                    <a:gd name="T12" fmla="*/ 10138 w 10532"/>
                    <a:gd name="T13" fmla="*/ 814 h 8239"/>
                    <a:gd name="T14" fmla="*/ 10125 w 10532"/>
                    <a:gd name="T15" fmla="*/ 711 h 8239"/>
                    <a:gd name="T16" fmla="*/ 10089 w 10532"/>
                    <a:gd name="T17" fmla="*/ 616 h 8239"/>
                    <a:gd name="T18" fmla="*/ 10028 w 10532"/>
                    <a:gd name="T19" fmla="*/ 532 h 8239"/>
                    <a:gd name="T20" fmla="*/ 9950 w 10532"/>
                    <a:gd name="T21" fmla="*/ 463 h 8239"/>
                    <a:gd name="T22" fmla="*/ 9858 w 10532"/>
                    <a:gd name="T23" fmla="*/ 417 h 8239"/>
                    <a:gd name="T24" fmla="*/ 9757 w 10532"/>
                    <a:gd name="T25" fmla="*/ 395 h 8239"/>
                    <a:gd name="T26" fmla="*/ 773 w 10532"/>
                    <a:gd name="T27" fmla="*/ 395 h 8239"/>
                    <a:gd name="T28" fmla="*/ 673 w 10532"/>
                    <a:gd name="T29" fmla="*/ 417 h 8239"/>
                    <a:gd name="T30" fmla="*/ 581 w 10532"/>
                    <a:gd name="T31" fmla="*/ 463 h 8239"/>
                    <a:gd name="T32" fmla="*/ 502 w 10532"/>
                    <a:gd name="T33" fmla="*/ 532 h 8239"/>
                    <a:gd name="T34" fmla="*/ 443 w 10532"/>
                    <a:gd name="T35" fmla="*/ 616 h 8239"/>
                    <a:gd name="T36" fmla="*/ 405 w 10532"/>
                    <a:gd name="T37" fmla="*/ 711 h 8239"/>
                    <a:gd name="T38" fmla="*/ 393 w 10532"/>
                    <a:gd name="T39" fmla="*/ 814 h 8239"/>
                    <a:gd name="T40" fmla="*/ 401 w 10532"/>
                    <a:gd name="T41" fmla="*/ 7508 h 8239"/>
                    <a:gd name="T42" fmla="*/ 433 w 10532"/>
                    <a:gd name="T43" fmla="*/ 7605 h 8239"/>
                    <a:gd name="T44" fmla="*/ 489 w 10532"/>
                    <a:gd name="T45" fmla="*/ 7692 h 8239"/>
                    <a:gd name="T46" fmla="*/ 565 w 10532"/>
                    <a:gd name="T47" fmla="*/ 7764 h 8239"/>
                    <a:gd name="T48" fmla="*/ 653 w 10532"/>
                    <a:gd name="T49" fmla="*/ 7814 h 8239"/>
                    <a:gd name="T50" fmla="*/ 753 w 10532"/>
                    <a:gd name="T51" fmla="*/ 7842 h 8239"/>
                    <a:gd name="T52" fmla="*/ 5270 w 10532"/>
                    <a:gd name="T53" fmla="*/ 8239 h 8239"/>
                    <a:gd name="T54" fmla="*/ 655 w 10532"/>
                    <a:gd name="T55" fmla="*/ 8224 h 8239"/>
                    <a:gd name="T56" fmla="*/ 467 w 10532"/>
                    <a:gd name="T57" fmla="*/ 8161 h 8239"/>
                    <a:gd name="T58" fmla="*/ 298 w 10532"/>
                    <a:gd name="T59" fmla="*/ 8055 h 8239"/>
                    <a:gd name="T60" fmla="*/ 159 w 10532"/>
                    <a:gd name="T61" fmla="*/ 7910 h 8239"/>
                    <a:gd name="T62" fmla="*/ 61 w 10532"/>
                    <a:gd name="T63" fmla="*/ 7737 h 8239"/>
                    <a:gd name="T64" fmla="*/ 8 w 10532"/>
                    <a:gd name="T65" fmla="*/ 7546 h 8239"/>
                    <a:gd name="T66" fmla="*/ 1 w 10532"/>
                    <a:gd name="T67" fmla="*/ 772 h 8239"/>
                    <a:gd name="T68" fmla="*/ 36 w 10532"/>
                    <a:gd name="T69" fmla="*/ 572 h 8239"/>
                    <a:gd name="T70" fmla="*/ 117 w 10532"/>
                    <a:gd name="T71" fmla="*/ 392 h 8239"/>
                    <a:gd name="T72" fmla="*/ 239 w 10532"/>
                    <a:gd name="T73" fmla="*/ 238 h 8239"/>
                    <a:gd name="T74" fmla="*/ 392 w 10532"/>
                    <a:gd name="T75" fmla="*/ 118 h 8239"/>
                    <a:gd name="T76" fmla="*/ 573 w 10532"/>
                    <a:gd name="T77" fmla="*/ 36 h 8239"/>
                    <a:gd name="T78" fmla="*/ 773 w 10532"/>
                    <a:gd name="T79" fmla="*/ 1 h 8239"/>
                    <a:gd name="T80" fmla="*/ 9836 w 10532"/>
                    <a:gd name="T81" fmla="*/ 9 h 8239"/>
                    <a:gd name="T82" fmla="*/ 10028 w 10532"/>
                    <a:gd name="T83" fmla="*/ 61 h 8239"/>
                    <a:gd name="T84" fmla="*/ 10201 w 10532"/>
                    <a:gd name="T85" fmla="*/ 160 h 8239"/>
                    <a:gd name="T86" fmla="*/ 10348 w 10532"/>
                    <a:gd name="T87" fmla="*/ 299 h 8239"/>
                    <a:gd name="T88" fmla="*/ 10454 w 10532"/>
                    <a:gd name="T89" fmla="*/ 466 h 8239"/>
                    <a:gd name="T90" fmla="*/ 10517 w 10532"/>
                    <a:gd name="T91" fmla="*/ 654 h 8239"/>
                    <a:gd name="T92" fmla="*/ 10532 w 10532"/>
                    <a:gd name="T93" fmla="*/ 7425 h 8239"/>
                    <a:gd name="T94" fmla="*/ 10508 w 10532"/>
                    <a:gd name="T95" fmla="*/ 7624 h 8239"/>
                    <a:gd name="T96" fmla="*/ 10437 w 10532"/>
                    <a:gd name="T97" fmla="*/ 7809 h 8239"/>
                    <a:gd name="T98" fmla="*/ 10321 w 10532"/>
                    <a:gd name="T99" fmla="*/ 7972 h 8239"/>
                    <a:gd name="T100" fmla="*/ 10169 w 10532"/>
                    <a:gd name="T101" fmla="*/ 8103 h 8239"/>
                    <a:gd name="T102" fmla="*/ 9991 w 10532"/>
                    <a:gd name="T103" fmla="*/ 8192 h 8239"/>
                    <a:gd name="T104" fmla="*/ 9797 w 10532"/>
                    <a:gd name="T105" fmla="*/ 8236 h 8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0532" h="8239">
                      <a:moveTo>
                        <a:pt x="5270" y="7846"/>
                      </a:moveTo>
                      <a:lnTo>
                        <a:pt x="9716" y="7846"/>
                      </a:lnTo>
                      <a:lnTo>
                        <a:pt x="9738" y="7846"/>
                      </a:lnTo>
                      <a:lnTo>
                        <a:pt x="9758" y="7844"/>
                      </a:lnTo>
                      <a:lnTo>
                        <a:pt x="9780" y="7842"/>
                      </a:lnTo>
                      <a:lnTo>
                        <a:pt x="9801" y="7837"/>
                      </a:lnTo>
                      <a:lnTo>
                        <a:pt x="9821" y="7833"/>
                      </a:lnTo>
                      <a:lnTo>
                        <a:pt x="9841" y="7827"/>
                      </a:lnTo>
                      <a:lnTo>
                        <a:pt x="9860" y="7821"/>
                      </a:lnTo>
                      <a:lnTo>
                        <a:pt x="9880" y="7813"/>
                      </a:lnTo>
                      <a:lnTo>
                        <a:pt x="9899" y="7804"/>
                      </a:lnTo>
                      <a:lnTo>
                        <a:pt x="9916" y="7796"/>
                      </a:lnTo>
                      <a:lnTo>
                        <a:pt x="9934" y="7785"/>
                      </a:lnTo>
                      <a:lnTo>
                        <a:pt x="9952" y="7774"/>
                      </a:lnTo>
                      <a:lnTo>
                        <a:pt x="9968" y="7763"/>
                      </a:lnTo>
                      <a:lnTo>
                        <a:pt x="9984" y="7750"/>
                      </a:lnTo>
                      <a:lnTo>
                        <a:pt x="10000" y="7737"/>
                      </a:lnTo>
                      <a:lnTo>
                        <a:pt x="10014" y="7722"/>
                      </a:lnTo>
                      <a:lnTo>
                        <a:pt x="10028" y="7708"/>
                      </a:lnTo>
                      <a:lnTo>
                        <a:pt x="10042" y="7693"/>
                      </a:lnTo>
                      <a:lnTo>
                        <a:pt x="10054" y="7676"/>
                      </a:lnTo>
                      <a:lnTo>
                        <a:pt x="10066" y="7660"/>
                      </a:lnTo>
                      <a:lnTo>
                        <a:pt x="10077" y="7644"/>
                      </a:lnTo>
                      <a:lnTo>
                        <a:pt x="10087" y="7626"/>
                      </a:lnTo>
                      <a:lnTo>
                        <a:pt x="10096" y="7607"/>
                      </a:lnTo>
                      <a:lnTo>
                        <a:pt x="10105" y="7589"/>
                      </a:lnTo>
                      <a:lnTo>
                        <a:pt x="10113" y="7570"/>
                      </a:lnTo>
                      <a:lnTo>
                        <a:pt x="10119" y="7551"/>
                      </a:lnTo>
                      <a:lnTo>
                        <a:pt x="10125" y="7530"/>
                      </a:lnTo>
                      <a:lnTo>
                        <a:pt x="10129" y="7510"/>
                      </a:lnTo>
                      <a:lnTo>
                        <a:pt x="10134" y="7489"/>
                      </a:lnTo>
                      <a:lnTo>
                        <a:pt x="10136" y="7468"/>
                      </a:lnTo>
                      <a:lnTo>
                        <a:pt x="10137" y="7447"/>
                      </a:lnTo>
                      <a:lnTo>
                        <a:pt x="10138" y="7425"/>
                      </a:lnTo>
                      <a:lnTo>
                        <a:pt x="10138" y="814"/>
                      </a:lnTo>
                      <a:lnTo>
                        <a:pt x="10138" y="793"/>
                      </a:lnTo>
                      <a:lnTo>
                        <a:pt x="10136" y="772"/>
                      </a:lnTo>
                      <a:lnTo>
                        <a:pt x="10134" y="752"/>
                      </a:lnTo>
                      <a:lnTo>
                        <a:pt x="10130" y="731"/>
                      </a:lnTo>
                      <a:lnTo>
                        <a:pt x="10125" y="711"/>
                      </a:lnTo>
                      <a:lnTo>
                        <a:pt x="10119" y="691"/>
                      </a:lnTo>
                      <a:lnTo>
                        <a:pt x="10114" y="672"/>
                      </a:lnTo>
                      <a:lnTo>
                        <a:pt x="10106" y="653"/>
                      </a:lnTo>
                      <a:lnTo>
                        <a:pt x="10098" y="633"/>
                      </a:lnTo>
                      <a:lnTo>
                        <a:pt x="10089" y="616"/>
                      </a:lnTo>
                      <a:lnTo>
                        <a:pt x="10079" y="597"/>
                      </a:lnTo>
                      <a:lnTo>
                        <a:pt x="10068" y="580"/>
                      </a:lnTo>
                      <a:lnTo>
                        <a:pt x="10056" y="563"/>
                      </a:lnTo>
                      <a:lnTo>
                        <a:pt x="10043" y="547"/>
                      </a:lnTo>
                      <a:lnTo>
                        <a:pt x="10028" y="532"/>
                      </a:lnTo>
                      <a:lnTo>
                        <a:pt x="10014" y="516"/>
                      </a:lnTo>
                      <a:lnTo>
                        <a:pt x="9999" y="502"/>
                      </a:lnTo>
                      <a:lnTo>
                        <a:pt x="9983" y="488"/>
                      </a:lnTo>
                      <a:lnTo>
                        <a:pt x="9967" y="475"/>
                      </a:lnTo>
                      <a:lnTo>
                        <a:pt x="9950" y="463"/>
                      </a:lnTo>
                      <a:lnTo>
                        <a:pt x="9933" y="452"/>
                      </a:lnTo>
                      <a:lnTo>
                        <a:pt x="9914" y="442"/>
                      </a:lnTo>
                      <a:lnTo>
                        <a:pt x="9897" y="433"/>
                      </a:lnTo>
                      <a:lnTo>
                        <a:pt x="9877" y="424"/>
                      </a:lnTo>
                      <a:lnTo>
                        <a:pt x="9858" y="417"/>
                      </a:lnTo>
                      <a:lnTo>
                        <a:pt x="9839" y="411"/>
                      </a:lnTo>
                      <a:lnTo>
                        <a:pt x="9819" y="406"/>
                      </a:lnTo>
                      <a:lnTo>
                        <a:pt x="9799" y="400"/>
                      </a:lnTo>
                      <a:lnTo>
                        <a:pt x="9778" y="397"/>
                      </a:lnTo>
                      <a:lnTo>
                        <a:pt x="9757" y="395"/>
                      </a:lnTo>
                      <a:lnTo>
                        <a:pt x="9737" y="394"/>
                      </a:lnTo>
                      <a:lnTo>
                        <a:pt x="9716" y="393"/>
                      </a:lnTo>
                      <a:lnTo>
                        <a:pt x="816" y="393"/>
                      </a:lnTo>
                      <a:lnTo>
                        <a:pt x="794" y="394"/>
                      </a:lnTo>
                      <a:lnTo>
                        <a:pt x="773" y="395"/>
                      </a:lnTo>
                      <a:lnTo>
                        <a:pt x="753" y="397"/>
                      </a:lnTo>
                      <a:lnTo>
                        <a:pt x="732" y="400"/>
                      </a:lnTo>
                      <a:lnTo>
                        <a:pt x="713" y="406"/>
                      </a:lnTo>
                      <a:lnTo>
                        <a:pt x="693" y="411"/>
                      </a:lnTo>
                      <a:lnTo>
                        <a:pt x="673" y="417"/>
                      </a:lnTo>
                      <a:lnTo>
                        <a:pt x="653" y="424"/>
                      </a:lnTo>
                      <a:lnTo>
                        <a:pt x="635" y="433"/>
                      </a:lnTo>
                      <a:lnTo>
                        <a:pt x="616" y="442"/>
                      </a:lnTo>
                      <a:lnTo>
                        <a:pt x="599" y="452"/>
                      </a:lnTo>
                      <a:lnTo>
                        <a:pt x="581" y="463"/>
                      </a:lnTo>
                      <a:lnTo>
                        <a:pt x="565" y="475"/>
                      </a:lnTo>
                      <a:lnTo>
                        <a:pt x="548" y="488"/>
                      </a:lnTo>
                      <a:lnTo>
                        <a:pt x="532" y="502"/>
                      </a:lnTo>
                      <a:lnTo>
                        <a:pt x="517" y="516"/>
                      </a:lnTo>
                      <a:lnTo>
                        <a:pt x="502" y="532"/>
                      </a:lnTo>
                      <a:lnTo>
                        <a:pt x="489" y="547"/>
                      </a:lnTo>
                      <a:lnTo>
                        <a:pt x="476" y="563"/>
                      </a:lnTo>
                      <a:lnTo>
                        <a:pt x="464" y="580"/>
                      </a:lnTo>
                      <a:lnTo>
                        <a:pt x="453" y="597"/>
                      </a:lnTo>
                      <a:lnTo>
                        <a:pt x="443" y="616"/>
                      </a:lnTo>
                      <a:lnTo>
                        <a:pt x="433" y="633"/>
                      </a:lnTo>
                      <a:lnTo>
                        <a:pt x="425" y="653"/>
                      </a:lnTo>
                      <a:lnTo>
                        <a:pt x="418" y="672"/>
                      </a:lnTo>
                      <a:lnTo>
                        <a:pt x="411" y="691"/>
                      </a:lnTo>
                      <a:lnTo>
                        <a:pt x="405" y="711"/>
                      </a:lnTo>
                      <a:lnTo>
                        <a:pt x="401" y="731"/>
                      </a:lnTo>
                      <a:lnTo>
                        <a:pt x="398" y="752"/>
                      </a:lnTo>
                      <a:lnTo>
                        <a:pt x="396" y="772"/>
                      </a:lnTo>
                      <a:lnTo>
                        <a:pt x="393" y="793"/>
                      </a:lnTo>
                      <a:lnTo>
                        <a:pt x="393" y="814"/>
                      </a:lnTo>
                      <a:lnTo>
                        <a:pt x="393" y="7425"/>
                      </a:lnTo>
                      <a:lnTo>
                        <a:pt x="393" y="7445"/>
                      </a:lnTo>
                      <a:lnTo>
                        <a:pt x="396" y="7466"/>
                      </a:lnTo>
                      <a:lnTo>
                        <a:pt x="398" y="7487"/>
                      </a:lnTo>
                      <a:lnTo>
                        <a:pt x="401" y="7508"/>
                      </a:lnTo>
                      <a:lnTo>
                        <a:pt x="405" y="7528"/>
                      </a:lnTo>
                      <a:lnTo>
                        <a:pt x="411" y="7547"/>
                      </a:lnTo>
                      <a:lnTo>
                        <a:pt x="418" y="7567"/>
                      </a:lnTo>
                      <a:lnTo>
                        <a:pt x="425" y="7587"/>
                      </a:lnTo>
                      <a:lnTo>
                        <a:pt x="433" y="7605"/>
                      </a:lnTo>
                      <a:lnTo>
                        <a:pt x="443" y="7624"/>
                      </a:lnTo>
                      <a:lnTo>
                        <a:pt x="453" y="7641"/>
                      </a:lnTo>
                      <a:lnTo>
                        <a:pt x="464" y="7659"/>
                      </a:lnTo>
                      <a:lnTo>
                        <a:pt x="476" y="7675"/>
                      </a:lnTo>
                      <a:lnTo>
                        <a:pt x="489" y="7692"/>
                      </a:lnTo>
                      <a:lnTo>
                        <a:pt x="502" y="7708"/>
                      </a:lnTo>
                      <a:lnTo>
                        <a:pt x="517" y="7722"/>
                      </a:lnTo>
                      <a:lnTo>
                        <a:pt x="532" y="7738"/>
                      </a:lnTo>
                      <a:lnTo>
                        <a:pt x="548" y="7751"/>
                      </a:lnTo>
                      <a:lnTo>
                        <a:pt x="565" y="7764"/>
                      </a:lnTo>
                      <a:lnTo>
                        <a:pt x="581" y="7776"/>
                      </a:lnTo>
                      <a:lnTo>
                        <a:pt x="599" y="7787"/>
                      </a:lnTo>
                      <a:lnTo>
                        <a:pt x="616" y="7797"/>
                      </a:lnTo>
                      <a:lnTo>
                        <a:pt x="635" y="7807"/>
                      </a:lnTo>
                      <a:lnTo>
                        <a:pt x="653" y="7814"/>
                      </a:lnTo>
                      <a:lnTo>
                        <a:pt x="673" y="7822"/>
                      </a:lnTo>
                      <a:lnTo>
                        <a:pt x="693" y="7829"/>
                      </a:lnTo>
                      <a:lnTo>
                        <a:pt x="713" y="7834"/>
                      </a:lnTo>
                      <a:lnTo>
                        <a:pt x="732" y="7838"/>
                      </a:lnTo>
                      <a:lnTo>
                        <a:pt x="753" y="7842"/>
                      </a:lnTo>
                      <a:lnTo>
                        <a:pt x="773" y="7844"/>
                      </a:lnTo>
                      <a:lnTo>
                        <a:pt x="794" y="7846"/>
                      </a:lnTo>
                      <a:lnTo>
                        <a:pt x="816" y="7846"/>
                      </a:lnTo>
                      <a:lnTo>
                        <a:pt x="5270" y="7846"/>
                      </a:lnTo>
                      <a:lnTo>
                        <a:pt x="5270" y="8239"/>
                      </a:lnTo>
                      <a:lnTo>
                        <a:pt x="816" y="8239"/>
                      </a:lnTo>
                      <a:lnTo>
                        <a:pt x="775" y="8238"/>
                      </a:lnTo>
                      <a:lnTo>
                        <a:pt x="735" y="8236"/>
                      </a:lnTo>
                      <a:lnTo>
                        <a:pt x="694" y="8230"/>
                      </a:lnTo>
                      <a:lnTo>
                        <a:pt x="655" y="8224"/>
                      </a:lnTo>
                      <a:lnTo>
                        <a:pt x="616" y="8215"/>
                      </a:lnTo>
                      <a:lnTo>
                        <a:pt x="578" y="8204"/>
                      </a:lnTo>
                      <a:lnTo>
                        <a:pt x="539" y="8192"/>
                      </a:lnTo>
                      <a:lnTo>
                        <a:pt x="503" y="8178"/>
                      </a:lnTo>
                      <a:lnTo>
                        <a:pt x="467" y="8161"/>
                      </a:lnTo>
                      <a:lnTo>
                        <a:pt x="431" y="8144"/>
                      </a:lnTo>
                      <a:lnTo>
                        <a:pt x="397" y="8124"/>
                      </a:lnTo>
                      <a:lnTo>
                        <a:pt x="363" y="8103"/>
                      </a:lnTo>
                      <a:lnTo>
                        <a:pt x="330" y="8080"/>
                      </a:lnTo>
                      <a:lnTo>
                        <a:pt x="298" y="8055"/>
                      </a:lnTo>
                      <a:lnTo>
                        <a:pt x="267" y="8029"/>
                      </a:lnTo>
                      <a:lnTo>
                        <a:pt x="239" y="8000"/>
                      </a:lnTo>
                      <a:lnTo>
                        <a:pt x="210" y="7972"/>
                      </a:lnTo>
                      <a:lnTo>
                        <a:pt x="184" y="7941"/>
                      </a:lnTo>
                      <a:lnTo>
                        <a:pt x="159" y="7910"/>
                      </a:lnTo>
                      <a:lnTo>
                        <a:pt x="136" y="7877"/>
                      </a:lnTo>
                      <a:lnTo>
                        <a:pt x="115" y="7843"/>
                      </a:lnTo>
                      <a:lnTo>
                        <a:pt x="95" y="7809"/>
                      </a:lnTo>
                      <a:lnTo>
                        <a:pt x="76" y="7773"/>
                      </a:lnTo>
                      <a:lnTo>
                        <a:pt x="61" y="7737"/>
                      </a:lnTo>
                      <a:lnTo>
                        <a:pt x="47" y="7699"/>
                      </a:lnTo>
                      <a:lnTo>
                        <a:pt x="34" y="7662"/>
                      </a:lnTo>
                      <a:lnTo>
                        <a:pt x="24" y="7624"/>
                      </a:lnTo>
                      <a:lnTo>
                        <a:pt x="15" y="7586"/>
                      </a:lnTo>
                      <a:lnTo>
                        <a:pt x="8" y="7546"/>
                      </a:lnTo>
                      <a:lnTo>
                        <a:pt x="3" y="7506"/>
                      </a:lnTo>
                      <a:lnTo>
                        <a:pt x="0" y="7465"/>
                      </a:lnTo>
                      <a:lnTo>
                        <a:pt x="0" y="7425"/>
                      </a:lnTo>
                      <a:lnTo>
                        <a:pt x="0" y="814"/>
                      </a:lnTo>
                      <a:lnTo>
                        <a:pt x="1" y="772"/>
                      </a:lnTo>
                      <a:lnTo>
                        <a:pt x="3" y="731"/>
                      </a:lnTo>
                      <a:lnTo>
                        <a:pt x="8" y="690"/>
                      </a:lnTo>
                      <a:lnTo>
                        <a:pt x="16" y="650"/>
                      </a:lnTo>
                      <a:lnTo>
                        <a:pt x="25" y="610"/>
                      </a:lnTo>
                      <a:lnTo>
                        <a:pt x="36" y="572"/>
                      </a:lnTo>
                      <a:lnTo>
                        <a:pt x="49" y="534"/>
                      </a:lnTo>
                      <a:lnTo>
                        <a:pt x="63" y="498"/>
                      </a:lnTo>
                      <a:lnTo>
                        <a:pt x="80" y="462"/>
                      </a:lnTo>
                      <a:lnTo>
                        <a:pt x="97" y="427"/>
                      </a:lnTo>
                      <a:lnTo>
                        <a:pt x="117" y="392"/>
                      </a:lnTo>
                      <a:lnTo>
                        <a:pt x="139" y="359"/>
                      </a:lnTo>
                      <a:lnTo>
                        <a:pt x="162" y="327"/>
                      </a:lnTo>
                      <a:lnTo>
                        <a:pt x="186" y="296"/>
                      </a:lnTo>
                      <a:lnTo>
                        <a:pt x="211" y="267"/>
                      </a:lnTo>
                      <a:lnTo>
                        <a:pt x="239" y="238"/>
                      </a:lnTo>
                      <a:lnTo>
                        <a:pt x="267" y="211"/>
                      </a:lnTo>
                      <a:lnTo>
                        <a:pt x="297" y="186"/>
                      </a:lnTo>
                      <a:lnTo>
                        <a:pt x="328" y="162"/>
                      </a:lnTo>
                      <a:lnTo>
                        <a:pt x="359" y="139"/>
                      </a:lnTo>
                      <a:lnTo>
                        <a:pt x="392" y="118"/>
                      </a:lnTo>
                      <a:lnTo>
                        <a:pt x="426" y="98"/>
                      </a:lnTo>
                      <a:lnTo>
                        <a:pt x="461" y="80"/>
                      </a:lnTo>
                      <a:lnTo>
                        <a:pt x="498" y="63"/>
                      </a:lnTo>
                      <a:lnTo>
                        <a:pt x="535" y="49"/>
                      </a:lnTo>
                      <a:lnTo>
                        <a:pt x="573" y="36"/>
                      </a:lnTo>
                      <a:lnTo>
                        <a:pt x="612" y="25"/>
                      </a:lnTo>
                      <a:lnTo>
                        <a:pt x="651" y="16"/>
                      </a:lnTo>
                      <a:lnTo>
                        <a:pt x="691" y="9"/>
                      </a:lnTo>
                      <a:lnTo>
                        <a:pt x="732" y="4"/>
                      </a:lnTo>
                      <a:lnTo>
                        <a:pt x="773" y="1"/>
                      </a:lnTo>
                      <a:lnTo>
                        <a:pt x="816" y="0"/>
                      </a:lnTo>
                      <a:lnTo>
                        <a:pt x="9716" y="0"/>
                      </a:lnTo>
                      <a:lnTo>
                        <a:pt x="9756" y="1"/>
                      </a:lnTo>
                      <a:lnTo>
                        <a:pt x="9797" y="3"/>
                      </a:lnTo>
                      <a:lnTo>
                        <a:pt x="9836" y="9"/>
                      </a:lnTo>
                      <a:lnTo>
                        <a:pt x="9876" y="15"/>
                      </a:lnTo>
                      <a:lnTo>
                        <a:pt x="9915" y="24"/>
                      </a:lnTo>
                      <a:lnTo>
                        <a:pt x="9954" y="35"/>
                      </a:lnTo>
                      <a:lnTo>
                        <a:pt x="9991" y="47"/>
                      </a:lnTo>
                      <a:lnTo>
                        <a:pt x="10028" y="61"/>
                      </a:lnTo>
                      <a:lnTo>
                        <a:pt x="10065" y="77"/>
                      </a:lnTo>
                      <a:lnTo>
                        <a:pt x="10100" y="95"/>
                      </a:lnTo>
                      <a:lnTo>
                        <a:pt x="10135" y="115"/>
                      </a:lnTo>
                      <a:lnTo>
                        <a:pt x="10169" y="135"/>
                      </a:lnTo>
                      <a:lnTo>
                        <a:pt x="10201" y="160"/>
                      </a:lnTo>
                      <a:lnTo>
                        <a:pt x="10232" y="184"/>
                      </a:lnTo>
                      <a:lnTo>
                        <a:pt x="10263" y="210"/>
                      </a:lnTo>
                      <a:lnTo>
                        <a:pt x="10293" y="238"/>
                      </a:lnTo>
                      <a:lnTo>
                        <a:pt x="10321" y="268"/>
                      </a:lnTo>
                      <a:lnTo>
                        <a:pt x="10348" y="299"/>
                      </a:lnTo>
                      <a:lnTo>
                        <a:pt x="10372" y="330"/>
                      </a:lnTo>
                      <a:lnTo>
                        <a:pt x="10396" y="362"/>
                      </a:lnTo>
                      <a:lnTo>
                        <a:pt x="10417" y="396"/>
                      </a:lnTo>
                      <a:lnTo>
                        <a:pt x="10437" y="431"/>
                      </a:lnTo>
                      <a:lnTo>
                        <a:pt x="10454" y="466"/>
                      </a:lnTo>
                      <a:lnTo>
                        <a:pt x="10471" y="502"/>
                      </a:lnTo>
                      <a:lnTo>
                        <a:pt x="10485" y="539"/>
                      </a:lnTo>
                      <a:lnTo>
                        <a:pt x="10497" y="577"/>
                      </a:lnTo>
                      <a:lnTo>
                        <a:pt x="10508" y="615"/>
                      </a:lnTo>
                      <a:lnTo>
                        <a:pt x="10517" y="654"/>
                      </a:lnTo>
                      <a:lnTo>
                        <a:pt x="10523" y="694"/>
                      </a:lnTo>
                      <a:lnTo>
                        <a:pt x="10529" y="733"/>
                      </a:lnTo>
                      <a:lnTo>
                        <a:pt x="10531" y="774"/>
                      </a:lnTo>
                      <a:lnTo>
                        <a:pt x="10532" y="814"/>
                      </a:lnTo>
                      <a:lnTo>
                        <a:pt x="10532" y="7425"/>
                      </a:lnTo>
                      <a:lnTo>
                        <a:pt x="10531" y="7465"/>
                      </a:lnTo>
                      <a:lnTo>
                        <a:pt x="10529" y="7506"/>
                      </a:lnTo>
                      <a:lnTo>
                        <a:pt x="10523" y="7546"/>
                      </a:lnTo>
                      <a:lnTo>
                        <a:pt x="10517" y="7586"/>
                      </a:lnTo>
                      <a:lnTo>
                        <a:pt x="10508" y="7624"/>
                      </a:lnTo>
                      <a:lnTo>
                        <a:pt x="10497" y="7662"/>
                      </a:lnTo>
                      <a:lnTo>
                        <a:pt x="10485" y="7699"/>
                      </a:lnTo>
                      <a:lnTo>
                        <a:pt x="10471" y="7737"/>
                      </a:lnTo>
                      <a:lnTo>
                        <a:pt x="10454" y="7773"/>
                      </a:lnTo>
                      <a:lnTo>
                        <a:pt x="10437" y="7809"/>
                      </a:lnTo>
                      <a:lnTo>
                        <a:pt x="10417" y="7843"/>
                      </a:lnTo>
                      <a:lnTo>
                        <a:pt x="10396" y="7877"/>
                      </a:lnTo>
                      <a:lnTo>
                        <a:pt x="10372" y="7910"/>
                      </a:lnTo>
                      <a:lnTo>
                        <a:pt x="10348" y="7941"/>
                      </a:lnTo>
                      <a:lnTo>
                        <a:pt x="10321" y="7972"/>
                      </a:lnTo>
                      <a:lnTo>
                        <a:pt x="10293" y="8000"/>
                      </a:lnTo>
                      <a:lnTo>
                        <a:pt x="10263" y="8029"/>
                      </a:lnTo>
                      <a:lnTo>
                        <a:pt x="10232" y="8055"/>
                      </a:lnTo>
                      <a:lnTo>
                        <a:pt x="10201" y="8080"/>
                      </a:lnTo>
                      <a:lnTo>
                        <a:pt x="10169" y="8103"/>
                      </a:lnTo>
                      <a:lnTo>
                        <a:pt x="10135" y="8124"/>
                      </a:lnTo>
                      <a:lnTo>
                        <a:pt x="10100" y="8144"/>
                      </a:lnTo>
                      <a:lnTo>
                        <a:pt x="10065" y="8161"/>
                      </a:lnTo>
                      <a:lnTo>
                        <a:pt x="10028" y="8178"/>
                      </a:lnTo>
                      <a:lnTo>
                        <a:pt x="9991" y="8192"/>
                      </a:lnTo>
                      <a:lnTo>
                        <a:pt x="9954" y="8204"/>
                      </a:lnTo>
                      <a:lnTo>
                        <a:pt x="9915" y="8215"/>
                      </a:lnTo>
                      <a:lnTo>
                        <a:pt x="9876" y="8224"/>
                      </a:lnTo>
                      <a:lnTo>
                        <a:pt x="9836" y="8230"/>
                      </a:lnTo>
                      <a:lnTo>
                        <a:pt x="9797" y="8236"/>
                      </a:lnTo>
                      <a:lnTo>
                        <a:pt x="9756" y="8238"/>
                      </a:lnTo>
                      <a:lnTo>
                        <a:pt x="9716" y="8239"/>
                      </a:lnTo>
                      <a:lnTo>
                        <a:pt x="5270" y="8239"/>
                      </a:lnTo>
                      <a:lnTo>
                        <a:pt x="5270" y="784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63" name="Freeform 827"/>
                <p:cNvSpPr>
                  <a:spLocks/>
                </p:cNvSpPr>
                <p:nvPr/>
              </p:nvSpPr>
              <p:spPr bwMode="auto">
                <a:xfrm flipH="1">
                  <a:off x="4794" y="2061"/>
                  <a:ext cx="1349" cy="1011"/>
                </a:xfrm>
                <a:custGeom>
                  <a:avLst/>
                  <a:gdLst>
                    <a:gd name="T0" fmla="*/ 168 w 8026"/>
                    <a:gd name="T1" fmla="*/ 5666 h 5834"/>
                    <a:gd name="T2" fmla="*/ 168 w 8026"/>
                    <a:gd name="T3" fmla="*/ 75 h 5834"/>
                    <a:gd name="T4" fmla="*/ 164 w 8026"/>
                    <a:gd name="T5" fmla="*/ 58 h 5834"/>
                    <a:gd name="T6" fmla="*/ 158 w 8026"/>
                    <a:gd name="T7" fmla="*/ 44 h 5834"/>
                    <a:gd name="T8" fmla="*/ 149 w 8026"/>
                    <a:gd name="T9" fmla="*/ 30 h 5834"/>
                    <a:gd name="T10" fmla="*/ 137 w 8026"/>
                    <a:gd name="T11" fmla="*/ 19 h 5834"/>
                    <a:gd name="T12" fmla="*/ 124 w 8026"/>
                    <a:gd name="T13" fmla="*/ 10 h 5834"/>
                    <a:gd name="T14" fmla="*/ 108 w 8026"/>
                    <a:gd name="T15" fmla="*/ 3 h 5834"/>
                    <a:gd name="T16" fmla="*/ 92 w 8026"/>
                    <a:gd name="T17" fmla="*/ 0 h 5834"/>
                    <a:gd name="T18" fmla="*/ 75 w 8026"/>
                    <a:gd name="T19" fmla="*/ 0 h 5834"/>
                    <a:gd name="T20" fmla="*/ 59 w 8026"/>
                    <a:gd name="T21" fmla="*/ 3 h 5834"/>
                    <a:gd name="T22" fmla="*/ 44 w 8026"/>
                    <a:gd name="T23" fmla="*/ 10 h 5834"/>
                    <a:gd name="T24" fmla="*/ 30 w 8026"/>
                    <a:gd name="T25" fmla="*/ 19 h 5834"/>
                    <a:gd name="T26" fmla="*/ 19 w 8026"/>
                    <a:gd name="T27" fmla="*/ 30 h 5834"/>
                    <a:gd name="T28" fmla="*/ 10 w 8026"/>
                    <a:gd name="T29" fmla="*/ 44 h 5834"/>
                    <a:gd name="T30" fmla="*/ 4 w 8026"/>
                    <a:gd name="T31" fmla="*/ 58 h 5834"/>
                    <a:gd name="T32" fmla="*/ 1 w 8026"/>
                    <a:gd name="T33" fmla="*/ 75 h 5834"/>
                    <a:gd name="T34" fmla="*/ 0 w 8026"/>
                    <a:gd name="T35" fmla="*/ 5751 h 5834"/>
                    <a:gd name="T36" fmla="*/ 2 w 8026"/>
                    <a:gd name="T37" fmla="*/ 5767 h 5834"/>
                    <a:gd name="T38" fmla="*/ 6 w 8026"/>
                    <a:gd name="T39" fmla="*/ 5783 h 5834"/>
                    <a:gd name="T40" fmla="*/ 14 w 8026"/>
                    <a:gd name="T41" fmla="*/ 5798 h 5834"/>
                    <a:gd name="T42" fmla="*/ 25 w 8026"/>
                    <a:gd name="T43" fmla="*/ 5810 h 5834"/>
                    <a:gd name="T44" fmla="*/ 37 w 8026"/>
                    <a:gd name="T45" fmla="*/ 5819 h 5834"/>
                    <a:gd name="T46" fmla="*/ 51 w 8026"/>
                    <a:gd name="T47" fmla="*/ 5827 h 5834"/>
                    <a:gd name="T48" fmla="*/ 67 w 8026"/>
                    <a:gd name="T49" fmla="*/ 5833 h 5834"/>
                    <a:gd name="T50" fmla="*/ 84 w 8026"/>
                    <a:gd name="T51" fmla="*/ 5834 h 5834"/>
                    <a:gd name="T52" fmla="*/ 7951 w 8026"/>
                    <a:gd name="T53" fmla="*/ 5834 h 5834"/>
                    <a:gd name="T54" fmla="*/ 7968 w 8026"/>
                    <a:gd name="T55" fmla="*/ 5830 h 5834"/>
                    <a:gd name="T56" fmla="*/ 7982 w 8026"/>
                    <a:gd name="T57" fmla="*/ 5824 h 5834"/>
                    <a:gd name="T58" fmla="*/ 7996 w 8026"/>
                    <a:gd name="T59" fmla="*/ 5815 h 5834"/>
                    <a:gd name="T60" fmla="*/ 8007 w 8026"/>
                    <a:gd name="T61" fmla="*/ 5803 h 5834"/>
                    <a:gd name="T62" fmla="*/ 8016 w 8026"/>
                    <a:gd name="T63" fmla="*/ 5790 h 5834"/>
                    <a:gd name="T64" fmla="*/ 8023 w 8026"/>
                    <a:gd name="T65" fmla="*/ 5776 h 5834"/>
                    <a:gd name="T66" fmla="*/ 8026 w 8026"/>
                    <a:gd name="T67" fmla="*/ 5759 h 5834"/>
                    <a:gd name="T68" fmla="*/ 8026 w 8026"/>
                    <a:gd name="T69" fmla="*/ 5742 h 5834"/>
                    <a:gd name="T70" fmla="*/ 8023 w 8026"/>
                    <a:gd name="T71" fmla="*/ 5725 h 5834"/>
                    <a:gd name="T72" fmla="*/ 8016 w 8026"/>
                    <a:gd name="T73" fmla="*/ 5710 h 5834"/>
                    <a:gd name="T74" fmla="*/ 8007 w 8026"/>
                    <a:gd name="T75" fmla="*/ 5697 h 5834"/>
                    <a:gd name="T76" fmla="*/ 7996 w 8026"/>
                    <a:gd name="T77" fmla="*/ 5686 h 5834"/>
                    <a:gd name="T78" fmla="*/ 7982 w 8026"/>
                    <a:gd name="T79" fmla="*/ 5677 h 5834"/>
                    <a:gd name="T80" fmla="*/ 7968 w 8026"/>
                    <a:gd name="T81" fmla="*/ 5671 h 5834"/>
                    <a:gd name="T82" fmla="*/ 7951 w 8026"/>
                    <a:gd name="T83" fmla="*/ 5667 h 58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8026" h="5834">
                      <a:moveTo>
                        <a:pt x="7943" y="5666"/>
                      </a:moveTo>
                      <a:lnTo>
                        <a:pt x="168" y="5666"/>
                      </a:lnTo>
                      <a:lnTo>
                        <a:pt x="168" y="83"/>
                      </a:lnTo>
                      <a:lnTo>
                        <a:pt x="168" y="75"/>
                      </a:lnTo>
                      <a:lnTo>
                        <a:pt x="165" y="67"/>
                      </a:lnTo>
                      <a:lnTo>
                        <a:pt x="164" y="58"/>
                      </a:lnTo>
                      <a:lnTo>
                        <a:pt x="161" y="51"/>
                      </a:lnTo>
                      <a:lnTo>
                        <a:pt x="158" y="44"/>
                      </a:lnTo>
                      <a:lnTo>
                        <a:pt x="153" y="36"/>
                      </a:lnTo>
                      <a:lnTo>
                        <a:pt x="149" y="30"/>
                      </a:lnTo>
                      <a:lnTo>
                        <a:pt x="143" y="24"/>
                      </a:lnTo>
                      <a:lnTo>
                        <a:pt x="137" y="19"/>
                      </a:lnTo>
                      <a:lnTo>
                        <a:pt x="130" y="14"/>
                      </a:lnTo>
                      <a:lnTo>
                        <a:pt x="124" y="10"/>
                      </a:lnTo>
                      <a:lnTo>
                        <a:pt x="116" y="7"/>
                      </a:lnTo>
                      <a:lnTo>
                        <a:pt x="108" y="3"/>
                      </a:lnTo>
                      <a:lnTo>
                        <a:pt x="101" y="1"/>
                      </a:lnTo>
                      <a:lnTo>
                        <a:pt x="92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59" y="3"/>
                      </a:lnTo>
                      <a:lnTo>
                        <a:pt x="51" y="7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9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4" y="36"/>
                      </a:lnTo>
                      <a:lnTo>
                        <a:pt x="10" y="44"/>
                      </a:lnTo>
                      <a:lnTo>
                        <a:pt x="6" y="51"/>
                      </a:lnTo>
                      <a:lnTo>
                        <a:pt x="4" y="58"/>
                      </a:lnTo>
                      <a:lnTo>
                        <a:pt x="2" y="67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0" y="5751"/>
                      </a:lnTo>
                      <a:lnTo>
                        <a:pt x="1" y="5759"/>
                      </a:lnTo>
                      <a:lnTo>
                        <a:pt x="2" y="5767"/>
                      </a:lnTo>
                      <a:lnTo>
                        <a:pt x="4" y="5776"/>
                      </a:lnTo>
                      <a:lnTo>
                        <a:pt x="6" y="5783"/>
                      </a:lnTo>
                      <a:lnTo>
                        <a:pt x="10" y="5790"/>
                      </a:lnTo>
                      <a:lnTo>
                        <a:pt x="14" y="5798"/>
                      </a:lnTo>
                      <a:lnTo>
                        <a:pt x="19" y="5803"/>
                      </a:lnTo>
                      <a:lnTo>
                        <a:pt x="25" y="5810"/>
                      </a:lnTo>
                      <a:lnTo>
                        <a:pt x="30" y="5815"/>
                      </a:lnTo>
                      <a:lnTo>
                        <a:pt x="37" y="5819"/>
                      </a:lnTo>
                      <a:lnTo>
                        <a:pt x="44" y="5824"/>
                      </a:lnTo>
                      <a:lnTo>
                        <a:pt x="51" y="5827"/>
                      </a:lnTo>
                      <a:lnTo>
                        <a:pt x="59" y="5830"/>
                      </a:lnTo>
                      <a:lnTo>
                        <a:pt x="67" y="5833"/>
                      </a:lnTo>
                      <a:lnTo>
                        <a:pt x="75" y="5834"/>
                      </a:lnTo>
                      <a:lnTo>
                        <a:pt x="84" y="5834"/>
                      </a:lnTo>
                      <a:lnTo>
                        <a:pt x="7943" y="5834"/>
                      </a:lnTo>
                      <a:lnTo>
                        <a:pt x="7951" y="5834"/>
                      </a:lnTo>
                      <a:lnTo>
                        <a:pt x="7959" y="5833"/>
                      </a:lnTo>
                      <a:lnTo>
                        <a:pt x="7968" y="5830"/>
                      </a:lnTo>
                      <a:lnTo>
                        <a:pt x="7976" y="5827"/>
                      </a:lnTo>
                      <a:lnTo>
                        <a:pt x="7982" y="5824"/>
                      </a:lnTo>
                      <a:lnTo>
                        <a:pt x="7990" y="5819"/>
                      </a:lnTo>
                      <a:lnTo>
                        <a:pt x="7996" y="5815"/>
                      </a:lnTo>
                      <a:lnTo>
                        <a:pt x="8002" y="5810"/>
                      </a:lnTo>
                      <a:lnTo>
                        <a:pt x="8007" y="5803"/>
                      </a:lnTo>
                      <a:lnTo>
                        <a:pt x="8012" y="5798"/>
                      </a:lnTo>
                      <a:lnTo>
                        <a:pt x="8016" y="5790"/>
                      </a:lnTo>
                      <a:lnTo>
                        <a:pt x="8019" y="5783"/>
                      </a:lnTo>
                      <a:lnTo>
                        <a:pt x="8023" y="5776"/>
                      </a:lnTo>
                      <a:lnTo>
                        <a:pt x="8025" y="5767"/>
                      </a:lnTo>
                      <a:lnTo>
                        <a:pt x="8026" y="5759"/>
                      </a:lnTo>
                      <a:lnTo>
                        <a:pt x="8026" y="5751"/>
                      </a:lnTo>
                      <a:lnTo>
                        <a:pt x="8026" y="5742"/>
                      </a:lnTo>
                      <a:lnTo>
                        <a:pt x="8025" y="5733"/>
                      </a:lnTo>
                      <a:lnTo>
                        <a:pt x="8023" y="5725"/>
                      </a:lnTo>
                      <a:lnTo>
                        <a:pt x="8019" y="5718"/>
                      </a:lnTo>
                      <a:lnTo>
                        <a:pt x="8016" y="5710"/>
                      </a:lnTo>
                      <a:lnTo>
                        <a:pt x="8012" y="5703"/>
                      </a:lnTo>
                      <a:lnTo>
                        <a:pt x="8007" y="5697"/>
                      </a:lnTo>
                      <a:lnTo>
                        <a:pt x="8002" y="5691"/>
                      </a:lnTo>
                      <a:lnTo>
                        <a:pt x="7996" y="5686"/>
                      </a:lnTo>
                      <a:lnTo>
                        <a:pt x="7990" y="5682"/>
                      </a:lnTo>
                      <a:lnTo>
                        <a:pt x="7982" y="5677"/>
                      </a:lnTo>
                      <a:lnTo>
                        <a:pt x="7976" y="5673"/>
                      </a:lnTo>
                      <a:lnTo>
                        <a:pt x="7968" y="5671"/>
                      </a:lnTo>
                      <a:lnTo>
                        <a:pt x="7959" y="5668"/>
                      </a:lnTo>
                      <a:lnTo>
                        <a:pt x="7951" y="5667"/>
                      </a:lnTo>
                      <a:lnTo>
                        <a:pt x="7943" y="566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64" name="Freeform 828"/>
                <p:cNvSpPr>
                  <a:spLocks/>
                </p:cNvSpPr>
                <p:nvPr/>
              </p:nvSpPr>
              <p:spPr bwMode="auto">
                <a:xfrm flipH="1">
                  <a:off x="4730" y="2008"/>
                  <a:ext cx="1334" cy="985"/>
                </a:xfrm>
                <a:custGeom>
                  <a:avLst/>
                  <a:gdLst>
                    <a:gd name="T0" fmla="*/ 84 w 7930"/>
                    <a:gd name="T1" fmla="*/ 0 h 5681"/>
                    <a:gd name="T2" fmla="*/ 66 w 7930"/>
                    <a:gd name="T3" fmla="*/ 2 h 5681"/>
                    <a:gd name="T4" fmla="*/ 51 w 7930"/>
                    <a:gd name="T5" fmla="*/ 6 h 5681"/>
                    <a:gd name="T6" fmla="*/ 37 w 7930"/>
                    <a:gd name="T7" fmla="*/ 14 h 5681"/>
                    <a:gd name="T8" fmla="*/ 24 w 7930"/>
                    <a:gd name="T9" fmla="*/ 24 h 5681"/>
                    <a:gd name="T10" fmla="*/ 15 w 7930"/>
                    <a:gd name="T11" fmla="*/ 37 h 5681"/>
                    <a:gd name="T12" fmla="*/ 7 w 7930"/>
                    <a:gd name="T13" fmla="*/ 51 h 5681"/>
                    <a:gd name="T14" fmla="*/ 1 w 7930"/>
                    <a:gd name="T15" fmla="*/ 67 h 5681"/>
                    <a:gd name="T16" fmla="*/ 0 w 7930"/>
                    <a:gd name="T17" fmla="*/ 83 h 5681"/>
                    <a:gd name="T18" fmla="*/ 1 w 7930"/>
                    <a:gd name="T19" fmla="*/ 100 h 5681"/>
                    <a:gd name="T20" fmla="*/ 7 w 7930"/>
                    <a:gd name="T21" fmla="*/ 116 h 5681"/>
                    <a:gd name="T22" fmla="*/ 15 w 7930"/>
                    <a:gd name="T23" fmla="*/ 130 h 5681"/>
                    <a:gd name="T24" fmla="*/ 24 w 7930"/>
                    <a:gd name="T25" fmla="*/ 142 h 5681"/>
                    <a:gd name="T26" fmla="*/ 37 w 7930"/>
                    <a:gd name="T27" fmla="*/ 153 h 5681"/>
                    <a:gd name="T28" fmla="*/ 51 w 7930"/>
                    <a:gd name="T29" fmla="*/ 161 h 5681"/>
                    <a:gd name="T30" fmla="*/ 66 w 7930"/>
                    <a:gd name="T31" fmla="*/ 165 h 5681"/>
                    <a:gd name="T32" fmla="*/ 84 w 7930"/>
                    <a:gd name="T33" fmla="*/ 167 h 5681"/>
                    <a:gd name="T34" fmla="*/ 7763 w 7930"/>
                    <a:gd name="T35" fmla="*/ 5597 h 5681"/>
                    <a:gd name="T36" fmla="*/ 7764 w 7930"/>
                    <a:gd name="T37" fmla="*/ 5614 h 5681"/>
                    <a:gd name="T38" fmla="*/ 7770 w 7930"/>
                    <a:gd name="T39" fmla="*/ 5630 h 5681"/>
                    <a:gd name="T40" fmla="*/ 7778 w 7930"/>
                    <a:gd name="T41" fmla="*/ 5644 h 5681"/>
                    <a:gd name="T42" fmla="*/ 7787 w 7930"/>
                    <a:gd name="T43" fmla="*/ 5656 h 5681"/>
                    <a:gd name="T44" fmla="*/ 7800 w 7930"/>
                    <a:gd name="T45" fmla="*/ 5667 h 5681"/>
                    <a:gd name="T46" fmla="*/ 7814 w 7930"/>
                    <a:gd name="T47" fmla="*/ 5675 h 5681"/>
                    <a:gd name="T48" fmla="*/ 7830 w 7930"/>
                    <a:gd name="T49" fmla="*/ 5679 h 5681"/>
                    <a:gd name="T50" fmla="*/ 7847 w 7930"/>
                    <a:gd name="T51" fmla="*/ 5681 h 5681"/>
                    <a:gd name="T52" fmla="*/ 7863 w 7930"/>
                    <a:gd name="T53" fmla="*/ 5679 h 5681"/>
                    <a:gd name="T54" fmla="*/ 7880 w 7930"/>
                    <a:gd name="T55" fmla="*/ 5675 h 5681"/>
                    <a:gd name="T56" fmla="*/ 7894 w 7930"/>
                    <a:gd name="T57" fmla="*/ 5667 h 5681"/>
                    <a:gd name="T58" fmla="*/ 7906 w 7930"/>
                    <a:gd name="T59" fmla="*/ 5656 h 5681"/>
                    <a:gd name="T60" fmla="*/ 7916 w 7930"/>
                    <a:gd name="T61" fmla="*/ 5644 h 5681"/>
                    <a:gd name="T62" fmla="*/ 7924 w 7930"/>
                    <a:gd name="T63" fmla="*/ 5630 h 5681"/>
                    <a:gd name="T64" fmla="*/ 7929 w 7930"/>
                    <a:gd name="T65" fmla="*/ 5614 h 5681"/>
                    <a:gd name="T66" fmla="*/ 7930 w 7930"/>
                    <a:gd name="T67" fmla="*/ 5597 h 5681"/>
                    <a:gd name="T68" fmla="*/ 7930 w 7930"/>
                    <a:gd name="T69" fmla="*/ 75 h 5681"/>
                    <a:gd name="T70" fmla="*/ 7927 w 7930"/>
                    <a:gd name="T71" fmla="*/ 59 h 5681"/>
                    <a:gd name="T72" fmla="*/ 7920 w 7930"/>
                    <a:gd name="T73" fmla="*/ 44 h 5681"/>
                    <a:gd name="T74" fmla="*/ 7911 w 7930"/>
                    <a:gd name="T75" fmla="*/ 30 h 5681"/>
                    <a:gd name="T76" fmla="*/ 7901 w 7930"/>
                    <a:gd name="T77" fmla="*/ 20 h 5681"/>
                    <a:gd name="T78" fmla="*/ 7886 w 7930"/>
                    <a:gd name="T79" fmla="*/ 10 h 5681"/>
                    <a:gd name="T80" fmla="*/ 7872 w 7930"/>
                    <a:gd name="T81" fmla="*/ 4 h 5681"/>
                    <a:gd name="T82" fmla="*/ 7856 w 7930"/>
                    <a:gd name="T83" fmla="*/ 1 h 56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7930" h="5681">
                      <a:moveTo>
                        <a:pt x="7847" y="0"/>
                      </a:moveTo>
                      <a:lnTo>
                        <a:pt x="84" y="0"/>
                      </a:lnTo>
                      <a:lnTo>
                        <a:pt x="75" y="1"/>
                      </a:lnTo>
                      <a:lnTo>
                        <a:pt x="66" y="2"/>
                      </a:lnTo>
                      <a:lnTo>
                        <a:pt x="58" y="4"/>
                      </a:lnTo>
                      <a:lnTo>
                        <a:pt x="51" y="6"/>
                      </a:lnTo>
                      <a:lnTo>
                        <a:pt x="43" y="10"/>
                      </a:lnTo>
                      <a:lnTo>
                        <a:pt x="37" y="14"/>
                      </a:lnTo>
                      <a:lnTo>
                        <a:pt x="30" y="20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0" y="148"/>
                      </a:lnTo>
                      <a:lnTo>
                        <a:pt x="37" y="153"/>
                      </a:lnTo>
                      <a:lnTo>
                        <a:pt x="43" y="157"/>
                      </a:lnTo>
                      <a:lnTo>
                        <a:pt x="51" y="161"/>
                      </a:lnTo>
                      <a:lnTo>
                        <a:pt x="58" y="163"/>
                      </a:lnTo>
                      <a:lnTo>
                        <a:pt x="66" y="165"/>
                      </a:lnTo>
                      <a:lnTo>
                        <a:pt x="75" y="166"/>
                      </a:lnTo>
                      <a:lnTo>
                        <a:pt x="84" y="167"/>
                      </a:lnTo>
                      <a:lnTo>
                        <a:pt x="7763" y="167"/>
                      </a:lnTo>
                      <a:lnTo>
                        <a:pt x="7763" y="5597"/>
                      </a:lnTo>
                      <a:lnTo>
                        <a:pt x="7763" y="5606"/>
                      </a:lnTo>
                      <a:lnTo>
                        <a:pt x="7764" y="5614"/>
                      </a:lnTo>
                      <a:lnTo>
                        <a:pt x="7767" y="5622"/>
                      </a:lnTo>
                      <a:lnTo>
                        <a:pt x="7770" y="5630"/>
                      </a:lnTo>
                      <a:lnTo>
                        <a:pt x="7773" y="5637"/>
                      </a:lnTo>
                      <a:lnTo>
                        <a:pt x="7778" y="5644"/>
                      </a:lnTo>
                      <a:lnTo>
                        <a:pt x="7782" y="5651"/>
                      </a:lnTo>
                      <a:lnTo>
                        <a:pt x="7787" y="5656"/>
                      </a:lnTo>
                      <a:lnTo>
                        <a:pt x="7793" y="5661"/>
                      </a:lnTo>
                      <a:lnTo>
                        <a:pt x="7800" y="5667"/>
                      </a:lnTo>
                      <a:lnTo>
                        <a:pt x="7807" y="5671"/>
                      </a:lnTo>
                      <a:lnTo>
                        <a:pt x="7814" y="5675"/>
                      </a:lnTo>
                      <a:lnTo>
                        <a:pt x="7821" y="5677"/>
                      </a:lnTo>
                      <a:lnTo>
                        <a:pt x="7830" y="5679"/>
                      </a:lnTo>
                      <a:lnTo>
                        <a:pt x="7838" y="5680"/>
                      </a:lnTo>
                      <a:lnTo>
                        <a:pt x="7847" y="5681"/>
                      </a:lnTo>
                      <a:lnTo>
                        <a:pt x="7856" y="5680"/>
                      </a:lnTo>
                      <a:lnTo>
                        <a:pt x="7863" y="5679"/>
                      </a:lnTo>
                      <a:lnTo>
                        <a:pt x="7872" y="5677"/>
                      </a:lnTo>
                      <a:lnTo>
                        <a:pt x="7880" y="5675"/>
                      </a:lnTo>
                      <a:lnTo>
                        <a:pt x="7886" y="5671"/>
                      </a:lnTo>
                      <a:lnTo>
                        <a:pt x="7894" y="5667"/>
                      </a:lnTo>
                      <a:lnTo>
                        <a:pt x="7901" y="5661"/>
                      </a:lnTo>
                      <a:lnTo>
                        <a:pt x="7906" y="5656"/>
                      </a:lnTo>
                      <a:lnTo>
                        <a:pt x="7911" y="5651"/>
                      </a:lnTo>
                      <a:lnTo>
                        <a:pt x="7916" y="5644"/>
                      </a:lnTo>
                      <a:lnTo>
                        <a:pt x="7920" y="5637"/>
                      </a:lnTo>
                      <a:lnTo>
                        <a:pt x="7924" y="5630"/>
                      </a:lnTo>
                      <a:lnTo>
                        <a:pt x="7927" y="5622"/>
                      </a:lnTo>
                      <a:lnTo>
                        <a:pt x="7929" y="5614"/>
                      </a:lnTo>
                      <a:lnTo>
                        <a:pt x="7930" y="5606"/>
                      </a:lnTo>
                      <a:lnTo>
                        <a:pt x="7930" y="5597"/>
                      </a:lnTo>
                      <a:lnTo>
                        <a:pt x="7930" y="83"/>
                      </a:lnTo>
                      <a:lnTo>
                        <a:pt x="7930" y="75"/>
                      </a:lnTo>
                      <a:lnTo>
                        <a:pt x="7929" y="67"/>
                      </a:lnTo>
                      <a:lnTo>
                        <a:pt x="7927" y="59"/>
                      </a:lnTo>
                      <a:lnTo>
                        <a:pt x="7924" y="51"/>
                      </a:lnTo>
                      <a:lnTo>
                        <a:pt x="7920" y="44"/>
                      </a:lnTo>
                      <a:lnTo>
                        <a:pt x="7916" y="37"/>
                      </a:lnTo>
                      <a:lnTo>
                        <a:pt x="7911" y="30"/>
                      </a:lnTo>
                      <a:lnTo>
                        <a:pt x="7906" y="24"/>
                      </a:lnTo>
                      <a:lnTo>
                        <a:pt x="7901" y="20"/>
                      </a:lnTo>
                      <a:lnTo>
                        <a:pt x="7894" y="14"/>
                      </a:lnTo>
                      <a:lnTo>
                        <a:pt x="7886" y="10"/>
                      </a:lnTo>
                      <a:lnTo>
                        <a:pt x="7880" y="6"/>
                      </a:lnTo>
                      <a:lnTo>
                        <a:pt x="7872" y="4"/>
                      </a:lnTo>
                      <a:lnTo>
                        <a:pt x="7863" y="2"/>
                      </a:lnTo>
                      <a:lnTo>
                        <a:pt x="7856" y="1"/>
                      </a:lnTo>
                      <a:lnTo>
                        <a:pt x="7847" y="0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7961" dir="2700000" algn="ctr" rotWithShape="0">
                          <a:srgbClr val="FF9933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65" name="Freeform 829"/>
                <p:cNvSpPr>
                  <a:spLocks/>
                </p:cNvSpPr>
                <p:nvPr/>
              </p:nvSpPr>
              <p:spPr bwMode="auto">
                <a:xfrm flipH="1">
                  <a:off x="5479" y="3271"/>
                  <a:ext cx="115" cy="225"/>
                </a:xfrm>
                <a:custGeom>
                  <a:avLst/>
                  <a:gdLst>
                    <a:gd name="T0" fmla="*/ 89 w 687"/>
                    <a:gd name="T1" fmla="*/ 362 h 1295"/>
                    <a:gd name="T2" fmla="*/ 114 w 687"/>
                    <a:gd name="T3" fmla="*/ 385 h 1295"/>
                    <a:gd name="T4" fmla="*/ 136 w 687"/>
                    <a:gd name="T5" fmla="*/ 413 h 1295"/>
                    <a:gd name="T6" fmla="*/ 158 w 687"/>
                    <a:gd name="T7" fmla="*/ 444 h 1295"/>
                    <a:gd name="T8" fmla="*/ 178 w 687"/>
                    <a:gd name="T9" fmla="*/ 479 h 1295"/>
                    <a:gd name="T10" fmla="*/ 197 w 687"/>
                    <a:gd name="T11" fmla="*/ 516 h 1295"/>
                    <a:gd name="T12" fmla="*/ 222 w 687"/>
                    <a:gd name="T13" fmla="*/ 580 h 1295"/>
                    <a:gd name="T14" fmla="*/ 249 w 687"/>
                    <a:gd name="T15" fmla="*/ 676 h 1295"/>
                    <a:gd name="T16" fmla="*/ 270 w 687"/>
                    <a:gd name="T17" fmla="*/ 783 h 1295"/>
                    <a:gd name="T18" fmla="*/ 284 w 687"/>
                    <a:gd name="T19" fmla="*/ 902 h 1295"/>
                    <a:gd name="T20" fmla="*/ 292 w 687"/>
                    <a:gd name="T21" fmla="*/ 1031 h 1295"/>
                    <a:gd name="T22" fmla="*/ 294 w 687"/>
                    <a:gd name="T23" fmla="*/ 1118 h 1295"/>
                    <a:gd name="T24" fmla="*/ 302 w 687"/>
                    <a:gd name="T25" fmla="*/ 1157 h 1295"/>
                    <a:gd name="T26" fmla="*/ 316 w 687"/>
                    <a:gd name="T27" fmla="*/ 1192 h 1295"/>
                    <a:gd name="T28" fmla="*/ 338 w 687"/>
                    <a:gd name="T29" fmla="*/ 1223 h 1295"/>
                    <a:gd name="T30" fmla="*/ 364 w 687"/>
                    <a:gd name="T31" fmla="*/ 1250 h 1295"/>
                    <a:gd name="T32" fmla="*/ 396 w 687"/>
                    <a:gd name="T33" fmla="*/ 1272 h 1295"/>
                    <a:gd name="T34" fmla="*/ 431 w 687"/>
                    <a:gd name="T35" fmla="*/ 1286 h 1295"/>
                    <a:gd name="T36" fmla="*/ 470 w 687"/>
                    <a:gd name="T37" fmla="*/ 1293 h 1295"/>
                    <a:gd name="T38" fmla="*/ 510 w 687"/>
                    <a:gd name="T39" fmla="*/ 1293 h 1295"/>
                    <a:gd name="T40" fmla="*/ 549 w 687"/>
                    <a:gd name="T41" fmla="*/ 1286 h 1295"/>
                    <a:gd name="T42" fmla="*/ 584 w 687"/>
                    <a:gd name="T43" fmla="*/ 1272 h 1295"/>
                    <a:gd name="T44" fmla="*/ 615 w 687"/>
                    <a:gd name="T45" fmla="*/ 1250 h 1295"/>
                    <a:gd name="T46" fmla="*/ 642 w 687"/>
                    <a:gd name="T47" fmla="*/ 1223 h 1295"/>
                    <a:gd name="T48" fmla="*/ 663 w 687"/>
                    <a:gd name="T49" fmla="*/ 1192 h 1295"/>
                    <a:gd name="T50" fmla="*/ 678 w 687"/>
                    <a:gd name="T51" fmla="*/ 1157 h 1295"/>
                    <a:gd name="T52" fmla="*/ 686 w 687"/>
                    <a:gd name="T53" fmla="*/ 1118 h 1295"/>
                    <a:gd name="T54" fmla="*/ 687 w 687"/>
                    <a:gd name="T55" fmla="*/ 1052 h 1295"/>
                    <a:gd name="T56" fmla="*/ 684 w 687"/>
                    <a:gd name="T57" fmla="*/ 960 h 1295"/>
                    <a:gd name="T58" fmla="*/ 677 w 687"/>
                    <a:gd name="T59" fmla="*/ 872 h 1295"/>
                    <a:gd name="T60" fmla="*/ 668 w 687"/>
                    <a:gd name="T61" fmla="*/ 787 h 1295"/>
                    <a:gd name="T62" fmla="*/ 657 w 687"/>
                    <a:gd name="T63" fmla="*/ 706 h 1295"/>
                    <a:gd name="T64" fmla="*/ 642 w 687"/>
                    <a:gd name="T65" fmla="*/ 628 h 1295"/>
                    <a:gd name="T66" fmla="*/ 624 w 687"/>
                    <a:gd name="T67" fmla="*/ 555 h 1295"/>
                    <a:gd name="T68" fmla="*/ 605 w 687"/>
                    <a:gd name="T69" fmla="*/ 484 h 1295"/>
                    <a:gd name="T70" fmla="*/ 581 w 687"/>
                    <a:gd name="T71" fmla="*/ 417 h 1295"/>
                    <a:gd name="T72" fmla="*/ 555 w 687"/>
                    <a:gd name="T73" fmla="*/ 354 h 1295"/>
                    <a:gd name="T74" fmla="*/ 526 w 687"/>
                    <a:gd name="T75" fmla="*/ 295 h 1295"/>
                    <a:gd name="T76" fmla="*/ 495 w 687"/>
                    <a:gd name="T77" fmla="*/ 239 h 1295"/>
                    <a:gd name="T78" fmla="*/ 460 w 687"/>
                    <a:gd name="T79" fmla="*/ 188 h 1295"/>
                    <a:gd name="T80" fmla="*/ 423 w 687"/>
                    <a:gd name="T81" fmla="*/ 141 h 1295"/>
                    <a:gd name="T82" fmla="*/ 383 w 687"/>
                    <a:gd name="T83" fmla="*/ 98 h 1295"/>
                    <a:gd name="T84" fmla="*/ 340 w 687"/>
                    <a:gd name="T85" fmla="*/ 59 h 1295"/>
                    <a:gd name="T86" fmla="*/ 302 w 687"/>
                    <a:gd name="T87" fmla="*/ 29 h 1295"/>
                    <a:gd name="T88" fmla="*/ 267 w 687"/>
                    <a:gd name="T89" fmla="*/ 12 h 1295"/>
                    <a:gd name="T90" fmla="*/ 229 w 687"/>
                    <a:gd name="T91" fmla="*/ 2 h 1295"/>
                    <a:gd name="T92" fmla="*/ 192 w 687"/>
                    <a:gd name="T93" fmla="*/ 0 h 1295"/>
                    <a:gd name="T94" fmla="*/ 155 w 687"/>
                    <a:gd name="T95" fmla="*/ 4 h 1295"/>
                    <a:gd name="T96" fmla="*/ 119 w 687"/>
                    <a:gd name="T97" fmla="*/ 16 h 1295"/>
                    <a:gd name="T98" fmla="*/ 85 w 687"/>
                    <a:gd name="T99" fmla="*/ 35 h 1295"/>
                    <a:gd name="T100" fmla="*/ 55 w 687"/>
                    <a:gd name="T101" fmla="*/ 60 h 1295"/>
                    <a:gd name="T102" fmla="*/ 31 w 687"/>
                    <a:gd name="T103" fmla="*/ 92 h 1295"/>
                    <a:gd name="T104" fmla="*/ 13 w 687"/>
                    <a:gd name="T105" fmla="*/ 127 h 1295"/>
                    <a:gd name="T106" fmla="*/ 3 w 687"/>
                    <a:gd name="T107" fmla="*/ 164 h 1295"/>
                    <a:gd name="T108" fmla="*/ 0 w 687"/>
                    <a:gd name="T109" fmla="*/ 201 h 1295"/>
                    <a:gd name="T110" fmla="*/ 6 w 687"/>
                    <a:gd name="T111" fmla="*/ 239 h 1295"/>
                    <a:gd name="T112" fmla="*/ 17 w 687"/>
                    <a:gd name="T113" fmla="*/ 274 h 1295"/>
                    <a:gd name="T114" fmla="*/ 36 w 687"/>
                    <a:gd name="T115" fmla="*/ 308 h 1295"/>
                    <a:gd name="T116" fmla="*/ 62 w 687"/>
                    <a:gd name="T117" fmla="*/ 338 h 1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87" h="1295">
                      <a:moveTo>
                        <a:pt x="77" y="351"/>
                      </a:moveTo>
                      <a:lnTo>
                        <a:pt x="89" y="362"/>
                      </a:lnTo>
                      <a:lnTo>
                        <a:pt x="102" y="373"/>
                      </a:lnTo>
                      <a:lnTo>
                        <a:pt x="114" y="385"/>
                      </a:lnTo>
                      <a:lnTo>
                        <a:pt x="125" y="398"/>
                      </a:lnTo>
                      <a:lnTo>
                        <a:pt x="136" y="413"/>
                      </a:lnTo>
                      <a:lnTo>
                        <a:pt x="147" y="428"/>
                      </a:lnTo>
                      <a:lnTo>
                        <a:pt x="158" y="444"/>
                      </a:lnTo>
                      <a:lnTo>
                        <a:pt x="168" y="461"/>
                      </a:lnTo>
                      <a:lnTo>
                        <a:pt x="178" y="479"/>
                      </a:lnTo>
                      <a:lnTo>
                        <a:pt x="188" y="498"/>
                      </a:lnTo>
                      <a:lnTo>
                        <a:pt x="197" y="516"/>
                      </a:lnTo>
                      <a:lnTo>
                        <a:pt x="205" y="537"/>
                      </a:lnTo>
                      <a:lnTo>
                        <a:pt x="222" y="580"/>
                      </a:lnTo>
                      <a:lnTo>
                        <a:pt x="236" y="626"/>
                      </a:lnTo>
                      <a:lnTo>
                        <a:pt x="249" y="676"/>
                      </a:lnTo>
                      <a:lnTo>
                        <a:pt x="260" y="728"/>
                      </a:lnTo>
                      <a:lnTo>
                        <a:pt x="270" y="783"/>
                      </a:lnTo>
                      <a:lnTo>
                        <a:pt x="279" y="841"/>
                      </a:lnTo>
                      <a:lnTo>
                        <a:pt x="284" y="902"/>
                      </a:lnTo>
                      <a:lnTo>
                        <a:pt x="289" y="965"/>
                      </a:lnTo>
                      <a:lnTo>
                        <a:pt x="292" y="1031"/>
                      </a:lnTo>
                      <a:lnTo>
                        <a:pt x="293" y="1099"/>
                      </a:lnTo>
                      <a:lnTo>
                        <a:pt x="294" y="1118"/>
                      </a:lnTo>
                      <a:lnTo>
                        <a:pt x="296" y="1138"/>
                      </a:lnTo>
                      <a:lnTo>
                        <a:pt x="302" y="1157"/>
                      </a:lnTo>
                      <a:lnTo>
                        <a:pt x="308" y="1174"/>
                      </a:lnTo>
                      <a:lnTo>
                        <a:pt x="316" y="1192"/>
                      </a:lnTo>
                      <a:lnTo>
                        <a:pt x="326" y="1208"/>
                      </a:lnTo>
                      <a:lnTo>
                        <a:pt x="338" y="1223"/>
                      </a:lnTo>
                      <a:lnTo>
                        <a:pt x="350" y="1238"/>
                      </a:lnTo>
                      <a:lnTo>
                        <a:pt x="364" y="1250"/>
                      </a:lnTo>
                      <a:lnTo>
                        <a:pt x="380" y="1262"/>
                      </a:lnTo>
                      <a:lnTo>
                        <a:pt x="396" y="1272"/>
                      </a:lnTo>
                      <a:lnTo>
                        <a:pt x="413" y="1279"/>
                      </a:lnTo>
                      <a:lnTo>
                        <a:pt x="431" y="1286"/>
                      </a:lnTo>
                      <a:lnTo>
                        <a:pt x="450" y="1291"/>
                      </a:lnTo>
                      <a:lnTo>
                        <a:pt x="470" y="1293"/>
                      </a:lnTo>
                      <a:lnTo>
                        <a:pt x="489" y="1295"/>
                      </a:lnTo>
                      <a:lnTo>
                        <a:pt x="510" y="1293"/>
                      </a:lnTo>
                      <a:lnTo>
                        <a:pt x="530" y="1291"/>
                      </a:lnTo>
                      <a:lnTo>
                        <a:pt x="549" y="1286"/>
                      </a:lnTo>
                      <a:lnTo>
                        <a:pt x="566" y="1279"/>
                      </a:lnTo>
                      <a:lnTo>
                        <a:pt x="584" y="1272"/>
                      </a:lnTo>
                      <a:lnTo>
                        <a:pt x="600" y="1262"/>
                      </a:lnTo>
                      <a:lnTo>
                        <a:pt x="615" y="1250"/>
                      </a:lnTo>
                      <a:lnTo>
                        <a:pt x="629" y="1238"/>
                      </a:lnTo>
                      <a:lnTo>
                        <a:pt x="642" y="1223"/>
                      </a:lnTo>
                      <a:lnTo>
                        <a:pt x="653" y="1208"/>
                      </a:lnTo>
                      <a:lnTo>
                        <a:pt x="663" y="1192"/>
                      </a:lnTo>
                      <a:lnTo>
                        <a:pt x="672" y="1174"/>
                      </a:lnTo>
                      <a:lnTo>
                        <a:pt x="678" y="1157"/>
                      </a:lnTo>
                      <a:lnTo>
                        <a:pt x="683" y="1138"/>
                      </a:lnTo>
                      <a:lnTo>
                        <a:pt x="686" y="1118"/>
                      </a:lnTo>
                      <a:lnTo>
                        <a:pt x="687" y="1099"/>
                      </a:lnTo>
                      <a:lnTo>
                        <a:pt x="687" y="1052"/>
                      </a:lnTo>
                      <a:lnTo>
                        <a:pt x="686" y="1006"/>
                      </a:lnTo>
                      <a:lnTo>
                        <a:pt x="684" y="960"/>
                      </a:lnTo>
                      <a:lnTo>
                        <a:pt x="680" y="916"/>
                      </a:lnTo>
                      <a:lnTo>
                        <a:pt x="677" y="872"/>
                      </a:lnTo>
                      <a:lnTo>
                        <a:pt x="674" y="829"/>
                      </a:lnTo>
                      <a:lnTo>
                        <a:pt x="668" y="787"/>
                      </a:lnTo>
                      <a:lnTo>
                        <a:pt x="663" y="746"/>
                      </a:lnTo>
                      <a:lnTo>
                        <a:pt x="657" y="706"/>
                      </a:lnTo>
                      <a:lnTo>
                        <a:pt x="650" y="666"/>
                      </a:lnTo>
                      <a:lnTo>
                        <a:pt x="642" y="628"/>
                      </a:lnTo>
                      <a:lnTo>
                        <a:pt x="634" y="591"/>
                      </a:lnTo>
                      <a:lnTo>
                        <a:pt x="624" y="555"/>
                      </a:lnTo>
                      <a:lnTo>
                        <a:pt x="615" y="519"/>
                      </a:lnTo>
                      <a:lnTo>
                        <a:pt x="605" y="484"/>
                      </a:lnTo>
                      <a:lnTo>
                        <a:pt x="593" y="450"/>
                      </a:lnTo>
                      <a:lnTo>
                        <a:pt x="581" y="417"/>
                      </a:lnTo>
                      <a:lnTo>
                        <a:pt x="568" y="385"/>
                      </a:lnTo>
                      <a:lnTo>
                        <a:pt x="555" y="354"/>
                      </a:lnTo>
                      <a:lnTo>
                        <a:pt x="541" y="324"/>
                      </a:lnTo>
                      <a:lnTo>
                        <a:pt x="526" y="295"/>
                      </a:lnTo>
                      <a:lnTo>
                        <a:pt x="510" y="267"/>
                      </a:lnTo>
                      <a:lnTo>
                        <a:pt x="495" y="239"/>
                      </a:lnTo>
                      <a:lnTo>
                        <a:pt x="477" y="213"/>
                      </a:lnTo>
                      <a:lnTo>
                        <a:pt x="460" y="188"/>
                      </a:lnTo>
                      <a:lnTo>
                        <a:pt x="442" y="164"/>
                      </a:lnTo>
                      <a:lnTo>
                        <a:pt x="423" y="141"/>
                      </a:lnTo>
                      <a:lnTo>
                        <a:pt x="404" y="119"/>
                      </a:lnTo>
                      <a:lnTo>
                        <a:pt x="383" y="98"/>
                      </a:lnTo>
                      <a:lnTo>
                        <a:pt x="362" y="77"/>
                      </a:lnTo>
                      <a:lnTo>
                        <a:pt x="340" y="59"/>
                      </a:lnTo>
                      <a:lnTo>
                        <a:pt x="318" y="40"/>
                      </a:lnTo>
                      <a:lnTo>
                        <a:pt x="302" y="29"/>
                      </a:lnTo>
                      <a:lnTo>
                        <a:pt x="284" y="19"/>
                      </a:lnTo>
                      <a:lnTo>
                        <a:pt x="267" y="12"/>
                      </a:lnTo>
                      <a:lnTo>
                        <a:pt x="248" y="6"/>
                      </a:lnTo>
                      <a:lnTo>
                        <a:pt x="229" y="2"/>
                      </a:lnTo>
                      <a:lnTo>
                        <a:pt x="211" y="0"/>
                      </a:lnTo>
                      <a:lnTo>
                        <a:pt x="192" y="0"/>
                      </a:lnTo>
                      <a:lnTo>
                        <a:pt x="173" y="1"/>
                      </a:lnTo>
                      <a:lnTo>
                        <a:pt x="155" y="4"/>
                      </a:lnTo>
                      <a:lnTo>
                        <a:pt x="136" y="10"/>
                      </a:lnTo>
                      <a:lnTo>
                        <a:pt x="119" y="16"/>
                      </a:lnTo>
                      <a:lnTo>
                        <a:pt x="101" y="24"/>
                      </a:lnTo>
                      <a:lnTo>
                        <a:pt x="85" y="35"/>
                      </a:lnTo>
                      <a:lnTo>
                        <a:pt x="69" y="47"/>
                      </a:lnTo>
                      <a:lnTo>
                        <a:pt x="55" y="60"/>
                      </a:lnTo>
                      <a:lnTo>
                        <a:pt x="42" y="75"/>
                      </a:lnTo>
                      <a:lnTo>
                        <a:pt x="31" y="92"/>
                      </a:lnTo>
                      <a:lnTo>
                        <a:pt x="21" y="109"/>
                      </a:lnTo>
                      <a:lnTo>
                        <a:pt x="13" y="127"/>
                      </a:lnTo>
                      <a:lnTo>
                        <a:pt x="7" y="145"/>
                      </a:lnTo>
                      <a:lnTo>
                        <a:pt x="3" y="164"/>
                      </a:lnTo>
                      <a:lnTo>
                        <a:pt x="1" y="183"/>
                      </a:lnTo>
                      <a:lnTo>
                        <a:pt x="0" y="201"/>
                      </a:lnTo>
                      <a:lnTo>
                        <a:pt x="2" y="221"/>
                      </a:lnTo>
                      <a:lnTo>
                        <a:pt x="6" y="239"/>
                      </a:lnTo>
                      <a:lnTo>
                        <a:pt x="10" y="257"/>
                      </a:lnTo>
                      <a:lnTo>
                        <a:pt x="17" y="274"/>
                      </a:lnTo>
                      <a:lnTo>
                        <a:pt x="25" y="292"/>
                      </a:lnTo>
                      <a:lnTo>
                        <a:pt x="36" y="308"/>
                      </a:lnTo>
                      <a:lnTo>
                        <a:pt x="47" y="324"/>
                      </a:lnTo>
                      <a:lnTo>
                        <a:pt x="62" y="338"/>
                      </a:lnTo>
                      <a:lnTo>
                        <a:pt x="77" y="351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66" name="Freeform 830"/>
                <p:cNvSpPr>
                  <a:spLocks/>
                </p:cNvSpPr>
                <p:nvPr/>
              </p:nvSpPr>
              <p:spPr bwMode="auto">
                <a:xfrm flipH="1">
                  <a:off x="5275" y="3271"/>
                  <a:ext cx="116" cy="225"/>
                </a:xfrm>
                <a:custGeom>
                  <a:avLst/>
                  <a:gdLst>
                    <a:gd name="T0" fmla="*/ 347 w 687"/>
                    <a:gd name="T1" fmla="*/ 59 h 1295"/>
                    <a:gd name="T2" fmla="*/ 304 w 687"/>
                    <a:gd name="T3" fmla="*/ 98 h 1295"/>
                    <a:gd name="T4" fmla="*/ 265 w 687"/>
                    <a:gd name="T5" fmla="*/ 141 h 1295"/>
                    <a:gd name="T6" fmla="*/ 227 w 687"/>
                    <a:gd name="T7" fmla="*/ 188 h 1295"/>
                    <a:gd name="T8" fmla="*/ 192 w 687"/>
                    <a:gd name="T9" fmla="*/ 239 h 1295"/>
                    <a:gd name="T10" fmla="*/ 161 w 687"/>
                    <a:gd name="T11" fmla="*/ 295 h 1295"/>
                    <a:gd name="T12" fmla="*/ 132 w 687"/>
                    <a:gd name="T13" fmla="*/ 354 h 1295"/>
                    <a:gd name="T14" fmla="*/ 107 w 687"/>
                    <a:gd name="T15" fmla="*/ 417 h 1295"/>
                    <a:gd name="T16" fmla="*/ 82 w 687"/>
                    <a:gd name="T17" fmla="*/ 484 h 1295"/>
                    <a:gd name="T18" fmla="*/ 63 w 687"/>
                    <a:gd name="T19" fmla="*/ 555 h 1295"/>
                    <a:gd name="T20" fmla="*/ 45 w 687"/>
                    <a:gd name="T21" fmla="*/ 628 h 1295"/>
                    <a:gd name="T22" fmla="*/ 30 w 687"/>
                    <a:gd name="T23" fmla="*/ 706 h 1295"/>
                    <a:gd name="T24" fmla="*/ 19 w 687"/>
                    <a:gd name="T25" fmla="*/ 787 h 1295"/>
                    <a:gd name="T26" fmla="*/ 10 w 687"/>
                    <a:gd name="T27" fmla="*/ 872 h 1295"/>
                    <a:gd name="T28" fmla="*/ 3 w 687"/>
                    <a:gd name="T29" fmla="*/ 960 h 1295"/>
                    <a:gd name="T30" fmla="*/ 0 w 687"/>
                    <a:gd name="T31" fmla="*/ 1052 h 1295"/>
                    <a:gd name="T32" fmla="*/ 1 w 687"/>
                    <a:gd name="T33" fmla="*/ 1118 h 1295"/>
                    <a:gd name="T34" fmla="*/ 9 w 687"/>
                    <a:gd name="T35" fmla="*/ 1157 h 1295"/>
                    <a:gd name="T36" fmla="*/ 24 w 687"/>
                    <a:gd name="T37" fmla="*/ 1192 h 1295"/>
                    <a:gd name="T38" fmla="*/ 45 w 687"/>
                    <a:gd name="T39" fmla="*/ 1223 h 1295"/>
                    <a:gd name="T40" fmla="*/ 71 w 687"/>
                    <a:gd name="T41" fmla="*/ 1250 h 1295"/>
                    <a:gd name="T42" fmla="*/ 103 w 687"/>
                    <a:gd name="T43" fmla="*/ 1272 h 1295"/>
                    <a:gd name="T44" fmla="*/ 138 w 687"/>
                    <a:gd name="T45" fmla="*/ 1286 h 1295"/>
                    <a:gd name="T46" fmla="*/ 177 w 687"/>
                    <a:gd name="T47" fmla="*/ 1293 h 1295"/>
                    <a:gd name="T48" fmla="*/ 217 w 687"/>
                    <a:gd name="T49" fmla="*/ 1293 h 1295"/>
                    <a:gd name="T50" fmla="*/ 256 w 687"/>
                    <a:gd name="T51" fmla="*/ 1286 h 1295"/>
                    <a:gd name="T52" fmla="*/ 291 w 687"/>
                    <a:gd name="T53" fmla="*/ 1272 h 1295"/>
                    <a:gd name="T54" fmla="*/ 323 w 687"/>
                    <a:gd name="T55" fmla="*/ 1250 h 1295"/>
                    <a:gd name="T56" fmla="*/ 349 w 687"/>
                    <a:gd name="T57" fmla="*/ 1223 h 1295"/>
                    <a:gd name="T58" fmla="*/ 371 w 687"/>
                    <a:gd name="T59" fmla="*/ 1192 h 1295"/>
                    <a:gd name="T60" fmla="*/ 385 w 687"/>
                    <a:gd name="T61" fmla="*/ 1157 h 1295"/>
                    <a:gd name="T62" fmla="*/ 393 w 687"/>
                    <a:gd name="T63" fmla="*/ 1118 h 1295"/>
                    <a:gd name="T64" fmla="*/ 395 w 687"/>
                    <a:gd name="T65" fmla="*/ 1031 h 1295"/>
                    <a:gd name="T66" fmla="*/ 403 w 687"/>
                    <a:gd name="T67" fmla="*/ 902 h 1295"/>
                    <a:gd name="T68" fmla="*/ 417 w 687"/>
                    <a:gd name="T69" fmla="*/ 783 h 1295"/>
                    <a:gd name="T70" fmla="*/ 438 w 687"/>
                    <a:gd name="T71" fmla="*/ 676 h 1295"/>
                    <a:gd name="T72" fmla="*/ 458 w 687"/>
                    <a:gd name="T73" fmla="*/ 603 h 1295"/>
                    <a:gd name="T74" fmla="*/ 473 w 687"/>
                    <a:gd name="T75" fmla="*/ 558 h 1295"/>
                    <a:gd name="T76" fmla="*/ 491 w 687"/>
                    <a:gd name="T77" fmla="*/ 516 h 1295"/>
                    <a:gd name="T78" fmla="*/ 509 w 687"/>
                    <a:gd name="T79" fmla="*/ 479 h 1295"/>
                    <a:gd name="T80" fmla="*/ 529 w 687"/>
                    <a:gd name="T81" fmla="*/ 444 h 1295"/>
                    <a:gd name="T82" fmla="*/ 550 w 687"/>
                    <a:gd name="T83" fmla="*/ 413 h 1295"/>
                    <a:gd name="T84" fmla="*/ 573 w 687"/>
                    <a:gd name="T85" fmla="*/ 385 h 1295"/>
                    <a:gd name="T86" fmla="*/ 598 w 687"/>
                    <a:gd name="T87" fmla="*/ 362 h 1295"/>
                    <a:gd name="T88" fmla="*/ 626 w 687"/>
                    <a:gd name="T89" fmla="*/ 338 h 1295"/>
                    <a:gd name="T90" fmla="*/ 651 w 687"/>
                    <a:gd name="T91" fmla="*/ 308 h 1295"/>
                    <a:gd name="T92" fmla="*/ 669 w 687"/>
                    <a:gd name="T93" fmla="*/ 274 h 1295"/>
                    <a:gd name="T94" fmla="*/ 682 w 687"/>
                    <a:gd name="T95" fmla="*/ 239 h 1295"/>
                    <a:gd name="T96" fmla="*/ 687 w 687"/>
                    <a:gd name="T97" fmla="*/ 201 h 1295"/>
                    <a:gd name="T98" fmla="*/ 684 w 687"/>
                    <a:gd name="T99" fmla="*/ 164 h 1295"/>
                    <a:gd name="T100" fmla="*/ 674 w 687"/>
                    <a:gd name="T101" fmla="*/ 127 h 1295"/>
                    <a:gd name="T102" fmla="*/ 656 w 687"/>
                    <a:gd name="T103" fmla="*/ 92 h 1295"/>
                    <a:gd name="T104" fmla="*/ 632 w 687"/>
                    <a:gd name="T105" fmla="*/ 60 h 1295"/>
                    <a:gd name="T106" fmla="*/ 603 w 687"/>
                    <a:gd name="T107" fmla="*/ 35 h 1295"/>
                    <a:gd name="T108" fmla="*/ 569 w 687"/>
                    <a:gd name="T109" fmla="*/ 16 h 1295"/>
                    <a:gd name="T110" fmla="*/ 532 w 687"/>
                    <a:gd name="T111" fmla="*/ 4 h 1295"/>
                    <a:gd name="T112" fmla="*/ 495 w 687"/>
                    <a:gd name="T113" fmla="*/ 0 h 1295"/>
                    <a:gd name="T114" fmla="*/ 458 w 687"/>
                    <a:gd name="T115" fmla="*/ 2 h 1295"/>
                    <a:gd name="T116" fmla="*/ 420 w 687"/>
                    <a:gd name="T117" fmla="*/ 12 h 1295"/>
                    <a:gd name="T118" fmla="*/ 385 w 687"/>
                    <a:gd name="T119" fmla="*/ 29 h 12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87" h="1295">
                      <a:moveTo>
                        <a:pt x="369" y="40"/>
                      </a:moveTo>
                      <a:lnTo>
                        <a:pt x="347" y="59"/>
                      </a:lnTo>
                      <a:lnTo>
                        <a:pt x="325" y="77"/>
                      </a:lnTo>
                      <a:lnTo>
                        <a:pt x="304" y="98"/>
                      </a:lnTo>
                      <a:lnTo>
                        <a:pt x="283" y="119"/>
                      </a:lnTo>
                      <a:lnTo>
                        <a:pt x="265" y="141"/>
                      </a:lnTo>
                      <a:lnTo>
                        <a:pt x="245" y="164"/>
                      </a:lnTo>
                      <a:lnTo>
                        <a:pt x="227" y="188"/>
                      </a:lnTo>
                      <a:lnTo>
                        <a:pt x="210" y="213"/>
                      </a:lnTo>
                      <a:lnTo>
                        <a:pt x="192" y="239"/>
                      </a:lnTo>
                      <a:lnTo>
                        <a:pt x="177" y="267"/>
                      </a:lnTo>
                      <a:lnTo>
                        <a:pt x="161" y="295"/>
                      </a:lnTo>
                      <a:lnTo>
                        <a:pt x="146" y="324"/>
                      </a:lnTo>
                      <a:lnTo>
                        <a:pt x="132" y="354"/>
                      </a:lnTo>
                      <a:lnTo>
                        <a:pt x="119" y="385"/>
                      </a:lnTo>
                      <a:lnTo>
                        <a:pt x="107" y="417"/>
                      </a:lnTo>
                      <a:lnTo>
                        <a:pt x="95" y="450"/>
                      </a:lnTo>
                      <a:lnTo>
                        <a:pt x="82" y="484"/>
                      </a:lnTo>
                      <a:lnTo>
                        <a:pt x="73" y="519"/>
                      </a:lnTo>
                      <a:lnTo>
                        <a:pt x="63" y="555"/>
                      </a:lnTo>
                      <a:lnTo>
                        <a:pt x="53" y="591"/>
                      </a:lnTo>
                      <a:lnTo>
                        <a:pt x="45" y="628"/>
                      </a:lnTo>
                      <a:lnTo>
                        <a:pt x="37" y="666"/>
                      </a:lnTo>
                      <a:lnTo>
                        <a:pt x="30" y="706"/>
                      </a:lnTo>
                      <a:lnTo>
                        <a:pt x="24" y="746"/>
                      </a:lnTo>
                      <a:lnTo>
                        <a:pt x="19" y="787"/>
                      </a:lnTo>
                      <a:lnTo>
                        <a:pt x="13" y="829"/>
                      </a:lnTo>
                      <a:lnTo>
                        <a:pt x="10" y="872"/>
                      </a:lnTo>
                      <a:lnTo>
                        <a:pt x="7" y="916"/>
                      </a:lnTo>
                      <a:lnTo>
                        <a:pt x="3" y="960"/>
                      </a:lnTo>
                      <a:lnTo>
                        <a:pt x="1" y="1006"/>
                      </a:lnTo>
                      <a:lnTo>
                        <a:pt x="0" y="1052"/>
                      </a:lnTo>
                      <a:lnTo>
                        <a:pt x="0" y="1099"/>
                      </a:lnTo>
                      <a:lnTo>
                        <a:pt x="1" y="1118"/>
                      </a:lnTo>
                      <a:lnTo>
                        <a:pt x="5" y="1138"/>
                      </a:lnTo>
                      <a:lnTo>
                        <a:pt x="9" y="1157"/>
                      </a:lnTo>
                      <a:lnTo>
                        <a:pt x="16" y="1174"/>
                      </a:lnTo>
                      <a:lnTo>
                        <a:pt x="24" y="1192"/>
                      </a:lnTo>
                      <a:lnTo>
                        <a:pt x="34" y="1208"/>
                      </a:lnTo>
                      <a:lnTo>
                        <a:pt x="45" y="1223"/>
                      </a:lnTo>
                      <a:lnTo>
                        <a:pt x="58" y="1238"/>
                      </a:lnTo>
                      <a:lnTo>
                        <a:pt x="71" y="1250"/>
                      </a:lnTo>
                      <a:lnTo>
                        <a:pt x="87" y="1262"/>
                      </a:lnTo>
                      <a:lnTo>
                        <a:pt x="103" y="1272"/>
                      </a:lnTo>
                      <a:lnTo>
                        <a:pt x="121" y="1279"/>
                      </a:lnTo>
                      <a:lnTo>
                        <a:pt x="138" y="1286"/>
                      </a:lnTo>
                      <a:lnTo>
                        <a:pt x="158" y="1291"/>
                      </a:lnTo>
                      <a:lnTo>
                        <a:pt x="177" y="1293"/>
                      </a:lnTo>
                      <a:lnTo>
                        <a:pt x="198" y="1295"/>
                      </a:lnTo>
                      <a:lnTo>
                        <a:pt x="217" y="1293"/>
                      </a:lnTo>
                      <a:lnTo>
                        <a:pt x="237" y="1291"/>
                      </a:lnTo>
                      <a:lnTo>
                        <a:pt x="256" y="1286"/>
                      </a:lnTo>
                      <a:lnTo>
                        <a:pt x="274" y="1279"/>
                      </a:lnTo>
                      <a:lnTo>
                        <a:pt x="291" y="1272"/>
                      </a:lnTo>
                      <a:lnTo>
                        <a:pt x="307" y="1262"/>
                      </a:lnTo>
                      <a:lnTo>
                        <a:pt x="323" y="1250"/>
                      </a:lnTo>
                      <a:lnTo>
                        <a:pt x="337" y="1238"/>
                      </a:lnTo>
                      <a:lnTo>
                        <a:pt x="349" y="1223"/>
                      </a:lnTo>
                      <a:lnTo>
                        <a:pt x="361" y="1208"/>
                      </a:lnTo>
                      <a:lnTo>
                        <a:pt x="371" y="1192"/>
                      </a:lnTo>
                      <a:lnTo>
                        <a:pt x="379" y="1174"/>
                      </a:lnTo>
                      <a:lnTo>
                        <a:pt x="385" y="1157"/>
                      </a:lnTo>
                      <a:lnTo>
                        <a:pt x="391" y="1138"/>
                      </a:lnTo>
                      <a:lnTo>
                        <a:pt x="393" y="1118"/>
                      </a:lnTo>
                      <a:lnTo>
                        <a:pt x="394" y="1099"/>
                      </a:lnTo>
                      <a:lnTo>
                        <a:pt x="395" y="1031"/>
                      </a:lnTo>
                      <a:lnTo>
                        <a:pt x="398" y="965"/>
                      </a:lnTo>
                      <a:lnTo>
                        <a:pt x="403" y="902"/>
                      </a:lnTo>
                      <a:lnTo>
                        <a:pt x="408" y="841"/>
                      </a:lnTo>
                      <a:lnTo>
                        <a:pt x="417" y="783"/>
                      </a:lnTo>
                      <a:lnTo>
                        <a:pt x="427" y="728"/>
                      </a:lnTo>
                      <a:lnTo>
                        <a:pt x="438" y="676"/>
                      </a:lnTo>
                      <a:lnTo>
                        <a:pt x="451" y="626"/>
                      </a:lnTo>
                      <a:lnTo>
                        <a:pt x="458" y="603"/>
                      </a:lnTo>
                      <a:lnTo>
                        <a:pt x="465" y="580"/>
                      </a:lnTo>
                      <a:lnTo>
                        <a:pt x="473" y="558"/>
                      </a:lnTo>
                      <a:lnTo>
                        <a:pt x="482" y="537"/>
                      </a:lnTo>
                      <a:lnTo>
                        <a:pt x="491" y="516"/>
                      </a:lnTo>
                      <a:lnTo>
                        <a:pt x="499" y="498"/>
                      </a:lnTo>
                      <a:lnTo>
                        <a:pt x="509" y="479"/>
                      </a:lnTo>
                      <a:lnTo>
                        <a:pt x="519" y="461"/>
                      </a:lnTo>
                      <a:lnTo>
                        <a:pt x="529" y="444"/>
                      </a:lnTo>
                      <a:lnTo>
                        <a:pt x="540" y="428"/>
                      </a:lnTo>
                      <a:lnTo>
                        <a:pt x="550" y="413"/>
                      </a:lnTo>
                      <a:lnTo>
                        <a:pt x="562" y="398"/>
                      </a:lnTo>
                      <a:lnTo>
                        <a:pt x="573" y="385"/>
                      </a:lnTo>
                      <a:lnTo>
                        <a:pt x="585" y="373"/>
                      </a:lnTo>
                      <a:lnTo>
                        <a:pt x="598" y="362"/>
                      </a:lnTo>
                      <a:lnTo>
                        <a:pt x="610" y="351"/>
                      </a:lnTo>
                      <a:lnTo>
                        <a:pt x="626" y="338"/>
                      </a:lnTo>
                      <a:lnTo>
                        <a:pt x="640" y="324"/>
                      </a:lnTo>
                      <a:lnTo>
                        <a:pt x="651" y="308"/>
                      </a:lnTo>
                      <a:lnTo>
                        <a:pt x="662" y="292"/>
                      </a:lnTo>
                      <a:lnTo>
                        <a:pt x="669" y="274"/>
                      </a:lnTo>
                      <a:lnTo>
                        <a:pt x="677" y="257"/>
                      </a:lnTo>
                      <a:lnTo>
                        <a:pt x="682" y="239"/>
                      </a:lnTo>
                      <a:lnTo>
                        <a:pt x="685" y="221"/>
                      </a:lnTo>
                      <a:lnTo>
                        <a:pt x="687" y="201"/>
                      </a:lnTo>
                      <a:lnTo>
                        <a:pt x="686" y="183"/>
                      </a:lnTo>
                      <a:lnTo>
                        <a:pt x="684" y="164"/>
                      </a:lnTo>
                      <a:lnTo>
                        <a:pt x="680" y="145"/>
                      </a:lnTo>
                      <a:lnTo>
                        <a:pt x="674" y="127"/>
                      </a:lnTo>
                      <a:lnTo>
                        <a:pt x="666" y="109"/>
                      </a:lnTo>
                      <a:lnTo>
                        <a:pt x="656" y="92"/>
                      </a:lnTo>
                      <a:lnTo>
                        <a:pt x="645" y="75"/>
                      </a:lnTo>
                      <a:lnTo>
                        <a:pt x="632" y="60"/>
                      </a:lnTo>
                      <a:lnTo>
                        <a:pt x="618" y="47"/>
                      </a:lnTo>
                      <a:lnTo>
                        <a:pt x="603" y="35"/>
                      </a:lnTo>
                      <a:lnTo>
                        <a:pt x="586" y="24"/>
                      </a:lnTo>
                      <a:lnTo>
                        <a:pt x="569" y="16"/>
                      </a:lnTo>
                      <a:lnTo>
                        <a:pt x="551" y="10"/>
                      </a:lnTo>
                      <a:lnTo>
                        <a:pt x="532" y="4"/>
                      </a:lnTo>
                      <a:lnTo>
                        <a:pt x="515" y="1"/>
                      </a:lnTo>
                      <a:lnTo>
                        <a:pt x="495" y="0"/>
                      </a:lnTo>
                      <a:lnTo>
                        <a:pt x="476" y="0"/>
                      </a:lnTo>
                      <a:lnTo>
                        <a:pt x="458" y="2"/>
                      </a:lnTo>
                      <a:lnTo>
                        <a:pt x="439" y="6"/>
                      </a:lnTo>
                      <a:lnTo>
                        <a:pt x="420" y="12"/>
                      </a:lnTo>
                      <a:lnTo>
                        <a:pt x="403" y="19"/>
                      </a:lnTo>
                      <a:lnTo>
                        <a:pt x="385" y="29"/>
                      </a:lnTo>
                      <a:lnTo>
                        <a:pt x="369" y="40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59967" name="Group 831"/>
              <p:cNvGrpSpPr>
                <a:grpSpLocks/>
              </p:cNvGrpSpPr>
              <p:nvPr/>
            </p:nvGrpSpPr>
            <p:grpSpPr bwMode="auto">
              <a:xfrm>
                <a:off x="496" y="3672"/>
                <a:ext cx="640" cy="155"/>
                <a:chOff x="4397" y="3515"/>
                <a:chExt cx="2097" cy="451"/>
              </a:xfrm>
            </p:grpSpPr>
            <p:sp>
              <p:nvSpPr>
                <p:cNvPr id="859968" name="Freeform 832"/>
                <p:cNvSpPr>
                  <a:spLocks/>
                </p:cNvSpPr>
                <p:nvPr/>
              </p:nvSpPr>
              <p:spPr bwMode="auto">
                <a:xfrm flipH="1">
                  <a:off x="4398" y="3515"/>
                  <a:ext cx="1959" cy="286"/>
                </a:xfrm>
                <a:custGeom>
                  <a:avLst/>
                  <a:gdLst>
                    <a:gd name="T0" fmla="*/ 11295 w 11649"/>
                    <a:gd name="T1" fmla="*/ 319 h 1652"/>
                    <a:gd name="T2" fmla="*/ 11282 w 11649"/>
                    <a:gd name="T3" fmla="*/ 284 h 1652"/>
                    <a:gd name="T4" fmla="*/ 11266 w 11649"/>
                    <a:gd name="T5" fmla="*/ 250 h 1652"/>
                    <a:gd name="T6" fmla="*/ 11229 w 11649"/>
                    <a:gd name="T7" fmla="*/ 189 h 1652"/>
                    <a:gd name="T8" fmla="*/ 11207 w 11649"/>
                    <a:gd name="T9" fmla="*/ 160 h 1652"/>
                    <a:gd name="T10" fmla="*/ 11184 w 11649"/>
                    <a:gd name="T11" fmla="*/ 134 h 1652"/>
                    <a:gd name="T12" fmla="*/ 11159 w 11649"/>
                    <a:gd name="T13" fmla="*/ 110 h 1652"/>
                    <a:gd name="T14" fmla="*/ 11132 w 11649"/>
                    <a:gd name="T15" fmla="*/ 88 h 1652"/>
                    <a:gd name="T16" fmla="*/ 11105 w 11649"/>
                    <a:gd name="T17" fmla="*/ 68 h 1652"/>
                    <a:gd name="T18" fmla="*/ 11076 w 11649"/>
                    <a:gd name="T19" fmla="*/ 51 h 1652"/>
                    <a:gd name="T20" fmla="*/ 11046 w 11649"/>
                    <a:gd name="T21" fmla="*/ 35 h 1652"/>
                    <a:gd name="T22" fmla="*/ 11015 w 11649"/>
                    <a:gd name="T23" fmla="*/ 23 h 1652"/>
                    <a:gd name="T24" fmla="*/ 10983 w 11649"/>
                    <a:gd name="T25" fmla="*/ 14 h 1652"/>
                    <a:gd name="T26" fmla="*/ 10950 w 11649"/>
                    <a:gd name="T27" fmla="*/ 6 h 1652"/>
                    <a:gd name="T28" fmla="*/ 10917 w 11649"/>
                    <a:gd name="T29" fmla="*/ 3 h 1652"/>
                    <a:gd name="T30" fmla="*/ 10884 w 11649"/>
                    <a:gd name="T31" fmla="*/ 0 h 1652"/>
                    <a:gd name="T32" fmla="*/ 176 w 11649"/>
                    <a:gd name="T33" fmla="*/ 1 h 1652"/>
                    <a:gd name="T34" fmla="*/ 138 w 11649"/>
                    <a:gd name="T35" fmla="*/ 9 h 1652"/>
                    <a:gd name="T36" fmla="*/ 103 w 11649"/>
                    <a:gd name="T37" fmla="*/ 24 h 1652"/>
                    <a:gd name="T38" fmla="*/ 71 w 11649"/>
                    <a:gd name="T39" fmla="*/ 45 h 1652"/>
                    <a:gd name="T40" fmla="*/ 45 w 11649"/>
                    <a:gd name="T41" fmla="*/ 73 h 1652"/>
                    <a:gd name="T42" fmla="*/ 23 w 11649"/>
                    <a:gd name="T43" fmla="*/ 103 h 1652"/>
                    <a:gd name="T44" fmla="*/ 8 w 11649"/>
                    <a:gd name="T45" fmla="*/ 138 h 1652"/>
                    <a:gd name="T46" fmla="*/ 1 w 11649"/>
                    <a:gd name="T47" fmla="*/ 177 h 1652"/>
                    <a:gd name="T48" fmla="*/ 1 w 11649"/>
                    <a:gd name="T49" fmla="*/ 217 h 1652"/>
                    <a:gd name="T50" fmla="*/ 8 w 11649"/>
                    <a:gd name="T51" fmla="*/ 255 h 1652"/>
                    <a:gd name="T52" fmla="*/ 23 w 11649"/>
                    <a:gd name="T53" fmla="*/ 290 h 1652"/>
                    <a:gd name="T54" fmla="*/ 45 w 11649"/>
                    <a:gd name="T55" fmla="*/ 322 h 1652"/>
                    <a:gd name="T56" fmla="*/ 71 w 11649"/>
                    <a:gd name="T57" fmla="*/ 348 h 1652"/>
                    <a:gd name="T58" fmla="*/ 103 w 11649"/>
                    <a:gd name="T59" fmla="*/ 370 h 1652"/>
                    <a:gd name="T60" fmla="*/ 138 w 11649"/>
                    <a:gd name="T61" fmla="*/ 385 h 1652"/>
                    <a:gd name="T62" fmla="*/ 176 w 11649"/>
                    <a:gd name="T63" fmla="*/ 392 h 1652"/>
                    <a:gd name="T64" fmla="*/ 10884 w 11649"/>
                    <a:gd name="T65" fmla="*/ 393 h 1652"/>
                    <a:gd name="T66" fmla="*/ 10890 w 11649"/>
                    <a:gd name="T67" fmla="*/ 397 h 1652"/>
                    <a:gd name="T68" fmla="*/ 10899 w 11649"/>
                    <a:gd name="T69" fmla="*/ 404 h 1652"/>
                    <a:gd name="T70" fmla="*/ 10910 w 11649"/>
                    <a:gd name="T71" fmla="*/ 420 h 1652"/>
                    <a:gd name="T72" fmla="*/ 10921 w 11649"/>
                    <a:gd name="T73" fmla="*/ 441 h 1652"/>
                    <a:gd name="T74" fmla="*/ 10973 w 11649"/>
                    <a:gd name="T75" fmla="*/ 608 h 1652"/>
                    <a:gd name="T76" fmla="*/ 11092 w 11649"/>
                    <a:gd name="T77" fmla="*/ 978 h 1652"/>
                    <a:gd name="T78" fmla="*/ 11210 w 11649"/>
                    <a:gd name="T79" fmla="*/ 1347 h 1652"/>
                    <a:gd name="T80" fmla="*/ 11264 w 11649"/>
                    <a:gd name="T81" fmla="*/ 1515 h 1652"/>
                    <a:gd name="T82" fmla="*/ 11272 w 11649"/>
                    <a:gd name="T83" fmla="*/ 1534 h 1652"/>
                    <a:gd name="T84" fmla="*/ 11290 w 11649"/>
                    <a:gd name="T85" fmla="*/ 1569 h 1652"/>
                    <a:gd name="T86" fmla="*/ 11316 w 11649"/>
                    <a:gd name="T87" fmla="*/ 1597 h 1652"/>
                    <a:gd name="T88" fmla="*/ 11345 w 11649"/>
                    <a:gd name="T89" fmla="*/ 1620 h 1652"/>
                    <a:gd name="T90" fmla="*/ 11379 w 11649"/>
                    <a:gd name="T91" fmla="*/ 1638 h 1652"/>
                    <a:gd name="T92" fmla="*/ 11415 w 11649"/>
                    <a:gd name="T93" fmla="*/ 1649 h 1652"/>
                    <a:gd name="T94" fmla="*/ 11454 w 11649"/>
                    <a:gd name="T95" fmla="*/ 1652 h 1652"/>
                    <a:gd name="T96" fmla="*/ 11492 w 11649"/>
                    <a:gd name="T97" fmla="*/ 1648 h 1652"/>
                    <a:gd name="T98" fmla="*/ 11531 w 11649"/>
                    <a:gd name="T99" fmla="*/ 1636 h 1652"/>
                    <a:gd name="T100" fmla="*/ 11565 w 11649"/>
                    <a:gd name="T101" fmla="*/ 1617 h 1652"/>
                    <a:gd name="T102" fmla="*/ 11594 w 11649"/>
                    <a:gd name="T103" fmla="*/ 1592 h 1652"/>
                    <a:gd name="T104" fmla="*/ 11617 w 11649"/>
                    <a:gd name="T105" fmla="*/ 1562 h 1652"/>
                    <a:gd name="T106" fmla="*/ 11635 w 11649"/>
                    <a:gd name="T107" fmla="*/ 1528 h 1652"/>
                    <a:gd name="T108" fmla="*/ 11646 w 11649"/>
                    <a:gd name="T109" fmla="*/ 1492 h 1652"/>
                    <a:gd name="T110" fmla="*/ 11649 w 11649"/>
                    <a:gd name="T111" fmla="*/ 1454 h 1652"/>
                    <a:gd name="T112" fmla="*/ 11645 w 11649"/>
                    <a:gd name="T113" fmla="*/ 1414 h 16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1649" h="1652">
                      <a:moveTo>
                        <a:pt x="11640" y="1396"/>
                      </a:moveTo>
                      <a:lnTo>
                        <a:pt x="11295" y="319"/>
                      </a:lnTo>
                      <a:lnTo>
                        <a:pt x="11288" y="301"/>
                      </a:lnTo>
                      <a:lnTo>
                        <a:pt x="11282" y="284"/>
                      </a:lnTo>
                      <a:lnTo>
                        <a:pt x="11274" y="266"/>
                      </a:lnTo>
                      <a:lnTo>
                        <a:pt x="11266" y="250"/>
                      </a:lnTo>
                      <a:lnTo>
                        <a:pt x="11248" y="218"/>
                      </a:lnTo>
                      <a:lnTo>
                        <a:pt x="11229" y="189"/>
                      </a:lnTo>
                      <a:lnTo>
                        <a:pt x="11218" y="174"/>
                      </a:lnTo>
                      <a:lnTo>
                        <a:pt x="11207" y="160"/>
                      </a:lnTo>
                      <a:lnTo>
                        <a:pt x="11196" y="147"/>
                      </a:lnTo>
                      <a:lnTo>
                        <a:pt x="11184" y="134"/>
                      </a:lnTo>
                      <a:lnTo>
                        <a:pt x="11172" y="122"/>
                      </a:lnTo>
                      <a:lnTo>
                        <a:pt x="11159" y="110"/>
                      </a:lnTo>
                      <a:lnTo>
                        <a:pt x="11146" y="99"/>
                      </a:lnTo>
                      <a:lnTo>
                        <a:pt x="11132" y="88"/>
                      </a:lnTo>
                      <a:lnTo>
                        <a:pt x="11119" y="78"/>
                      </a:lnTo>
                      <a:lnTo>
                        <a:pt x="11105" y="68"/>
                      </a:lnTo>
                      <a:lnTo>
                        <a:pt x="11091" y="59"/>
                      </a:lnTo>
                      <a:lnTo>
                        <a:pt x="11076" y="51"/>
                      </a:lnTo>
                      <a:lnTo>
                        <a:pt x="11061" y="43"/>
                      </a:lnTo>
                      <a:lnTo>
                        <a:pt x="11046" y="35"/>
                      </a:lnTo>
                      <a:lnTo>
                        <a:pt x="11030" y="29"/>
                      </a:lnTo>
                      <a:lnTo>
                        <a:pt x="11015" y="23"/>
                      </a:lnTo>
                      <a:lnTo>
                        <a:pt x="11000" y="18"/>
                      </a:lnTo>
                      <a:lnTo>
                        <a:pt x="10983" y="14"/>
                      </a:lnTo>
                      <a:lnTo>
                        <a:pt x="10967" y="9"/>
                      </a:lnTo>
                      <a:lnTo>
                        <a:pt x="10950" y="6"/>
                      </a:lnTo>
                      <a:lnTo>
                        <a:pt x="10934" y="4"/>
                      </a:lnTo>
                      <a:lnTo>
                        <a:pt x="10917" y="3"/>
                      </a:lnTo>
                      <a:lnTo>
                        <a:pt x="10901" y="1"/>
                      </a:lnTo>
                      <a:lnTo>
                        <a:pt x="10884" y="0"/>
                      </a:lnTo>
                      <a:lnTo>
                        <a:pt x="197" y="0"/>
                      </a:lnTo>
                      <a:lnTo>
                        <a:pt x="176" y="1"/>
                      </a:lnTo>
                      <a:lnTo>
                        <a:pt x="157" y="5"/>
                      </a:lnTo>
                      <a:lnTo>
                        <a:pt x="138" y="9"/>
                      </a:lnTo>
                      <a:lnTo>
                        <a:pt x="120" y="16"/>
                      </a:lnTo>
                      <a:lnTo>
                        <a:pt x="103" y="24"/>
                      </a:lnTo>
                      <a:lnTo>
                        <a:pt x="86" y="34"/>
                      </a:lnTo>
                      <a:lnTo>
                        <a:pt x="71" y="45"/>
                      </a:lnTo>
                      <a:lnTo>
                        <a:pt x="57" y="58"/>
                      </a:lnTo>
                      <a:lnTo>
                        <a:pt x="45" y="73"/>
                      </a:lnTo>
                      <a:lnTo>
                        <a:pt x="34" y="87"/>
                      </a:lnTo>
                      <a:lnTo>
                        <a:pt x="23" y="103"/>
                      </a:lnTo>
                      <a:lnTo>
                        <a:pt x="15" y="121"/>
                      </a:lnTo>
                      <a:lnTo>
                        <a:pt x="8" y="138"/>
                      </a:lnTo>
                      <a:lnTo>
                        <a:pt x="4" y="158"/>
                      </a:lnTo>
                      <a:lnTo>
                        <a:pt x="1" y="177"/>
                      </a:lnTo>
                      <a:lnTo>
                        <a:pt x="0" y="197"/>
                      </a:lnTo>
                      <a:lnTo>
                        <a:pt x="1" y="217"/>
                      </a:lnTo>
                      <a:lnTo>
                        <a:pt x="4" y="237"/>
                      </a:lnTo>
                      <a:lnTo>
                        <a:pt x="8" y="255"/>
                      </a:lnTo>
                      <a:lnTo>
                        <a:pt x="15" y="274"/>
                      </a:lnTo>
                      <a:lnTo>
                        <a:pt x="23" y="290"/>
                      </a:lnTo>
                      <a:lnTo>
                        <a:pt x="34" y="307"/>
                      </a:lnTo>
                      <a:lnTo>
                        <a:pt x="45" y="322"/>
                      </a:lnTo>
                      <a:lnTo>
                        <a:pt x="57" y="336"/>
                      </a:lnTo>
                      <a:lnTo>
                        <a:pt x="71" y="348"/>
                      </a:lnTo>
                      <a:lnTo>
                        <a:pt x="86" y="360"/>
                      </a:lnTo>
                      <a:lnTo>
                        <a:pt x="103" y="370"/>
                      </a:lnTo>
                      <a:lnTo>
                        <a:pt x="120" y="378"/>
                      </a:lnTo>
                      <a:lnTo>
                        <a:pt x="138" y="385"/>
                      </a:lnTo>
                      <a:lnTo>
                        <a:pt x="157" y="390"/>
                      </a:lnTo>
                      <a:lnTo>
                        <a:pt x="176" y="392"/>
                      </a:lnTo>
                      <a:lnTo>
                        <a:pt x="197" y="393"/>
                      </a:lnTo>
                      <a:lnTo>
                        <a:pt x="10884" y="393"/>
                      </a:lnTo>
                      <a:lnTo>
                        <a:pt x="10885" y="394"/>
                      </a:lnTo>
                      <a:lnTo>
                        <a:pt x="10890" y="397"/>
                      </a:lnTo>
                      <a:lnTo>
                        <a:pt x="10894" y="400"/>
                      </a:lnTo>
                      <a:lnTo>
                        <a:pt x="10899" y="404"/>
                      </a:lnTo>
                      <a:lnTo>
                        <a:pt x="10904" y="411"/>
                      </a:lnTo>
                      <a:lnTo>
                        <a:pt x="10910" y="420"/>
                      </a:lnTo>
                      <a:lnTo>
                        <a:pt x="10915" y="429"/>
                      </a:lnTo>
                      <a:lnTo>
                        <a:pt x="10921" y="441"/>
                      </a:lnTo>
                      <a:lnTo>
                        <a:pt x="10935" y="487"/>
                      </a:lnTo>
                      <a:lnTo>
                        <a:pt x="10973" y="608"/>
                      </a:lnTo>
                      <a:lnTo>
                        <a:pt x="11029" y="780"/>
                      </a:lnTo>
                      <a:lnTo>
                        <a:pt x="11092" y="978"/>
                      </a:lnTo>
                      <a:lnTo>
                        <a:pt x="11155" y="1175"/>
                      </a:lnTo>
                      <a:lnTo>
                        <a:pt x="11210" y="1347"/>
                      </a:lnTo>
                      <a:lnTo>
                        <a:pt x="11250" y="1469"/>
                      </a:lnTo>
                      <a:lnTo>
                        <a:pt x="11264" y="1515"/>
                      </a:lnTo>
                      <a:lnTo>
                        <a:pt x="11264" y="1515"/>
                      </a:lnTo>
                      <a:lnTo>
                        <a:pt x="11272" y="1534"/>
                      </a:lnTo>
                      <a:lnTo>
                        <a:pt x="11281" y="1551"/>
                      </a:lnTo>
                      <a:lnTo>
                        <a:pt x="11290" y="1569"/>
                      </a:lnTo>
                      <a:lnTo>
                        <a:pt x="11302" y="1583"/>
                      </a:lnTo>
                      <a:lnTo>
                        <a:pt x="11316" y="1597"/>
                      </a:lnTo>
                      <a:lnTo>
                        <a:pt x="11330" y="1609"/>
                      </a:lnTo>
                      <a:lnTo>
                        <a:pt x="11345" y="1620"/>
                      </a:lnTo>
                      <a:lnTo>
                        <a:pt x="11362" y="1630"/>
                      </a:lnTo>
                      <a:lnTo>
                        <a:pt x="11379" y="1638"/>
                      </a:lnTo>
                      <a:lnTo>
                        <a:pt x="11397" y="1644"/>
                      </a:lnTo>
                      <a:lnTo>
                        <a:pt x="11415" y="1649"/>
                      </a:lnTo>
                      <a:lnTo>
                        <a:pt x="11434" y="1651"/>
                      </a:lnTo>
                      <a:lnTo>
                        <a:pt x="11454" y="1652"/>
                      </a:lnTo>
                      <a:lnTo>
                        <a:pt x="11474" y="1651"/>
                      </a:lnTo>
                      <a:lnTo>
                        <a:pt x="11492" y="1648"/>
                      </a:lnTo>
                      <a:lnTo>
                        <a:pt x="11512" y="1642"/>
                      </a:lnTo>
                      <a:lnTo>
                        <a:pt x="11531" y="1636"/>
                      </a:lnTo>
                      <a:lnTo>
                        <a:pt x="11548" y="1627"/>
                      </a:lnTo>
                      <a:lnTo>
                        <a:pt x="11565" y="1617"/>
                      </a:lnTo>
                      <a:lnTo>
                        <a:pt x="11580" y="1605"/>
                      </a:lnTo>
                      <a:lnTo>
                        <a:pt x="11594" y="1592"/>
                      </a:lnTo>
                      <a:lnTo>
                        <a:pt x="11606" y="1577"/>
                      </a:lnTo>
                      <a:lnTo>
                        <a:pt x="11617" y="1562"/>
                      </a:lnTo>
                      <a:lnTo>
                        <a:pt x="11627" y="1546"/>
                      </a:lnTo>
                      <a:lnTo>
                        <a:pt x="11635" y="1528"/>
                      </a:lnTo>
                      <a:lnTo>
                        <a:pt x="11641" y="1511"/>
                      </a:lnTo>
                      <a:lnTo>
                        <a:pt x="11646" y="1492"/>
                      </a:lnTo>
                      <a:lnTo>
                        <a:pt x="11648" y="1474"/>
                      </a:lnTo>
                      <a:lnTo>
                        <a:pt x="11649" y="1454"/>
                      </a:lnTo>
                      <a:lnTo>
                        <a:pt x="11648" y="1434"/>
                      </a:lnTo>
                      <a:lnTo>
                        <a:pt x="11645" y="1414"/>
                      </a:lnTo>
                      <a:lnTo>
                        <a:pt x="11640" y="139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69" name="Freeform 833"/>
                <p:cNvSpPr>
                  <a:spLocks/>
                </p:cNvSpPr>
                <p:nvPr/>
              </p:nvSpPr>
              <p:spPr bwMode="auto">
                <a:xfrm flipH="1">
                  <a:off x="4397" y="3585"/>
                  <a:ext cx="2097" cy="381"/>
                </a:xfrm>
                <a:custGeom>
                  <a:avLst/>
                  <a:gdLst>
                    <a:gd name="T0" fmla="*/ 12229 w 12466"/>
                    <a:gd name="T1" fmla="*/ 1527 h 2195"/>
                    <a:gd name="T2" fmla="*/ 12174 w 12466"/>
                    <a:gd name="T3" fmla="*/ 1548 h 2195"/>
                    <a:gd name="T4" fmla="*/ 12129 w 12466"/>
                    <a:gd name="T5" fmla="*/ 1581 h 2195"/>
                    <a:gd name="T6" fmla="*/ 12095 w 12466"/>
                    <a:gd name="T7" fmla="*/ 1627 h 2195"/>
                    <a:gd name="T8" fmla="*/ 12075 w 12466"/>
                    <a:gd name="T9" fmla="*/ 1680 h 2195"/>
                    <a:gd name="T10" fmla="*/ 12071 w 12466"/>
                    <a:gd name="T11" fmla="*/ 1801 h 2195"/>
                    <a:gd name="T12" fmla="*/ 395 w 12466"/>
                    <a:gd name="T13" fmla="*/ 1715 h 2195"/>
                    <a:gd name="T14" fmla="*/ 395 w 12466"/>
                    <a:gd name="T15" fmla="*/ 1586 h 2195"/>
                    <a:gd name="T16" fmla="*/ 394 w 12466"/>
                    <a:gd name="T17" fmla="*/ 1490 h 2195"/>
                    <a:gd name="T18" fmla="*/ 503 w 12466"/>
                    <a:gd name="T19" fmla="*/ 1154 h 2195"/>
                    <a:gd name="T20" fmla="*/ 681 w 12466"/>
                    <a:gd name="T21" fmla="*/ 611 h 2195"/>
                    <a:gd name="T22" fmla="*/ 804 w 12466"/>
                    <a:gd name="T23" fmla="*/ 239 h 2195"/>
                    <a:gd name="T24" fmla="*/ 808 w 12466"/>
                    <a:gd name="T25" fmla="*/ 181 h 2195"/>
                    <a:gd name="T26" fmla="*/ 796 w 12466"/>
                    <a:gd name="T27" fmla="*/ 126 h 2195"/>
                    <a:gd name="T28" fmla="*/ 767 w 12466"/>
                    <a:gd name="T29" fmla="*/ 77 h 2195"/>
                    <a:gd name="T30" fmla="*/ 726 w 12466"/>
                    <a:gd name="T31" fmla="*/ 38 h 2195"/>
                    <a:gd name="T32" fmla="*/ 674 w 12466"/>
                    <a:gd name="T33" fmla="*/ 10 h 2195"/>
                    <a:gd name="T34" fmla="*/ 616 w 12466"/>
                    <a:gd name="T35" fmla="*/ 0 h 2195"/>
                    <a:gd name="T36" fmla="*/ 559 w 12466"/>
                    <a:gd name="T37" fmla="*/ 8 h 2195"/>
                    <a:gd name="T38" fmla="*/ 507 w 12466"/>
                    <a:gd name="T39" fmla="*/ 31 h 2195"/>
                    <a:gd name="T40" fmla="*/ 463 w 12466"/>
                    <a:gd name="T41" fmla="*/ 67 h 2195"/>
                    <a:gd name="T42" fmla="*/ 431 w 12466"/>
                    <a:gd name="T43" fmla="*/ 116 h 2195"/>
                    <a:gd name="T44" fmla="*/ 181 w 12466"/>
                    <a:gd name="T45" fmla="*/ 868 h 2195"/>
                    <a:gd name="T46" fmla="*/ 25 w 12466"/>
                    <a:gd name="T47" fmla="*/ 1352 h 2195"/>
                    <a:gd name="T48" fmla="*/ 1 w 12466"/>
                    <a:gd name="T49" fmla="*/ 1449 h 2195"/>
                    <a:gd name="T50" fmla="*/ 0 w 12466"/>
                    <a:gd name="T51" fmla="*/ 1455 h 2195"/>
                    <a:gd name="T52" fmla="*/ 0 w 12466"/>
                    <a:gd name="T53" fmla="*/ 1461 h 2195"/>
                    <a:gd name="T54" fmla="*/ 2 w 12466"/>
                    <a:gd name="T55" fmla="*/ 1928 h 2195"/>
                    <a:gd name="T56" fmla="*/ 4 w 12466"/>
                    <a:gd name="T57" fmla="*/ 1968 h 2195"/>
                    <a:gd name="T58" fmla="*/ 13 w 12466"/>
                    <a:gd name="T59" fmla="*/ 2008 h 2195"/>
                    <a:gd name="T60" fmla="*/ 27 w 12466"/>
                    <a:gd name="T61" fmla="*/ 2044 h 2195"/>
                    <a:gd name="T62" fmla="*/ 47 w 12466"/>
                    <a:gd name="T63" fmla="*/ 2079 h 2195"/>
                    <a:gd name="T64" fmla="*/ 71 w 12466"/>
                    <a:gd name="T65" fmla="*/ 2110 h 2195"/>
                    <a:gd name="T66" fmla="*/ 100 w 12466"/>
                    <a:gd name="T67" fmla="*/ 2137 h 2195"/>
                    <a:gd name="T68" fmla="*/ 140 w 12466"/>
                    <a:gd name="T69" fmla="*/ 2164 h 2195"/>
                    <a:gd name="T70" fmla="*/ 210 w 12466"/>
                    <a:gd name="T71" fmla="*/ 2189 h 2195"/>
                    <a:gd name="T72" fmla="*/ 247 w 12466"/>
                    <a:gd name="T73" fmla="*/ 2194 h 2195"/>
                    <a:gd name="T74" fmla="*/ 12220 w 12466"/>
                    <a:gd name="T75" fmla="*/ 2194 h 2195"/>
                    <a:gd name="T76" fmla="*/ 12257 w 12466"/>
                    <a:gd name="T77" fmla="*/ 2189 h 2195"/>
                    <a:gd name="T78" fmla="*/ 12327 w 12466"/>
                    <a:gd name="T79" fmla="*/ 2164 h 2195"/>
                    <a:gd name="T80" fmla="*/ 12387 w 12466"/>
                    <a:gd name="T81" fmla="*/ 2119 h 2195"/>
                    <a:gd name="T82" fmla="*/ 12412 w 12466"/>
                    <a:gd name="T83" fmla="*/ 2090 h 2195"/>
                    <a:gd name="T84" fmla="*/ 12445 w 12466"/>
                    <a:gd name="T85" fmla="*/ 2032 h 2195"/>
                    <a:gd name="T86" fmla="*/ 12457 w 12466"/>
                    <a:gd name="T87" fmla="*/ 1994 h 2195"/>
                    <a:gd name="T88" fmla="*/ 12464 w 12466"/>
                    <a:gd name="T89" fmla="*/ 1954 h 2195"/>
                    <a:gd name="T90" fmla="*/ 12466 w 12466"/>
                    <a:gd name="T91" fmla="*/ 1720 h 2195"/>
                    <a:gd name="T92" fmla="*/ 12457 w 12466"/>
                    <a:gd name="T93" fmla="*/ 1662 h 2195"/>
                    <a:gd name="T94" fmla="*/ 12432 w 12466"/>
                    <a:gd name="T95" fmla="*/ 1610 h 2195"/>
                    <a:gd name="T96" fmla="*/ 12393 w 12466"/>
                    <a:gd name="T97" fmla="*/ 1569 h 2195"/>
                    <a:gd name="T98" fmla="*/ 12345 w 12466"/>
                    <a:gd name="T99" fmla="*/ 1539 h 2195"/>
                    <a:gd name="T100" fmla="*/ 12288 w 12466"/>
                    <a:gd name="T101" fmla="*/ 1525 h 2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466" h="2195">
                      <a:moveTo>
                        <a:pt x="12268" y="1524"/>
                      </a:moveTo>
                      <a:lnTo>
                        <a:pt x="12249" y="1525"/>
                      </a:lnTo>
                      <a:lnTo>
                        <a:pt x="12229" y="1527"/>
                      </a:lnTo>
                      <a:lnTo>
                        <a:pt x="12210" y="1533"/>
                      </a:lnTo>
                      <a:lnTo>
                        <a:pt x="12192" y="1539"/>
                      </a:lnTo>
                      <a:lnTo>
                        <a:pt x="12174" y="1548"/>
                      </a:lnTo>
                      <a:lnTo>
                        <a:pt x="12159" y="1557"/>
                      </a:lnTo>
                      <a:lnTo>
                        <a:pt x="12143" y="1569"/>
                      </a:lnTo>
                      <a:lnTo>
                        <a:pt x="12129" y="1581"/>
                      </a:lnTo>
                      <a:lnTo>
                        <a:pt x="12116" y="1595"/>
                      </a:lnTo>
                      <a:lnTo>
                        <a:pt x="12105" y="1610"/>
                      </a:lnTo>
                      <a:lnTo>
                        <a:pt x="12095" y="1627"/>
                      </a:lnTo>
                      <a:lnTo>
                        <a:pt x="12087" y="1644"/>
                      </a:lnTo>
                      <a:lnTo>
                        <a:pt x="12080" y="1662"/>
                      </a:lnTo>
                      <a:lnTo>
                        <a:pt x="12075" y="1680"/>
                      </a:lnTo>
                      <a:lnTo>
                        <a:pt x="12072" y="1700"/>
                      </a:lnTo>
                      <a:lnTo>
                        <a:pt x="12071" y="1720"/>
                      </a:lnTo>
                      <a:lnTo>
                        <a:pt x="12071" y="1801"/>
                      </a:lnTo>
                      <a:lnTo>
                        <a:pt x="395" y="1801"/>
                      </a:lnTo>
                      <a:lnTo>
                        <a:pt x="395" y="1759"/>
                      </a:lnTo>
                      <a:lnTo>
                        <a:pt x="395" y="1715"/>
                      </a:lnTo>
                      <a:lnTo>
                        <a:pt x="395" y="1672"/>
                      </a:lnTo>
                      <a:lnTo>
                        <a:pt x="395" y="1628"/>
                      </a:lnTo>
                      <a:lnTo>
                        <a:pt x="395" y="1586"/>
                      </a:lnTo>
                      <a:lnTo>
                        <a:pt x="394" y="1549"/>
                      </a:lnTo>
                      <a:lnTo>
                        <a:pt x="394" y="1516"/>
                      </a:lnTo>
                      <a:lnTo>
                        <a:pt x="394" y="1490"/>
                      </a:lnTo>
                      <a:lnTo>
                        <a:pt x="417" y="1417"/>
                      </a:lnTo>
                      <a:lnTo>
                        <a:pt x="454" y="1302"/>
                      </a:lnTo>
                      <a:lnTo>
                        <a:pt x="503" y="1154"/>
                      </a:lnTo>
                      <a:lnTo>
                        <a:pt x="559" y="984"/>
                      </a:lnTo>
                      <a:lnTo>
                        <a:pt x="619" y="799"/>
                      </a:lnTo>
                      <a:lnTo>
                        <a:pt x="681" y="611"/>
                      </a:lnTo>
                      <a:lnTo>
                        <a:pt x="743" y="427"/>
                      </a:lnTo>
                      <a:lnTo>
                        <a:pt x="799" y="259"/>
                      </a:lnTo>
                      <a:lnTo>
                        <a:pt x="804" y="239"/>
                      </a:lnTo>
                      <a:lnTo>
                        <a:pt x="808" y="220"/>
                      </a:lnTo>
                      <a:lnTo>
                        <a:pt x="809" y="201"/>
                      </a:lnTo>
                      <a:lnTo>
                        <a:pt x="808" y="181"/>
                      </a:lnTo>
                      <a:lnTo>
                        <a:pt x="805" y="162"/>
                      </a:lnTo>
                      <a:lnTo>
                        <a:pt x="801" y="144"/>
                      </a:lnTo>
                      <a:lnTo>
                        <a:pt x="796" y="126"/>
                      </a:lnTo>
                      <a:lnTo>
                        <a:pt x="788" y="109"/>
                      </a:lnTo>
                      <a:lnTo>
                        <a:pt x="778" y="92"/>
                      </a:lnTo>
                      <a:lnTo>
                        <a:pt x="767" y="77"/>
                      </a:lnTo>
                      <a:lnTo>
                        <a:pt x="755" y="63"/>
                      </a:lnTo>
                      <a:lnTo>
                        <a:pt x="742" y="50"/>
                      </a:lnTo>
                      <a:lnTo>
                        <a:pt x="726" y="38"/>
                      </a:lnTo>
                      <a:lnTo>
                        <a:pt x="710" y="27"/>
                      </a:lnTo>
                      <a:lnTo>
                        <a:pt x="692" y="18"/>
                      </a:lnTo>
                      <a:lnTo>
                        <a:pt x="674" y="10"/>
                      </a:lnTo>
                      <a:lnTo>
                        <a:pt x="654" y="5"/>
                      </a:lnTo>
                      <a:lnTo>
                        <a:pt x="634" y="1"/>
                      </a:lnTo>
                      <a:lnTo>
                        <a:pt x="616" y="0"/>
                      </a:lnTo>
                      <a:lnTo>
                        <a:pt x="596" y="1"/>
                      </a:lnTo>
                      <a:lnTo>
                        <a:pt x="577" y="4"/>
                      </a:lnTo>
                      <a:lnTo>
                        <a:pt x="559" y="8"/>
                      </a:lnTo>
                      <a:lnTo>
                        <a:pt x="540" y="13"/>
                      </a:lnTo>
                      <a:lnTo>
                        <a:pt x="523" y="21"/>
                      </a:lnTo>
                      <a:lnTo>
                        <a:pt x="507" y="31"/>
                      </a:lnTo>
                      <a:lnTo>
                        <a:pt x="492" y="41"/>
                      </a:lnTo>
                      <a:lnTo>
                        <a:pt x="476" y="54"/>
                      </a:lnTo>
                      <a:lnTo>
                        <a:pt x="463" y="67"/>
                      </a:lnTo>
                      <a:lnTo>
                        <a:pt x="451" y="82"/>
                      </a:lnTo>
                      <a:lnTo>
                        <a:pt x="441" y="99"/>
                      </a:lnTo>
                      <a:lnTo>
                        <a:pt x="431" y="116"/>
                      </a:lnTo>
                      <a:lnTo>
                        <a:pt x="425" y="135"/>
                      </a:lnTo>
                      <a:lnTo>
                        <a:pt x="285" y="553"/>
                      </a:lnTo>
                      <a:lnTo>
                        <a:pt x="181" y="868"/>
                      </a:lnTo>
                      <a:lnTo>
                        <a:pt x="106" y="1097"/>
                      </a:lnTo>
                      <a:lnTo>
                        <a:pt x="56" y="1253"/>
                      </a:lnTo>
                      <a:lnTo>
                        <a:pt x="25" y="1352"/>
                      </a:lnTo>
                      <a:lnTo>
                        <a:pt x="9" y="1408"/>
                      </a:lnTo>
                      <a:lnTo>
                        <a:pt x="2" y="1435"/>
                      </a:lnTo>
                      <a:lnTo>
                        <a:pt x="1" y="1449"/>
                      </a:lnTo>
                      <a:lnTo>
                        <a:pt x="0" y="1450"/>
                      </a:lnTo>
                      <a:lnTo>
                        <a:pt x="0" y="1453"/>
                      </a:lnTo>
                      <a:lnTo>
                        <a:pt x="0" y="1455"/>
                      </a:lnTo>
                      <a:lnTo>
                        <a:pt x="0" y="1457"/>
                      </a:lnTo>
                      <a:lnTo>
                        <a:pt x="0" y="1459"/>
                      </a:lnTo>
                      <a:lnTo>
                        <a:pt x="0" y="1461"/>
                      </a:lnTo>
                      <a:lnTo>
                        <a:pt x="0" y="1463"/>
                      </a:lnTo>
                      <a:lnTo>
                        <a:pt x="0" y="1465"/>
                      </a:lnTo>
                      <a:lnTo>
                        <a:pt x="2" y="1928"/>
                      </a:lnTo>
                      <a:lnTo>
                        <a:pt x="2" y="1942"/>
                      </a:lnTo>
                      <a:lnTo>
                        <a:pt x="3" y="1955"/>
                      </a:lnTo>
                      <a:lnTo>
                        <a:pt x="4" y="1968"/>
                      </a:lnTo>
                      <a:lnTo>
                        <a:pt x="7" y="1981"/>
                      </a:lnTo>
                      <a:lnTo>
                        <a:pt x="10" y="1994"/>
                      </a:lnTo>
                      <a:lnTo>
                        <a:pt x="13" y="2008"/>
                      </a:lnTo>
                      <a:lnTo>
                        <a:pt x="18" y="2020"/>
                      </a:lnTo>
                      <a:lnTo>
                        <a:pt x="22" y="2032"/>
                      </a:lnTo>
                      <a:lnTo>
                        <a:pt x="27" y="2044"/>
                      </a:lnTo>
                      <a:lnTo>
                        <a:pt x="34" y="2056"/>
                      </a:lnTo>
                      <a:lnTo>
                        <a:pt x="41" y="2068"/>
                      </a:lnTo>
                      <a:lnTo>
                        <a:pt x="47" y="2079"/>
                      </a:lnTo>
                      <a:lnTo>
                        <a:pt x="55" y="2090"/>
                      </a:lnTo>
                      <a:lnTo>
                        <a:pt x="63" y="2101"/>
                      </a:lnTo>
                      <a:lnTo>
                        <a:pt x="71" y="2110"/>
                      </a:lnTo>
                      <a:lnTo>
                        <a:pt x="81" y="2119"/>
                      </a:lnTo>
                      <a:lnTo>
                        <a:pt x="90" y="2128"/>
                      </a:lnTo>
                      <a:lnTo>
                        <a:pt x="100" y="2137"/>
                      </a:lnTo>
                      <a:lnTo>
                        <a:pt x="110" y="2144"/>
                      </a:lnTo>
                      <a:lnTo>
                        <a:pt x="120" y="2152"/>
                      </a:lnTo>
                      <a:lnTo>
                        <a:pt x="140" y="2164"/>
                      </a:lnTo>
                      <a:lnTo>
                        <a:pt x="163" y="2175"/>
                      </a:lnTo>
                      <a:lnTo>
                        <a:pt x="187" y="2184"/>
                      </a:lnTo>
                      <a:lnTo>
                        <a:pt x="210" y="2189"/>
                      </a:lnTo>
                      <a:lnTo>
                        <a:pt x="223" y="2191"/>
                      </a:lnTo>
                      <a:lnTo>
                        <a:pt x="235" y="2194"/>
                      </a:lnTo>
                      <a:lnTo>
                        <a:pt x="247" y="2194"/>
                      </a:lnTo>
                      <a:lnTo>
                        <a:pt x="260" y="2195"/>
                      </a:lnTo>
                      <a:lnTo>
                        <a:pt x="12208" y="2195"/>
                      </a:lnTo>
                      <a:lnTo>
                        <a:pt x="12220" y="2194"/>
                      </a:lnTo>
                      <a:lnTo>
                        <a:pt x="12232" y="2194"/>
                      </a:lnTo>
                      <a:lnTo>
                        <a:pt x="12245" y="2191"/>
                      </a:lnTo>
                      <a:lnTo>
                        <a:pt x="12257" y="2189"/>
                      </a:lnTo>
                      <a:lnTo>
                        <a:pt x="12282" y="2184"/>
                      </a:lnTo>
                      <a:lnTo>
                        <a:pt x="12305" y="2175"/>
                      </a:lnTo>
                      <a:lnTo>
                        <a:pt x="12327" y="2164"/>
                      </a:lnTo>
                      <a:lnTo>
                        <a:pt x="12347" y="2152"/>
                      </a:lnTo>
                      <a:lnTo>
                        <a:pt x="12368" y="2137"/>
                      </a:lnTo>
                      <a:lnTo>
                        <a:pt x="12387" y="2119"/>
                      </a:lnTo>
                      <a:lnTo>
                        <a:pt x="12396" y="2110"/>
                      </a:lnTo>
                      <a:lnTo>
                        <a:pt x="12404" y="2101"/>
                      </a:lnTo>
                      <a:lnTo>
                        <a:pt x="12412" y="2090"/>
                      </a:lnTo>
                      <a:lnTo>
                        <a:pt x="12420" y="2079"/>
                      </a:lnTo>
                      <a:lnTo>
                        <a:pt x="12434" y="2056"/>
                      </a:lnTo>
                      <a:lnTo>
                        <a:pt x="12445" y="2032"/>
                      </a:lnTo>
                      <a:lnTo>
                        <a:pt x="12449" y="2020"/>
                      </a:lnTo>
                      <a:lnTo>
                        <a:pt x="12454" y="2006"/>
                      </a:lnTo>
                      <a:lnTo>
                        <a:pt x="12457" y="1994"/>
                      </a:lnTo>
                      <a:lnTo>
                        <a:pt x="12460" y="1981"/>
                      </a:lnTo>
                      <a:lnTo>
                        <a:pt x="12463" y="1968"/>
                      </a:lnTo>
                      <a:lnTo>
                        <a:pt x="12464" y="1954"/>
                      </a:lnTo>
                      <a:lnTo>
                        <a:pt x="12465" y="1941"/>
                      </a:lnTo>
                      <a:lnTo>
                        <a:pt x="12466" y="1928"/>
                      </a:lnTo>
                      <a:lnTo>
                        <a:pt x="12466" y="1720"/>
                      </a:lnTo>
                      <a:lnTo>
                        <a:pt x="12465" y="1700"/>
                      </a:lnTo>
                      <a:lnTo>
                        <a:pt x="12461" y="1680"/>
                      </a:lnTo>
                      <a:lnTo>
                        <a:pt x="12457" y="1662"/>
                      </a:lnTo>
                      <a:lnTo>
                        <a:pt x="12450" y="1644"/>
                      </a:lnTo>
                      <a:lnTo>
                        <a:pt x="12442" y="1627"/>
                      </a:lnTo>
                      <a:lnTo>
                        <a:pt x="12432" y="1610"/>
                      </a:lnTo>
                      <a:lnTo>
                        <a:pt x="12421" y="1595"/>
                      </a:lnTo>
                      <a:lnTo>
                        <a:pt x="12408" y="1581"/>
                      </a:lnTo>
                      <a:lnTo>
                        <a:pt x="12393" y="1569"/>
                      </a:lnTo>
                      <a:lnTo>
                        <a:pt x="12378" y="1557"/>
                      </a:lnTo>
                      <a:lnTo>
                        <a:pt x="12363" y="1548"/>
                      </a:lnTo>
                      <a:lnTo>
                        <a:pt x="12345" y="1539"/>
                      </a:lnTo>
                      <a:lnTo>
                        <a:pt x="12327" y="1533"/>
                      </a:lnTo>
                      <a:lnTo>
                        <a:pt x="12308" y="1527"/>
                      </a:lnTo>
                      <a:lnTo>
                        <a:pt x="12288" y="1525"/>
                      </a:lnTo>
                      <a:lnTo>
                        <a:pt x="12268" y="1524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70" name="Freeform 834"/>
                <p:cNvSpPr>
                  <a:spLocks/>
                </p:cNvSpPr>
                <p:nvPr/>
              </p:nvSpPr>
              <p:spPr bwMode="auto">
                <a:xfrm flipH="1">
                  <a:off x="4488" y="3832"/>
                  <a:ext cx="1897" cy="29"/>
                </a:xfrm>
                <a:custGeom>
                  <a:avLst/>
                  <a:gdLst>
                    <a:gd name="T0" fmla="*/ 11195 w 11279"/>
                    <a:gd name="T1" fmla="*/ 167 h 167"/>
                    <a:gd name="T2" fmla="*/ 11212 w 11279"/>
                    <a:gd name="T3" fmla="*/ 166 h 167"/>
                    <a:gd name="T4" fmla="*/ 11228 w 11279"/>
                    <a:gd name="T5" fmla="*/ 161 h 167"/>
                    <a:gd name="T6" fmla="*/ 11242 w 11279"/>
                    <a:gd name="T7" fmla="*/ 153 h 167"/>
                    <a:gd name="T8" fmla="*/ 11254 w 11279"/>
                    <a:gd name="T9" fmla="*/ 143 h 167"/>
                    <a:gd name="T10" fmla="*/ 11265 w 11279"/>
                    <a:gd name="T11" fmla="*/ 131 h 167"/>
                    <a:gd name="T12" fmla="*/ 11273 w 11279"/>
                    <a:gd name="T13" fmla="*/ 117 h 167"/>
                    <a:gd name="T14" fmla="*/ 11277 w 11279"/>
                    <a:gd name="T15" fmla="*/ 100 h 167"/>
                    <a:gd name="T16" fmla="*/ 11279 w 11279"/>
                    <a:gd name="T17" fmla="*/ 84 h 167"/>
                    <a:gd name="T18" fmla="*/ 11277 w 11279"/>
                    <a:gd name="T19" fmla="*/ 67 h 167"/>
                    <a:gd name="T20" fmla="*/ 11273 w 11279"/>
                    <a:gd name="T21" fmla="*/ 51 h 167"/>
                    <a:gd name="T22" fmla="*/ 11265 w 11279"/>
                    <a:gd name="T23" fmla="*/ 37 h 167"/>
                    <a:gd name="T24" fmla="*/ 11254 w 11279"/>
                    <a:gd name="T25" fmla="*/ 25 h 167"/>
                    <a:gd name="T26" fmla="*/ 11242 w 11279"/>
                    <a:gd name="T27" fmla="*/ 15 h 167"/>
                    <a:gd name="T28" fmla="*/ 11228 w 11279"/>
                    <a:gd name="T29" fmla="*/ 6 h 167"/>
                    <a:gd name="T30" fmla="*/ 11212 w 11279"/>
                    <a:gd name="T31" fmla="*/ 2 h 167"/>
                    <a:gd name="T32" fmla="*/ 11195 w 11279"/>
                    <a:gd name="T33" fmla="*/ 0 h 167"/>
                    <a:gd name="T34" fmla="*/ 75 w 11279"/>
                    <a:gd name="T35" fmla="*/ 1 h 167"/>
                    <a:gd name="T36" fmla="*/ 59 w 11279"/>
                    <a:gd name="T37" fmla="*/ 4 h 167"/>
                    <a:gd name="T38" fmla="*/ 44 w 11279"/>
                    <a:gd name="T39" fmla="*/ 11 h 167"/>
                    <a:gd name="T40" fmla="*/ 30 w 11279"/>
                    <a:gd name="T41" fmla="*/ 19 h 167"/>
                    <a:gd name="T42" fmla="*/ 19 w 11279"/>
                    <a:gd name="T43" fmla="*/ 30 h 167"/>
                    <a:gd name="T44" fmla="*/ 10 w 11279"/>
                    <a:gd name="T45" fmla="*/ 44 h 167"/>
                    <a:gd name="T46" fmla="*/ 4 w 11279"/>
                    <a:gd name="T47" fmla="*/ 59 h 167"/>
                    <a:gd name="T48" fmla="*/ 1 w 11279"/>
                    <a:gd name="T49" fmla="*/ 75 h 167"/>
                    <a:gd name="T50" fmla="*/ 1 w 11279"/>
                    <a:gd name="T51" fmla="*/ 93 h 167"/>
                    <a:gd name="T52" fmla="*/ 4 w 11279"/>
                    <a:gd name="T53" fmla="*/ 109 h 167"/>
                    <a:gd name="T54" fmla="*/ 10 w 11279"/>
                    <a:gd name="T55" fmla="*/ 123 h 167"/>
                    <a:gd name="T56" fmla="*/ 19 w 11279"/>
                    <a:gd name="T57" fmla="*/ 137 h 167"/>
                    <a:gd name="T58" fmla="*/ 30 w 11279"/>
                    <a:gd name="T59" fmla="*/ 149 h 167"/>
                    <a:gd name="T60" fmla="*/ 44 w 11279"/>
                    <a:gd name="T61" fmla="*/ 157 h 167"/>
                    <a:gd name="T62" fmla="*/ 59 w 11279"/>
                    <a:gd name="T63" fmla="*/ 164 h 167"/>
                    <a:gd name="T64" fmla="*/ 75 w 11279"/>
                    <a:gd name="T65" fmla="*/ 167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1279" h="167">
                      <a:moveTo>
                        <a:pt x="84" y="167"/>
                      </a:moveTo>
                      <a:lnTo>
                        <a:pt x="11195" y="167"/>
                      </a:lnTo>
                      <a:lnTo>
                        <a:pt x="11204" y="167"/>
                      </a:lnTo>
                      <a:lnTo>
                        <a:pt x="11212" y="166"/>
                      </a:lnTo>
                      <a:lnTo>
                        <a:pt x="11220" y="164"/>
                      </a:lnTo>
                      <a:lnTo>
                        <a:pt x="11228" y="161"/>
                      </a:lnTo>
                      <a:lnTo>
                        <a:pt x="11236" y="157"/>
                      </a:lnTo>
                      <a:lnTo>
                        <a:pt x="11242" y="153"/>
                      </a:lnTo>
                      <a:lnTo>
                        <a:pt x="11249" y="149"/>
                      </a:lnTo>
                      <a:lnTo>
                        <a:pt x="11254" y="143"/>
                      </a:lnTo>
                      <a:lnTo>
                        <a:pt x="11260" y="137"/>
                      </a:lnTo>
                      <a:lnTo>
                        <a:pt x="11265" y="131"/>
                      </a:lnTo>
                      <a:lnTo>
                        <a:pt x="11270" y="123"/>
                      </a:lnTo>
                      <a:lnTo>
                        <a:pt x="11273" y="117"/>
                      </a:lnTo>
                      <a:lnTo>
                        <a:pt x="11275" y="109"/>
                      </a:lnTo>
                      <a:lnTo>
                        <a:pt x="11277" y="100"/>
                      </a:lnTo>
                      <a:lnTo>
                        <a:pt x="11278" y="93"/>
                      </a:lnTo>
                      <a:lnTo>
                        <a:pt x="11279" y="84"/>
                      </a:lnTo>
                      <a:lnTo>
                        <a:pt x="11278" y="75"/>
                      </a:lnTo>
                      <a:lnTo>
                        <a:pt x="11277" y="67"/>
                      </a:lnTo>
                      <a:lnTo>
                        <a:pt x="11275" y="59"/>
                      </a:lnTo>
                      <a:lnTo>
                        <a:pt x="11273" y="51"/>
                      </a:lnTo>
                      <a:lnTo>
                        <a:pt x="11270" y="44"/>
                      </a:lnTo>
                      <a:lnTo>
                        <a:pt x="11265" y="37"/>
                      </a:lnTo>
                      <a:lnTo>
                        <a:pt x="11260" y="30"/>
                      </a:lnTo>
                      <a:lnTo>
                        <a:pt x="11254" y="25"/>
                      </a:lnTo>
                      <a:lnTo>
                        <a:pt x="11249" y="19"/>
                      </a:lnTo>
                      <a:lnTo>
                        <a:pt x="11242" y="15"/>
                      </a:lnTo>
                      <a:lnTo>
                        <a:pt x="11236" y="11"/>
                      </a:lnTo>
                      <a:lnTo>
                        <a:pt x="11228" y="6"/>
                      </a:lnTo>
                      <a:lnTo>
                        <a:pt x="11220" y="4"/>
                      </a:lnTo>
                      <a:lnTo>
                        <a:pt x="11212" y="2"/>
                      </a:lnTo>
                      <a:lnTo>
                        <a:pt x="11204" y="1"/>
                      </a:lnTo>
                      <a:lnTo>
                        <a:pt x="11195" y="0"/>
                      </a:lnTo>
                      <a:lnTo>
                        <a:pt x="84" y="0"/>
                      </a:lnTo>
                      <a:lnTo>
                        <a:pt x="75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1"/>
                      </a:lnTo>
                      <a:lnTo>
                        <a:pt x="37" y="15"/>
                      </a:lnTo>
                      <a:lnTo>
                        <a:pt x="30" y="19"/>
                      </a:lnTo>
                      <a:lnTo>
                        <a:pt x="25" y="25"/>
                      </a:lnTo>
                      <a:lnTo>
                        <a:pt x="19" y="30"/>
                      </a:lnTo>
                      <a:lnTo>
                        <a:pt x="14" y="37"/>
                      </a:lnTo>
                      <a:lnTo>
                        <a:pt x="10" y="44"/>
                      </a:lnTo>
                      <a:lnTo>
                        <a:pt x="6" y="51"/>
                      </a:lnTo>
                      <a:lnTo>
                        <a:pt x="4" y="59"/>
                      </a:lnTo>
                      <a:lnTo>
                        <a:pt x="2" y="67"/>
                      </a:lnTo>
                      <a:lnTo>
                        <a:pt x="1" y="75"/>
                      </a:lnTo>
                      <a:lnTo>
                        <a:pt x="0" y="84"/>
                      </a:lnTo>
                      <a:lnTo>
                        <a:pt x="1" y="93"/>
                      </a:lnTo>
                      <a:lnTo>
                        <a:pt x="2" y="100"/>
                      </a:lnTo>
                      <a:lnTo>
                        <a:pt x="4" y="109"/>
                      </a:lnTo>
                      <a:lnTo>
                        <a:pt x="6" y="117"/>
                      </a:lnTo>
                      <a:lnTo>
                        <a:pt x="10" y="123"/>
                      </a:lnTo>
                      <a:lnTo>
                        <a:pt x="14" y="131"/>
                      </a:lnTo>
                      <a:lnTo>
                        <a:pt x="19" y="137"/>
                      </a:lnTo>
                      <a:lnTo>
                        <a:pt x="25" y="143"/>
                      </a:lnTo>
                      <a:lnTo>
                        <a:pt x="30" y="149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4"/>
                      </a:lnTo>
                      <a:lnTo>
                        <a:pt x="67" y="166"/>
                      </a:lnTo>
                      <a:lnTo>
                        <a:pt x="75" y="167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71" name="Freeform 835"/>
                <p:cNvSpPr>
                  <a:spLocks/>
                </p:cNvSpPr>
                <p:nvPr/>
              </p:nvSpPr>
              <p:spPr bwMode="auto">
                <a:xfrm flipH="1">
                  <a:off x="6189" y="3621"/>
                  <a:ext cx="118" cy="29"/>
                </a:xfrm>
                <a:custGeom>
                  <a:avLst/>
                  <a:gdLst>
                    <a:gd name="T0" fmla="*/ 612 w 695"/>
                    <a:gd name="T1" fmla="*/ 167 h 167"/>
                    <a:gd name="T2" fmla="*/ 629 w 695"/>
                    <a:gd name="T3" fmla="*/ 165 h 167"/>
                    <a:gd name="T4" fmla="*/ 645 w 695"/>
                    <a:gd name="T5" fmla="*/ 161 h 167"/>
                    <a:gd name="T6" fmla="*/ 659 w 695"/>
                    <a:gd name="T7" fmla="*/ 153 h 167"/>
                    <a:gd name="T8" fmla="*/ 671 w 695"/>
                    <a:gd name="T9" fmla="*/ 142 h 167"/>
                    <a:gd name="T10" fmla="*/ 681 w 695"/>
                    <a:gd name="T11" fmla="*/ 130 h 167"/>
                    <a:gd name="T12" fmla="*/ 689 w 695"/>
                    <a:gd name="T13" fmla="*/ 116 h 167"/>
                    <a:gd name="T14" fmla="*/ 694 w 695"/>
                    <a:gd name="T15" fmla="*/ 100 h 167"/>
                    <a:gd name="T16" fmla="*/ 695 w 695"/>
                    <a:gd name="T17" fmla="*/ 83 h 167"/>
                    <a:gd name="T18" fmla="*/ 694 w 695"/>
                    <a:gd name="T19" fmla="*/ 66 h 167"/>
                    <a:gd name="T20" fmla="*/ 689 w 695"/>
                    <a:gd name="T21" fmla="*/ 51 h 167"/>
                    <a:gd name="T22" fmla="*/ 681 w 695"/>
                    <a:gd name="T23" fmla="*/ 37 h 167"/>
                    <a:gd name="T24" fmla="*/ 671 w 695"/>
                    <a:gd name="T25" fmla="*/ 24 h 167"/>
                    <a:gd name="T26" fmla="*/ 659 w 695"/>
                    <a:gd name="T27" fmla="*/ 14 h 167"/>
                    <a:gd name="T28" fmla="*/ 645 w 695"/>
                    <a:gd name="T29" fmla="*/ 6 h 167"/>
                    <a:gd name="T30" fmla="*/ 629 w 695"/>
                    <a:gd name="T31" fmla="*/ 2 h 167"/>
                    <a:gd name="T32" fmla="*/ 612 w 695"/>
                    <a:gd name="T33" fmla="*/ 0 h 167"/>
                    <a:gd name="T34" fmla="*/ 76 w 695"/>
                    <a:gd name="T35" fmla="*/ 1 h 167"/>
                    <a:gd name="T36" fmla="*/ 59 w 695"/>
                    <a:gd name="T37" fmla="*/ 4 h 167"/>
                    <a:gd name="T38" fmla="*/ 44 w 695"/>
                    <a:gd name="T39" fmla="*/ 10 h 167"/>
                    <a:gd name="T40" fmla="*/ 31 w 695"/>
                    <a:gd name="T41" fmla="*/ 19 h 167"/>
                    <a:gd name="T42" fmla="*/ 20 w 695"/>
                    <a:gd name="T43" fmla="*/ 30 h 167"/>
                    <a:gd name="T44" fmla="*/ 11 w 695"/>
                    <a:gd name="T45" fmla="*/ 43 h 167"/>
                    <a:gd name="T46" fmla="*/ 4 w 695"/>
                    <a:gd name="T47" fmla="*/ 59 h 167"/>
                    <a:gd name="T48" fmla="*/ 1 w 695"/>
                    <a:gd name="T49" fmla="*/ 75 h 167"/>
                    <a:gd name="T50" fmla="*/ 1 w 695"/>
                    <a:gd name="T51" fmla="*/ 92 h 167"/>
                    <a:gd name="T52" fmla="*/ 4 w 695"/>
                    <a:gd name="T53" fmla="*/ 108 h 167"/>
                    <a:gd name="T54" fmla="*/ 11 w 695"/>
                    <a:gd name="T55" fmla="*/ 123 h 167"/>
                    <a:gd name="T56" fmla="*/ 20 w 695"/>
                    <a:gd name="T57" fmla="*/ 137 h 167"/>
                    <a:gd name="T58" fmla="*/ 31 w 695"/>
                    <a:gd name="T59" fmla="*/ 147 h 167"/>
                    <a:gd name="T60" fmla="*/ 44 w 695"/>
                    <a:gd name="T61" fmla="*/ 157 h 167"/>
                    <a:gd name="T62" fmla="*/ 59 w 695"/>
                    <a:gd name="T63" fmla="*/ 163 h 167"/>
                    <a:gd name="T64" fmla="*/ 76 w 695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5" h="167">
                      <a:moveTo>
                        <a:pt x="84" y="167"/>
                      </a:moveTo>
                      <a:lnTo>
                        <a:pt x="612" y="167"/>
                      </a:lnTo>
                      <a:lnTo>
                        <a:pt x="621" y="166"/>
                      </a:lnTo>
                      <a:lnTo>
                        <a:pt x="629" y="165"/>
                      </a:lnTo>
                      <a:lnTo>
                        <a:pt x="637" y="163"/>
                      </a:lnTo>
                      <a:lnTo>
                        <a:pt x="645" y="161"/>
                      </a:lnTo>
                      <a:lnTo>
                        <a:pt x="652" y="157"/>
                      </a:lnTo>
                      <a:lnTo>
                        <a:pt x="659" y="153"/>
                      </a:lnTo>
                      <a:lnTo>
                        <a:pt x="665" y="147"/>
                      </a:lnTo>
                      <a:lnTo>
                        <a:pt x="671" y="142"/>
                      </a:lnTo>
                      <a:lnTo>
                        <a:pt x="677" y="137"/>
                      </a:lnTo>
                      <a:lnTo>
                        <a:pt x="681" y="130"/>
                      </a:lnTo>
                      <a:lnTo>
                        <a:pt x="686" y="123"/>
                      </a:lnTo>
                      <a:lnTo>
                        <a:pt x="689" y="116"/>
                      </a:lnTo>
                      <a:lnTo>
                        <a:pt x="692" y="108"/>
                      </a:lnTo>
                      <a:lnTo>
                        <a:pt x="694" y="100"/>
                      </a:lnTo>
                      <a:lnTo>
                        <a:pt x="695" y="92"/>
                      </a:lnTo>
                      <a:lnTo>
                        <a:pt x="695" y="83"/>
                      </a:lnTo>
                      <a:lnTo>
                        <a:pt x="695" y="75"/>
                      </a:lnTo>
                      <a:lnTo>
                        <a:pt x="694" y="66"/>
                      </a:lnTo>
                      <a:lnTo>
                        <a:pt x="692" y="59"/>
                      </a:lnTo>
                      <a:lnTo>
                        <a:pt x="689" y="51"/>
                      </a:lnTo>
                      <a:lnTo>
                        <a:pt x="686" y="43"/>
                      </a:lnTo>
                      <a:lnTo>
                        <a:pt x="681" y="37"/>
                      </a:lnTo>
                      <a:lnTo>
                        <a:pt x="677" y="30"/>
                      </a:lnTo>
                      <a:lnTo>
                        <a:pt x="671" y="24"/>
                      </a:lnTo>
                      <a:lnTo>
                        <a:pt x="665" y="19"/>
                      </a:lnTo>
                      <a:lnTo>
                        <a:pt x="659" y="14"/>
                      </a:lnTo>
                      <a:lnTo>
                        <a:pt x="652" y="10"/>
                      </a:lnTo>
                      <a:lnTo>
                        <a:pt x="645" y="6"/>
                      </a:lnTo>
                      <a:lnTo>
                        <a:pt x="637" y="4"/>
                      </a:lnTo>
                      <a:lnTo>
                        <a:pt x="629" y="2"/>
                      </a:lnTo>
                      <a:lnTo>
                        <a:pt x="621" y="1"/>
                      </a:lnTo>
                      <a:lnTo>
                        <a:pt x="612" y="0"/>
                      </a:lnTo>
                      <a:lnTo>
                        <a:pt x="84" y="0"/>
                      </a:lnTo>
                      <a:lnTo>
                        <a:pt x="76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9"/>
                      </a:lnTo>
                      <a:lnTo>
                        <a:pt x="25" y="24"/>
                      </a:lnTo>
                      <a:lnTo>
                        <a:pt x="20" y="30"/>
                      </a:lnTo>
                      <a:lnTo>
                        <a:pt x="14" y="37"/>
                      </a:lnTo>
                      <a:lnTo>
                        <a:pt x="11" y="43"/>
                      </a:lnTo>
                      <a:lnTo>
                        <a:pt x="6" y="51"/>
                      </a:lnTo>
                      <a:lnTo>
                        <a:pt x="4" y="59"/>
                      </a:lnTo>
                      <a:lnTo>
                        <a:pt x="2" y="66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6" y="116"/>
                      </a:lnTo>
                      <a:lnTo>
                        <a:pt x="11" y="123"/>
                      </a:lnTo>
                      <a:lnTo>
                        <a:pt x="14" y="130"/>
                      </a:lnTo>
                      <a:lnTo>
                        <a:pt x="20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72" name="Freeform 836"/>
                <p:cNvSpPr>
                  <a:spLocks/>
                </p:cNvSpPr>
                <p:nvPr/>
              </p:nvSpPr>
              <p:spPr bwMode="auto">
                <a:xfrm flipH="1">
                  <a:off x="6040" y="3621"/>
                  <a:ext cx="117" cy="29"/>
                </a:xfrm>
                <a:custGeom>
                  <a:avLst/>
                  <a:gdLst>
                    <a:gd name="T0" fmla="*/ 611 w 695"/>
                    <a:gd name="T1" fmla="*/ 167 h 167"/>
                    <a:gd name="T2" fmla="*/ 628 w 695"/>
                    <a:gd name="T3" fmla="*/ 165 h 167"/>
                    <a:gd name="T4" fmla="*/ 644 w 695"/>
                    <a:gd name="T5" fmla="*/ 161 h 167"/>
                    <a:gd name="T6" fmla="*/ 658 w 695"/>
                    <a:gd name="T7" fmla="*/ 153 h 167"/>
                    <a:gd name="T8" fmla="*/ 670 w 695"/>
                    <a:gd name="T9" fmla="*/ 142 h 167"/>
                    <a:gd name="T10" fmla="*/ 681 w 695"/>
                    <a:gd name="T11" fmla="*/ 130 h 167"/>
                    <a:gd name="T12" fmla="*/ 689 w 695"/>
                    <a:gd name="T13" fmla="*/ 116 h 167"/>
                    <a:gd name="T14" fmla="*/ 693 w 695"/>
                    <a:gd name="T15" fmla="*/ 100 h 167"/>
                    <a:gd name="T16" fmla="*/ 695 w 695"/>
                    <a:gd name="T17" fmla="*/ 83 h 167"/>
                    <a:gd name="T18" fmla="*/ 693 w 695"/>
                    <a:gd name="T19" fmla="*/ 66 h 167"/>
                    <a:gd name="T20" fmla="*/ 689 w 695"/>
                    <a:gd name="T21" fmla="*/ 51 h 167"/>
                    <a:gd name="T22" fmla="*/ 681 w 695"/>
                    <a:gd name="T23" fmla="*/ 37 h 167"/>
                    <a:gd name="T24" fmla="*/ 670 w 695"/>
                    <a:gd name="T25" fmla="*/ 24 h 167"/>
                    <a:gd name="T26" fmla="*/ 658 w 695"/>
                    <a:gd name="T27" fmla="*/ 14 h 167"/>
                    <a:gd name="T28" fmla="*/ 644 w 695"/>
                    <a:gd name="T29" fmla="*/ 6 h 167"/>
                    <a:gd name="T30" fmla="*/ 628 w 695"/>
                    <a:gd name="T31" fmla="*/ 2 h 167"/>
                    <a:gd name="T32" fmla="*/ 611 w 695"/>
                    <a:gd name="T33" fmla="*/ 0 h 167"/>
                    <a:gd name="T34" fmla="*/ 74 w 695"/>
                    <a:gd name="T35" fmla="*/ 1 h 167"/>
                    <a:gd name="T36" fmla="*/ 58 w 695"/>
                    <a:gd name="T37" fmla="*/ 4 h 167"/>
                    <a:gd name="T38" fmla="*/ 44 w 695"/>
                    <a:gd name="T39" fmla="*/ 10 h 167"/>
                    <a:gd name="T40" fmla="*/ 30 w 695"/>
                    <a:gd name="T41" fmla="*/ 19 h 167"/>
                    <a:gd name="T42" fmla="*/ 18 w 695"/>
                    <a:gd name="T43" fmla="*/ 30 h 167"/>
                    <a:gd name="T44" fmla="*/ 10 w 695"/>
                    <a:gd name="T45" fmla="*/ 43 h 167"/>
                    <a:gd name="T46" fmla="*/ 3 w 695"/>
                    <a:gd name="T47" fmla="*/ 59 h 167"/>
                    <a:gd name="T48" fmla="*/ 0 w 695"/>
                    <a:gd name="T49" fmla="*/ 75 h 167"/>
                    <a:gd name="T50" fmla="*/ 0 w 695"/>
                    <a:gd name="T51" fmla="*/ 92 h 167"/>
                    <a:gd name="T52" fmla="*/ 3 w 695"/>
                    <a:gd name="T53" fmla="*/ 108 h 167"/>
                    <a:gd name="T54" fmla="*/ 10 w 695"/>
                    <a:gd name="T55" fmla="*/ 123 h 167"/>
                    <a:gd name="T56" fmla="*/ 18 w 695"/>
                    <a:gd name="T57" fmla="*/ 137 h 167"/>
                    <a:gd name="T58" fmla="*/ 30 w 695"/>
                    <a:gd name="T59" fmla="*/ 147 h 167"/>
                    <a:gd name="T60" fmla="*/ 44 w 695"/>
                    <a:gd name="T61" fmla="*/ 157 h 167"/>
                    <a:gd name="T62" fmla="*/ 58 w 695"/>
                    <a:gd name="T63" fmla="*/ 163 h 167"/>
                    <a:gd name="T64" fmla="*/ 74 w 695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5" h="167">
                      <a:moveTo>
                        <a:pt x="83" y="167"/>
                      </a:moveTo>
                      <a:lnTo>
                        <a:pt x="611" y="167"/>
                      </a:lnTo>
                      <a:lnTo>
                        <a:pt x="620" y="166"/>
                      </a:lnTo>
                      <a:lnTo>
                        <a:pt x="628" y="165"/>
                      </a:lnTo>
                      <a:lnTo>
                        <a:pt x="636" y="163"/>
                      </a:lnTo>
                      <a:lnTo>
                        <a:pt x="644" y="161"/>
                      </a:lnTo>
                      <a:lnTo>
                        <a:pt x="651" y="157"/>
                      </a:lnTo>
                      <a:lnTo>
                        <a:pt x="658" y="153"/>
                      </a:lnTo>
                      <a:lnTo>
                        <a:pt x="665" y="147"/>
                      </a:lnTo>
                      <a:lnTo>
                        <a:pt x="670" y="142"/>
                      </a:lnTo>
                      <a:lnTo>
                        <a:pt x="676" y="137"/>
                      </a:lnTo>
                      <a:lnTo>
                        <a:pt x="681" y="130"/>
                      </a:lnTo>
                      <a:lnTo>
                        <a:pt x="684" y="123"/>
                      </a:lnTo>
                      <a:lnTo>
                        <a:pt x="689" y="116"/>
                      </a:lnTo>
                      <a:lnTo>
                        <a:pt x="691" y="108"/>
                      </a:lnTo>
                      <a:lnTo>
                        <a:pt x="693" y="100"/>
                      </a:lnTo>
                      <a:lnTo>
                        <a:pt x="694" y="92"/>
                      </a:lnTo>
                      <a:lnTo>
                        <a:pt x="695" y="83"/>
                      </a:lnTo>
                      <a:lnTo>
                        <a:pt x="694" y="75"/>
                      </a:lnTo>
                      <a:lnTo>
                        <a:pt x="693" y="66"/>
                      </a:lnTo>
                      <a:lnTo>
                        <a:pt x="691" y="59"/>
                      </a:lnTo>
                      <a:lnTo>
                        <a:pt x="689" y="51"/>
                      </a:lnTo>
                      <a:lnTo>
                        <a:pt x="684" y="43"/>
                      </a:lnTo>
                      <a:lnTo>
                        <a:pt x="681" y="37"/>
                      </a:lnTo>
                      <a:lnTo>
                        <a:pt x="676" y="30"/>
                      </a:lnTo>
                      <a:lnTo>
                        <a:pt x="670" y="24"/>
                      </a:lnTo>
                      <a:lnTo>
                        <a:pt x="665" y="19"/>
                      </a:lnTo>
                      <a:lnTo>
                        <a:pt x="658" y="14"/>
                      </a:lnTo>
                      <a:lnTo>
                        <a:pt x="651" y="10"/>
                      </a:lnTo>
                      <a:lnTo>
                        <a:pt x="644" y="6"/>
                      </a:lnTo>
                      <a:lnTo>
                        <a:pt x="636" y="4"/>
                      </a:lnTo>
                      <a:lnTo>
                        <a:pt x="628" y="2"/>
                      </a:lnTo>
                      <a:lnTo>
                        <a:pt x="620" y="1"/>
                      </a:lnTo>
                      <a:lnTo>
                        <a:pt x="611" y="0"/>
                      </a:lnTo>
                      <a:lnTo>
                        <a:pt x="83" y="0"/>
                      </a:lnTo>
                      <a:lnTo>
                        <a:pt x="74" y="1"/>
                      </a:lnTo>
                      <a:lnTo>
                        <a:pt x="67" y="2"/>
                      </a:lnTo>
                      <a:lnTo>
                        <a:pt x="58" y="4"/>
                      </a:lnTo>
                      <a:lnTo>
                        <a:pt x="50" y="6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1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6" y="153"/>
                      </a:lnTo>
                      <a:lnTo>
                        <a:pt x="44" y="157"/>
                      </a:lnTo>
                      <a:lnTo>
                        <a:pt x="50" y="161"/>
                      </a:lnTo>
                      <a:lnTo>
                        <a:pt x="58" y="163"/>
                      </a:lnTo>
                      <a:lnTo>
                        <a:pt x="67" y="165"/>
                      </a:lnTo>
                      <a:lnTo>
                        <a:pt x="74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73" name="Freeform 837"/>
                <p:cNvSpPr>
                  <a:spLocks/>
                </p:cNvSpPr>
                <p:nvPr/>
              </p:nvSpPr>
              <p:spPr bwMode="auto">
                <a:xfrm flipH="1">
                  <a:off x="5891" y="3621"/>
                  <a:ext cx="117" cy="29"/>
                </a:xfrm>
                <a:custGeom>
                  <a:avLst/>
                  <a:gdLst>
                    <a:gd name="T0" fmla="*/ 613 w 696"/>
                    <a:gd name="T1" fmla="*/ 167 h 167"/>
                    <a:gd name="T2" fmla="*/ 629 w 696"/>
                    <a:gd name="T3" fmla="*/ 165 h 167"/>
                    <a:gd name="T4" fmla="*/ 644 w 696"/>
                    <a:gd name="T5" fmla="*/ 161 h 167"/>
                    <a:gd name="T6" fmla="*/ 659 w 696"/>
                    <a:gd name="T7" fmla="*/ 153 h 167"/>
                    <a:gd name="T8" fmla="*/ 671 w 696"/>
                    <a:gd name="T9" fmla="*/ 142 h 167"/>
                    <a:gd name="T10" fmla="*/ 682 w 696"/>
                    <a:gd name="T11" fmla="*/ 130 h 167"/>
                    <a:gd name="T12" fmla="*/ 689 w 696"/>
                    <a:gd name="T13" fmla="*/ 116 h 167"/>
                    <a:gd name="T14" fmla="*/ 694 w 696"/>
                    <a:gd name="T15" fmla="*/ 100 h 167"/>
                    <a:gd name="T16" fmla="*/ 696 w 696"/>
                    <a:gd name="T17" fmla="*/ 83 h 167"/>
                    <a:gd name="T18" fmla="*/ 694 w 696"/>
                    <a:gd name="T19" fmla="*/ 66 h 167"/>
                    <a:gd name="T20" fmla="*/ 689 w 696"/>
                    <a:gd name="T21" fmla="*/ 51 h 167"/>
                    <a:gd name="T22" fmla="*/ 682 w 696"/>
                    <a:gd name="T23" fmla="*/ 37 h 167"/>
                    <a:gd name="T24" fmla="*/ 671 w 696"/>
                    <a:gd name="T25" fmla="*/ 24 h 167"/>
                    <a:gd name="T26" fmla="*/ 659 w 696"/>
                    <a:gd name="T27" fmla="*/ 14 h 167"/>
                    <a:gd name="T28" fmla="*/ 644 w 696"/>
                    <a:gd name="T29" fmla="*/ 6 h 167"/>
                    <a:gd name="T30" fmla="*/ 629 w 696"/>
                    <a:gd name="T31" fmla="*/ 2 h 167"/>
                    <a:gd name="T32" fmla="*/ 613 w 696"/>
                    <a:gd name="T33" fmla="*/ 0 h 167"/>
                    <a:gd name="T34" fmla="*/ 76 w 696"/>
                    <a:gd name="T35" fmla="*/ 1 h 167"/>
                    <a:gd name="T36" fmla="*/ 60 w 696"/>
                    <a:gd name="T37" fmla="*/ 4 h 167"/>
                    <a:gd name="T38" fmla="*/ 44 w 696"/>
                    <a:gd name="T39" fmla="*/ 10 h 167"/>
                    <a:gd name="T40" fmla="*/ 31 w 696"/>
                    <a:gd name="T41" fmla="*/ 19 h 167"/>
                    <a:gd name="T42" fmla="*/ 19 w 696"/>
                    <a:gd name="T43" fmla="*/ 30 h 167"/>
                    <a:gd name="T44" fmla="*/ 10 w 696"/>
                    <a:gd name="T45" fmla="*/ 43 h 167"/>
                    <a:gd name="T46" fmla="*/ 4 w 696"/>
                    <a:gd name="T47" fmla="*/ 59 h 167"/>
                    <a:gd name="T48" fmla="*/ 0 w 696"/>
                    <a:gd name="T49" fmla="*/ 75 h 167"/>
                    <a:gd name="T50" fmla="*/ 0 w 696"/>
                    <a:gd name="T51" fmla="*/ 92 h 167"/>
                    <a:gd name="T52" fmla="*/ 4 w 696"/>
                    <a:gd name="T53" fmla="*/ 108 h 167"/>
                    <a:gd name="T54" fmla="*/ 10 w 696"/>
                    <a:gd name="T55" fmla="*/ 123 h 167"/>
                    <a:gd name="T56" fmla="*/ 19 w 696"/>
                    <a:gd name="T57" fmla="*/ 137 h 167"/>
                    <a:gd name="T58" fmla="*/ 31 w 696"/>
                    <a:gd name="T59" fmla="*/ 147 h 167"/>
                    <a:gd name="T60" fmla="*/ 44 w 696"/>
                    <a:gd name="T61" fmla="*/ 157 h 167"/>
                    <a:gd name="T62" fmla="*/ 60 w 696"/>
                    <a:gd name="T63" fmla="*/ 163 h 167"/>
                    <a:gd name="T64" fmla="*/ 76 w 696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6" h="167">
                      <a:moveTo>
                        <a:pt x="84" y="167"/>
                      </a:moveTo>
                      <a:lnTo>
                        <a:pt x="613" y="167"/>
                      </a:lnTo>
                      <a:lnTo>
                        <a:pt x="620" y="166"/>
                      </a:lnTo>
                      <a:lnTo>
                        <a:pt x="629" y="165"/>
                      </a:lnTo>
                      <a:lnTo>
                        <a:pt x="637" y="163"/>
                      </a:lnTo>
                      <a:lnTo>
                        <a:pt x="644" y="161"/>
                      </a:lnTo>
                      <a:lnTo>
                        <a:pt x="652" y="157"/>
                      </a:lnTo>
                      <a:lnTo>
                        <a:pt x="659" y="153"/>
                      </a:lnTo>
                      <a:lnTo>
                        <a:pt x="665" y="147"/>
                      </a:lnTo>
                      <a:lnTo>
                        <a:pt x="671" y="142"/>
                      </a:lnTo>
                      <a:lnTo>
                        <a:pt x="676" y="137"/>
                      </a:lnTo>
                      <a:lnTo>
                        <a:pt x="682" y="130"/>
                      </a:lnTo>
                      <a:lnTo>
                        <a:pt x="686" y="123"/>
                      </a:lnTo>
                      <a:lnTo>
                        <a:pt x="689" y="116"/>
                      </a:lnTo>
                      <a:lnTo>
                        <a:pt x="692" y="108"/>
                      </a:lnTo>
                      <a:lnTo>
                        <a:pt x="694" y="100"/>
                      </a:lnTo>
                      <a:lnTo>
                        <a:pt x="695" y="92"/>
                      </a:lnTo>
                      <a:lnTo>
                        <a:pt x="696" y="83"/>
                      </a:lnTo>
                      <a:lnTo>
                        <a:pt x="695" y="75"/>
                      </a:lnTo>
                      <a:lnTo>
                        <a:pt x="694" y="66"/>
                      </a:lnTo>
                      <a:lnTo>
                        <a:pt x="692" y="59"/>
                      </a:lnTo>
                      <a:lnTo>
                        <a:pt x="689" y="51"/>
                      </a:lnTo>
                      <a:lnTo>
                        <a:pt x="686" y="43"/>
                      </a:lnTo>
                      <a:lnTo>
                        <a:pt x="682" y="37"/>
                      </a:lnTo>
                      <a:lnTo>
                        <a:pt x="676" y="30"/>
                      </a:lnTo>
                      <a:lnTo>
                        <a:pt x="671" y="24"/>
                      </a:lnTo>
                      <a:lnTo>
                        <a:pt x="665" y="19"/>
                      </a:lnTo>
                      <a:lnTo>
                        <a:pt x="659" y="14"/>
                      </a:lnTo>
                      <a:lnTo>
                        <a:pt x="652" y="10"/>
                      </a:lnTo>
                      <a:lnTo>
                        <a:pt x="644" y="6"/>
                      </a:lnTo>
                      <a:lnTo>
                        <a:pt x="637" y="4"/>
                      </a:lnTo>
                      <a:lnTo>
                        <a:pt x="629" y="2"/>
                      </a:lnTo>
                      <a:lnTo>
                        <a:pt x="620" y="1"/>
                      </a:lnTo>
                      <a:lnTo>
                        <a:pt x="613" y="0"/>
                      </a:lnTo>
                      <a:lnTo>
                        <a:pt x="84" y="0"/>
                      </a:lnTo>
                      <a:lnTo>
                        <a:pt x="76" y="1"/>
                      </a:lnTo>
                      <a:lnTo>
                        <a:pt x="67" y="2"/>
                      </a:lnTo>
                      <a:lnTo>
                        <a:pt x="60" y="4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9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3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2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74" name="Freeform 838"/>
                <p:cNvSpPr>
                  <a:spLocks/>
                </p:cNvSpPr>
                <p:nvPr/>
              </p:nvSpPr>
              <p:spPr bwMode="auto">
                <a:xfrm flipH="1">
                  <a:off x="5742" y="3621"/>
                  <a:ext cx="116" cy="29"/>
                </a:xfrm>
                <a:custGeom>
                  <a:avLst/>
                  <a:gdLst>
                    <a:gd name="T0" fmla="*/ 612 w 695"/>
                    <a:gd name="T1" fmla="*/ 167 h 167"/>
                    <a:gd name="T2" fmla="*/ 629 w 695"/>
                    <a:gd name="T3" fmla="*/ 165 h 167"/>
                    <a:gd name="T4" fmla="*/ 644 w 695"/>
                    <a:gd name="T5" fmla="*/ 161 h 167"/>
                    <a:gd name="T6" fmla="*/ 658 w 695"/>
                    <a:gd name="T7" fmla="*/ 153 h 167"/>
                    <a:gd name="T8" fmla="*/ 671 w 695"/>
                    <a:gd name="T9" fmla="*/ 142 h 167"/>
                    <a:gd name="T10" fmla="*/ 681 w 695"/>
                    <a:gd name="T11" fmla="*/ 130 h 167"/>
                    <a:gd name="T12" fmla="*/ 689 w 695"/>
                    <a:gd name="T13" fmla="*/ 116 h 167"/>
                    <a:gd name="T14" fmla="*/ 693 w 695"/>
                    <a:gd name="T15" fmla="*/ 100 h 167"/>
                    <a:gd name="T16" fmla="*/ 695 w 695"/>
                    <a:gd name="T17" fmla="*/ 83 h 167"/>
                    <a:gd name="T18" fmla="*/ 693 w 695"/>
                    <a:gd name="T19" fmla="*/ 66 h 167"/>
                    <a:gd name="T20" fmla="*/ 689 w 695"/>
                    <a:gd name="T21" fmla="*/ 51 h 167"/>
                    <a:gd name="T22" fmla="*/ 681 w 695"/>
                    <a:gd name="T23" fmla="*/ 37 h 167"/>
                    <a:gd name="T24" fmla="*/ 671 w 695"/>
                    <a:gd name="T25" fmla="*/ 24 h 167"/>
                    <a:gd name="T26" fmla="*/ 658 w 695"/>
                    <a:gd name="T27" fmla="*/ 14 h 167"/>
                    <a:gd name="T28" fmla="*/ 644 w 695"/>
                    <a:gd name="T29" fmla="*/ 6 h 167"/>
                    <a:gd name="T30" fmla="*/ 629 w 695"/>
                    <a:gd name="T31" fmla="*/ 2 h 167"/>
                    <a:gd name="T32" fmla="*/ 612 w 695"/>
                    <a:gd name="T33" fmla="*/ 0 h 167"/>
                    <a:gd name="T34" fmla="*/ 76 w 695"/>
                    <a:gd name="T35" fmla="*/ 1 h 167"/>
                    <a:gd name="T36" fmla="*/ 59 w 695"/>
                    <a:gd name="T37" fmla="*/ 4 h 167"/>
                    <a:gd name="T38" fmla="*/ 44 w 695"/>
                    <a:gd name="T39" fmla="*/ 10 h 167"/>
                    <a:gd name="T40" fmla="*/ 31 w 695"/>
                    <a:gd name="T41" fmla="*/ 19 h 167"/>
                    <a:gd name="T42" fmla="*/ 20 w 695"/>
                    <a:gd name="T43" fmla="*/ 30 h 167"/>
                    <a:gd name="T44" fmla="*/ 10 w 695"/>
                    <a:gd name="T45" fmla="*/ 43 h 167"/>
                    <a:gd name="T46" fmla="*/ 4 w 695"/>
                    <a:gd name="T47" fmla="*/ 59 h 167"/>
                    <a:gd name="T48" fmla="*/ 1 w 695"/>
                    <a:gd name="T49" fmla="*/ 75 h 167"/>
                    <a:gd name="T50" fmla="*/ 1 w 695"/>
                    <a:gd name="T51" fmla="*/ 92 h 167"/>
                    <a:gd name="T52" fmla="*/ 4 w 695"/>
                    <a:gd name="T53" fmla="*/ 108 h 167"/>
                    <a:gd name="T54" fmla="*/ 10 w 695"/>
                    <a:gd name="T55" fmla="*/ 123 h 167"/>
                    <a:gd name="T56" fmla="*/ 20 w 695"/>
                    <a:gd name="T57" fmla="*/ 137 h 167"/>
                    <a:gd name="T58" fmla="*/ 31 w 695"/>
                    <a:gd name="T59" fmla="*/ 147 h 167"/>
                    <a:gd name="T60" fmla="*/ 44 w 695"/>
                    <a:gd name="T61" fmla="*/ 157 h 167"/>
                    <a:gd name="T62" fmla="*/ 59 w 695"/>
                    <a:gd name="T63" fmla="*/ 163 h 167"/>
                    <a:gd name="T64" fmla="*/ 76 w 695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5" h="167">
                      <a:moveTo>
                        <a:pt x="84" y="167"/>
                      </a:moveTo>
                      <a:lnTo>
                        <a:pt x="612" y="167"/>
                      </a:lnTo>
                      <a:lnTo>
                        <a:pt x="621" y="166"/>
                      </a:lnTo>
                      <a:lnTo>
                        <a:pt x="629" y="165"/>
                      </a:lnTo>
                      <a:lnTo>
                        <a:pt x="636" y="163"/>
                      </a:lnTo>
                      <a:lnTo>
                        <a:pt x="644" y="161"/>
                      </a:lnTo>
                      <a:lnTo>
                        <a:pt x="652" y="157"/>
                      </a:lnTo>
                      <a:lnTo>
                        <a:pt x="658" y="153"/>
                      </a:lnTo>
                      <a:lnTo>
                        <a:pt x="665" y="147"/>
                      </a:lnTo>
                      <a:lnTo>
                        <a:pt x="671" y="142"/>
                      </a:lnTo>
                      <a:lnTo>
                        <a:pt x="677" y="137"/>
                      </a:lnTo>
                      <a:lnTo>
                        <a:pt x="681" y="130"/>
                      </a:lnTo>
                      <a:lnTo>
                        <a:pt x="686" y="123"/>
                      </a:lnTo>
                      <a:lnTo>
                        <a:pt x="689" y="116"/>
                      </a:lnTo>
                      <a:lnTo>
                        <a:pt x="692" y="108"/>
                      </a:lnTo>
                      <a:lnTo>
                        <a:pt x="693" y="100"/>
                      </a:lnTo>
                      <a:lnTo>
                        <a:pt x="695" y="92"/>
                      </a:lnTo>
                      <a:lnTo>
                        <a:pt x="695" y="83"/>
                      </a:lnTo>
                      <a:lnTo>
                        <a:pt x="695" y="75"/>
                      </a:lnTo>
                      <a:lnTo>
                        <a:pt x="693" y="66"/>
                      </a:lnTo>
                      <a:lnTo>
                        <a:pt x="692" y="59"/>
                      </a:lnTo>
                      <a:lnTo>
                        <a:pt x="689" y="51"/>
                      </a:lnTo>
                      <a:lnTo>
                        <a:pt x="686" y="43"/>
                      </a:lnTo>
                      <a:lnTo>
                        <a:pt x="681" y="37"/>
                      </a:lnTo>
                      <a:lnTo>
                        <a:pt x="677" y="30"/>
                      </a:lnTo>
                      <a:lnTo>
                        <a:pt x="671" y="24"/>
                      </a:lnTo>
                      <a:lnTo>
                        <a:pt x="665" y="19"/>
                      </a:lnTo>
                      <a:lnTo>
                        <a:pt x="658" y="14"/>
                      </a:lnTo>
                      <a:lnTo>
                        <a:pt x="652" y="10"/>
                      </a:lnTo>
                      <a:lnTo>
                        <a:pt x="644" y="6"/>
                      </a:lnTo>
                      <a:lnTo>
                        <a:pt x="636" y="4"/>
                      </a:lnTo>
                      <a:lnTo>
                        <a:pt x="629" y="2"/>
                      </a:lnTo>
                      <a:lnTo>
                        <a:pt x="621" y="1"/>
                      </a:lnTo>
                      <a:lnTo>
                        <a:pt x="612" y="0"/>
                      </a:lnTo>
                      <a:lnTo>
                        <a:pt x="84" y="0"/>
                      </a:lnTo>
                      <a:lnTo>
                        <a:pt x="76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9"/>
                      </a:lnTo>
                      <a:lnTo>
                        <a:pt x="25" y="24"/>
                      </a:lnTo>
                      <a:lnTo>
                        <a:pt x="20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6" y="51"/>
                      </a:lnTo>
                      <a:lnTo>
                        <a:pt x="4" y="59"/>
                      </a:lnTo>
                      <a:lnTo>
                        <a:pt x="2" y="66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20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75" name="Freeform 839"/>
                <p:cNvSpPr>
                  <a:spLocks/>
                </p:cNvSpPr>
                <p:nvPr/>
              </p:nvSpPr>
              <p:spPr bwMode="auto">
                <a:xfrm flipH="1">
                  <a:off x="5592" y="3621"/>
                  <a:ext cx="117" cy="29"/>
                </a:xfrm>
                <a:custGeom>
                  <a:avLst/>
                  <a:gdLst>
                    <a:gd name="T0" fmla="*/ 611 w 694"/>
                    <a:gd name="T1" fmla="*/ 167 h 167"/>
                    <a:gd name="T2" fmla="*/ 627 w 694"/>
                    <a:gd name="T3" fmla="*/ 165 h 167"/>
                    <a:gd name="T4" fmla="*/ 644 w 694"/>
                    <a:gd name="T5" fmla="*/ 161 h 167"/>
                    <a:gd name="T6" fmla="*/ 658 w 694"/>
                    <a:gd name="T7" fmla="*/ 153 h 167"/>
                    <a:gd name="T8" fmla="*/ 670 w 694"/>
                    <a:gd name="T9" fmla="*/ 142 h 167"/>
                    <a:gd name="T10" fmla="*/ 680 w 694"/>
                    <a:gd name="T11" fmla="*/ 130 h 167"/>
                    <a:gd name="T12" fmla="*/ 687 w 694"/>
                    <a:gd name="T13" fmla="*/ 116 h 167"/>
                    <a:gd name="T14" fmla="*/ 693 w 694"/>
                    <a:gd name="T15" fmla="*/ 100 h 167"/>
                    <a:gd name="T16" fmla="*/ 694 w 694"/>
                    <a:gd name="T17" fmla="*/ 83 h 167"/>
                    <a:gd name="T18" fmla="*/ 693 w 694"/>
                    <a:gd name="T19" fmla="*/ 66 h 167"/>
                    <a:gd name="T20" fmla="*/ 687 w 694"/>
                    <a:gd name="T21" fmla="*/ 51 h 167"/>
                    <a:gd name="T22" fmla="*/ 680 w 694"/>
                    <a:gd name="T23" fmla="*/ 37 h 167"/>
                    <a:gd name="T24" fmla="*/ 670 w 694"/>
                    <a:gd name="T25" fmla="*/ 24 h 167"/>
                    <a:gd name="T26" fmla="*/ 658 w 694"/>
                    <a:gd name="T27" fmla="*/ 14 h 167"/>
                    <a:gd name="T28" fmla="*/ 644 w 694"/>
                    <a:gd name="T29" fmla="*/ 6 h 167"/>
                    <a:gd name="T30" fmla="*/ 627 w 694"/>
                    <a:gd name="T31" fmla="*/ 2 h 167"/>
                    <a:gd name="T32" fmla="*/ 611 w 694"/>
                    <a:gd name="T33" fmla="*/ 0 h 167"/>
                    <a:gd name="T34" fmla="*/ 74 w 694"/>
                    <a:gd name="T35" fmla="*/ 1 h 167"/>
                    <a:gd name="T36" fmla="*/ 58 w 694"/>
                    <a:gd name="T37" fmla="*/ 4 h 167"/>
                    <a:gd name="T38" fmla="*/ 42 w 694"/>
                    <a:gd name="T39" fmla="*/ 10 h 167"/>
                    <a:gd name="T40" fmla="*/ 29 w 694"/>
                    <a:gd name="T41" fmla="*/ 19 h 167"/>
                    <a:gd name="T42" fmla="*/ 18 w 694"/>
                    <a:gd name="T43" fmla="*/ 30 h 167"/>
                    <a:gd name="T44" fmla="*/ 9 w 694"/>
                    <a:gd name="T45" fmla="*/ 43 h 167"/>
                    <a:gd name="T46" fmla="*/ 3 w 694"/>
                    <a:gd name="T47" fmla="*/ 59 h 167"/>
                    <a:gd name="T48" fmla="*/ 0 w 694"/>
                    <a:gd name="T49" fmla="*/ 75 h 167"/>
                    <a:gd name="T50" fmla="*/ 0 w 694"/>
                    <a:gd name="T51" fmla="*/ 92 h 167"/>
                    <a:gd name="T52" fmla="*/ 3 w 694"/>
                    <a:gd name="T53" fmla="*/ 108 h 167"/>
                    <a:gd name="T54" fmla="*/ 9 w 694"/>
                    <a:gd name="T55" fmla="*/ 123 h 167"/>
                    <a:gd name="T56" fmla="*/ 18 w 694"/>
                    <a:gd name="T57" fmla="*/ 137 h 167"/>
                    <a:gd name="T58" fmla="*/ 29 w 694"/>
                    <a:gd name="T59" fmla="*/ 147 h 167"/>
                    <a:gd name="T60" fmla="*/ 42 w 694"/>
                    <a:gd name="T61" fmla="*/ 157 h 167"/>
                    <a:gd name="T62" fmla="*/ 58 w 694"/>
                    <a:gd name="T63" fmla="*/ 163 h 167"/>
                    <a:gd name="T64" fmla="*/ 74 w 694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4" h="167">
                      <a:moveTo>
                        <a:pt x="83" y="167"/>
                      </a:moveTo>
                      <a:lnTo>
                        <a:pt x="611" y="167"/>
                      </a:lnTo>
                      <a:lnTo>
                        <a:pt x="619" y="166"/>
                      </a:lnTo>
                      <a:lnTo>
                        <a:pt x="627" y="165"/>
                      </a:lnTo>
                      <a:lnTo>
                        <a:pt x="636" y="163"/>
                      </a:lnTo>
                      <a:lnTo>
                        <a:pt x="644" y="161"/>
                      </a:lnTo>
                      <a:lnTo>
                        <a:pt x="650" y="157"/>
                      </a:lnTo>
                      <a:lnTo>
                        <a:pt x="658" y="153"/>
                      </a:lnTo>
                      <a:lnTo>
                        <a:pt x="663" y="147"/>
                      </a:lnTo>
                      <a:lnTo>
                        <a:pt x="670" y="142"/>
                      </a:lnTo>
                      <a:lnTo>
                        <a:pt x="675" y="137"/>
                      </a:lnTo>
                      <a:lnTo>
                        <a:pt x="680" y="130"/>
                      </a:lnTo>
                      <a:lnTo>
                        <a:pt x="684" y="123"/>
                      </a:lnTo>
                      <a:lnTo>
                        <a:pt x="687" y="116"/>
                      </a:lnTo>
                      <a:lnTo>
                        <a:pt x="691" y="108"/>
                      </a:lnTo>
                      <a:lnTo>
                        <a:pt x="693" y="100"/>
                      </a:lnTo>
                      <a:lnTo>
                        <a:pt x="694" y="92"/>
                      </a:lnTo>
                      <a:lnTo>
                        <a:pt x="694" y="83"/>
                      </a:lnTo>
                      <a:lnTo>
                        <a:pt x="694" y="75"/>
                      </a:lnTo>
                      <a:lnTo>
                        <a:pt x="693" y="66"/>
                      </a:lnTo>
                      <a:lnTo>
                        <a:pt x="691" y="59"/>
                      </a:lnTo>
                      <a:lnTo>
                        <a:pt x="687" y="51"/>
                      </a:lnTo>
                      <a:lnTo>
                        <a:pt x="684" y="43"/>
                      </a:lnTo>
                      <a:lnTo>
                        <a:pt x="680" y="37"/>
                      </a:lnTo>
                      <a:lnTo>
                        <a:pt x="675" y="30"/>
                      </a:lnTo>
                      <a:lnTo>
                        <a:pt x="670" y="24"/>
                      </a:lnTo>
                      <a:lnTo>
                        <a:pt x="663" y="19"/>
                      </a:lnTo>
                      <a:lnTo>
                        <a:pt x="658" y="14"/>
                      </a:lnTo>
                      <a:lnTo>
                        <a:pt x="650" y="10"/>
                      </a:lnTo>
                      <a:lnTo>
                        <a:pt x="644" y="6"/>
                      </a:lnTo>
                      <a:lnTo>
                        <a:pt x="636" y="4"/>
                      </a:lnTo>
                      <a:lnTo>
                        <a:pt x="627" y="2"/>
                      </a:lnTo>
                      <a:lnTo>
                        <a:pt x="619" y="1"/>
                      </a:lnTo>
                      <a:lnTo>
                        <a:pt x="611" y="0"/>
                      </a:lnTo>
                      <a:lnTo>
                        <a:pt x="83" y="0"/>
                      </a:lnTo>
                      <a:lnTo>
                        <a:pt x="74" y="1"/>
                      </a:lnTo>
                      <a:lnTo>
                        <a:pt x="65" y="2"/>
                      </a:lnTo>
                      <a:lnTo>
                        <a:pt x="58" y="4"/>
                      </a:lnTo>
                      <a:lnTo>
                        <a:pt x="50" y="6"/>
                      </a:lnTo>
                      <a:lnTo>
                        <a:pt x="42" y="10"/>
                      </a:lnTo>
                      <a:lnTo>
                        <a:pt x="36" y="14"/>
                      </a:lnTo>
                      <a:lnTo>
                        <a:pt x="29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9" y="43"/>
                      </a:lnTo>
                      <a:lnTo>
                        <a:pt x="5" y="51"/>
                      </a:lnTo>
                      <a:lnTo>
                        <a:pt x="3" y="59"/>
                      </a:lnTo>
                      <a:lnTo>
                        <a:pt x="1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5" y="116"/>
                      </a:lnTo>
                      <a:lnTo>
                        <a:pt x="9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29" y="147"/>
                      </a:lnTo>
                      <a:lnTo>
                        <a:pt x="36" y="153"/>
                      </a:lnTo>
                      <a:lnTo>
                        <a:pt x="42" y="157"/>
                      </a:lnTo>
                      <a:lnTo>
                        <a:pt x="50" y="161"/>
                      </a:lnTo>
                      <a:lnTo>
                        <a:pt x="58" y="163"/>
                      </a:lnTo>
                      <a:lnTo>
                        <a:pt x="65" y="165"/>
                      </a:lnTo>
                      <a:lnTo>
                        <a:pt x="74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76" name="Freeform 840"/>
                <p:cNvSpPr>
                  <a:spLocks/>
                </p:cNvSpPr>
                <p:nvPr/>
              </p:nvSpPr>
              <p:spPr bwMode="auto">
                <a:xfrm flipH="1">
                  <a:off x="5443" y="3621"/>
                  <a:ext cx="117" cy="29"/>
                </a:xfrm>
                <a:custGeom>
                  <a:avLst/>
                  <a:gdLst>
                    <a:gd name="T0" fmla="*/ 611 w 696"/>
                    <a:gd name="T1" fmla="*/ 167 h 167"/>
                    <a:gd name="T2" fmla="*/ 629 w 696"/>
                    <a:gd name="T3" fmla="*/ 165 h 167"/>
                    <a:gd name="T4" fmla="*/ 644 w 696"/>
                    <a:gd name="T5" fmla="*/ 161 h 167"/>
                    <a:gd name="T6" fmla="*/ 658 w 696"/>
                    <a:gd name="T7" fmla="*/ 153 h 167"/>
                    <a:gd name="T8" fmla="*/ 671 w 696"/>
                    <a:gd name="T9" fmla="*/ 142 h 167"/>
                    <a:gd name="T10" fmla="*/ 681 w 696"/>
                    <a:gd name="T11" fmla="*/ 130 h 167"/>
                    <a:gd name="T12" fmla="*/ 689 w 696"/>
                    <a:gd name="T13" fmla="*/ 116 h 167"/>
                    <a:gd name="T14" fmla="*/ 694 w 696"/>
                    <a:gd name="T15" fmla="*/ 100 h 167"/>
                    <a:gd name="T16" fmla="*/ 696 w 696"/>
                    <a:gd name="T17" fmla="*/ 83 h 167"/>
                    <a:gd name="T18" fmla="*/ 694 w 696"/>
                    <a:gd name="T19" fmla="*/ 66 h 167"/>
                    <a:gd name="T20" fmla="*/ 689 w 696"/>
                    <a:gd name="T21" fmla="*/ 51 h 167"/>
                    <a:gd name="T22" fmla="*/ 681 w 696"/>
                    <a:gd name="T23" fmla="*/ 37 h 167"/>
                    <a:gd name="T24" fmla="*/ 671 w 696"/>
                    <a:gd name="T25" fmla="*/ 24 h 167"/>
                    <a:gd name="T26" fmla="*/ 658 w 696"/>
                    <a:gd name="T27" fmla="*/ 14 h 167"/>
                    <a:gd name="T28" fmla="*/ 644 w 696"/>
                    <a:gd name="T29" fmla="*/ 6 h 167"/>
                    <a:gd name="T30" fmla="*/ 629 w 696"/>
                    <a:gd name="T31" fmla="*/ 2 h 167"/>
                    <a:gd name="T32" fmla="*/ 611 w 696"/>
                    <a:gd name="T33" fmla="*/ 0 h 167"/>
                    <a:gd name="T34" fmla="*/ 75 w 696"/>
                    <a:gd name="T35" fmla="*/ 1 h 167"/>
                    <a:gd name="T36" fmla="*/ 58 w 696"/>
                    <a:gd name="T37" fmla="*/ 4 h 167"/>
                    <a:gd name="T38" fmla="*/ 44 w 696"/>
                    <a:gd name="T39" fmla="*/ 10 h 167"/>
                    <a:gd name="T40" fmla="*/ 30 w 696"/>
                    <a:gd name="T41" fmla="*/ 19 h 167"/>
                    <a:gd name="T42" fmla="*/ 19 w 696"/>
                    <a:gd name="T43" fmla="*/ 30 h 167"/>
                    <a:gd name="T44" fmla="*/ 10 w 696"/>
                    <a:gd name="T45" fmla="*/ 43 h 167"/>
                    <a:gd name="T46" fmla="*/ 3 w 696"/>
                    <a:gd name="T47" fmla="*/ 59 h 167"/>
                    <a:gd name="T48" fmla="*/ 0 w 696"/>
                    <a:gd name="T49" fmla="*/ 75 h 167"/>
                    <a:gd name="T50" fmla="*/ 0 w 696"/>
                    <a:gd name="T51" fmla="*/ 92 h 167"/>
                    <a:gd name="T52" fmla="*/ 3 w 696"/>
                    <a:gd name="T53" fmla="*/ 108 h 167"/>
                    <a:gd name="T54" fmla="*/ 10 w 696"/>
                    <a:gd name="T55" fmla="*/ 123 h 167"/>
                    <a:gd name="T56" fmla="*/ 19 w 696"/>
                    <a:gd name="T57" fmla="*/ 137 h 167"/>
                    <a:gd name="T58" fmla="*/ 30 w 696"/>
                    <a:gd name="T59" fmla="*/ 147 h 167"/>
                    <a:gd name="T60" fmla="*/ 44 w 696"/>
                    <a:gd name="T61" fmla="*/ 157 h 167"/>
                    <a:gd name="T62" fmla="*/ 58 w 696"/>
                    <a:gd name="T63" fmla="*/ 163 h 167"/>
                    <a:gd name="T64" fmla="*/ 75 w 696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6" h="167">
                      <a:moveTo>
                        <a:pt x="83" y="167"/>
                      </a:moveTo>
                      <a:lnTo>
                        <a:pt x="611" y="167"/>
                      </a:lnTo>
                      <a:lnTo>
                        <a:pt x="620" y="166"/>
                      </a:lnTo>
                      <a:lnTo>
                        <a:pt x="629" y="165"/>
                      </a:lnTo>
                      <a:lnTo>
                        <a:pt x="636" y="163"/>
                      </a:lnTo>
                      <a:lnTo>
                        <a:pt x="644" y="161"/>
                      </a:lnTo>
                      <a:lnTo>
                        <a:pt x="652" y="157"/>
                      </a:lnTo>
                      <a:lnTo>
                        <a:pt x="658" y="153"/>
                      </a:lnTo>
                      <a:lnTo>
                        <a:pt x="665" y="147"/>
                      </a:lnTo>
                      <a:lnTo>
                        <a:pt x="671" y="142"/>
                      </a:lnTo>
                      <a:lnTo>
                        <a:pt x="676" y="137"/>
                      </a:lnTo>
                      <a:lnTo>
                        <a:pt x="681" y="130"/>
                      </a:lnTo>
                      <a:lnTo>
                        <a:pt x="685" y="123"/>
                      </a:lnTo>
                      <a:lnTo>
                        <a:pt x="689" y="116"/>
                      </a:lnTo>
                      <a:lnTo>
                        <a:pt x="691" y="108"/>
                      </a:lnTo>
                      <a:lnTo>
                        <a:pt x="694" y="100"/>
                      </a:lnTo>
                      <a:lnTo>
                        <a:pt x="695" y="92"/>
                      </a:lnTo>
                      <a:lnTo>
                        <a:pt x="696" y="83"/>
                      </a:lnTo>
                      <a:lnTo>
                        <a:pt x="695" y="75"/>
                      </a:lnTo>
                      <a:lnTo>
                        <a:pt x="694" y="66"/>
                      </a:lnTo>
                      <a:lnTo>
                        <a:pt x="691" y="59"/>
                      </a:lnTo>
                      <a:lnTo>
                        <a:pt x="689" y="51"/>
                      </a:lnTo>
                      <a:lnTo>
                        <a:pt x="685" y="43"/>
                      </a:lnTo>
                      <a:lnTo>
                        <a:pt x="681" y="37"/>
                      </a:lnTo>
                      <a:lnTo>
                        <a:pt x="676" y="30"/>
                      </a:lnTo>
                      <a:lnTo>
                        <a:pt x="671" y="24"/>
                      </a:lnTo>
                      <a:lnTo>
                        <a:pt x="665" y="19"/>
                      </a:lnTo>
                      <a:lnTo>
                        <a:pt x="658" y="14"/>
                      </a:lnTo>
                      <a:lnTo>
                        <a:pt x="652" y="10"/>
                      </a:lnTo>
                      <a:lnTo>
                        <a:pt x="644" y="6"/>
                      </a:lnTo>
                      <a:lnTo>
                        <a:pt x="636" y="4"/>
                      </a:lnTo>
                      <a:lnTo>
                        <a:pt x="629" y="2"/>
                      </a:lnTo>
                      <a:lnTo>
                        <a:pt x="620" y="1"/>
                      </a:lnTo>
                      <a:lnTo>
                        <a:pt x="611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7" y="2"/>
                      </a:lnTo>
                      <a:lnTo>
                        <a:pt x="58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7" y="51"/>
                      </a:lnTo>
                      <a:lnTo>
                        <a:pt x="3" y="59"/>
                      </a:lnTo>
                      <a:lnTo>
                        <a:pt x="1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6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8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77" name="Freeform 841"/>
                <p:cNvSpPr>
                  <a:spLocks/>
                </p:cNvSpPr>
                <p:nvPr/>
              </p:nvSpPr>
              <p:spPr bwMode="auto">
                <a:xfrm flipH="1">
                  <a:off x="5294" y="3621"/>
                  <a:ext cx="117" cy="29"/>
                </a:xfrm>
                <a:custGeom>
                  <a:avLst/>
                  <a:gdLst>
                    <a:gd name="T0" fmla="*/ 612 w 695"/>
                    <a:gd name="T1" fmla="*/ 167 h 167"/>
                    <a:gd name="T2" fmla="*/ 628 w 695"/>
                    <a:gd name="T3" fmla="*/ 165 h 167"/>
                    <a:gd name="T4" fmla="*/ 644 w 695"/>
                    <a:gd name="T5" fmla="*/ 161 h 167"/>
                    <a:gd name="T6" fmla="*/ 658 w 695"/>
                    <a:gd name="T7" fmla="*/ 153 h 167"/>
                    <a:gd name="T8" fmla="*/ 670 w 695"/>
                    <a:gd name="T9" fmla="*/ 142 h 167"/>
                    <a:gd name="T10" fmla="*/ 681 w 695"/>
                    <a:gd name="T11" fmla="*/ 130 h 167"/>
                    <a:gd name="T12" fmla="*/ 689 w 695"/>
                    <a:gd name="T13" fmla="*/ 116 h 167"/>
                    <a:gd name="T14" fmla="*/ 693 w 695"/>
                    <a:gd name="T15" fmla="*/ 100 h 167"/>
                    <a:gd name="T16" fmla="*/ 695 w 695"/>
                    <a:gd name="T17" fmla="*/ 83 h 167"/>
                    <a:gd name="T18" fmla="*/ 693 w 695"/>
                    <a:gd name="T19" fmla="*/ 66 h 167"/>
                    <a:gd name="T20" fmla="*/ 689 w 695"/>
                    <a:gd name="T21" fmla="*/ 51 h 167"/>
                    <a:gd name="T22" fmla="*/ 681 w 695"/>
                    <a:gd name="T23" fmla="*/ 37 h 167"/>
                    <a:gd name="T24" fmla="*/ 670 w 695"/>
                    <a:gd name="T25" fmla="*/ 24 h 167"/>
                    <a:gd name="T26" fmla="*/ 658 w 695"/>
                    <a:gd name="T27" fmla="*/ 14 h 167"/>
                    <a:gd name="T28" fmla="*/ 644 w 695"/>
                    <a:gd name="T29" fmla="*/ 6 h 167"/>
                    <a:gd name="T30" fmla="*/ 628 w 695"/>
                    <a:gd name="T31" fmla="*/ 2 h 167"/>
                    <a:gd name="T32" fmla="*/ 612 w 695"/>
                    <a:gd name="T33" fmla="*/ 0 h 167"/>
                    <a:gd name="T34" fmla="*/ 75 w 695"/>
                    <a:gd name="T35" fmla="*/ 1 h 167"/>
                    <a:gd name="T36" fmla="*/ 59 w 695"/>
                    <a:gd name="T37" fmla="*/ 4 h 167"/>
                    <a:gd name="T38" fmla="*/ 44 w 695"/>
                    <a:gd name="T39" fmla="*/ 10 h 167"/>
                    <a:gd name="T40" fmla="*/ 30 w 695"/>
                    <a:gd name="T41" fmla="*/ 19 h 167"/>
                    <a:gd name="T42" fmla="*/ 18 w 695"/>
                    <a:gd name="T43" fmla="*/ 30 h 167"/>
                    <a:gd name="T44" fmla="*/ 10 w 695"/>
                    <a:gd name="T45" fmla="*/ 43 h 167"/>
                    <a:gd name="T46" fmla="*/ 3 w 695"/>
                    <a:gd name="T47" fmla="*/ 59 h 167"/>
                    <a:gd name="T48" fmla="*/ 0 w 695"/>
                    <a:gd name="T49" fmla="*/ 75 h 167"/>
                    <a:gd name="T50" fmla="*/ 0 w 695"/>
                    <a:gd name="T51" fmla="*/ 92 h 167"/>
                    <a:gd name="T52" fmla="*/ 3 w 695"/>
                    <a:gd name="T53" fmla="*/ 108 h 167"/>
                    <a:gd name="T54" fmla="*/ 10 w 695"/>
                    <a:gd name="T55" fmla="*/ 123 h 167"/>
                    <a:gd name="T56" fmla="*/ 18 w 695"/>
                    <a:gd name="T57" fmla="*/ 137 h 167"/>
                    <a:gd name="T58" fmla="*/ 30 w 695"/>
                    <a:gd name="T59" fmla="*/ 147 h 167"/>
                    <a:gd name="T60" fmla="*/ 44 w 695"/>
                    <a:gd name="T61" fmla="*/ 157 h 167"/>
                    <a:gd name="T62" fmla="*/ 59 w 695"/>
                    <a:gd name="T63" fmla="*/ 163 h 167"/>
                    <a:gd name="T64" fmla="*/ 75 w 695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5" h="167">
                      <a:moveTo>
                        <a:pt x="83" y="167"/>
                      </a:moveTo>
                      <a:lnTo>
                        <a:pt x="612" y="167"/>
                      </a:lnTo>
                      <a:lnTo>
                        <a:pt x="620" y="166"/>
                      </a:lnTo>
                      <a:lnTo>
                        <a:pt x="628" y="165"/>
                      </a:lnTo>
                      <a:lnTo>
                        <a:pt x="636" y="163"/>
                      </a:lnTo>
                      <a:lnTo>
                        <a:pt x="644" y="161"/>
                      </a:lnTo>
                      <a:lnTo>
                        <a:pt x="651" y="157"/>
                      </a:lnTo>
                      <a:lnTo>
                        <a:pt x="658" y="153"/>
                      </a:lnTo>
                      <a:lnTo>
                        <a:pt x="665" y="147"/>
                      </a:lnTo>
                      <a:lnTo>
                        <a:pt x="670" y="142"/>
                      </a:lnTo>
                      <a:lnTo>
                        <a:pt x="676" y="137"/>
                      </a:lnTo>
                      <a:lnTo>
                        <a:pt x="681" y="130"/>
                      </a:lnTo>
                      <a:lnTo>
                        <a:pt x="685" y="123"/>
                      </a:lnTo>
                      <a:lnTo>
                        <a:pt x="689" y="116"/>
                      </a:lnTo>
                      <a:lnTo>
                        <a:pt x="691" y="108"/>
                      </a:lnTo>
                      <a:lnTo>
                        <a:pt x="693" y="100"/>
                      </a:lnTo>
                      <a:lnTo>
                        <a:pt x="694" y="92"/>
                      </a:lnTo>
                      <a:lnTo>
                        <a:pt x="695" y="83"/>
                      </a:lnTo>
                      <a:lnTo>
                        <a:pt x="694" y="75"/>
                      </a:lnTo>
                      <a:lnTo>
                        <a:pt x="693" y="66"/>
                      </a:lnTo>
                      <a:lnTo>
                        <a:pt x="691" y="59"/>
                      </a:lnTo>
                      <a:lnTo>
                        <a:pt x="689" y="51"/>
                      </a:lnTo>
                      <a:lnTo>
                        <a:pt x="685" y="43"/>
                      </a:lnTo>
                      <a:lnTo>
                        <a:pt x="681" y="37"/>
                      </a:lnTo>
                      <a:lnTo>
                        <a:pt x="676" y="30"/>
                      </a:lnTo>
                      <a:lnTo>
                        <a:pt x="670" y="24"/>
                      </a:lnTo>
                      <a:lnTo>
                        <a:pt x="665" y="19"/>
                      </a:lnTo>
                      <a:lnTo>
                        <a:pt x="658" y="14"/>
                      </a:lnTo>
                      <a:lnTo>
                        <a:pt x="651" y="10"/>
                      </a:lnTo>
                      <a:lnTo>
                        <a:pt x="644" y="6"/>
                      </a:lnTo>
                      <a:lnTo>
                        <a:pt x="636" y="4"/>
                      </a:lnTo>
                      <a:lnTo>
                        <a:pt x="628" y="2"/>
                      </a:lnTo>
                      <a:lnTo>
                        <a:pt x="620" y="1"/>
                      </a:lnTo>
                      <a:lnTo>
                        <a:pt x="612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78" name="Freeform 842"/>
                <p:cNvSpPr>
                  <a:spLocks/>
                </p:cNvSpPr>
                <p:nvPr/>
              </p:nvSpPr>
              <p:spPr bwMode="auto">
                <a:xfrm flipH="1">
                  <a:off x="5145" y="3621"/>
                  <a:ext cx="117" cy="29"/>
                </a:xfrm>
                <a:custGeom>
                  <a:avLst/>
                  <a:gdLst>
                    <a:gd name="T0" fmla="*/ 613 w 696"/>
                    <a:gd name="T1" fmla="*/ 167 h 167"/>
                    <a:gd name="T2" fmla="*/ 629 w 696"/>
                    <a:gd name="T3" fmla="*/ 165 h 167"/>
                    <a:gd name="T4" fmla="*/ 644 w 696"/>
                    <a:gd name="T5" fmla="*/ 161 h 167"/>
                    <a:gd name="T6" fmla="*/ 659 w 696"/>
                    <a:gd name="T7" fmla="*/ 153 h 167"/>
                    <a:gd name="T8" fmla="*/ 672 w 696"/>
                    <a:gd name="T9" fmla="*/ 142 h 167"/>
                    <a:gd name="T10" fmla="*/ 682 w 696"/>
                    <a:gd name="T11" fmla="*/ 130 h 167"/>
                    <a:gd name="T12" fmla="*/ 689 w 696"/>
                    <a:gd name="T13" fmla="*/ 116 h 167"/>
                    <a:gd name="T14" fmla="*/ 694 w 696"/>
                    <a:gd name="T15" fmla="*/ 100 h 167"/>
                    <a:gd name="T16" fmla="*/ 696 w 696"/>
                    <a:gd name="T17" fmla="*/ 83 h 167"/>
                    <a:gd name="T18" fmla="*/ 694 w 696"/>
                    <a:gd name="T19" fmla="*/ 66 h 167"/>
                    <a:gd name="T20" fmla="*/ 689 w 696"/>
                    <a:gd name="T21" fmla="*/ 51 h 167"/>
                    <a:gd name="T22" fmla="*/ 682 w 696"/>
                    <a:gd name="T23" fmla="*/ 37 h 167"/>
                    <a:gd name="T24" fmla="*/ 672 w 696"/>
                    <a:gd name="T25" fmla="*/ 24 h 167"/>
                    <a:gd name="T26" fmla="*/ 659 w 696"/>
                    <a:gd name="T27" fmla="*/ 14 h 167"/>
                    <a:gd name="T28" fmla="*/ 644 w 696"/>
                    <a:gd name="T29" fmla="*/ 6 h 167"/>
                    <a:gd name="T30" fmla="*/ 629 w 696"/>
                    <a:gd name="T31" fmla="*/ 2 h 167"/>
                    <a:gd name="T32" fmla="*/ 613 w 696"/>
                    <a:gd name="T33" fmla="*/ 0 h 167"/>
                    <a:gd name="T34" fmla="*/ 76 w 696"/>
                    <a:gd name="T35" fmla="*/ 1 h 167"/>
                    <a:gd name="T36" fmla="*/ 59 w 696"/>
                    <a:gd name="T37" fmla="*/ 4 h 167"/>
                    <a:gd name="T38" fmla="*/ 44 w 696"/>
                    <a:gd name="T39" fmla="*/ 10 h 167"/>
                    <a:gd name="T40" fmla="*/ 31 w 696"/>
                    <a:gd name="T41" fmla="*/ 19 h 167"/>
                    <a:gd name="T42" fmla="*/ 20 w 696"/>
                    <a:gd name="T43" fmla="*/ 30 h 167"/>
                    <a:gd name="T44" fmla="*/ 10 w 696"/>
                    <a:gd name="T45" fmla="*/ 43 h 167"/>
                    <a:gd name="T46" fmla="*/ 5 w 696"/>
                    <a:gd name="T47" fmla="*/ 59 h 167"/>
                    <a:gd name="T48" fmla="*/ 1 w 696"/>
                    <a:gd name="T49" fmla="*/ 75 h 167"/>
                    <a:gd name="T50" fmla="*/ 1 w 696"/>
                    <a:gd name="T51" fmla="*/ 92 h 167"/>
                    <a:gd name="T52" fmla="*/ 5 w 696"/>
                    <a:gd name="T53" fmla="*/ 108 h 167"/>
                    <a:gd name="T54" fmla="*/ 10 w 696"/>
                    <a:gd name="T55" fmla="*/ 123 h 167"/>
                    <a:gd name="T56" fmla="*/ 20 w 696"/>
                    <a:gd name="T57" fmla="*/ 137 h 167"/>
                    <a:gd name="T58" fmla="*/ 31 w 696"/>
                    <a:gd name="T59" fmla="*/ 147 h 167"/>
                    <a:gd name="T60" fmla="*/ 44 w 696"/>
                    <a:gd name="T61" fmla="*/ 157 h 167"/>
                    <a:gd name="T62" fmla="*/ 59 w 696"/>
                    <a:gd name="T63" fmla="*/ 163 h 167"/>
                    <a:gd name="T64" fmla="*/ 76 w 696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6" h="167">
                      <a:moveTo>
                        <a:pt x="85" y="167"/>
                      </a:moveTo>
                      <a:lnTo>
                        <a:pt x="613" y="167"/>
                      </a:lnTo>
                      <a:lnTo>
                        <a:pt x="620" y="166"/>
                      </a:lnTo>
                      <a:lnTo>
                        <a:pt x="629" y="165"/>
                      </a:lnTo>
                      <a:lnTo>
                        <a:pt x="637" y="163"/>
                      </a:lnTo>
                      <a:lnTo>
                        <a:pt x="644" y="161"/>
                      </a:lnTo>
                      <a:lnTo>
                        <a:pt x="652" y="157"/>
                      </a:lnTo>
                      <a:lnTo>
                        <a:pt x="659" y="153"/>
                      </a:lnTo>
                      <a:lnTo>
                        <a:pt x="665" y="147"/>
                      </a:lnTo>
                      <a:lnTo>
                        <a:pt x="672" y="142"/>
                      </a:lnTo>
                      <a:lnTo>
                        <a:pt x="677" y="137"/>
                      </a:lnTo>
                      <a:lnTo>
                        <a:pt x="682" y="130"/>
                      </a:lnTo>
                      <a:lnTo>
                        <a:pt x="686" y="123"/>
                      </a:lnTo>
                      <a:lnTo>
                        <a:pt x="689" y="116"/>
                      </a:lnTo>
                      <a:lnTo>
                        <a:pt x="693" y="108"/>
                      </a:lnTo>
                      <a:lnTo>
                        <a:pt x="694" y="100"/>
                      </a:lnTo>
                      <a:lnTo>
                        <a:pt x="696" y="92"/>
                      </a:lnTo>
                      <a:lnTo>
                        <a:pt x="696" y="83"/>
                      </a:lnTo>
                      <a:lnTo>
                        <a:pt x="696" y="75"/>
                      </a:lnTo>
                      <a:lnTo>
                        <a:pt x="694" y="66"/>
                      </a:lnTo>
                      <a:lnTo>
                        <a:pt x="693" y="59"/>
                      </a:lnTo>
                      <a:lnTo>
                        <a:pt x="689" y="51"/>
                      </a:lnTo>
                      <a:lnTo>
                        <a:pt x="686" y="43"/>
                      </a:lnTo>
                      <a:lnTo>
                        <a:pt x="682" y="37"/>
                      </a:lnTo>
                      <a:lnTo>
                        <a:pt x="677" y="30"/>
                      </a:lnTo>
                      <a:lnTo>
                        <a:pt x="672" y="24"/>
                      </a:lnTo>
                      <a:lnTo>
                        <a:pt x="665" y="19"/>
                      </a:lnTo>
                      <a:lnTo>
                        <a:pt x="659" y="14"/>
                      </a:lnTo>
                      <a:lnTo>
                        <a:pt x="652" y="10"/>
                      </a:lnTo>
                      <a:lnTo>
                        <a:pt x="644" y="6"/>
                      </a:lnTo>
                      <a:lnTo>
                        <a:pt x="637" y="4"/>
                      </a:lnTo>
                      <a:lnTo>
                        <a:pt x="629" y="2"/>
                      </a:lnTo>
                      <a:lnTo>
                        <a:pt x="620" y="1"/>
                      </a:lnTo>
                      <a:lnTo>
                        <a:pt x="613" y="0"/>
                      </a:lnTo>
                      <a:lnTo>
                        <a:pt x="85" y="0"/>
                      </a:lnTo>
                      <a:lnTo>
                        <a:pt x="76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9"/>
                      </a:lnTo>
                      <a:lnTo>
                        <a:pt x="25" y="24"/>
                      </a:lnTo>
                      <a:lnTo>
                        <a:pt x="20" y="30"/>
                      </a:lnTo>
                      <a:lnTo>
                        <a:pt x="15" y="37"/>
                      </a:lnTo>
                      <a:lnTo>
                        <a:pt x="10" y="43"/>
                      </a:lnTo>
                      <a:lnTo>
                        <a:pt x="7" y="51"/>
                      </a:lnTo>
                      <a:lnTo>
                        <a:pt x="5" y="59"/>
                      </a:lnTo>
                      <a:lnTo>
                        <a:pt x="2" y="66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5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20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5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79" name="Freeform 843"/>
                <p:cNvSpPr>
                  <a:spLocks/>
                </p:cNvSpPr>
                <p:nvPr/>
              </p:nvSpPr>
              <p:spPr bwMode="auto">
                <a:xfrm flipH="1">
                  <a:off x="4996" y="3621"/>
                  <a:ext cx="117" cy="29"/>
                </a:xfrm>
                <a:custGeom>
                  <a:avLst/>
                  <a:gdLst>
                    <a:gd name="T0" fmla="*/ 612 w 695"/>
                    <a:gd name="T1" fmla="*/ 167 h 167"/>
                    <a:gd name="T2" fmla="*/ 629 w 695"/>
                    <a:gd name="T3" fmla="*/ 165 h 167"/>
                    <a:gd name="T4" fmla="*/ 645 w 695"/>
                    <a:gd name="T5" fmla="*/ 161 h 167"/>
                    <a:gd name="T6" fmla="*/ 659 w 695"/>
                    <a:gd name="T7" fmla="*/ 153 h 167"/>
                    <a:gd name="T8" fmla="*/ 671 w 695"/>
                    <a:gd name="T9" fmla="*/ 142 h 167"/>
                    <a:gd name="T10" fmla="*/ 681 w 695"/>
                    <a:gd name="T11" fmla="*/ 130 h 167"/>
                    <a:gd name="T12" fmla="*/ 689 w 695"/>
                    <a:gd name="T13" fmla="*/ 116 h 167"/>
                    <a:gd name="T14" fmla="*/ 694 w 695"/>
                    <a:gd name="T15" fmla="*/ 100 h 167"/>
                    <a:gd name="T16" fmla="*/ 695 w 695"/>
                    <a:gd name="T17" fmla="*/ 83 h 167"/>
                    <a:gd name="T18" fmla="*/ 694 w 695"/>
                    <a:gd name="T19" fmla="*/ 66 h 167"/>
                    <a:gd name="T20" fmla="*/ 689 w 695"/>
                    <a:gd name="T21" fmla="*/ 51 h 167"/>
                    <a:gd name="T22" fmla="*/ 681 w 695"/>
                    <a:gd name="T23" fmla="*/ 37 h 167"/>
                    <a:gd name="T24" fmla="*/ 671 w 695"/>
                    <a:gd name="T25" fmla="*/ 24 h 167"/>
                    <a:gd name="T26" fmla="*/ 659 w 695"/>
                    <a:gd name="T27" fmla="*/ 14 h 167"/>
                    <a:gd name="T28" fmla="*/ 645 w 695"/>
                    <a:gd name="T29" fmla="*/ 6 h 167"/>
                    <a:gd name="T30" fmla="*/ 629 w 695"/>
                    <a:gd name="T31" fmla="*/ 2 h 167"/>
                    <a:gd name="T32" fmla="*/ 612 w 695"/>
                    <a:gd name="T33" fmla="*/ 0 h 167"/>
                    <a:gd name="T34" fmla="*/ 76 w 695"/>
                    <a:gd name="T35" fmla="*/ 1 h 167"/>
                    <a:gd name="T36" fmla="*/ 59 w 695"/>
                    <a:gd name="T37" fmla="*/ 4 h 167"/>
                    <a:gd name="T38" fmla="*/ 44 w 695"/>
                    <a:gd name="T39" fmla="*/ 10 h 167"/>
                    <a:gd name="T40" fmla="*/ 31 w 695"/>
                    <a:gd name="T41" fmla="*/ 19 h 167"/>
                    <a:gd name="T42" fmla="*/ 20 w 695"/>
                    <a:gd name="T43" fmla="*/ 30 h 167"/>
                    <a:gd name="T44" fmla="*/ 11 w 695"/>
                    <a:gd name="T45" fmla="*/ 43 h 167"/>
                    <a:gd name="T46" fmla="*/ 4 w 695"/>
                    <a:gd name="T47" fmla="*/ 59 h 167"/>
                    <a:gd name="T48" fmla="*/ 1 w 695"/>
                    <a:gd name="T49" fmla="*/ 75 h 167"/>
                    <a:gd name="T50" fmla="*/ 1 w 695"/>
                    <a:gd name="T51" fmla="*/ 92 h 167"/>
                    <a:gd name="T52" fmla="*/ 4 w 695"/>
                    <a:gd name="T53" fmla="*/ 108 h 167"/>
                    <a:gd name="T54" fmla="*/ 11 w 695"/>
                    <a:gd name="T55" fmla="*/ 123 h 167"/>
                    <a:gd name="T56" fmla="*/ 20 w 695"/>
                    <a:gd name="T57" fmla="*/ 137 h 167"/>
                    <a:gd name="T58" fmla="*/ 31 w 695"/>
                    <a:gd name="T59" fmla="*/ 147 h 167"/>
                    <a:gd name="T60" fmla="*/ 44 w 695"/>
                    <a:gd name="T61" fmla="*/ 157 h 167"/>
                    <a:gd name="T62" fmla="*/ 59 w 695"/>
                    <a:gd name="T63" fmla="*/ 163 h 167"/>
                    <a:gd name="T64" fmla="*/ 76 w 695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5" h="167">
                      <a:moveTo>
                        <a:pt x="84" y="167"/>
                      </a:moveTo>
                      <a:lnTo>
                        <a:pt x="612" y="167"/>
                      </a:lnTo>
                      <a:lnTo>
                        <a:pt x="621" y="166"/>
                      </a:lnTo>
                      <a:lnTo>
                        <a:pt x="629" y="165"/>
                      </a:lnTo>
                      <a:lnTo>
                        <a:pt x="637" y="163"/>
                      </a:lnTo>
                      <a:lnTo>
                        <a:pt x="645" y="161"/>
                      </a:lnTo>
                      <a:lnTo>
                        <a:pt x="652" y="157"/>
                      </a:lnTo>
                      <a:lnTo>
                        <a:pt x="659" y="153"/>
                      </a:lnTo>
                      <a:lnTo>
                        <a:pt x="665" y="147"/>
                      </a:lnTo>
                      <a:lnTo>
                        <a:pt x="671" y="142"/>
                      </a:lnTo>
                      <a:lnTo>
                        <a:pt x="677" y="137"/>
                      </a:lnTo>
                      <a:lnTo>
                        <a:pt x="681" y="130"/>
                      </a:lnTo>
                      <a:lnTo>
                        <a:pt x="686" y="123"/>
                      </a:lnTo>
                      <a:lnTo>
                        <a:pt x="689" y="116"/>
                      </a:lnTo>
                      <a:lnTo>
                        <a:pt x="692" y="108"/>
                      </a:lnTo>
                      <a:lnTo>
                        <a:pt x="694" y="100"/>
                      </a:lnTo>
                      <a:lnTo>
                        <a:pt x="695" y="92"/>
                      </a:lnTo>
                      <a:lnTo>
                        <a:pt x="695" y="83"/>
                      </a:lnTo>
                      <a:lnTo>
                        <a:pt x="695" y="75"/>
                      </a:lnTo>
                      <a:lnTo>
                        <a:pt x="694" y="66"/>
                      </a:lnTo>
                      <a:lnTo>
                        <a:pt x="692" y="59"/>
                      </a:lnTo>
                      <a:lnTo>
                        <a:pt x="689" y="51"/>
                      </a:lnTo>
                      <a:lnTo>
                        <a:pt x="686" y="43"/>
                      </a:lnTo>
                      <a:lnTo>
                        <a:pt x="681" y="37"/>
                      </a:lnTo>
                      <a:lnTo>
                        <a:pt x="677" y="30"/>
                      </a:lnTo>
                      <a:lnTo>
                        <a:pt x="671" y="24"/>
                      </a:lnTo>
                      <a:lnTo>
                        <a:pt x="665" y="19"/>
                      </a:lnTo>
                      <a:lnTo>
                        <a:pt x="659" y="14"/>
                      </a:lnTo>
                      <a:lnTo>
                        <a:pt x="652" y="10"/>
                      </a:lnTo>
                      <a:lnTo>
                        <a:pt x="645" y="6"/>
                      </a:lnTo>
                      <a:lnTo>
                        <a:pt x="637" y="4"/>
                      </a:lnTo>
                      <a:lnTo>
                        <a:pt x="629" y="2"/>
                      </a:lnTo>
                      <a:lnTo>
                        <a:pt x="621" y="1"/>
                      </a:lnTo>
                      <a:lnTo>
                        <a:pt x="612" y="0"/>
                      </a:lnTo>
                      <a:lnTo>
                        <a:pt x="84" y="0"/>
                      </a:lnTo>
                      <a:lnTo>
                        <a:pt x="76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9"/>
                      </a:lnTo>
                      <a:lnTo>
                        <a:pt x="25" y="24"/>
                      </a:lnTo>
                      <a:lnTo>
                        <a:pt x="20" y="30"/>
                      </a:lnTo>
                      <a:lnTo>
                        <a:pt x="14" y="37"/>
                      </a:lnTo>
                      <a:lnTo>
                        <a:pt x="11" y="43"/>
                      </a:lnTo>
                      <a:lnTo>
                        <a:pt x="6" y="51"/>
                      </a:lnTo>
                      <a:lnTo>
                        <a:pt x="4" y="59"/>
                      </a:lnTo>
                      <a:lnTo>
                        <a:pt x="2" y="66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6" y="116"/>
                      </a:lnTo>
                      <a:lnTo>
                        <a:pt x="11" y="123"/>
                      </a:lnTo>
                      <a:lnTo>
                        <a:pt x="14" y="130"/>
                      </a:lnTo>
                      <a:lnTo>
                        <a:pt x="20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80" name="Freeform 844"/>
                <p:cNvSpPr>
                  <a:spLocks/>
                </p:cNvSpPr>
                <p:nvPr/>
              </p:nvSpPr>
              <p:spPr bwMode="auto">
                <a:xfrm flipH="1">
                  <a:off x="4854" y="3621"/>
                  <a:ext cx="69" cy="29"/>
                </a:xfrm>
                <a:custGeom>
                  <a:avLst/>
                  <a:gdLst>
                    <a:gd name="T0" fmla="*/ 327 w 410"/>
                    <a:gd name="T1" fmla="*/ 166 h 166"/>
                    <a:gd name="T2" fmla="*/ 343 w 410"/>
                    <a:gd name="T3" fmla="*/ 165 h 166"/>
                    <a:gd name="T4" fmla="*/ 358 w 410"/>
                    <a:gd name="T5" fmla="*/ 160 h 166"/>
                    <a:gd name="T6" fmla="*/ 373 w 410"/>
                    <a:gd name="T7" fmla="*/ 152 h 166"/>
                    <a:gd name="T8" fmla="*/ 386 w 410"/>
                    <a:gd name="T9" fmla="*/ 142 h 166"/>
                    <a:gd name="T10" fmla="*/ 396 w 410"/>
                    <a:gd name="T11" fmla="*/ 130 h 166"/>
                    <a:gd name="T12" fmla="*/ 403 w 410"/>
                    <a:gd name="T13" fmla="*/ 116 h 166"/>
                    <a:gd name="T14" fmla="*/ 409 w 410"/>
                    <a:gd name="T15" fmla="*/ 99 h 166"/>
                    <a:gd name="T16" fmla="*/ 410 w 410"/>
                    <a:gd name="T17" fmla="*/ 83 h 166"/>
                    <a:gd name="T18" fmla="*/ 409 w 410"/>
                    <a:gd name="T19" fmla="*/ 67 h 166"/>
                    <a:gd name="T20" fmla="*/ 403 w 410"/>
                    <a:gd name="T21" fmla="*/ 50 h 166"/>
                    <a:gd name="T22" fmla="*/ 396 w 410"/>
                    <a:gd name="T23" fmla="*/ 36 h 166"/>
                    <a:gd name="T24" fmla="*/ 386 w 410"/>
                    <a:gd name="T25" fmla="*/ 24 h 166"/>
                    <a:gd name="T26" fmla="*/ 373 w 410"/>
                    <a:gd name="T27" fmla="*/ 14 h 166"/>
                    <a:gd name="T28" fmla="*/ 358 w 410"/>
                    <a:gd name="T29" fmla="*/ 6 h 166"/>
                    <a:gd name="T30" fmla="*/ 343 w 410"/>
                    <a:gd name="T31" fmla="*/ 1 h 166"/>
                    <a:gd name="T32" fmla="*/ 327 w 410"/>
                    <a:gd name="T33" fmla="*/ 0 h 166"/>
                    <a:gd name="T34" fmla="*/ 75 w 410"/>
                    <a:gd name="T35" fmla="*/ 0 h 166"/>
                    <a:gd name="T36" fmla="*/ 59 w 410"/>
                    <a:gd name="T37" fmla="*/ 3 h 166"/>
                    <a:gd name="T38" fmla="*/ 43 w 410"/>
                    <a:gd name="T39" fmla="*/ 10 h 166"/>
                    <a:gd name="T40" fmla="*/ 30 w 410"/>
                    <a:gd name="T41" fmla="*/ 18 h 166"/>
                    <a:gd name="T42" fmla="*/ 19 w 410"/>
                    <a:gd name="T43" fmla="*/ 30 h 166"/>
                    <a:gd name="T44" fmla="*/ 11 w 410"/>
                    <a:gd name="T45" fmla="*/ 44 h 166"/>
                    <a:gd name="T46" fmla="*/ 4 w 410"/>
                    <a:gd name="T47" fmla="*/ 58 h 166"/>
                    <a:gd name="T48" fmla="*/ 1 w 410"/>
                    <a:gd name="T49" fmla="*/ 74 h 166"/>
                    <a:gd name="T50" fmla="*/ 1 w 410"/>
                    <a:gd name="T51" fmla="*/ 92 h 166"/>
                    <a:gd name="T52" fmla="*/ 4 w 410"/>
                    <a:gd name="T53" fmla="*/ 108 h 166"/>
                    <a:gd name="T54" fmla="*/ 11 w 410"/>
                    <a:gd name="T55" fmla="*/ 122 h 166"/>
                    <a:gd name="T56" fmla="*/ 19 w 410"/>
                    <a:gd name="T57" fmla="*/ 137 h 166"/>
                    <a:gd name="T58" fmla="*/ 30 w 410"/>
                    <a:gd name="T59" fmla="*/ 148 h 166"/>
                    <a:gd name="T60" fmla="*/ 43 w 410"/>
                    <a:gd name="T61" fmla="*/ 156 h 166"/>
                    <a:gd name="T62" fmla="*/ 59 w 410"/>
                    <a:gd name="T63" fmla="*/ 163 h 166"/>
                    <a:gd name="T64" fmla="*/ 75 w 410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0" h="166">
                      <a:moveTo>
                        <a:pt x="84" y="166"/>
                      </a:moveTo>
                      <a:lnTo>
                        <a:pt x="327" y="166"/>
                      </a:lnTo>
                      <a:lnTo>
                        <a:pt x="335" y="166"/>
                      </a:lnTo>
                      <a:lnTo>
                        <a:pt x="343" y="165"/>
                      </a:lnTo>
                      <a:lnTo>
                        <a:pt x="351" y="163"/>
                      </a:lnTo>
                      <a:lnTo>
                        <a:pt x="358" y="160"/>
                      </a:lnTo>
                      <a:lnTo>
                        <a:pt x="366" y="156"/>
                      </a:lnTo>
                      <a:lnTo>
                        <a:pt x="373" y="152"/>
                      </a:lnTo>
                      <a:lnTo>
                        <a:pt x="379" y="148"/>
                      </a:lnTo>
                      <a:lnTo>
                        <a:pt x="386" y="142"/>
                      </a:lnTo>
                      <a:lnTo>
                        <a:pt x="391" y="137"/>
                      </a:lnTo>
                      <a:lnTo>
                        <a:pt x="396" y="130"/>
                      </a:lnTo>
                      <a:lnTo>
                        <a:pt x="400" y="122"/>
                      </a:lnTo>
                      <a:lnTo>
                        <a:pt x="403" y="116"/>
                      </a:lnTo>
                      <a:lnTo>
                        <a:pt x="407" y="108"/>
                      </a:lnTo>
                      <a:lnTo>
                        <a:pt x="409" y="99"/>
                      </a:lnTo>
                      <a:lnTo>
                        <a:pt x="410" y="92"/>
                      </a:lnTo>
                      <a:lnTo>
                        <a:pt x="410" y="83"/>
                      </a:lnTo>
                      <a:lnTo>
                        <a:pt x="410" y="74"/>
                      </a:lnTo>
                      <a:lnTo>
                        <a:pt x="409" y="67"/>
                      </a:lnTo>
                      <a:lnTo>
                        <a:pt x="407" y="58"/>
                      </a:lnTo>
                      <a:lnTo>
                        <a:pt x="403" y="50"/>
                      </a:lnTo>
                      <a:lnTo>
                        <a:pt x="400" y="44"/>
                      </a:lnTo>
                      <a:lnTo>
                        <a:pt x="396" y="36"/>
                      </a:lnTo>
                      <a:lnTo>
                        <a:pt x="391" y="30"/>
                      </a:lnTo>
                      <a:lnTo>
                        <a:pt x="386" y="24"/>
                      </a:lnTo>
                      <a:lnTo>
                        <a:pt x="379" y="18"/>
                      </a:lnTo>
                      <a:lnTo>
                        <a:pt x="373" y="14"/>
                      </a:lnTo>
                      <a:lnTo>
                        <a:pt x="366" y="10"/>
                      </a:lnTo>
                      <a:lnTo>
                        <a:pt x="358" y="6"/>
                      </a:lnTo>
                      <a:lnTo>
                        <a:pt x="351" y="3"/>
                      </a:lnTo>
                      <a:lnTo>
                        <a:pt x="343" y="1"/>
                      </a:lnTo>
                      <a:lnTo>
                        <a:pt x="335" y="0"/>
                      </a:lnTo>
                      <a:lnTo>
                        <a:pt x="327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3" y="10"/>
                      </a:lnTo>
                      <a:lnTo>
                        <a:pt x="37" y="14"/>
                      </a:lnTo>
                      <a:lnTo>
                        <a:pt x="30" y="18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4" y="36"/>
                      </a:lnTo>
                      <a:lnTo>
                        <a:pt x="11" y="44"/>
                      </a:lnTo>
                      <a:lnTo>
                        <a:pt x="6" y="50"/>
                      </a:lnTo>
                      <a:lnTo>
                        <a:pt x="4" y="58"/>
                      </a:lnTo>
                      <a:lnTo>
                        <a:pt x="2" y="67"/>
                      </a:lnTo>
                      <a:lnTo>
                        <a:pt x="1" y="74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99"/>
                      </a:lnTo>
                      <a:lnTo>
                        <a:pt x="4" y="108"/>
                      </a:lnTo>
                      <a:lnTo>
                        <a:pt x="6" y="116"/>
                      </a:lnTo>
                      <a:lnTo>
                        <a:pt x="11" y="122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0" y="148"/>
                      </a:lnTo>
                      <a:lnTo>
                        <a:pt x="37" y="152"/>
                      </a:lnTo>
                      <a:lnTo>
                        <a:pt x="43" y="156"/>
                      </a:lnTo>
                      <a:lnTo>
                        <a:pt x="51" y="160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4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81" name="Freeform 845"/>
                <p:cNvSpPr>
                  <a:spLocks/>
                </p:cNvSpPr>
                <p:nvPr/>
              </p:nvSpPr>
              <p:spPr bwMode="auto">
                <a:xfrm flipH="1">
                  <a:off x="4754" y="3621"/>
                  <a:ext cx="68" cy="29"/>
                </a:xfrm>
                <a:custGeom>
                  <a:avLst/>
                  <a:gdLst>
                    <a:gd name="T0" fmla="*/ 326 w 409"/>
                    <a:gd name="T1" fmla="*/ 167 h 167"/>
                    <a:gd name="T2" fmla="*/ 342 w 409"/>
                    <a:gd name="T3" fmla="*/ 165 h 167"/>
                    <a:gd name="T4" fmla="*/ 359 w 409"/>
                    <a:gd name="T5" fmla="*/ 161 h 167"/>
                    <a:gd name="T6" fmla="*/ 372 w 409"/>
                    <a:gd name="T7" fmla="*/ 153 h 167"/>
                    <a:gd name="T8" fmla="*/ 385 w 409"/>
                    <a:gd name="T9" fmla="*/ 142 h 167"/>
                    <a:gd name="T10" fmla="*/ 395 w 409"/>
                    <a:gd name="T11" fmla="*/ 130 h 167"/>
                    <a:gd name="T12" fmla="*/ 403 w 409"/>
                    <a:gd name="T13" fmla="*/ 116 h 167"/>
                    <a:gd name="T14" fmla="*/ 408 w 409"/>
                    <a:gd name="T15" fmla="*/ 100 h 167"/>
                    <a:gd name="T16" fmla="*/ 409 w 409"/>
                    <a:gd name="T17" fmla="*/ 83 h 167"/>
                    <a:gd name="T18" fmla="*/ 408 w 409"/>
                    <a:gd name="T19" fmla="*/ 66 h 167"/>
                    <a:gd name="T20" fmla="*/ 403 w 409"/>
                    <a:gd name="T21" fmla="*/ 51 h 167"/>
                    <a:gd name="T22" fmla="*/ 395 w 409"/>
                    <a:gd name="T23" fmla="*/ 37 h 167"/>
                    <a:gd name="T24" fmla="*/ 385 w 409"/>
                    <a:gd name="T25" fmla="*/ 24 h 167"/>
                    <a:gd name="T26" fmla="*/ 372 w 409"/>
                    <a:gd name="T27" fmla="*/ 14 h 167"/>
                    <a:gd name="T28" fmla="*/ 359 w 409"/>
                    <a:gd name="T29" fmla="*/ 6 h 167"/>
                    <a:gd name="T30" fmla="*/ 342 w 409"/>
                    <a:gd name="T31" fmla="*/ 2 h 167"/>
                    <a:gd name="T32" fmla="*/ 326 w 409"/>
                    <a:gd name="T33" fmla="*/ 0 h 167"/>
                    <a:gd name="T34" fmla="*/ 75 w 409"/>
                    <a:gd name="T35" fmla="*/ 1 h 167"/>
                    <a:gd name="T36" fmla="*/ 58 w 409"/>
                    <a:gd name="T37" fmla="*/ 4 h 167"/>
                    <a:gd name="T38" fmla="*/ 43 w 409"/>
                    <a:gd name="T39" fmla="*/ 10 h 167"/>
                    <a:gd name="T40" fmla="*/ 30 w 409"/>
                    <a:gd name="T41" fmla="*/ 19 h 167"/>
                    <a:gd name="T42" fmla="*/ 19 w 409"/>
                    <a:gd name="T43" fmla="*/ 30 h 167"/>
                    <a:gd name="T44" fmla="*/ 10 w 409"/>
                    <a:gd name="T45" fmla="*/ 43 h 167"/>
                    <a:gd name="T46" fmla="*/ 3 w 409"/>
                    <a:gd name="T47" fmla="*/ 59 h 167"/>
                    <a:gd name="T48" fmla="*/ 0 w 409"/>
                    <a:gd name="T49" fmla="*/ 75 h 167"/>
                    <a:gd name="T50" fmla="*/ 0 w 409"/>
                    <a:gd name="T51" fmla="*/ 92 h 167"/>
                    <a:gd name="T52" fmla="*/ 3 w 409"/>
                    <a:gd name="T53" fmla="*/ 108 h 167"/>
                    <a:gd name="T54" fmla="*/ 10 w 409"/>
                    <a:gd name="T55" fmla="*/ 123 h 167"/>
                    <a:gd name="T56" fmla="*/ 19 w 409"/>
                    <a:gd name="T57" fmla="*/ 137 h 167"/>
                    <a:gd name="T58" fmla="*/ 30 w 409"/>
                    <a:gd name="T59" fmla="*/ 147 h 167"/>
                    <a:gd name="T60" fmla="*/ 43 w 409"/>
                    <a:gd name="T61" fmla="*/ 157 h 167"/>
                    <a:gd name="T62" fmla="*/ 58 w 409"/>
                    <a:gd name="T63" fmla="*/ 163 h 167"/>
                    <a:gd name="T64" fmla="*/ 75 w 40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09" h="167">
                      <a:moveTo>
                        <a:pt x="83" y="167"/>
                      </a:moveTo>
                      <a:lnTo>
                        <a:pt x="326" y="167"/>
                      </a:lnTo>
                      <a:lnTo>
                        <a:pt x="335" y="166"/>
                      </a:lnTo>
                      <a:lnTo>
                        <a:pt x="342" y="165"/>
                      </a:lnTo>
                      <a:lnTo>
                        <a:pt x="350" y="163"/>
                      </a:lnTo>
                      <a:lnTo>
                        <a:pt x="359" y="161"/>
                      </a:lnTo>
                      <a:lnTo>
                        <a:pt x="365" y="157"/>
                      </a:lnTo>
                      <a:lnTo>
                        <a:pt x="372" y="153"/>
                      </a:lnTo>
                      <a:lnTo>
                        <a:pt x="379" y="147"/>
                      </a:lnTo>
                      <a:lnTo>
                        <a:pt x="385" y="142"/>
                      </a:lnTo>
                      <a:lnTo>
                        <a:pt x="391" y="137"/>
                      </a:lnTo>
                      <a:lnTo>
                        <a:pt x="395" y="130"/>
                      </a:lnTo>
                      <a:lnTo>
                        <a:pt x="399" y="123"/>
                      </a:lnTo>
                      <a:lnTo>
                        <a:pt x="403" y="116"/>
                      </a:lnTo>
                      <a:lnTo>
                        <a:pt x="406" y="108"/>
                      </a:lnTo>
                      <a:lnTo>
                        <a:pt x="408" y="100"/>
                      </a:lnTo>
                      <a:lnTo>
                        <a:pt x="409" y="92"/>
                      </a:lnTo>
                      <a:lnTo>
                        <a:pt x="409" y="83"/>
                      </a:lnTo>
                      <a:lnTo>
                        <a:pt x="409" y="75"/>
                      </a:lnTo>
                      <a:lnTo>
                        <a:pt x="408" y="66"/>
                      </a:lnTo>
                      <a:lnTo>
                        <a:pt x="406" y="59"/>
                      </a:lnTo>
                      <a:lnTo>
                        <a:pt x="403" y="51"/>
                      </a:lnTo>
                      <a:lnTo>
                        <a:pt x="399" y="43"/>
                      </a:lnTo>
                      <a:lnTo>
                        <a:pt x="395" y="37"/>
                      </a:lnTo>
                      <a:lnTo>
                        <a:pt x="391" y="30"/>
                      </a:lnTo>
                      <a:lnTo>
                        <a:pt x="385" y="24"/>
                      </a:lnTo>
                      <a:lnTo>
                        <a:pt x="379" y="19"/>
                      </a:lnTo>
                      <a:lnTo>
                        <a:pt x="372" y="14"/>
                      </a:lnTo>
                      <a:lnTo>
                        <a:pt x="365" y="10"/>
                      </a:lnTo>
                      <a:lnTo>
                        <a:pt x="359" y="6"/>
                      </a:lnTo>
                      <a:lnTo>
                        <a:pt x="350" y="4"/>
                      </a:lnTo>
                      <a:lnTo>
                        <a:pt x="342" y="2"/>
                      </a:lnTo>
                      <a:lnTo>
                        <a:pt x="335" y="1"/>
                      </a:lnTo>
                      <a:lnTo>
                        <a:pt x="326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6" y="2"/>
                      </a:lnTo>
                      <a:lnTo>
                        <a:pt x="58" y="4"/>
                      </a:lnTo>
                      <a:lnTo>
                        <a:pt x="50" y="6"/>
                      </a:lnTo>
                      <a:lnTo>
                        <a:pt x="43" y="10"/>
                      </a:lnTo>
                      <a:lnTo>
                        <a:pt x="36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5" y="51"/>
                      </a:lnTo>
                      <a:lnTo>
                        <a:pt x="3" y="59"/>
                      </a:lnTo>
                      <a:lnTo>
                        <a:pt x="1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5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6" y="153"/>
                      </a:lnTo>
                      <a:lnTo>
                        <a:pt x="43" y="157"/>
                      </a:lnTo>
                      <a:lnTo>
                        <a:pt x="50" y="161"/>
                      </a:lnTo>
                      <a:lnTo>
                        <a:pt x="58" y="163"/>
                      </a:lnTo>
                      <a:lnTo>
                        <a:pt x="66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82" name="Freeform 846"/>
                <p:cNvSpPr>
                  <a:spLocks/>
                </p:cNvSpPr>
                <p:nvPr/>
              </p:nvSpPr>
              <p:spPr bwMode="auto">
                <a:xfrm flipH="1">
                  <a:off x="6198" y="3681"/>
                  <a:ext cx="117" cy="29"/>
                </a:xfrm>
                <a:custGeom>
                  <a:avLst/>
                  <a:gdLst>
                    <a:gd name="T0" fmla="*/ 615 w 699"/>
                    <a:gd name="T1" fmla="*/ 167 h 167"/>
                    <a:gd name="T2" fmla="*/ 632 w 699"/>
                    <a:gd name="T3" fmla="*/ 165 h 167"/>
                    <a:gd name="T4" fmla="*/ 647 w 699"/>
                    <a:gd name="T5" fmla="*/ 161 h 167"/>
                    <a:gd name="T6" fmla="*/ 662 w 699"/>
                    <a:gd name="T7" fmla="*/ 153 h 167"/>
                    <a:gd name="T8" fmla="*/ 674 w 699"/>
                    <a:gd name="T9" fmla="*/ 142 h 167"/>
                    <a:gd name="T10" fmla="*/ 685 w 699"/>
                    <a:gd name="T11" fmla="*/ 130 h 167"/>
                    <a:gd name="T12" fmla="*/ 692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2 w 699"/>
                    <a:gd name="T21" fmla="*/ 51 h 167"/>
                    <a:gd name="T22" fmla="*/ 685 w 699"/>
                    <a:gd name="T23" fmla="*/ 37 h 167"/>
                    <a:gd name="T24" fmla="*/ 674 w 699"/>
                    <a:gd name="T25" fmla="*/ 24 h 167"/>
                    <a:gd name="T26" fmla="*/ 662 w 699"/>
                    <a:gd name="T27" fmla="*/ 14 h 167"/>
                    <a:gd name="T28" fmla="*/ 647 w 699"/>
                    <a:gd name="T29" fmla="*/ 6 h 167"/>
                    <a:gd name="T30" fmla="*/ 632 w 699"/>
                    <a:gd name="T31" fmla="*/ 2 h 167"/>
                    <a:gd name="T32" fmla="*/ 615 w 699"/>
                    <a:gd name="T33" fmla="*/ 0 h 167"/>
                    <a:gd name="T34" fmla="*/ 76 w 699"/>
                    <a:gd name="T35" fmla="*/ 0 h 167"/>
                    <a:gd name="T36" fmla="*/ 59 w 699"/>
                    <a:gd name="T37" fmla="*/ 3 h 167"/>
                    <a:gd name="T38" fmla="*/ 44 w 699"/>
                    <a:gd name="T39" fmla="*/ 10 h 167"/>
                    <a:gd name="T40" fmla="*/ 31 w 699"/>
                    <a:gd name="T41" fmla="*/ 18 h 167"/>
                    <a:gd name="T42" fmla="*/ 19 w 699"/>
                    <a:gd name="T43" fmla="*/ 30 h 167"/>
                    <a:gd name="T44" fmla="*/ 10 w 699"/>
                    <a:gd name="T45" fmla="*/ 44 h 167"/>
                    <a:gd name="T46" fmla="*/ 3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3 w 699"/>
                    <a:gd name="T53" fmla="*/ 108 h 167"/>
                    <a:gd name="T54" fmla="*/ 10 w 699"/>
                    <a:gd name="T55" fmla="*/ 123 h 167"/>
                    <a:gd name="T56" fmla="*/ 19 w 699"/>
                    <a:gd name="T57" fmla="*/ 137 h 167"/>
                    <a:gd name="T58" fmla="*/ 31 w 699"/>
                    <a:gd name="T59" fmla="*/ 147 h 167"/>
                    <a:gd name="T60" fmla="*/ 44 w 699"/>
                    <a:gd name="T61" fmla="*/ 157 h 167"/>
                    <a:gd name="T62" fmla="*/ 59 w 699"/>
                    <a:gd name="T63" fmla="*/ 163 h 167"/>
                    <a:gd name="T64" fmla="*/ 76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3" y="167"/>
                      </a:moveTo>
                      <a:lnTo>
                        <a:pt x="615" y="167"/>
                      </a:lnTo>
                      <a:lnTo>
                        <a:pt x="623" y="166"/>
                      </a:lnTo>
                      <a:lnTo>
                        <a:pt x="632" y="165"/>
                      </a:lnTo>
                      <a:lnTo>
                        <a:pt x="640" y="163"/>
                      </a:lnTo>
                      <a:lnTo>
                        <a:pt x="647" y="161"/>
                      </a:lnTo>
                      <a:lnTo>
                        <a:pt x="655" y="157"/>
                      </a:lnTo>
                      <a:lnTo>
                        <a:pt x="662" y="153"/>
                      </a:lnTo>
                      <a:lnTo>
                        <a:pt x="668" y="147"/>
                      </a:lnTo>
                      <a:lnTo>
                        <a:pt x="674" y="142"/>
                      </a:lnTo>
                      <a:lnTo>
                        <a:pt x="679" y="137"/>
                      </a:lnTo>
                      <a:lnTo>
                        <a:pt x="685" y="130"/>
                      </a:lnTo>
                      <a:lnTo>
                        <a:pt x="688" y="123"/>
                      </a:lnTo>
                      <a:lnTo>
                        <a:pt x="692" y="116"/>
                      </a:lnTo>
                      <a:lnTo>
                        <a:pt x="695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5" y="59"/>
                      </a:lnTo>
                      <a:lnTo>
                        <a:pt x="692" y="51"/>
                      </a:lnTo>
                      <a:lnTo>
                        <a:pt x="688" y="44"/>
                      </a:lnTo>
                      <a:lnTo>
                        <a:pt x="685" y="37"/>
                      </a:lnTo>
                      <a:lnTo>
                        <a:pt x="679" y="30"/>
                      </a:lnTo>
                      <a:lnTo>
                        <a:pt x="674" y="24"/>
                      </a:lnTo>
                      <a:lnTo>
                        <a:pt x="668" y="18"/>
                      </a:lnTo>
                      <a:lnTo>
                        <a:pt x="662" y="14"/>
                      </a:lnTo>
                      <a:lnTo>
                        <a:pt x="655" y="10"/>
                      </a:lnTo>
                      <a:lnTo>
                        <a:pt x="647" y="6"/>
                      </a:lnTo>
                      <a:lnTo>
                        <a:pt x="640" y="3"/>
                      </a:lnTo>
                      <a:lnTo>
                        <a:pt x="632" y="2"/>
                      </a:lnTo>
                      <a:lnTo>
                        <a:pt x="623" y="0"/>
                      </a:lnTo>
                      <a:lnTo>
                        <a:pt x="615" y="0"/>
                      </a:lnTo>
                      <a:lnTo>
                        <a:pt x="83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59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8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4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3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1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83" name="Freeform 847"/>
                <p:cNvSpPr>
                  <a:spLocks/>
                </p:cNvSpPr>
                <p:nvPr/>
              </p:nvSpPr>
              <p:spPr bwMode="auto">
                <a:xfrm flipH="1">
                  <a:off x="6048" y="3681"/>
                  <a:ext cx="118" cy="29"/>
                </a:xfrm>
                <a:custGeom>
                  <a:avLst/>
                  <a:gdLst>
                    <a:gd name="T0" fmla="*/ 615 w 699"/>
                    <a:gd name="T1" fmla="*/ 167 h 167"/>
                    <a:gd name="T2" fmla="*/ 632 w 699"/>
                    <a:gd name="T3" fmla="*/ 165 h 167"/>
                    <a:gd name="T4" fmla="*/ 648 w 699"/>
                    <a:gd name="T5" fmla="*/ 161 h 167"/>
                    <a:gd name="T6" fmla="*/ 662 w 699"/>
                    <a:gd name="T7" fmla="*/ 153 h 167"/>
                    <a:gd name="T8" fmla="*/ 674 w 699"/>
                    <a:gd name="T9" fmla="*/ 142 h 167"/>
                    <a:gd name="T10" fmla="*/ 685 w 699"/>
                    <a:gd name="T11" fmla="*/ 130 h 167"/>
                    <a:gd name="T12" fmla="*/ 693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3 w 699"/>
                    <a:gd name="T21" fmla="*/ 51 h 167"/>
                    <a:gd name="T22" fmla="*/ 685 w 699"/>
                    <a:gd name="T23" fmla="*/ 37 h 167"/>
                    <a:gd name="T24" fmla="*/ 674 w 699"/>
                    <a:gd name="T25" fmla="*/ 24 h 167"/>
                    <a:gd name="T26" fmla="*/ 662 w 699"/>
                    <a:gd name="T27" fmla="*/ 14 h 167"/>
                    <a:gd name="T28" fmla="*/ 648 w 699"/>
                    <a:gd name="T29" fmla="*/ 6 h 167"/>
                    <a:gd name="T30" fmla="*/ 632 w 699"/>
                    <a:gd name="T31" fmla="*/ 2 h 167"/>
                    <a:gd name="T32" fmla="*/ 615 w 699"/>
                    <a:gd name="T33" fmla="*/ 0 h 167"/>
                    <a:gd name="T34" fmla="*/ 76 w 699"/>
                    <a:gd name="T35" fmla="*/ 0 h 167"/>
                    <a:gd name="T36" fmla="*/ 60 w 699"/>
                    <a:gd name="T37" fmla="*/ 3 h 167"/>
                    <a:gd name="T38" fmla="*/ 44 w 699"/>
                    <a:gd name="T39" fmla="*/ 10 h 167"/>
                    <a:gd name="T40" fmla="*/ 31 w 699"/>
                    <a:gd name="T41" fmla="*/ 18 h 167"/>
                    <a:gd name="T42" fmla="*/ 19 w 699"/>
                    <a:gd name="T43" fmla="*/ 30 h 167"/>
                    <a:gd name="T44" fmla="*/ 10 w 699"/>
                    <a:gd name="T45" fmla="*/ 44 h 167"/>
                    <a:gd name="T46" fmla="*/ 4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4 w 699"/>
                    <a:gd name="T53" fmla="*/ 108 h 167"/>
                    <a:gd name="T54" fmla="*/ 10 w 699"/>
                    <a:gd name="T55" fmla="*/ 123 h 167"/>
                    <a:gd name="T56" fmla="*/ 19 w 699"/>
                    <a:gd name="T57" fmla="*/ 137 h 167"/>
                    <a:gd name="T58" fmla="*/ 31 w 699"/>
                    <a:gd name="T59" fmla="*/ 147 h 167"/>
                    <a:gd name="T60" fmla="*/ 44 w 699"/>
                    <a:gd name="T61" fmla="*/ 157 h 167"/>
                    <a:gd name="T62" fmla="*/ 60 w 699"/>
                    <a:gd name="T63" fmla="*/ 163 h 167"/>
                    <a:gd name="T64" fmla="*/ 76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4" y="167"/>
                      </a:moveTo>
                      <a:lnTo>
                        <a:pt x="615" y="167"/>
                      </a:lnTo>
                      <a:lnTo>
                        <a:pt x="624" y="166"/>
                      </a:lnTo>
                      <a:lnTo>
                        <a:pt x="632" y="165"/>
                      </a:lnTo>
                      <a:lnTo>
                        <a:pt x="640" y="163"/>
                      </a:lnTo>
                      <a:lnTo>
                        <a:pt x="648" y="161"/>
                      </a:lnTo>
                      <a:lnTo>
                        <a:pt x="655" y="157"/>
                      </a:lnTo>
                      <a:lnTo>
                        <a:pt x="662" y="153"/>
                      </a:lnTo>
                      <a:lnTo>
                        <a:pt x="669" y="147"/>
                      </a:lnTo>
                      <a:lnTo>
                        <a:pt x="674" y="142"/>
                      </a:lnTo>
                      <a:lnTo>
                        <a:pt x="679" y="137"/>
                      </a:lnTo>
                      <a:lnTo>
                        <a:pt x="685" y="130"/>
                      </a:lnTo>
                      <a:lnTo>
                        <a:pt x="688" y="123"/>
                      </a:lnTo>
                      <a:lnTo>
                        <a:pt x="693" y="116"/>
                      </a:lnTo>
                      <a:lnTo>
                        <a:pt x="695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5" y="59"/>
                      </a:lnTo>
                      <a:lnTo>
                        <a:pt x="693" y="51"/>
                      </a:lnTo>
                      <a:lnTo>
                        <a:pt x="688" y="44"/>
                      </a:lnTo>
                      <a:lnTo>
                        <a:pt x="685" y="37"/>
                      </a:lnTo>
                      <a:lnTo>
                        <a:pt x="679" y="30"/>
                      </a:lnTo>
                      <a:lnTo>
                        <a:pt x="674" y="24"/>
                      </a:lnTo>
                      <a:lnTo>
                        <a:pt x="669" y="18"/>
                      </a:lnTo>
                      <a:lnTo>
                        <a:pt x="662" y="14"/>
                      </a:lnTo>
                      <a:lnTo>
                        <a:pt x="655" y="10"/>
                      </a:lnTo>
                      <a:lnTo>
                        <a:pt x="648" y="6"/>
                      </a:lnTo>
                      <a:lnTo>
                        <a:pt x="640" y="3"/>
                      </a:lnTo>
                      <a:lnTo>
                        <a:pt x="632" y="2"/>
                      </a:lnTo>
                      <a:lnTo>
                        <a:pt x="624" y="0"/>
                      </a:lnTo>
                      <a:lnTo>
                        <a:pt x="615" y="0"/>
                      </a:lnTo>
                      <a:lnTo>
                        <a:pt x="84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60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8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84" name="Freeform 848"/>
                <p:cNvSpPr>
                  <a:spLocks/>
                </p:cNvSpPr>
                <p:nvPr/>
              </p:nvSpPr>
              <p:spPr bwMode="auto">
                <a:xfrm flipH="1">
                  <a:off x="5897" y="3681"/>
                  <a:ext cx="118" cy="29"/>
                </a:xfrm>
                <a:custGeom>
                  <a:avLst/>
                  <a:gdLst>
                    <a:gd name="T0" fmla="*/ 615 w 699"/>
                    <a:gd name="T1" fmla="*/ 167 h 167"/>
                    <a:gd name="T2" fmla="*/ 632 w 699"/>
                    <a:gd name="T3" fmla="*/ 165 h 167"/>
                    <a:gd name="T4" fmla="*/ 648 w 699"/>
                    <a:gd name="T5" fmla="*/ 161 h 167"/>
                    <a:gd name="T6" fmla="*/ 662 w 699"/>
                    <a:gd name="T7" fmla="*/ 153 h 167"/>
                    <a:gd name="T8" fmla="*/ 674 w 699"/>
                    <a:gd name="T9" fmla="*/ 142 h 167"/>
                    <a:gd name="T10" fmla="*/ 685 w 699"/>
                    <a:gd name="T11" fmla="*/ 130 h 167"/>
                    <a:gd name="T12" fmla="*/ 693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3 w 699"/>
                    <a:gd name="T21" fmla="*/ 51 h 167"/>
                    <a:gd name="T22" fmla="*/ 685 w 699"/>
                    <a:gd name="T23" fmla="*/ 37 h 167"/>
                    <a:gd name="T24" fmla="*/ 674 w 699"/>
                    <a:gd name="T25" fmla="*/ 24 h 167"/>
                    <a:gd name="T26" fmla="*/ 662 w 699"/>
                    <a:gd name="T27" fmla="*/ 14 h 167"/>
                    <a:gd name="T28" fmla="*/ 648 w 699"/>
                    <a:gd name="T29" fmla="*/ 6 h 167"/>
                    <a:gd name="T30" fmla="*/ 632 w 699"/>
                    <a:gd name="T31" fmla="*/ 2 h 167"/>
                    <a:gd name="T32" fmla="*/ 615 w 699"/>
                    <a:gd name="T33" fmla="*/ 0 h 167"/>
                    <a:gd name="T34" fmla="*/ 76 w 699"/>
                    <a:gd name="T35" fmla="*/ 0 h 167"/>
                    <a:gd name="T36" fmla="*/ 60 w 699"/>
                    <a:gd name="T37" fmla="*/ 3 h 167"/>
                    <a:gd name="T38" fmla="*/ 44 w 699"/>
                    <a:gd name="T39" fmla="*/ 10 h 167"/>
                    <a:gd name="T40" fmla="*/ 31 w 699"/>
                    <a:gd name="T41" fmla="*/ 18 h 167"/>
                    <a:gd name="T42" fmla="*/ 19 w 699"/>
                    <a:gd name="T43" fmla="*/ 30 h 167"/>
                    <a:gd name="T44" fmla="*/ 10 w 699"/>
                    <a:gd name="T45" fmla="*/ 44 h 167"/>
                    <a:gd name="T46" fmla="*/ 4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4 w 699"/>
                    <a:gd name="T53" fmla="*/ 108 h 167"/>
                    <a:gd name="T54" fmla="*/ 10 w 699"/>
                    <a:gd name="T55" fmla="*/ 123 h 167"/>
                    <a:gd name="T56" fmla="*/ 19 w 699"/>
                    <a:gd name="T57" fmla="*/ 137 h 167"/>
                    <a:gd name="T58" fmla="*/ 31 w 699"/>
                    <a:gd name="T59" fmla="*/ 147 h 167"/>
                    <a:gd name="T60" fmla="*/ 44 w 699"/>
                    <a:gd name="T61" fmla="*/ 157 h 167"/>
                    <a:gd name="T62" fmla="*/ 60 w 699"/>
                    <a:gd name="T63" fmla="*/ 163 h 167"/>
                    <a:gd name="T64" fmla="*/ 76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4" y="167"/>
                      </a:moveTo>
                      <a:lnTo>
                        <a:pt x="615" y="167"/>
                      </a:lnTo>
                      <a:lnTo>
                        <a:pt x="624" y="166"/>
                      </a:lnTo>
                      <a:lnTo>
                        <a:pt x="632" y="165"/>
                      </a:lnTo>
                      <a:lnTo>
                        <a:pt x="640" y="163"/>
                      </a:lnTo>
                      <a:lnTo>
                        <a:pt x="648" y="161"/>
                      </a:lnTo>
                      <a:lnTo>
                        <a:pt x="655" y="157"/>
                      </a:lnTo>
                      <a:lnTo>
                        <a:pt x="662" y="153"/>
                      </a:lnTo>
                      <a:lnTo>
                        <a:pt x="669" y="147"/>
                      </a:lnTo>
                      <a:lnTo>
                        <a:pt x="674" y="142"/>
                      </a:lnTo>
                      <a:lnTo>
                        <a:pt x="680" y="137"/>
                      </a:lnTo>
                      <a:lnTo>
                        <a:pt x="685" y="130"/>
                      </a:lnTo>
                      <a:lnTo>
                        <a:pt x="688" y="123"/>
                      </a:lnTo>
                      <a:lnTo>
                        <a:pt x="693" y="116"/>
                      </a:lnTo>
                      <a:lnTo>
                        <a:pt x="695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5" y="59"/>
                      </a:lnTo>
                      <a:lnTo>
                        <a:pt x="693" y="51"/>
                      </a:lnTo>
                      <a:lnTo>
                        <a:pt x="688" y="44"/>
                      </a:lnTo>
                      <a:lnTo>
                        <a:pt x="685" y="37"/>
                      </a:lnTo>
                      <a:lnTo>
                        <a:pt x="680" y="30"/>
                      </a:lnTo>
                      <a:lnTo>
                        <a:pt x="674" y="24"/>
                      </a:lnTo>
                      <a:lnTo>
                        <a:pt x="669" y="18"/>
                      </a:lnTo>
                      <a:lnTo>
                        <a:pt x="662" y="14"/>
                      </a:lnTo>
                      <a:lnTo>
                        <a:pt x="655" y="10"/>
                      </a:lnTo>
                      <a:lnTo>
                        <a:pt x="648" y="6"/>
                      </a:lnTo>
                      <a:lnTo>
                        <a:pt x="640" y="3"/>
                      </a:lnTo>
                      <a:lnTo>
                        <a:pt x="632" y="2"/>
                      </a:lnTo>
                      <a:lnTo>
                        <a:pt x="624" y="0"/>
                      </a:lnTo>
                      <a:lnTo>
                        <a:pt x="615" y="0"/>
                      </a:lnTo>
                      <a:lnTo>
                        <a:pt x="84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60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8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3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3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85" name="Freeform 849"/>
                <p:cNvSpPr>
                  <a:spLocks/>
                </p:cNvSpPr>
                <p:nvPr/>
              </p:nvSpPr>
              <p:spPr bwMode="auto">
                <a:xfrm flipH="1">
                  <a:off x="5748" y="3681"/>
                  <a:ext cx="117" cy="29"/>
                </a:xfrm>
                <a:custGeom>
                  <a:avLst/>
                  <a:gdLst>
                    <a:gd name="T0" fmla="*/ 615 w 699"/>
                    <a:gd name="T1" fmla="*/ 167 h 167"/>
                    <a:gd name="T2" fmla="*/ 632 w 699"/>
                    <a:gd name="T3" fmla="*/ 165 h 167"/>
                    <a:gd name="T4" fmla="*/ 648 w 699"/>
                    <a:gd name="T5" fmla="*/ 161 h 167"/>
                    <a:gd name="T6" fmla="*/ 662 w 699"/>
                    <a:gd name="T7" fmla="*/ 153 h 167"/>
                    <a:gd name="T8" fmla="*/ 674 w 699"/>
                    <a:gd name="T9" fmla="*/ 142 h 167"/>
                    <a:gd name="T10" fmla="*/ 685 w 699"/>
                    <a:gd name="T11" fmla="*/ 130 h 167"/>
                    <a:gd name="T12" fmla="*/ 693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3 w 699"/>
                    <a:gd name="T21" fmla="*/ 51 h 167"/>
                    <a:gd name="T22" fmla="*/ 685 w 699"/>
                    <a:gd name="T23" fmla="*/ 37 h 167"/>
                    <a:gd name="T24" fmla="*/ 674 w 699"/>
                    <a:gd name="T25" fmla="*/ 24 h 167"/>
                    <a:gd name="T26" fmla="*/ 662 w 699"/>
                    <a:gd name="T27" fmla="*/ 14 h 167"/>
                    <a:gd name="T28" fmla="*/ 648 w 699"/>
                    <a:gd name="T29" fmla="*/ 6 h 167"/>
                    <a:gd name="T30" fmla="*/ 632 w 699"/>
                    <a:gd name="T31" fmla="*/ 2 h 167"/>
                    <a:gd name="T32" fmla="*/ 615 w 699"/>
                    <a:gd name="T33" fmla="*/ 0 h 167"/>
                    <a:gd name="T34" fmla="*/ 76 w 699"/>
                    <a:gd name="T35" fmla="*/ 0 h 167"/>
                    <a:gd name="T36" fmla="*/ 60 w 699"/>
                    <a:gd name="T37" fmla="*/ 3 h 167"/>
                    <a:gd name="T38" fmla="*/ 44 w 699"/>
                    <a:gd name="T39" fmla="*/ 10 h 167"/>
                    <a:gd name="T40" fmla="*/ 31 w 699"/>
                    <a:gd name="T41" fmla="*/ 18 h 167"/>
                    <a:gd name="T42" fmla="*/ 19 w 699"/>
                    <a:gd name="T43" fmla="*/ 30 h 167"/>
                    <a:gd name="T44" fmla="*/ 10 w 699"/>
                    <a:gd name="T45" fmla="*/ 44 h 167"/>
                    <a:gd name="T46" fmla="*/ 4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4 w 699"/>
                    <a:gd name="T53" fmla="*/ 108 h 167"/>
                    <a:gd name="T54" fmla="*/ 10 w 699"/>
                    <a:gd name="T55" fmla="*/ 123 h 167"/>
                    <a:gd name="T56" fmla="*/ 19 w 699"/>
                    <a:gd name="T57" fmla="*/ 137 h 167"/>
                    <a:gd name="T58" fmla="*/ 31 w 699"/>
                    <a:gd name="T59" fmla="*/ 147 h 167"/>
                    <a:gd name="T60" fmla="*/ 44 w 699"/>
                    <a:gd name="T61" fmla="*/ 157 h 167"/>
                    <a:gd name="T62" fmla="*/ 60 w 699"/>
                    <a:gd name="T63" fmla="*/ 163 h 167"/>
                    <a:gd name="T64" fmla="*/ 76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4" y="167"/>
                      </a:moveTo>
                      <a:lnTo>
                        <a:pt x="615" y="167"/>
                      </a:lnTo>
                      <a:lnTo>
                        <a:pt x="624" y="166"/>
                      </a:lnTo>
                      <a:lnTo>
                        <a:pt x="632" y="165"/>
                      </a:lnTo>
                      <a:lnTo>
                        <a:pt x="640" y="163"/>
                      </a:lnTo>
                      <a:lnTo>
                        <a:pt x="648" y="161"/>
                      </a:lnTo>
                      <a:lnTo>
                        <a:pt x="655" y="157"/>
                      </a:lnTo>
                      <a:lnTo>
                        <a:pt x="662" y="153"/>
                      </a:lnTo>
                      <a:lnTo>
                        <a:pt x="669" y="147"/>
                      </a:lnTo>
                      <a:lnTo>
                        <a:pt x="674" y="142"/>
                      </a:lnTo>
                      <a:lnTo>
                        <a:pt x="680" y="137"/>
                      </a:lnTo>
                      <a:lnTo>
                        <a:pt x="685" y="130"/>
                      </a:lnTo>
                      <a:lnTo>
                        <a:pt x="688" y="123"/>
                      </a:lnTo>
                      <a:lnTo>
                        <a:pt x="693" y="116"/>
                      </a:lnTo>
                      <a:lnTo>
                        <a:pt x="695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5" y="59"/>
                      </a:lnTo>
                      <a:lnTo>
                        <a:pt x="693" y="51"/>
                      </a:lnTo>
                      <a:lnTo>
                        <a:pt x="688" y="44"/>
                      </a:lnTo>
                      <a:lnTo>
                        <a:pt x="685" y="37"/>
                      </a:lnTo>
                      <a:lnTo>
                        <a:pt x="680" y="30"/>
                      </a:lnTo>
                      <a:lnTo>
                        <a:pt x="674" y="24"/>
                      </a:lnTo>
                      <a:lnTo>
                        <a:pt x="669" y="18"/>
                      </a:lnTo>
                      <a:lnTo>
                        <a:pt x="662" y="14"/>
                      </a:lnTo>
                      <a:lnTo>
                        <a:pt x="655" y="10"/>
                      </a:lnTo>
                      <a:lnTo>
                        <a:pt x="648" y="6"/>
                      </a:lnTo>
                      <a:lnTo>
                        <a:pt x="640" y="3"/>
                      </a:lnTo>
                      <a:lnTo>
                        <a:pt x="632" y="2"/>
                      </a:lnTo>
                      <a:lnTo>
                        <a:pt x="624" y="0"/>
                      </a:lnTo>
                      <a:lnTo>
                        <a:pt x="615" y="0"/>
                      </a:lnTo>
                      <a:lnTo>
                        <a:pt x="84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60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8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3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3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86" name="Freeform 850"/>
                <p:cNvSpPr>
                  <a:spLocks/>
                </p:cNvSpPr>
                <p:nvPr/>
              </p:nvSpPr>
              <p:spPr bwMode="auto">
                <a:xfrm flipH="1">
                  <a:off x="5598" y="3681"/>
                  <a:ext cx="117" cy="29"/>
                </a:xfrm>
                <a:custGeom>
                  <a:avLst/>
                  <a:gdLst>
                    <a:gd name="T0" fmla="*/ 615 w 699"/>
                    <a:gd name="T1" fmla="*/ 167 h 167"/>
                    <a:gd name="T2" fmla="*/ 633 w 699"/>
                    <a:gd name="T3" fmla="*/ 165 h 167"/>
                    <a:gd name="T4" fmla="*/ 648 w 699"/>
                    <a:gd name="T5" fmla="*/ 161 h 167"/>
                    <a:gd name="T6" fmla="*/ 662 w 699"/>
                    <a:gd name="T7" fmla="*/ 153 h 167"/>
                    <a:gd name="T8" fmla="*/ 674 w 699"/>
                    <a:gd name="T9" fmla="*/ 142 h 167"/>
                    <a:gd name="T10" fmla="*/ 685 w 699"/>
                    <a:gd name="T11" fmla="*/ 130 h 167"/>
                    <a:gd name="T12" fmla="*/ 693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3 w 699"/>
                    <a:gd name="T21" fmla="*/ 51 h 167"/>
                    <a:gd name="T22" fmla="*/ 685 w 699"/>
                    <a:gd name="T23" fmla="*/ 37 h 167"/>
                    <a:gd name="T24" fmla="*/ 674 w 699"/>
                    <a:gd name="T25" fmla="*/ 24 h 167"/>
                    <a:gd name="T26" fmla="*/ 662 w 699"/>
                    <a:gd name="T27" fmla="*/ 14 h 167"/>
                    <a:gd name="T28" fmla="*/ 648 w 699"/>
                    <a:gd name="T29" fmla="*/ 6 h 167"/>
                    <a:gd name="T30" fmla="*/ 633 w 699"/>
                    <a:gd name="T31" fmla="*/ 2 h 167"/>
                    <a:gd name="T32" fmla="*/ 615 w 699"/>
                    <a:gd name="T33" fmla="*/ 0 h 167"/>
                    <a:gd name="T34" fmla="*/ 76 w 699"/>
                    <a:gd name="T35" fmla="*/ 0 h 167"/>
                    <a:gd name="T36" fmla="*/ 60 w 699"/>
                    <a:gd name="T37" fmla="*/ 3 h 167"/>
                    <a:gd name="T38" fmla="*/ 44 w 699"/>
                    <a:gd name="T39" fmla="*/ 10 h 167"/>
                    <a:gd name="T40" fmla="*/ 31 w 699"/>
                    <a:gd name="T41" fmla="*/ 18 h 167"/>
                    <a:gd name="T42" fmla="*/ 19 w 699"/>
                    <a:gd name="T43" fmla="*/ 30 h 167"/>
                    <a:gd name="T44" fmla="*/ 10 w 699"/>
                    <a:gd name="T45" fmla="*/ 44 h 167"/>
                    <a:gd name="T46" fmla="*/ 4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4 w 699"/>
                    <a:gd name="T53" fmla="*/ 108 h 167"/>
                    <a:gd name="T54" fmla="*/ 10 w 699"/>
                    <a:gd name="T55" fmla="*/ 123 h 167"/>
                    <a:gd name="T56" fmla="*/ 19 w 699"/>
                    <a:gd name="T57" fmla="*/ 137 h 167"/>
                    <a:gd name="T58" fmla="*/ 31 w 699"/>
                    <a:gd name="T59" fmla="*/ 147 h 167"/>
                    <a:gd name="T60" fmla="*/ 44 w 699"/>
                    <a:gd name="T61" fmla="*/ 157 h 167"/>
                    <a:gd name="T62" fmla="*/ 60 w 699"/>
                    <a:gd name="T63" fmla="*/ 163 h 167"/>
                    <a:gd name="T64" fmla="*/ 76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4" y="167"/>
                      </a:moveTo>
                      <a:lnTo>
                        <a:pt x="615" y="167"/>
                      </a:lnTo>
                      <a:lnTo>
                        <a:pt x="624" y="166"/>
                      </a:lnTo>
                      <a:lnTo>
                        <a:pt x="633" y="165"/>
                      </a:lnTo>
                      <a:lnTo>
                        <a:pt x="640" y="163"/>
                      </a:lnTo>
                      <a:lnTo>
                        <a:pt x="648" y="161"/>
                      </a:lnTo>
                      <a:lnTo>
                        <a:pt x="656" y="157"/>
                      </a:lnTo>
                      <a:lnTo>
                        <a:pt x="662" y="153"/>
                      </a:lnTo>
                      <a:lnTo>
                        <a:pt x="669" y="147"/>
                      </a:lnTo>
                      <a:lnTo>
                        <a:pt x="674" y="142"/>
                      </a:lnTo>
                      <a:lnTo>
                        <a:pt x="680" y="137"/>
                      </a:lnTo>
                      <a:lnTo>
                        <a:pt x="685" y="130"/>
                      </a:lnTo>
                      <a:lnTo>
                        <a:pt x="688" y="123"/>
                      </a:lnTo>
                      <a:lnTo>
                        <a:pt x="693" y="116"/>
                      </a:lnTo>
                      <a:lnTo>
                        <a:pt x="695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5" y="59"/>
                      </a:lnTo>
                      <a:lnTo>
                        <a:pt x="693" y="51"/>
                      </a:lnTo>
                      <a:lnTo>
                        <a:pt x="688" y="44"/>
                      </a:lnTo>
                      <a:lnTo>
                        <a:pt x="685" y="37"/>
                      </a:lnTo>
                      <a:lnTo>
                        <a:pt x="680" y="30"/>
                      </a:lnTo>
                      <a:lnTo>
                        <a:pt x="674" y="24"/>
                      </a:lnTo>
                      <a:lnTo>
                        <a:pt x="669" y="18"/>
                      </a:lnTo>
                      <a:lnTo>
                        <a:pt x="662" y="14"/>
                      </a:lnTo>
                      <a:lnTo>
                        <a:pt x="656" y="10"/>
                      </a:lnTo>
                      <a:lnTo>
                        <a:pt x="648" y="6"/>
                      </a:lnTo>
                      <a:lnTo>
                        <a:pt x="640" y="3"/>
                      </a:lnTo>
                      <a:lnTo>
                        <a:pt x="633" y="2"/>
                      </a:lnTo>
                      <a:lnTo>
                        <a:pt x="624" y="0"/>
                      </a:lnTo>
                      <a:lnTo>
                        <a:pt x="615" y="0"/>
                      </a:lnTo>
                      <a:lnTo>
                        <a:pt x="84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60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8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3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3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1" y="147"/>
                      </a:lnTo>
                      <a:lnTo>
                        <a:pt x="38" y="153"/>
                      </a:lnTo>
                      <a:lnTo>
                        <a:pt x="44" y="157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87" name="Freeform 851"/>
                <p:cNvSpPr>
                  <a:spLocks/>
                </p:cNvSpPr>
                <p:nvPr/>
              </p:nvSpPr>
              <p:spPr bwMode="auto">
                <a:xfrm flipH="1">
                  <a:off x="5447" y="3681"/>
                  <a:ext cx="118" cy="29"/>
                </a:xfrm>
                <a:custGeom>
                  <a:avLst/>
                  <a:gdLst>
                    <a:gd name="T0" fmla="*/ 614 w 699"/>
                    <a:gd name="T1" fmla="*/ 167 h 167"/>
                    <a:gd name="T2" fmla="*/ 632 w 699"/>
                    <a:gd name="T3" fmla="*/ 165 h 167"/>
                    <a:gd name="T4" fmla="*/ 647 w 699"/>
                    <a:gd name="T5" fmla="*/ 161 h 167"/>
                    <a:gd name="T6" fmla="*/ 661 w 699"/>
                    <a:gd name="T7" fmla="*/ 153 h 167"/>
                    <a:gd name="T8" fmla="*/ 673 w 699"/>
                    <a:gd name="T9" fmla="*/ 142 h 167"/>
                    <a:gd name="T10" fmla="*/ 684 w 699"/>
                    <a:gd name="T11" fmla="*/ 130 h 167"/>
                    <a:gd name="T12" fmla="*/ 692 w 699"/>
                    <a:gd name="T13" fmla="*/ 116 h 167"/>
                    <a:gd name="T14" fmla="*/ 696 w 699"/>
                    <a:gd name="T15" fmla="*/ 100 h 167"/>
                    <a:gd name="T16" fmla="*/ 699 w 699"/>
                    <a:gd name="T17" fmla="*/ 83 h 167"/>
                    <a:gd name="T18" fmla="*/ 696 w 699"/>
                    <a:gd name="T19" fmla="*/ 67 h 167"/>
                    <a:gd name="T20" fmla="*/ 692 w 699"/>
                    <a:gd name="T21" fmla="*/ 51 h 167"/>
                    <a:gd name="T22" fmla="*/ 684 w 699"/>
                    <a:gd name="T23" fmla="*/ 37 h 167"/>
                    <a:gd name="T24" fmla="*/ 673 w 699"/>
                    <a:gd name="T25" fmla="*/ 24 h 167"/>
                    <a:gd name="T26" fmla="*/ 661 w 699"/>
                    <a:gd name="T27" fmla="*/ 14 h 167"/>
                    <a:gd name="T28" fmla="*/ 647 w 699"/>
                    <a:gd name="T29" fmla="*/ 6 h 167"/>
                    <a:gd name="T30" fmla="*/ 632 w 699"/>
                    <a:gd name="T31" fmla="*/ 2 h 167"/>
                    <a:gd name="T32" fmla="*/ 614 w 699"/>
                    <a:gd name="T33" fmla="*/ 0 h 167"/>
                    <a:gd name="T34" fmla="*/ 75 w 699"/>
                    <a:gd name="T35" fmla="*/ 0 h 167"/>
                    <a:gd name="T36" fmla="*/ 59 w 699"/>
                    <a:gd name="T37" fmla="*/ 3 h 167"/>
                    <a:gd name="T38" fmla="*/ 43 w 699"/>
                    <a:gd name="T39" fmla="*/ 10 h 167"/>
                    <a:gd name="T40" fmla="*/ 30 w 699"/>
                    <a:gd name="T41" fmla="*/ 18 h 167"/>
                    <a:gd name="T42" fmla="*/ 18 w 699"/>
                    <a:gd name="T43" fmla="*/ 30 h 167"/>
                    <a:gd name="T44" fmla="*/ 9 w 699"/>
                    <a:gd name="T45" fmla="*/ 44 h 167"/>
                    <a:gd name="T46" fmla="*/ 3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3 w 699"/>
                    <a:gd name="T53" fmla="*/ 108 h 167"/>
                    <a:gd name="T54" fmla="*/ 9 w 699"/>
                    <a:gd name="T55" fmla="*/ 123 h 167"/>
                    <a:gd name="T56" fmla="*/ 18 w 699"/>
                    <a:gd name="T57" fmla="*/ 137 h 167"/>
                    <a:gd name="T58" fmla="*/ 30 w 699"/>
                    <a:gd name="T59" fmla="*/ 147 h 167"/>
                    <a:gd name="T60" fmla="*/ 43 w 699"/>
                    <a:gd name="T61" fmla="*/ 157 h 167"/>
                    <a:gd name="T62" fmla="*/ 59 w 699"/>
                    <a:gd name="T63" fmla="*/ 163 h 167"/>
                    <a:gd name="T64" fmla="*/ 75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3" y="167"/>
                      </a:moveTo>
                      <a:lnTo>
                        <a:pt x="614" y="167"/>
                      </a:lnTo>
                      <a:lnTo>
                        <a:pt x="623" y="166"/>
                      </a:lnTo>
                      <a:lnTo>
                        <a:pt x="632" y="165"/>
                      </a:lnTo>
                      <a:lnTo>
                        <a:pt x="639" y="163"/>
                      </a:lnTo>
                      <a:lnTo>
                        <a:pt x="647" y="161"/>
                      </a:lnTo>
                      <a:lnTo>
                        <a:pt x="655" y="157"/>
                      </a:lnTo>
                      <a:lnTo>
                        <a:pt x="661" y="153"/>
                      </a:lnTo>
                      <a:lnTo>
                        <a:pt x="668" y="147"/>
                      </a:lnTo>
                      <a:lnTo>
                        <a:pt x="673" y="142"/>
                      </a:lnTo>
                      <a:lnTo>
                        <a:pt x="679" y="137"/>
                      </a:lnTo>
                      <a:lnTo>
                        <a:pt x="684" y="130"/>
                      </a:lnTo>
                      <a:lnTo>
                        <a:pt x="688" y="123"/>
                      </a:lnTo>
                      <a:lnTo>
                        <a:pt x="692" y="116"/>
                      </a:lnTo>
                      <a:lnTo>
                        <a:pt x="694" y="108"/>
                      </a:lnTo>
                      <a:lnTo>
                        <a:pt x="696" y="100"/>
                      </a:lnTo>
                      <a:lnTo>
                        <a:pt x="697" y="92"/>
                      </a:lnTo>
                      <a:lnTo>
                        <a:pt x="699" y="83"/>
                      </a:lnTo>
                      <a:lnTo>
                        <a:pt x="697" y="75"/>
                      </a:lnTo>
                      <a:lnTo>
                        <a:pt x="696" y="67"/>
                      </a:lnTo>
                      <a:lnTo>
                        <a:pt x="694" y="59"/>
                      </a:lnTo>
                      <a:lnTo>
                        <a:pt x="692" y="51"/>
                      </a:lnTo>
                      <a:lnTo>
                        <a:pt x="688" y="44"/>
                      </a:lnTo>
                      <a:lnTo>
                        <a:pt x="684" y="37"/>
                      </a:lnTo>
                      <a:lnTo>
                        <a:pt x="679" y="30"/>
                      </a:lnTo>
                      <a:lnTo>
                        <a:pt x="673" y="24"/>
                      </a:lnTo>
                      <a:lnTo>
                        <a:pt x="668" y="18"/>
                      </a:lnTo>
                      <a:lnTo>
                        <a:pt x="661" y="14"/>
                      </a:lnTo>
                      <a:lnTo>
                        <a:pt x="655" y="10"/>
                      </a:lnTo>
                      <a:lnTo>
                        <a:pt x="647" y="6"/>
                      </a:lnTo>
                      <a:lnTo>
                        <a:pt x="639" y="3"/>
                      </a:lnTo>
                      <a:lnTo>
                        <a:pt x="632" y="2"/>
                      </a:lnTo>
                      <a:lnTo>
                        <a:pt x="623" y="0"/>
                      </a:lnTo>
                      <a:lnTo>
                        <a:pt x="614" y="0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6" y="2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3" y="10"/>
                      </a:lnTo>
                      <a:lnTo>
                        <a:pt x="37" y="14"/>
                      </a:lnTo>
                      <a:lnTo>
                        <a:pt x="30" y="18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9" y="44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9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3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6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88" name="Freeform 852"/>
                <p:cNvSpPr>
                  <a:spLocks/>
                </p:cNvSpPr>
                <p:nvPr/>
              </p:nvSpPr>
              <p:spPr bwMode="auto">
                <a:xfrm flipH="1">
                  <a:off x="5298" y="3681"/>
                  <a:ext cx="116" cy="29"/>
                </a:xfrm>
                <a:custGeom>
                  <a:avLst/>
                  <a:gdLst>
                    <a:gd name="T0" fmla="*/ 614 w 699"/>
                    <a:gd name="T1" fmla="*/ 167 h 167"/>
                    <a:gd name="T2" fmla="*/ 632 w 699"/>
                    <a:gd name="T3" fmla="*/ 165 h 167"/>
                    <a:gd name="T4" fmla="*/ 647 w 699"/>
                    <a:gd name="T5" fmla="*/ 161 h 167"/>
                    <a:gd name="T6" fmla="*/ 661 w 699"/>
                    <a:gd name="T7" fmla="*/ 153 h 167"/>
                    <a:gd name="T8" fmla="*/ 673 w 699"/>
                    <a:gd name="T9" fmla="*/ 142 h 167"/>
                    <a:gd name="T10" fmla="*/ 684 w 699"/>
                    <a:gd name="T11" fmla="*/ 130 h 167"/>
                    <a:gd name="T12" fmla="*/ 692 w 699"/>
                    <a:gd name="T13" fmla="*/ 116 h 167"/>
                    <a:gd name="T14" fmla="*/ 696 w 699"/>
                    <a:gd name="T15" fmla="*/ 100 h 167"/>
                    <a:gd name="T16" fmla="*/ 699 w 699"/>
                    <a:gd name="T17" fmla="*/ 83 h 167"/>
                    <a:gd name="T18" fmla="*/ 696 w 699"/>
                    <a:gd name="T19" fmla="*/ 67 h 167"/>
                    <a:gd name="T20" fmla="*/ 692 w 699"/>
                    <a:gd name="T21" fmla="*/ 51 h 167"/>
                    <a:gd name="T22" fmla="*/ 684 w 699"/>
                    <a:gd name="T23" fmla="*/ 37 h 167"/>
                    <a:gd name="T24" fmla="*/ 673 w 699"/>
                    <a:gd name="T25" fmla="*/ 24 h 167"/>
                    <a:gd name="T26" fmla="*/ 661 w 699"/>
                    <a:gd name="T27" fmla="*/ 14 h 167"/>
                    <a:gd name="T28" fmla="*/ 647 w 699"/>
                    <a:gd name="T29" fmla="*/ 6 h 167"/>
                    <a:gd name="T30" fmla="*/ 632 w 699"/>
                    <a:gd name="T31" fmla="*/ 2 h 167"/>
                    <a:gd name="T32" fmla="*/ 614 w 699"/>
                    <a:gd name="T33" fmla="*/ 0 h 167"/>
                    <a:gd name="T34" fmla="*/ 75 w 699"/>
                    <a:gd name="T35" fmla="*/ 0 h 167"/>
                    <a:gd name="T36" fmla="*/ 59 w 699"/>
                    <a:gd name="T37" fmla="*/ 3 h 167"/>
                    <a:gd name="T38" fmla="*/ 44 w 699"/>
                    <a:gd name="T39" fmla="*/ 10 h 167"/>
                    <a:gd name="T40" fmla="*/ 30 w 699"/>
                    <a:gd name="T41" fmla="*/ 18 h 167"/>
                    <a:gd name="T42" fmla="*/ 18 w 699"/>
                    <a:gd name="T43" fmla="*/ 30 h 167"/>
                    <a:gd name="T44" fmla="*/ 9 w 699"/>
                    <a:gd name="T45" fmla="*/ 44 h 167"/>
                    <a:gd name="T46" fmla="*/ 3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3 w 699"/>
                    <a:gd name="T53" fmla="*/ 108 h 167"/>
                    <a:gd name="T54" fmla="*/ 9 w 699"/>
                    <a:gd name="T55" fmla="*/ 123 h 167"/>
                    <a:gd name="T56" fmla="*/ 18 w 699"/>
                    <a:gd name="T57" fmla="*/ 137 h 167"/>
                    <a:gd name="T58" fmla="*/ 30 w 699"/>
                    <a:gd name="T59" fmla="*/ 147 h 167"/>
                    <a:gd name="T60" fmla="*/ 44 w 699"/>
                    <a:gd name="T61" fmla="*/ 157 h 167"/>
                    <a:gd name="T62" fmla="*/ 59 w 699"/>
                    <a:gd name="T63" fmla="*/ 163 h 167"/>
                    <a:gd name="T64" fmla="*/ 75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3" y="167"/>
                      </a:moveTo>
                      <a:lnTo>
                        <a:pt x="614" y="167"/>
                      </a:lnTo>
                      <a:lnTo>
                        <a:pt x="623" y="166"/>
                      </a:lnTo>
                      <a:lnTo>
                        <a:pt x="632" y="165"/>
                      </a:lnTo>
                      <a:lnTo>
                        <a:pt x="639" y="163"/>
                      </a:lnTo>
                      <a:lnTo>
                        <a:pt x="647" y="161"/>
                      </a:lnTo>
                      <a:lnTo>
                        <a:pt x="655" y="157"/>
                      </a:lnTo>
                      <a:lnTo>
                        <a:pt x="661" y="153"/>
                      </a:lnTo>
                      <a:lnTo>
                        <a:pt x="668" y="147"/>
                      </a:lnTo>
                      <a:lnTo>
                        <a:pt x="673" y="142"/>
                      </a:lnTo>
                      <a:lnTo>
                        <a:pt x="679" y="137"/>
                      </a:lnTo>
                      <a:lnTo>
                        <a:pt x="684" y="130"/>
                      </a:lnTo>
                      <a:lnTo>
                        <a:pt x="688" y="123"/>
                      </a:lnTo>
                      <a:lnTo>
                        <a:pt x="692" y="116"/>
                      </a:lnTo>
                      <a:lnTo>
                        <a:pt x="694" y="108"/>
                      </a:lnTo>
                      <a:lnTo>
                        <a:pt x="696" y="100"/>
                      </a:lnTo>
                      <a:lnTo>
                        <a:pt x="697" y="92"/>
                      </a:lnTo>
                      <a:lnTo>
                        <a:pt x="699" y="83"/>
                      </a:lnTo>
                      <a:lnTo>
                        <a:pt x="697" y="75"/>
                      </a:lnTo>
                      <a:lnTo>
                        <a:pt x="696" y="67"/>
                      </a:lnTo>
                      <a:lnTo>
                        <a:pt x="694" y="59"/>
                      </a:lnTo>
                      <a:lnTo>
                        <a:pt x="692" y="51"/>
                      </a:lnTo>
                      <a:lnTo>
                        <a:pt x="688" y="44"/>
                      </a:lnTo>
                      <a:lnTo>
                        <a:pt x="684" y="37"/>
                      </a:lnTo>
                      <a:lnTo>
                        <a:pt x="679" y="30"/>
                      </a:lnTo>
                      <a:lnTo>
                        <a:pt x="673" y="24"/>
                      </a:lnTo>
                      <a:lnTo>
                        <a:pt x="668" y="18"/>
                      </a:lnTo>
                      <a:lnTo>
                        <a:pt x="661" y="14"/>
                      </a:lnTo>
                      <a:lnTo>
                        <a:pt x="655" y="10"/>
                      </a:lnTo>
                      <a:lnTo>
                        <a:pt x="647" y="6"/>
                      </a:lnTo>
                      <a:lnTo>
                        <a:pt x="639" y="3"/>
                      </a:lnTo>
                      <a:lnTo>
                        <a:pt x="632" y="2"/>
                      </a:lnTo>
                      <a:lnTo>
                        <a:pt x="623" y="0"/>
                      </a:lnTo>
                      <a:lnTo>
                        <a:pt x="614" y="0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7" y="2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8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9" y="44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9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89" name="Freeform 853"/>
                <p:cNvSpPr>
                  <a:spLocks/>
                </p:cNvSpPr>
                <p:nvPr/>
              </p:nvSpPr>
              <p:spPr bwMode="auto">
                <a:xfrm flipH="1">
                  <a:off x="5147" y="3681"/>
                  <a:ext cx="118" cy="29"/>
                </a:xfrm>
                <a:custGeom>
                  <a:avLst/>
                  <a:gdLst>
                    <a:gd name="T0" fmla="*/ 614 w 699"/>
                    <a:gd name="T1" fmla="*/ 167 h 167"/>
                    <a:gd name="T2" fmla="*/ 632 w 699"/>
                    <a:gd name="T3" fmla="*/ 165 h 167"/>
                    <a:gd name="T4" fmla="*/ 647 w 699"/>
                    <a:gd name="T5" fmla="*/ 161 h 167"/>
                    <a:gd name="T6" fmla="*/ 661 w 699"/>
                    <a:gd name="T7" fmla="*/ 153 h 167"/>
                    <a:gd name="T8" fmla="*/ 673 w 699"/>
                    <a:gd name="T9" fmla="*/ 142 h 167"/>
                    <a:gd name="T10" fmla="*/ 684 w 699"/>
                    <a:gd name="T11" fmla="*/ 130 h 167"/>
                    <a:gd name="T12" fmla="*/ 692 w 699"/>
                    <a:gd name="T13" fmla="*/ 116 h 167"/>
                    <a:gd name="T14" fmla="*/ 696 w 699"/>
                    <a:gd name="T15" fmla="*/ 100 h 167"/>
                    <a:gd name="T16" fmla="*/ 699 w 699"/>
                    <a:gd name="T17" fmla="*/ 83 h 167"/>
                    <a:gd name="T18" fmla="*/ 696 w 699"/>
                    <a:gd name="T19" fmla="*/ 67 h 167"/>
                    <a:gd name="T20" fmla="*/ 692 w 699"/>
                    <a:gd name="T21" fmla="*/ 51 h 167"/>
                    <a:gd name="T22" fmla="*/ 684 w 699"/>
                    <a:gd name="T23" fmla="*/ 37 h 167"/>
                    <a:gd name="T24" fmla="*/ 673 w 699"/>
                    <a:gd name="T25" fmla="*/ 24 h 167"/>
                    <a:gd name="T26" fmla="*/ 661 w 699"/>
                    <a:gd name="T27" fmla="*/ 14 h 167"/>
                    <a:gd name="T28" fmla="*/ 647 w 699"/>
                    <a:gd name="T29" fmla="*/ 6 h 167"/>
                    <a:gd name="T30" fmla="*/ 632 w 699"/>
                    <a:gd name="T31" fmla="*/ 2 h 167"/>
                    <a:gd name="T32" fmla="*/ 614 w 699"/>
                    <a:gd name="T33" fmla="*/ 0 h 167"/>
                    <a:gd name="T34" fmla="*/ 75 w 699"/>
                    <a:gd name="T35" fmla="*/ 0 h 167"/>
                    <a:gd name="T36" fmla="*/ 59 w 699"/>
                    <a:gd name="T37" fmla="*/ 3 h 167"/>
                    <a:gd name="T38" fmla="*/ 44 w 699"/>
                    <a:gd name="T39" fmla="*/ 10 h 167"/>
                    <a:gd name="T40" fmla="*/ 30 w 699"/>
                    <a:gd name="T41" fmla="*/ 18 h 167"/>
                    <a:gd name="T42" fmla="*/ 18 w 699"/>
                    <a:gd name="T43" fmla="*/ 30 h 167"/>
                    <a:gd name="T44" fmla="*/ 10 w 699"/>
                    <a:gd name="T45" fmla="*/ 44 h 167"/>
                    <a:gd name="T46" fmla="*/ 3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3 w 699"/>
                    <a:gd name="T53" fmla="*/ 108 h 167"/>
                    <a:gd name="T54" fmla="*/ 10 w 699"/>
                    <a:gd name="T55" fmla="*/ 123 h 167"/>
                    <a:gd name="T56" fmla="*/ 18 w 699"/>
                    <a:gd name="T57" fmla="*/ 137 h 167"/>
                    <a:gd name="T58" fmla="*/ 30 w 699"/>
                    <a:gd name="T59" fmla="*/ 147 h 167"/>
                    <a:gd name="T60" fmla="*/ 44 w 699"/>
                    <a:gd name="T61" fmla="*/ 157 h 167"/>
                    <a:gd name="T62" fmla="*/ 59 w 699"/>
                    <a:gd name="T63" fmla="*/ 163 h 167"/>
                    <a:gd name="T64" fmla="*/ 75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3" y="167"/>
                      </a:moveTo>
                      <a:lnTo>
                        <a:pt x="614" y="167"/>
                      </a:lnTo>
                      <a:lnTo>
                        <a:pt x="623" y="166"/>
                      </a:lnTo>
                      <a:lnTo>
                        <a:pt x="632" y="165"/>
                      </a:lnTo>
                      <a:lnTo>
                        <a:pt x="639" y="163"/>
                      </a:lnTo>
                      <a:lnTo>
                        <a:pt x="647" y="161"/>
                      </a:lnTo>
                      <a:lnTo>
                        <a:pt x="655" y="157"/>
                      </a:lnTo>
                      <a:lnTo>
                        <a:pt x="661" y="153"/>
                      </a:lnTo>
                      <a:lnTo>
                        <a:pt x="668" y="147"/>
                      </a:lnTo>
                      <a:lnTo>
                        <a:pt x="673" y="142"/>
                      </a:lnTo>
                      <a:lnTo>
                        <a:pt x="679" y="137"/>
                      </a:lnTo>
                      <a:lnTo>
                        <a:pt x="684" y="130"/>
                      </a:lnTo>
                      <a:lnTo>
                        <a:pt x="688" y="123"/>
                      </a:lnTo>
                      <a:lnTo>
                        <a:pt x="692" y="116"/>
                      </a:lnTo>
                      <a:lnTo>
                        <a:pt x="694" y="108"/>
                      </a:lnTo>
                      <a:lnTo>
                        <a:pt x="696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6" y="67"/>
                      </a:lnTo>
                      <a:lnTo>
                        <a:pt x="694" y="59"/>
                      </a:lnTo>
                      <a:lnTo>
                        <a:pt x="692" y="51"/>
                      </a:lnTo>
                      <a:lnTo>
                        <a:pt x="688" y="44"/>
                      </a:lnTo>
                      <a:lnTo>
                        <a:pt x="684" y="37"/>
                      </a:lnTo>
                      <a:lnTo>
                        <a:pt x="679" y="30"/>
                      </a:lnTo>
                      <a:lnTo>
                        <a:pt x="673" y="24"/>
                      </a:lnTo>
                      <a:lnTo>
                        <a:pt x="668" y="18"/>
                      </a:lnTo>
                      <a:lnTo>
                        <a:pt x="661" y="14"/>
                      </a:lnTo>
                      <a:lnTo>
                        <a:pt x="655" y="10"/>
                      </a:lnTo>
                      <a:lnTo>
                        <a:pt x="647" y="6"/>
                      </a:lnTo>
                      <a:lnTo>
                        <a:pt x="639" y="3"/>
                      </a:lnTo>
                      <a:lnTo>
                        <a:pt x="632" y="2"/>
                      </a:lnTo>
                      <a:lnTo>
                        <a:pt x="623" y="0"/>
                      </a:lnTo>
                      <a:lnTo>
                        <a:pt x="614" y="0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7" y="2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8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10" y="44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90" name="Freeform 854"/>
                <p:cNvSpPr>
                  <a:spLocks/>
                </p:cNvSpPr>
                <p:nvPr/>
              </p:nvSpPr>
              <p:spPr bwMode="auto">
                <a:xfrm flipH="1">
                  <a:off x="4998" y="3681"/>
                  <a:ext cx="117" cy="29"/>
                </a:xfrm>
                <a:custGeom>
                  <a:avLst/>
                  <a:gdLst>
                    <a:gd name="T0" fmla="*/ 614 w 699"/>
                    <a:gd name="T1" fmla="*/ 167 h 167"/>
                    <a:gd name="T2" fmla="*/ 632 w 699"/>
                    <a:gd name="T3" fmla="*/ 165 h 167"/>
                    <a:gd name="T4" fmla="*/ 647 w 699"/>
                    <a:gd name="T5" fmla="*/ 161 h 167"/>
                    <a:gd name="T6" fmla="*/ 661 w 699"/>
                    <a:gd name="T7" fmla="*/ 153 h 167"/>
                    <a:gd name="T8" fmla="*/ 673 w 699"/>
                    <a:gd name="T9" fmla="*/ 142 h 167"/>
                    <a:gd name="T10" fmla="*/ 684 w 699"/>
                    <a:gd name="T11" fmla="*/ 130 h 167"/>
                    <a:gd name="T12" fmla="*/ 692 w 699"/>
                    <a:gd name="T13" fmla="*/ 116 h 167"/>
                    <a:gd name="T14" fmla="*/ 697 w 699"/>
                    <a:gd name="T15" fmla="*/ 100 h 167"/>
                    <a:gd name="T16" fmla="*/ 699 w 699"/>
                    <a:gd name="T17" fmla="*/ 83 h 167"/>
                    <a:gd name="T18" fmla="*/ 697 w 699"/>
                    <a:gd name="T19" fmla="*/ 67 h 167"/>
                    <a:gd name="T20" fmla="*/ 692 w 699"/>
                    <a:gd name="T21" fmla="*/ 51 h 167"/>
                    <a:gd name="T22" fmla="*/ 684 w 699"/>
                    <a:gd name="T23" fmla="*/ 37 h 167"/>
                    <a:gd name="T24" fmla="*/ 673 w 699"/>
                    <a:gd name="T25" fmla="*/ 24 h 167"/>
                    <a:gd name="T26" fmla="*/ 661 w 699"/>
                    <a:gd name="T27" fmla="*/ 14 h 167"/>
                    <a:gd name="T28" fmla="*/ 647 w 699"/>
                    <a:gd name="T29" fmla="*/ 6 h 167"/>
                    <a:gd name="T30" fmla="*/ 632 w 699"/>
                    <a:gd name="T31" fmla="*/ 2 h 167"/>
                    <a:gd name="T32" fmla="*/ 614 w 699"/>
                    <a:gd name="T33" fmla="*/ 0 h 167"/>
                    <a:gd name="T34" fmla="*/ 75 w 699"/>
                    <a:gd name="T35" fmla="*/ 0 h 167"/>
                    <a:gd name="T36" fmla="*/ 59 w 699"/>
                    <a:gd name="T37" fmla="*/ 3 h 167"/>
                    <a:gd name="T38" fmla="*/ 44 w 699"/>
                    <a:gd name="T39" fmla="*/ 10 h 167"/>
                    <a:gd name="T40" fmla="*/ 30 w 699"/>
                    <a:gd name="T41" fmla="*/ 18 h 167"/>
                    <a:gd name="T42" fmla="*/ 18 w 699"/>
                    <a:gd name="T43" fmla="*/ 30 h 167"/>
                    <a:gd name="T44" fmla="*/ 10 w 699"/>
                    <a:gd name="T45" fmla="*/ 44 h 167"/>
                    <a:gd name="T46" fmla="*/ 3 w 699"/>
                    <a:gd name="T47" fmla="*/ 59 h 167"/>
                    <a:gd name="T48" fmla="*/ 0 w 699"/>
                    <a:gd name="T49" fmla="*/ 75 h 167"/>
                    <a:gd name="T50" fmla="*/ 0 w 699"/>
                    <a:gd name="T51" fmla="*/ 92 h 167"/>
                    <a:gd name="T52" fmla="*/ 3 w 699"/>
                    <a:gd name="T53" fmla="*/ 108 h 167"/>
                    <a:gd name="T54" fmla="*/ 10 w 699"/>
                    <a:gd name="T55" fmla="*/ 123 h 167"/>
                    <a:gd name="T56" fmla="*/ 18 w 699"/>
                    <a:gd name="T57" fmla="*/ 137 h 167"/>
                    <a:gd name="T58" fmla="*/ 30 w 699"/>
                    <a:gd name="T59" fmla="*/ 147 h 167"/>
                    <a:gd name="T60" fmla="*/ 44 w 699"/>
                    <a:gd name="T61" fmla="*/ 157 h 167"/>
                    <a:gd name="T62" fmla="*/ 59 w 699"/>
                    <a:gd name="T63" fmla="*/ 163 h 167"/>
                    <a:gd name="T64" fmla="*/ 75 w 699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699" h="167">
                      <a:moveTo>
                        <a:pt x="83" y="167"/>
                      </a:moveTo>
                      <a:lnTo>
                        <a:pt x="614" y="167"/>
                      </a:lnTo>
                      <a:lnTo>
                        <a:pt x="623" y="166"/>
                      </a:lnTo>
                      <a:lnTo>
                        <a:pt x="632" y="165"/>
                      </a:lnTo>
                      <a:lnTo>
                        <a:pt x="639" y="163"/>
                      </a:lnTo>
                      <a:lnTo>
                        <a:pt x="647" y="161"/>
                      </a:lnTo>
                      <a:lnTo>
                        <a:pt x="655" y="157"/>
                      </a:lnTo>
                      <a:lnTo>
                        <a:pt x="661" y="153"/>
                      </a:lnTo>
                      <a:lnTo>
                        <a:pt x="668" y="147"/>
                      </a:lnTo>
                      <a:lnTo>
                        <a:pt x="673" y="142"/>
                      </a:lnTo>
                      <a:lnTo>
                        <a:pt x="679" y="137"/>
                      </a:lnTo>
                      <a:lnTo>
                        <a:pt x="684" y="130"/>
                      </a:lnTo>
                      <a:lnTo>
                        <a:pt x="688" y="123"/>
                      </a:lnTo>
                      <a:lnTo>
                        <a:pt x="692" y="116"/>
                      </a:lnTo>
                      <a:lnTo>
                        <a:pt x="694" y="108"/>
                      </a:lnTo>
                      <a:lnTo>
                        <a:pt x="697" y="100"/>
                      </a:lnTo>
                      <a:lnTo>
                        <a:pt x="698" y="92"/>
                      </a:lnTo>
                      <a:lnTo>
                        <a:pt x="699" y="83"/>
                      </a:lnTo>
                      <a:lnTo>
                        <a:pt x="698" y="75"/>
                      </a:lnTo>
                      <a:lnTo>
                        <a:pt x="697" y="67"/>
                      </a:lnTo>
                      <a:lnTo>
                        <a:pt x="694" y="59"/>
                      </a:lnTo>
                      <a:lnTo>
                        <a:pt x="692" y="51"/>
                      </a:lnTo>
                      <a:lnTo>
                        <a:pt x="688" y="44"/>
                      </a:lnTo>
                      <a:lnTo>
                        <a:pt x="684" y="37"/>
                      </a:lnTo>
                      <a:lnTo>
                        <a:pt x="679" y="30"/>
                      </a:lnTo>
                      <a:lnTo>
                        <a:pt x="673" y="24"/>
                      </a:lnTo>
                      <a:lnTo>
                        <a:pt x="668" y="18"/>
                      </a:lnTo>
                      <a:lnTo>
                        <a:pt x="661" y="14"/>
                      </a:lnTo>
                      <a:lnTo>
                        <a:pt x="655" y="10"/>
                      </a:lnTo>
                      <a:lnTo>
                        <a:pt x="647" y="6"/>
                      </a:lnTo>
                      <a:lnTo>
                        <a:pt x="639" y="3"/>
                      </a:lnTo>
                      <a:lnTo>
                        <a:pt x="632" y="2"/>
                      </a:lnTo>
                      <a:lnTo>
                        <a:pt x="623" y="0"/>
                      </a:lnTo>
                      <a:lnTo>
                        <a:pt x="614" y="0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7" y="2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8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10" y="44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91" name="Freeform 855"/>
                <p:cNvSpPr>
                  <a:spLocks/>
                </p:cNvSpPr>
                <p:nvPr/>
              </p:nvSpPr>
              <p:spPr bwMode="auto">
                <a:xfrm flipH="1">
                  <a:off x="4847" y="3681"/>
                  <a:ext cx="69" cy="29"/>
                </a:xfrm>
                <a:custGeom>
                  <a:avLst/>
                  <a:gdLst>
                    <a:gd name="T0" fmla="*/ 327 w 412"/>
                    <a:gd name="T1" fmla="*/ 166 h 166"/>
                    <a:gd name="T2" fmla="*/ 345 w 412"/>
                    <a:gd name="T3" fmla="*/ 165 h 166"/>
                    <a:gd name="T4" fmla="*/ 360 w 412"/>
                    <a:gd name="T5" fmla="*/ 160 h 166"/>
                    <a:gd name="T6" fmla="*/ 375 w 412"/>
                    <a:gd name="T7" fmla="*/ 152 h 166"/>
                    <a:gd name="T8" fmla="*/ 387 w 412"/>
                    <a:gd name="T9" fmla="*/ 142 h 166"/>
                    <a:gd name="T10" fmla="*/ 398 w 412"/>
                    <a:gd name="T11" fmla="*/ 130 h 166"/>
                    <a:gd name="T12" fmla="*/ 405 w 412"/>
                    <a:gd name="T13" fmla="*/ 116 h 166"/>
                    <a:gd name="T14" fmla="*/ 410 w 412"/>
                    <a:gd name="T15" fmla="*/ 99 h 166"/>
                    <a:gd name="T16" fmla="*/ 412 w 412"/>
                    <a:gd name="T17" fmla="*/ 83 h 166"/>
                    <a:gd name="T18" fmla="*/ 410 w 412"/>
                    <a:gd name="T19" fmla="*/ 67 h 166"/>
                    <a:gd name="T20" fmla="*/ 405 w 412"/>
                    <a:gd name="T21" fmla="*/ 50 h 166"/>
                    <a:gd name="T22" fmla="*/ 398 w 412"/>
                    <a:gd name="T23" fmla="*/ 36 h 166"/>
                    <a:gd name="T24" fmla="*/ 387 w 412"/>
                    <a:gd name="T25" fmla="*/ 24 h 166"/>
                    <a:gd name="T26" fmla="*/ 375 w 412"/>
                    <a:gd name="T27" fmla="*/ 14 h 166"/>
                    <a:gd name="T28" fmla="*/ 360 w 412"/>
                    <a:gd name="T29" fmla="*/ 6 h 166"/>
                    <a:gd name="T30" fmla="*/ 345 w 412"/>
                    <a:gd name="T31" fmla="*/ 1 h 166"/>
                    <a:gd name="T32" fmla="*/ 327 w 412"/>
                    <a:gd name="T33" fmla="*/ 0 h 166"/>
                    <a:gd name="T34" fmla="*/ 75 w 412"/>
                    <a:gd name="T35" fmla="*/ 0 h 166"/>
                    <a:gd name="T36" fmla="*/ 59 w 412"/>
                    <a:gd name="T37" fmla="*/ 3 h 166"/>
                    <a:gd name="T38" fmla="*/ 44 w 412"/>
                    <a:gd name="T39" fmla="*/ 10 h 166"/>
                    <a:gd name="T40" fmla="*/ 31 w 412"/>
                    <a:gd name="T41" fmla="*/ 18 h 166"/>
                    <a:gd name="T42" fmla="*/ 19 w 412"/>
                    <a:gd name="T43" fmla="*/ 29 h 166"/>
                    <a:gd name="T44" fmla="*/ 10 w 412"/>
                    <a:gd name="T45" fmla="*/ 44 h 166"/>
                    <a:gd name="T46" fmla="*/ 4 w 412"/>
                    <a:gd name="T47" fmla="*/ 58 h 166"/>
                    <a:gd name="T48" fmla="*/ 0 w 412"/>
                    <a:gd name="T49" fmla="*/ 74 h 166"/>
                    <a:gd name="T50" fmla="*/ 0 w 412"/>
                    <a:gd name="T51" fmla="*/ 92 h 166"/>
                    <a:gd name="T52" fmla="*/ 4 w 412"/>
                    <a:gd name="T53" fmla="*/ 108 h 166"/>
                    <a:gd name="T54" fmla="*/ 10 w 412"/>
                    <a:gd name="T55" fmla="*/ 122 h 166"/>
                    <a:gd name="T56" fmla="*/ 19 w 412"/>
                    <a:gd name="T57" fmla="*/ 137 h 166"/>
                    <a:gd name="T58" fmla="*/ 31 w 412"/>
                    <a:gd name="T59" fmla="*/ 148 h 166"/>
                    <a:gd name="T60" fmla="*/ 44 w 412"/>
                    <a:gd name="T61" fmla="*/ 156 h 166"/>
                    <a:gd name="T62" fmla="*/ 59 w 412"/>
                    <a:gd name="T63" fmla="*/ 163 h 166"/>
                    <a:gd name="T64" fmla="*/ 75 w 412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2" h="166">
                      <a:moveTo>
                        <a:pt x="84" y="166"/>
                      </a:moveTo>
                      <a:lnTo>
                        <a:pt x="327" y="166"/>
                      </a:lnTo>
                      <a:lnTo>
                        <a:pt x="336" y="166"/>
                      </a:lnTo>
                      <a:lnTo>
                        <a:pt x="345" y="165"/>
                      </a:lnTo>
                      <a:lnTo>
                        <a:pt x="353" y="163"/>
                      </a:lnTo>
                      <a:lnTo>
                        <a:pt x="360" y="160"/>
                      </a:lnTo>
                      <a:lnTo>
                        <a:pt x="368" y="156"/>
                      </a:lnTo>
                      <a:lnTo>
                        <a:pt x="375" y="152"/>
                      </a:lnTo>
                      <a:lnTo>
                        <a:pt x="381" y="148"/>
                      </a:lnTo>
                      <a:lnTo>
                        <a:pt x="387" y="142"/>
                      </a:lnTo>
                      <a:lnTo>
                        <a:pt x="392" y="137"/>
                      </a:lnTo>
                      <a:lnTo>
                        <a:pt x="398" y="130"/>
                      </a:lnTo>
                      <a:lnTo>
                        <a:pt x="402" y="122"/>
                      </a:lnTo>
                      <a:lnTo>
                        <a:pt x="405" y="116"/>
                      </a:lnTo>
                      <a:lnTo>
                        <a:pt x="407" y="108"/>
                      </a:lnTo>
                      <a:lnTo>
                        <a:pt x="410" y="99"/>
                      </a:lnTo>
                      <a:lnTo>
                        <a:pt x="411" y="92"/>
                      </a:lnTo>
                      <a:lnTo>
                        <a:pt x="412" y="83"/>
                      </a:lnTo>
                      <a:lnTo>
                        <a:pt x="411" y="74"/>
                      </a:lnTo>
                      <a:lnTo>
                        <a:pt x="410" y="67"/>
                      </a:lnTo>
                      <a:lnTo>
                        <a:pt x="407" y="58"/>
                      </a:lnTo>
                      <a:lnTo>
                        <a:pt x="405" y="50"/>
                      </a:lnTo>
                      <a:lnTo>
                        <a:pt x="402" y="44"/>
                      </a:lnTo>
                      <a:lnTo>
                        <a:pt x="398" y="36"/>
                      </a:lnTo>
                      <a:lnTo>
                        <a:pt x="392" y="29"/>
                      </a:lnTo>
                      <a:lnTo>
                        <a:pt x="387" y="24"/>
                      </a:lnTo>
                      <a:lnTo>
                        <a:pt x="381" y="18"/>
                      </a:lnTo>
                      <a:lnTo>
                        <a:pt x="375" y="14"/>
                      </a:lnTo>
                      <a:lnTo>
                        <a:pt x="368" y="10"/>
                      </a:lnTo>
                      <a:lnTo>
                        <a:pt x="360" y="6"/>
                      </a:lnTo>
                      <a:lnTo>
                        <a:pt x="353" y="3"/>
                      </a:lnTo>
                      <a:lnTo>
                        <a:pt x="345" y="1"/>
                      </a:lnTo>
                      <a:lnTo>
                        <a:pt x="336" y="0"/>
                      </a:lnTo>
                      <a:lnTo>
                        <a:pt x="327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59" y="3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8"/>
                      </a:lnTo>
                      <a:lnTo>
                        <a:pt x="25" y="24"/>
                      </a:lnTo>
                      <a:lnTo>
                        <a:pt x="19" y="29"/>
                      </a:lnTo>
                      <a:lnTo>
                        <a:pt x="15" y="36"/>
                      </a:lnTo>
                      <a:lnTo>
                        <a:pt x="10" y="44"/>
                      </a:lnTo>
                      <a:lnTo>
                        <a:pt x="7" y="50"/>
                      </a:lnTo>
                      <a:lnTo>
                        <a:pt x="4" y="58"/>
                      </a:lnTo>
                      <a:lnTo>
                        <a:pt x="1" y="67"/>
                      </a:lnTo>
                      <a:lnTo>
                        <a:pt x="0" y="74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99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2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1" y="148"/>
                      </a:lnTo>
                      <a:lnTo>
                        <a:pt x="37" y="152"/>
                      </a:lnTo>
                      <a:lnTo>
                        <a:pt x="44" y="156"/>
                      </a:lnTo>
                      <a:lnTo>
                        <a:pt x="51" y="160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4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92" name="Freeform 856"/>
                <p:cNvSpPr>
                  <a:spLocks/>
                </p:cNvSpPr>
                <p:nvPr/>
              </p:nvSpPr>
              <p:spPr bwMode="auto">
                <a:xfrm flipH="1">
                  <a:off x="6204" y="3740"/>
                  <a:ext cx="118" cy="29"/>
                </a:xfrm>
                <a:custGeom>
                  <a:avLst/>
                  <a:gdLst>
                    <a:gd name="T0" fmla="*/ 619 w 703"/>
                    <a:gd name="T1" fmla="*/ 166 h 166"/>
                    <a:gd name="T2" fmla="*/ 636 w 703"/>
                    <a:gd name="T3" fmla="*/ 165 h 166"/>
                    <a:gd name="T4" fmla="*/ 651 w 703"/>
                    <a:gd name="T5" fmla="*/ 160 h 166"/>
                    <a:gd name="T6" fmla="*/ 665 w 703"/>
                    <a:gd name="T7" fmla="*/ 152 h 166"/>
                    <a:gd name="T8" fmla="*/ 679 w 703"/>
                    <a:gd name="T9" fmla="*/ 142 h 166"/>
                    <a:gd name="T10" fmla="*/ 688 w 703"/>
                    <a:gd name="T11" fmla="*/ 130 h 166"/>
                    <a:gd name="T12" fmla="*/ 696 w 703"/>
                    <a:gd name="T13" fmla="*/ 116 h 166"/>
                    <a:gd name="T14" fmla="*/ 700 w 703"/>
                    <a:gd name="T15" fmla="*/ 100 h 166"/>
                    <a:gd name="T16" fmla="*/ 703 w 703"/>
                    <a:gd name="T17" fmla="*/ 83 h 166"/>
                    <a:gd name="T18" fmla="*/ 700 w 703"/>
                    <a:gd name="T19" fmla="*/ 67 h 166"/>
                    <a:gd name="T20" fmla="*/ 696 w 703"/>
                    <a:gd name="T21" fmla="*/ 50 h 166"/>
                    <a:gd name="T22" fmla="*/ 688 w 703"/>
                    <a:gd name="T23" fmla="*/ 36 h 166"/>
                    <a:gd name="T24" fmla="*/ 679 w 703"/>
                    <a:gd name="T25" fmla="*/ 24 h 166"/>
                    <a:gd name="T26" fmla="*/ 665 w 703"/>
                    <a:gd name="T27" fmla="*/ 14 h 166"/>
                    <a:gd name="T28" fmla="*/ 651 w 703"/>
                    <a:gd name="T29" fmla="*/ 7 h 166"/>
                    <a:gd name="T30" fmla="*/ 636 w 703"/>
                    <a:gd name="T31" fmla="*/ 1 h 166"/>
                    <a:gd name="T32" fmla="*/ 619 w 703"/>
                    <a:gd name="T33" fmla="*/ 0 h 166"/>
                    <a:gd name="T34" fmla="*/ 76 w 703"/>
                    <a:gd name="T35" fmla="*/ 0 h 166"/>
                    <a:gd name="T36" fmla="*/ 60 w 703"/>
                    <a:gd name="T37" fmla="*/ 3 h 166"/>
                    <a:gd name="T38" fmla="*/ 44 w 703"/>
                    <a:gd name="T39" fmla="*/ 10 h 166"/>
                    <a:gd name="T40" fmla="*/ 31 w 703"/>
                    <a:gd name="T41" fmla="*/ 19 h 166"/>
                    <a:gd name="T42" fmla="*/ 20 w 703"/>
                    <a:gd name="T43" fmla="*/ 30 h 166"/>
                    <a:gd name="T44" fmla="*/ 11 w 703"/>
                    <a:gd name="T45" fmla="*/ 44 h 166"/>
                    <a:gd name="T46" fmla="*/ 5 w 703"/>
                    <a:gd name="T47" fmla="*/ 58 h 166"/>
                    <a:gd name="T48" fmla="*/ 2 w 703"/>
                    <a:gd name="T49" fmla="*/ 75 h 166"/>
                    <a:gd name="T50" fmla="*/ 2 w 703"/>
                    <a:gd name="T51" fmla="*/ 92 h 166"/>
                    <a:gd name="T52" fmla="*/ 5 w 703"/>
                    <a:gd name="T53" fmla="*/ 108 h 166"/>
                    <a:gd name="T54" fmla="*/ 11 w 703"/>
                    <a:gd name="T55" fmla="*/ 123 h 166"/>
                    <a:gd name="T56" fmla="*/ 20 w 703"/>
                    <a:gd name="T57" fmla="*/ 137 h 166"/>
                    <a:gd name="T58" fmla="*/ 31 w 703"/>
                    <a:gd name="T59" fmla="*/ 148 h 166"/>
                    <a:gd name="T60" fmla="*/ 44 w 703"/>
                    <a:gd name="T61" fmla="*/ 157 h 166"/>
                    <a:gd name="T62" fmla="*/ 60 w 703"/>
                    <a:gd name="T63" fmla="*/ 163 h 166"/>
                    <a:gd name="T64" fmla="*/ 76 w 703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3" h="166">
                      <a:moveTo>
                        <a:pt x="85" y="166"/>
                      </a:moveTo>
                      <a:lnTo>
                        <a:pt x="619" y="166"/>
                      </a:lnTo>
                      <a:lnTo>
                        <a:pt x="627" y="166"/>
                      </a:lnTo>
                      <a:lnTo>
                        <a:pt x="636" y="165"/>
                      </a:lnTo>
                      <a:lnTo>
                        <a:pt x="643" y="163"/>
                      </a:lnTo>
                      <a:lnTo>
                        <a:pt x="651" y="160"/>
                      </a:lnTo>
                      <a:lnTo>
                        <a:pt x="659" y="157"/>
                      </a:lnTo>
                      <a:lnTo>
                        <a:pt x="665" y="152"/>
                      </a:lnTo>
                      <a:lnTo>
                        <a:pt x="672" y="148"/>
                      </a:lnTo>
                      <a:lnTo>
                        <a:pt x="679" y="142"/>
                      </a:lnTo>
                      <a:lnTo>
                        <a:pt x="683" y="137"/>
                      </a:lnTo>
                      <a:lnTo>
                        <a:pt x="688" y="130"/>
                      </a:lnTo>
                      <a:lnTo>
                        <a:pt x="693" y="123"/>
                      </a:lnTo>
                      <a:lnTo>
                        <a:pt x="696" y="116"/>
                      </a:lnTo>
                      <a:lnTo>
                        <a:pt x="698" y="108"/>
                      </a:lnTo>
                      <a:lnTo>
                        <a:pt x="700" y="100"/>
                      </a:lnTo>
                      <a:lnTo>
                        <a:pt x="702" y="92"/>
                      </a:lnTo>
                      <a:lnTo>
                        <a:pt x="703" y="83"/>
                      </a:lnTo>
                      <a:lnTo>
                        <a:pt x="702" y="75"/>
                      </a:lnTo>
                      <a:lnTo>
                        <a:pt x="700" y="67"/>
                      </a:lnTo>
                      <a:lnTo>
                        <a:pt x="698" y="58"/>
                      </a:lnTo>
                      <a:lnTo>
                        <a:pt x="696" y="50"/>
                      </a:lnTo>
                      <a:lnTo>
                        <a:pt x="693" y="44"/>
                      </a:lnTo>
                      <a:lnTo>
                        <a:pt x="688" y="36"/>
                      </a:lnTo>
                      <a:lnTo>
                        <a:pt x="683" y="30"/>
                      </a:lnTo>
                      <a:lnTo>
                        <a:pt x="679" y="24"/>
                      </a:lnTo>
                      <a:lnTo>
                        <a:pt x="672" y="19"/>
                      </a:lnTo>
                      <a:lnTo>
                        <a:pt x="665" y="14"/>
                      </a:lnTo>
                      <a:lnTo>
                        <a:pt x="659" y="10"/>
                      </a:lnTo>
                      <a:lnTo>
                        <a:pt x="651" y="7"/>
                      </a:lnTo>
                      <a:lnTo>
                        <a:pt x="643" y="3"/>
                      </a:lnTo>
                      <a:lnTo>
                        <a:pt x="636" y="1"/>
                      </a:lnTo>
                      <a:lnTo>
                        <a:pt x="627" y="0"/>
                      </a:lnTo>
                      <a:lnTo>
                        <a:pt x="619" y="0"/>
                      </a:lnTo>
                      <a:lnTo>
                        <a:pt x="85" y="0"/>
                      </a:lnTo>
                      <a:lnTo>
                        <a:pt x="76" y="0"/>
                      </a:lnTo>
                      <a:lnTo>
                        <a:pt x="67" y="1"/>
                      </a:lnTo>
                      <a:lnTo>
                        <a:pt x="60" y="3"/>
                      </a:lnTo>
                      <a:lnTo>
                        <a:pt x="52" y="7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9"/>
                      </a:lnTo>
                      <a:lnTo>
                        <a:pt x="26" y="24"/>
                      </a:lnTo>
                      <a:lnTo>
                        <a:pt x="20" y="30"/>
                      </a:lnTo>
                      <a:lnTo>
                        <a:pt x="15" y="36"/>
                      </a:lnTo>
                      <a:lnTo>
                        <a:pt x="11" y="44"/>
                      </a:lnTo>
                      <a:lnTo>
                        <a:pt x="7" y="50"/>
                      </a:lnTo>
                      <a:lnTo>
                        <a:pt x="5" y="58"/>
                      </a:lnTo>
                      <a:lnTo>
                        <a:pt x="3" y="67"/>
                      </a:lnTo>
                      <a:lnTo>
                        <a:pt x="2" y="75"/>
                      </a:lnTo>
                      <a:lnTo>
                        <a:pt x="0" y="83"/>
                      </a:lnTo>
                      <a:lnTo>
                        <a:pt x="2" y="92"/>
                      </a:lnTo>
                      <a:lnTo>
                        <a:pt x="3" y="100"/>
                      </a:lnTo>
                      <a:lnTo>
                        <a:pt x="5" y="108"/>
                      </a:lnTo>
                      <a:lnTo>
                        <a:pt x="7" y="116"/>
                      </a:lnTo>
                      <a:lnTo>
                        <a:pt x="11" y="123"/>
                      </a:lnTo>
                      <a:lnTo>
                        <a:pt x="15" y="130"/>
                      </a:lnTo>
                      <a:lnTo>
                        <a:pt x="20" y="137"/>
                      </a:lnTo>
                      <a:lnTo>
                        <a:pt x="26" y="142"/>
                      </a:lnTo>
                      <a:lnTo>
                        <a:pt x="31" y="148"/>
                      </a:lnTo>
                      <a:lnTo>
                        <a:pt x="38" y="152"/>
                      </a:lnTo>
                      <a:lnTo>
                        <a:pt x="44" y="157"/>
                      </a:lnTo>
                      <a:lnTo>
                        <a:pt x="52" y="160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5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93" name="Freeform 857"/>
                <p:cNvSpPr>
                  <a:spLocks/>
                </p:cNvSpPr>
                <p:nvPr/>
              </p:nvSpPr>
              <p:spPr bwMode="auto">
                <a:xfrm flipH="1">
                  <a:off x="6052" y="3740"/>
                  <a:ext cx="119" cy="29"/>
                </a:xfrm>
                <a:custGeom>
                  <a:avLst/>
                  <a:gdLst>
                    <a:gd name="T0" fmla="*/ 618 w 702"/>
                    <a:gd name="T1" fmla="*/ 166 h 166"/>
                    <a:gd name="T2" fmla="*/ 635 w 702"/>
                    <a:gd name="T3" fmla="*/ 165 h 166"/>
                    <a:gd name="T4" fmla="*/ 651 w 702"/>
                    <a:gd name="T5" fmla="*/ 160 h 166"/>
                    <a:gd name="T6" fmla="*/ 665 w 702"/>
                    <a:gd name="T7" fmla="*/ 152 h 166"/>
                    <a:gd name="T8" fmla="*/ 677 w 702"/>
                    <a:gd name="T9" fmla="*/ 142 h 166"/>
                    <a:gd name="T10" fmla="*/ 688 w 702"/>
                    <a:gd name="T11" fmla="*/ 130 h 166"/>
                    <a:gd name="T12" fmla="*/ 696 w 702"/>
                    <a:gd name="T13" fmla="*/ 116 h 166"/>
                    <a:gd name="T14" fmla="*/ 700 w 702"/>
                    <a:gd name="T15" fmla="*/ 100 h 166"/>
                    <a:gd name="T16" fmla="*/ 702 w 702"/>
                    <a:gd name="T17" fmla="*/ 83 h 166"/>
                    <a:gd name="T18" fmla="*/ 700 w 702"/>
                    <a:gd name="T19" fmla="*/ 67 h 166"/>
                    <a:gd name="T20" fmla="*/ 696 w 702"/>
                    <a:gd name="T21" fmla="*/ 50 h 166"/>
                    <a:gd name="T22" fmla="*/ 688 w 702"/>
                    <a:gd name="T23" fmla="*/ 36 h 166"/>
                    <a:gd name="T24" fmla="*/ 677 w 702"/>
                    <a:gd name="T25" fmla="*/ 24 h 166"/>
                    <a:gd name="T26" fmla="*/ 665 w 702"/>
                    <a:gd name="T27" fmla="*/ 14 h 166"/>
                    <a:gd name="T28" fmla="*/ 651 w 702"/>
                    <a:gd name="T29" fmla="*/ 7 h 166"/>
                    <a:gd name="T30" fmla="*/ 635 w 702"/>
                    <a:gd name="T31" fmla="*/ 1 h 166"/>
                    <a:gd name="T32" fmla="*/ 618 w 702"/>
                    <a:gd name="T33" fmla="*/ 0 h 166"/>
                    <a:gd name="T34" fmla="*/ 76 w 702"/>
                    <a:gd name="T35" fmla="*/ 0 h 166"/>
                    <a:gd name="T36" fmla="*/ 59 w 702"/>
                    <a:gd name="T37" fmla="*/ 3 h 166"/>
                    <a:gd name="T38" fmla="*/ 44 w 702"/>
                    <a:gd name="T39" fmla="*/ 10 h 166"/>
                    <a:gd name="T40" fmla="*/ 31 w 702"/>
                    <a:gd name="T41" fmla="*/ 19 h 166"/>
                    <a:gd name="T42" fmla="*/ 20 w 702"/>
                    <a:gd name="T43" fmla="*/ 30 h 166"/>
                    <a:gd name="T44" fmla="*/ 10 w 702"/>
                    <a:gd name="T45" fmla="*/ 44 h 166"/>
                    <a:gd name="T46" fmla="*/ 5 w 702"/>
                    <a:gd name="T47" fmla="*/ 58 h 166"/>
                    <a:gd name="T48" fmla="*/ 1 w 702"/>
                    <a:gd name="T49" fmla="*/ 75 h 166"/>
                    <a:gd name="T50" fmla="*/ 1 w 702"/>
                    <a:gd name="T51" fmla="*/ 92 h 166"/>
                    <a:gd name="T52" fmla="*/ 5 w 702"/>
                    <a:gd name="T53" fmla="*/ 108 h 166"/>
                    <a:gd name="T54" fmla="*/ 10 w 702"/>
                    <a:gd name="T55" fmla="*/ 123 h 166"/>
                    <a:gd name="T56" fmla="*/ 20 w 702"/>
                    <a:gd name="T57" fmla="*/ 137 h 166"/>
                    <a:gd name="T58" fmla="*/ 31 w 702"/>
                    <a:gd name="T59" fmla="*/ 148 h 166"/>
                    <a:gd name="T60" fmla="*/ 44 w 702"/>
                    <a:gd name="T61" fmla="*/ 157 h 166"/>
                    <a:gd name="T62" fmla="*/ 59 w 702"/>
                    <a:gd name="T63" fmla="*/ 163 h 166"/>
                    <a:gd name="T64" fmla="*/ 76 w 702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2" h="166">
                      <a:moveTo>
                        <a:pt x="85" y="166"/>
                      </a:moveTo>
                      <a:lnTo>
                        <a:pt x="618" y="166"/>
                      </a:lnTo>
                      <a:lnTo>
                        <a:pt x="627" y="166"/>
                      </a:lnTo>
                      <a:lnTo>
                        <a:pt x="635" y="165"/>
                      </a:lnTo>
                      <a:lnTo>
                        <a:pt x="643" y="163"/>
                      </a:lnTo>
                      <a:lnTo>
                        <a:pt x="651" y="160"/>
                      </a:lnTo>
                      <a:lnTo>
                        <a:pt x="659" y="157"/>
                      </a:lnTo>
                      <a:lnTo>
                        <a:pt x="665" y="152"/>
                      </a:lnTo>
                      <a:lnTo>
                        <a:pt x="672" y="148"/>
                      </a:lnTo>
                      <a:lnTo>
                        <a:pt x="677" y="142"/>
                      </a:lnTo>
                      <a:lnTo>
                        <a:pt x="683" y="137"/>
                      </a:lnTo>
                      <a:lnTo>
                        <a:pt x="688" y="130"/>
                      </a:lnTo>
                      <a:lnTo>
                        <a:pt x="691" y="123"/>
                      </a:lnTo>
                      <a:lnTo>
                        <a:pt x="696" y="116"/>
                      </a:lnTo>
                      <a:lnTo>
                        <a:pt x="698" y="108"/>
                      </a:lnTo>
                      <a:lnTo>
                        <a:pt x="700" y="100"/>
                      </a:lnTo>
                      <a:lnTo>
                        <a:pt x="701" y="92"/>
                      </a:lnTo>
                      <a:lnTo>
                        <a:pt x="702" y="83"/>
                      </a:lnTo>
                      <a:lnTo>
                        <a:pt x="701" y="75"/>
                      </a:lnTo>
                      <a:lnTo>
                        <a:pt x="700" y="67"/>
                      </a:lnTo>
                      <a:lnTo>
                        <a:pt x="698" y="58"/>
                      </a:lnTo>
                      <a:lnTo>
                        <a:pt x="696" y="50"/>
                      </a:lnTo>
                      <a:lnTo>
                        <a:pt x="691" y="44"/>
                      </a:lnTo>
                      <a:lnTo>
                        <a:pt x="688" y="36"/>
                      </a:lnTo>
                      <a:lnTo>
                        <a:pt x="683" y="30"/>
                      </a:lnTo>
                      <a:lnTo>
                        <a:pt x="677" y="24"/>
                      </a:lnTo>
                      <a:lnTo>
                        <a:pt x="672" y="19"/>
                      </a:lnTo>
                      <a:lnTo>
                        <a:pt x="665" y="14"/>
                      </a:lnTo>
                      <a:lnTo>
                        <a:pt x="659" y="10"/>
                      </a:lnTo>
                      <a:lnTo>
                        <a:pt x="651" y="7"/>
                      </a:lnTo>
                      <a:lnTo>
                        <a:pt x="643" y="3"/>
                      </a:lnTo>
                      <a:lnTo>
                        <a:pt x="635" y="1"/>
                      </a:lnTo>
                      <a:lnTo>
                        <a:pt x="627" y="0"/>
                      </a:lnTo>
                      <a:lnTo>
                        <a:pt x="618" y="0"/>
                      </a:lnTo>
                      <a:lnTo>
                        <a:pt x="85" y="0"/>
                      </a:lnTo>
                      <a:lnTo>
                        <a:pt x="76" y="0"/>
                      </a:lnTo>
                      <a:lnTo>
                        <a:pt x="67" y="1"/>
                      </a:lnTo>
                      <a:lnTo>
                        <a:pt x="59" y="3"/>
                      </a:lnTo>
                      <a:lnTo>
                        <a:pt x="52" y="7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1" y="19"/>
                      </a:lnTo>
                      <a:lnTo>
                        <a:pt x="25" y="24"/>
                      </a:lnTo>
                      <a:lnTo>
                        <a:pt x="20" y="30"/>
                      </a:lnTo>
                      <a:lnTo>
                        <a:pt x="14" y="36"/>
                      </a:lnTo>
                      <a:lnTo>
                        <a:pt x="10" y="44"/>
                      </a:lnTo>
                      <a:lnTo>
                        <a:pt x="7" y="50"/>
                      </a:lnTo>
                      <a:lnTo>
                        <a:pt x="5" y="58"/>
                      </a:lnTo>
                      <a:lnTo>
                        <a:pt x="2" y="67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5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20" y="137"/>
                      </a:lnTo>
                      <a:lnTo>
                        <a:pt x="25" y="142"/>
                      </a:lnTo>
                      <a:lnTo>
                        <a:pt x="31" y="148"/>
                      </a:lnTo>
                      <a:lnTo>
                        <a:pt x="37" y="152"/>
                      </a:lnTo>
                      <a:lnTo>
                        <a:pt x="44" y="157"/>
                      </a:lnTo>
                      <a:lnTo>
                        <a:pt x="52" y="160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5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94" name="Freeform 858"/>
                <p:cNvSpPr>
                  <a:spLocks/>
                </p:cNvSpPr>
                <p:nvPr/>
              </p:nvSpPr>
              <p:spPr bwMode="auto">
                <a:xfrm flipH="1">
                  <a:off x="5616" y="3740"/>
                  <a:ext cx="389" cy="29"/>
                </a:xfrm>
                <a:custGeom>
                  <a:avLst/>
                  <a:gdLst>
                    <a:gd name="T0" fmla="*/ 83 w 2316"/>
                    <a:gd name="T1" fmla="*/ 0 h 166"/>
                    <a:gd name="T2" fmla="*/ 66 w 2316"/>
                    <a:gd name="T3" fmla="*/ 1 h 166"/>
                    <a:gd name="T4" fmla="*/ 50 w 2316"/>
                    <a:gd name="T5" fmla="*/ 7 h 166"/>
                    <a:gd name="T6" fmla="*/ 36 w 2316"/>
                    <a:gd name="T7" fmla="*/ 14 h 166"/>
                    <a:gd name="T8" fmla="*/ 24 w 2316"/>
                    <a:gd name="T9" fmla="*/ 24 h 166"/>
                    <a:gd name="T10" fmla="*/ 14 w 2316"/>
                    <a:gd name="T11" fmla="*/ 36 h 166"/>
                    <a:gd name="T12" fmla="*/ 6 w 2316"/>
                    <a:gd name="T13" fmla="*/ 50 h 166"/>
                    <a:gd name="T14" fmla="*/ 1 w 2316"/>
                    <a:gd name="T15" fmla="*/ 67 h 166"/>
                    <a:gd name="T16" fmla="*/ 0 w 2316"/>
                    <a:gd name="T17" fmla="*/ 83 h 166"/>
                    <a:gd name="T18" fmla="*/ 1 w 2316"/>
                    <a:gd name="T19" fmla="*/ 100 h 166"/>
                    <a:gd name="T20" fmla="*/ 6 w 2316"/>
                    <a:gd name="T21" fmla="*/ 116 h 166"/>
                    <a:gd name="T22" fmla="*/ 14 w 2316"/>
                    <a:gd name="T23" fmla="*/ 130 h 166"/>
                    <a:gd name="T24" fmla="*/ 24 w 2316"/>
                    <a:gd name="T25" fmla="*/ 142 h 166"/>
                    <a:gd name="T26" fmla="*/ 36 w 2316"/>
                    <a:gd name="T27" fmla="*/ 152 h 166"/>
                    <a:gd name="T28" fmla="*/ 50 w 2316"/>
                    <a:gd name="T29" fmla="*/ 160 h 166"/>
                    <a:gd name="T30" fmla="*/ 66 w 2316"/>
                    <a:gd name="T31" fmla="*/ 165 h 166"/>
                    <a:gd name="T32" fmla="*/ 83 w 2316"/>
                    <a:gd name="T33" fmla="*/ 166 h 166"/>
                    <a:gd name="T34" fmla="*/ 2240 w 2316"/>
                    <a:gd name="T35" fmla="*/ 166 h 166"/>
                    <a:gd name="T36" fmla="*/ 2257 w 2316"/>
                    <a:gd name="T37" fmla="*/ 163 h 166"/>
                    <a:gd name="T38" fmla="*/ 2272 w 2316"/>
                    <a:gd name="T39" fmla="*/ 157 h 166"/>
                    <a:gd name="T40" fmla="*/ 2285 w 2316"/>
                    <a:gd name="T41" fmla="*/ 148 h 166"/>
                    <a:gd name="T42" fmla="*/ 2296 w 2316"/>
                    <a:gd name="T43" fmla="*/ 137 h 166"/>
                    <a:gd name="T44" fmla="*/ 2305 w 2316"/>
                    <a:gd name="T45" fmla="*/ 123 h 166"/>
                    <a:gd name="T46" fmla="*/ 2312 w 2316"/>
                    <a:gd name="T47" fmla="*/ 108 h 166"/>
                    <a:gd name="T48" fmla="*/ 2315 w 2316"/>
                    <a:gd name="T49" fmla="*/ 92 h 166"/>
                    <a:gd name="T50" fmla="*/ 2315 w 2316"/>
                    <a:gd name="T51" fmla="*/ 75 h 166"/>
                    <a:gd name="T52" fmla="*/ 2312 w 2316"/>
                    <a:gd name="T53" fmla="*/ 58 h 166"/>
                    <a:gd name="T54" fmla="*/ 2305 w 2316"/>
                    <a:gd name="T55" fmla="*/ 44 h 166"/>
                    <a:gd name="T56" fmla="*/ 2296 w 2316"/>
                    <a:gd name="T57" fmla="*/ 30 h 166"/>
                    <a:gd name="T58" fmla="*/ 2285 w 2316"/>
                    <a:gd name="T59" fmla="*/ 19 h 166"/>
                    <a:gd name="T60" fmla="*/ 2272 w 2316"/>
                    <a:gd name="T61" fmla="*/ 10 h 166"/>
                    <a:gd name="T62" fmla="*/ 2257 w 2316"/>
                    <a:gd name="T63" fmla="*/ 3 h 166"/>
                    <a:gd name="T64" fmla="*/ 2240 w 2316"/>
                    <a:gd name="T65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316" h="166">
                      <a:moveTo>
                        <a:pt x="2232" y="0"/>
                      </a:moveTo>
                      <a:lnTo>
                        <a:pt x="83" y="0"/>
                      </a:lnTo>
                      <a:lnTo>
                        <a:pt x="74" y="0"/>
                      </a:lnTo>
                      <a:lnTo>
                        <a:pt x="66" y="1"/>
                      </a:lnTo>
                      <a:lnTo>
                        <a:pt x="58" y="3"/>
                      </a:lnTo>
                      <a:lnTo>
                        <a:pt x="50" y="7"/>
                      </a:lnTo>
                      <a:lnTo>
                        <a:pt x="43" y="10"/>
                      </a:lnTo>
                      <a:lnTo>
                        <a:pt x="36" y="14"/>
                      </a:lnTo>
                      <a:lnTo>
                        <a:pt x="29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6"/>
                      </a:lnTo>
                      <a:lnTo>
                        <a:pt x="10" y="44"/>
                      </a:lnTo>
                      <a:lnTo>
                        <a:pt x="6" y="50"/>
                      </a:lnTo>
                      <a:lnTo>
                        <a:pt x="3" y="58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29" y="148"/>
                      </a:lnTo>
                      <a:lnTo>
                        <a:pt x="36" y="152"/>
                      </a:lnTo>
                      <a:lnTo>
                        <a:pt x="43" y="157"/>
                      </a:lnTo>
                      <a:lnTo>
                        <a:pt x="50" y="160"/>
                      </a:lnTo>
                      <a:lnTo>
                        <a:pt x="58" y="163"/>
                      </a:lnTo>
                      <a:lnTo>
                        <a:pt x="66" y="165"/>
                      </a:lnTo>
                      <a:lnTo>
                        <a:pt x="74" y="166"/>
                      </a:lnTo>
                      <a:lnTo>
                        <a:pt x="83" y="166"/>
                      </a:lnTo>
                      <a:lnTo>
                        <a:pt x="2232" y="166"/>
                      </a:lnTo>
                      <a:lnTo>
                        <a:pt x="2240" y="166"/>
                      </a:lnTo>
                      <a:lnTo>
                        <a:pt x="2249" y="165"/>
                      </a:lnTo>
                      <a:lnTo>
                        <a:pt x="2257" y="163"/>
                      </a:lnTo>
                      <a:lnTo>
                        <a:pt x="2264" y="160"/>
                      </a:lnTo>
                      <a:lnTo>
                        <a:pt x="2272" y="157"/>
                      </a:lnTo>
                      <a:lnTo>
                        <a:pt x="2279" y="152"/>
                      </a:lnTo>
                      <a:lnTo>
                        <a:pt x="2285" y="148"/>
                      </a:lnTo>
                      <a:lnTo>
                        <a:pt x="2291" y="142"/>
                      </a:lnTo>
                      <a:lnTo>
                        <a:pt x="2296" y="137"/>
                      </a:lnTo>
                      <a:lnTo>
                        <a:pt x="2302" y="130"/>
                      </a:lnTo>
                      <a:lnTo>
                        <a:pt x="2305" y="123"/>
                      </a:lnTo>
                      <a:lnTo>
                        <a:pt x="2309" y="116"/>
                      </a:lnTo>
                      <a:lnTo>
                        <a:pt x="2312" y="108"/>
                      </a:lnTo>
                      <a:lnTo>
                        <a:pt x="2314" y="100"/>
                      </a:lnTo>
                      <a:lnTo>
                        <a:pt x="2315" y="92"/>
                      </a:lnTo>
                      <a:lnTo>
                        <a:pt x="2316" y="83"/>
                      </a:lnTo>
                      <a:lnTo>
                        <a:pt x="2315" y="75"/>
                      </a:lnTo>
                      <a:lnTo>
                        <a:pt x="2314" y="67"/>
                      </a:lnTo>
                      <a:lnTo>
                        <a:pt x="2312" y="58"/>
                      </a:lnTo>
                      <a:lnTo>
                        <a:pt x="2309" y="50"/>
                      </a:lnTo>
                      <a:lnTo>
                        <a:pt x="2305" y="44"/>
                      </a:lnTo>
                      <a:lnTo>
                        <a:pt x="2302" y="36"/>
                      </a:lnTo>
                      <a:lnTo>
                        <a:pt x="2296" y="30"/>
                      </a:lnTo>
                      <a:lnTo>
                        <a:pt x="2291" y="24"/>
                      </a:lnTo>
                      <a:lnTo>
                        <a:pt x="2285" y="19"/>
                      </a:lnTo>
                      <a:lnTo>
                        <a:pt x="2279" y="14"/>
                      </a:lnTo>
                      <a:lnTo>
                        <a:pt x="2272" y="10"/>
                      </a:lnTo>
                      <a:lnTo>
                        <a:pt x="2264" y="7"/>
                      </a:lnTo>
                      <a:lnTo>
                        <a:pt x="2257" y="3"/>
                      </a:lnTo>
                      <a:lnTo>
                        <a:pt x="2249" y="1"/>
                      </a:lnTo>
                      <a:lnTo>
                        <a:pt x="2240" y="0"/>
                      </a:lnTo>
                      <a:lnTo>
                        <a:pt x="2232" y="0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95" name="Freeform 859"/>
                <p:cNvSpPr>
                  <a:spLocks/>
                </p:cNvSpPr>
                <p:nvPr/>
              </p:nvSpPr>
              <p:spPr bwMode="auto">
                <a:xfrm flipH="1">
                  <a:off x="5450" y="3740"/>
                  <a:ext cx="117" cy="29"/>
                </a:xfrm>
                <a:custGeom>
                  <a:avLst/>
                  <a:gdLst>
                    <a:gd name="T0" fmla="*/ 618 w 701"/>
                    <a:gd name="T1" fmla="*/ 166 h 166"/>
                    <a:gd name="T2" fmla="*/ 635 w 701"/>
                    <a:gd name="T3" fmla="*/ 165 h 166"/>
                    <a:gd name="T4" fmla="*/ 650 w 701"/>
                    <a:gd name="T5" fmla="*/ 160 h 166"/>
                    <a:gd name="T6" fmla="*/ 664 w 701"/>
                    <a:gd name="T7" fmla="*/ 152 h 166"/>
                    <a:gd name="T8" fmla="*/ 677 w 701"/>
                    <a:gd name="T9" fmla="*/ 142 h 166"/>
                    <a:gd name="T10" fmla="*/ 687 w 701"/>
                    <a:gd name="T11" fmla="*/ 130 h 166"/>
                    <a:gd name="T12" fmla="*/ 695 w 701"/>
                    <a:gd name="T13" fmla="*/ 116 h 166"/>
                    <a:gd name="T14" fmla="*/ 700 w 701"/>
                    <a:gd name="T15" fmla="*/ 100 h 166"/>
                    <a:gd name="T16" fmla="*/ 701 w 701"/>
                    <a:gd name="T17" fmla="*/ 83 h 166"/>
                    <a:gd name="T18" fmla="*/ 700 w 701"/>
                    <a:gd name="T19" fmla="*/ 67 h 166"/>
                    <a:gd name="T20" fmla="*/ 695 w 701"/>
                    <a:gd name="T21" fmla="*/ 50 h 166"/>
                    <a:gd name="T22" fmla="*/ 687 w 701"/>
                    <a:gd name="T23" fmla="*/ 36 h 166"/>
                    <a:gd name="T24" fmla="*/ 677 w 701"/>
                    <a:gd name="T25" fmla="*/ 24 h 166"/>
                    <a:gd name="T26" fmla="*/ 664 w 701"/>
                    <a:gd name="T27" fmla="*/ 14 h 166"/>
                    <a:gd name="T28" fmla="*/ 650 w 701"/>
                    <a:gd name="T29" fmla="*/ 7 h 166"/>
                    <a:gd name="T30" fmla="*/ 635 w 701"/>
                    <a:gd name="T31" fmla="*/ 1 h 166"/>
                    <a:gd name="T32" fmla="*/ 618 w 701"/>
                    <a:gd name="T33" fmla="*/ 0 h 166"/>
                    <a:gd name="T34" fmla="*/ 75 w 701"/>
                    <a:gd name="T35" fmla="*/ 0 h 166"/>
                    <a:gd name="T36" fmla="*/ 58 w 701"/>
                    <a:gd name="T37" fmla="*/ 3 h 166"/>
                    <a:gd name="T38" fmla="*/ 44 w 701"/>
                    <a:gd name="T39" fmla="*/ 10 h 166"/>
                    <a:gd name="T40" fmla="*/ 30 w 701"/>
                    <a:gd name="T41" fmla="*/ 19 h 166"/>
                    <a:gd name="T42" fmla="*/ 19 w 701"/>
                    <a:gd name="T43" fmla="*/ 30 h 166"/>
                    <a:gd name="T44" fmla="*/ 10 w 701"/>
                    <a:gd name="T45" fmla="*/ 44 h 166"/>
                    <a:gd name="T46" fmla="*/ 4 w 701"/>
                    <a:gd name="T47" fmla="*/ 58 h 166"/>
                    <a:gd name="T48" fmla="*/ 0 w 701"/>
                    <a:gd name="T49" fmla="*/ 75 h 166"/>
                    <a:gd name="T50" fmla="*/ 0 w 701"/>
                    <a:gd name="T51" fmla="*/ 92 h 166"/>
                    <a:gd name="T52" fmla="*/ 4 w 701"/>
                    <a:gd name="T53" fmla="*/ 108 h 166"/>
                    <a:gd name="T54" fmla="*/ 10 w 701"/>
                    <a:gd name="T55" fmla="*/ 123 h 166"/>
                    <a:gd name="T56" fmla="*/ 19 w 701"/>
                    <a:gd name="T57" fmla="*/ 137 h 166"/>
                    <a:gd name="T58" fmla="*/ 30 w 701"/>
                    <a:gd name="T59" fmla="*/ 148 h 166"/>
                    <a:gd name="T60" fmla="*/ 44 w 701"/>
                    <a:gd name="T61" fmla="*/ 157 h 166"/>
                    <a:gd name="T62" fmla="*/ 58 w 701"/>
                    <a:gd name="T63" fmla="*/ 163 h 166"/>
                    <a:gd name="T64" fmla="*/ 75 w 701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1" h="166">
                      <a:moveTo>
                        <a:pt x="84" y="166"/>
                      </a:moveTo>
                      <a:lnTo>
                        <a:pt x="618" y="166"/>
                      </a:lnTo>
                      <a:lnTo>
                        <a:pt x="627" y="166"/>
                      </a:lnTo>
                      <a:lnTo>
                        <a:pt x="635" y="165"/>
                      </a:lnTo>
                      <a:lnTo>
                        <a:pt x="642" y="163"/>
                      </a:lnTo>
                      <a:lnTo>
                        <a:pt x="650" y="160"/>
                      </a:lnTo>
                      <a:lnTo>
                        <a:pt x="658" y="157"/>
                      </a:lnTo>
                      <a:lnTo>
                        <a:pt x="664" y="152"/>
                      </a:lnTo>
                      <a:lnTo>
                        <a:pt x="671" y="148"/>
                      </a:lnTo>
                      <a:lnTo>
                        <a:pt x="677" y="142"/>
                      </a:lnTo>
                      <a:lnTo>
                        <a:pt x="683" y="137"/>
                      </a:lnTo>
                      <a:lnTo>
                        <a:pt x="687" y="130"/>
                      </a:lnTo>
                      <a:lnTo>
                        <a:pt x="692" y="123"/>
                      </a:lnTo>
                      <a:lnTo>
                        <a:pt x="695" y="116"/>
                      </a:lnTo>
                      <a:lnTo>
                        <a:pt x="698" y="108"/>
                      </a:lnTo>
                      <a:lnTo>
                        <a:pt x="700" y="100"/>
                      </a:lnTo>
                      <a:lnTo>
                        <a:pt x="701" y="92"/>
                      </a:lnTo>
                      <a:lnTo>
                        <a:pt x="701" y="83"/>
                      </a:lnTo>
                      <a:lnTo>
                        <a:pt x="701" y="75"/>
                      </a:lnTo>
                      <a:lnTo>
                        <a:pt x="700" y="67"/>
                      </a:lnTo>
                      <a:lnTo>
                        <a:pt x="698" y="58"/>
                      </a:lnTo>
                      <a:lnTo>
                        <a:pt x="695" y="50"/>
                      </a:lnTo>
                      <a:lnTo>
                        <a:pt x="692" y="44"/>
                      </a:lnTo>
                      <a:lnTo>
                        <a:pt x="687" y="36"/>
                      </a:lnTo>
                      <a:lnTo>
                        <a:pt x="683" y="30"/>
                      </a:lnTo>
                      <a:lnTo>
                        <a:pt x="677" y="24"/>
                      </a:lnTo>
                      <a:lnTo>
                        <a:pt x="671" y="19"/>
                      </a:lnTo>
                      <a:lnTo>
                        <a:pt x="664" y="14"/>
                      </a:lnTo>
                      <a:lnTo>
                        <a:pt x="658" y="10"/>
                      </a:lnTo>
                      <a:lnTo>
                        <a:pt x="650" y="7"/>
                      </a:lnTo>
                      <a:lnTo>
                        <a:pt x="642" y="3"/>
                      </a:lnTo>
                      <a:lnTo>
                        <a:pt x="635" y="1"/>
                      </a:lnTo>
                      <a:lnTo>
                        <a:pt x="627" y="0"/>
                      </a:lnTo>
                      <a:lnTo>
                        <a:pt x="618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58" y="3"/>
                      </a:lnTo>
                      <a:lnTo>
                        <a:pt x="51" y="7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5" y="36"/>
                      </a:lnTo>
                      <a:lnTo>
                        <a:pt x="10" y="44"/>
                      </a:lnTo>
                      <a:lnTo>
                        <a:pt x="7" y="50"/>
                      </a:lnTo>
                      <a:lnTo>
                        <a:pt x="4" y="58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0" y="148"/>
                      </a:lnTo>
                      <a:lnTo>
                        <a:pt x="37" y="152"/>
                      </a:lnTo>
                      <a:lnTo>
                        <a:pt x="44" y="157"/>
                      </a:lnTo>
                      <a:lnTo>
                        <a:pt x="51" y="160"/>
                      </a:lnTo>
                      <a:lnTo>
                        <a:pt x="58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4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96" name="Freeform 860"/>
                <p:cNvSpPr>
                  <a:spLocks/>
                </p:cNvSpPr>
                <p:nvPr/>
              </p:nvSpPr>
              <p:spPr bwMode="auto">
                <a:xfrm flipH="1">
                  <a:off x="5299" y="3740"/>
                  <a:ext cx="118" cy="29"/>
                </a:xfrm>
                <a:custGeom>
                  <a:avLst/>
                  <a:gdLst>
                    <a:gd name="T0" fmla="*/ 617 w 702"/>
                    <a:gd name="T1" fmla="*/ 166 h 166"/>
                    <a:gd name="T2" fmla="*/ 635 w 702"/>
                    <a:gd name="T3" fmla="*/ 165 h 166"/>
                    <a:gd name="T4" fmla="*/ 650 w 702"/>
                    <a:gd name="T5" fmla="*/ 160 h 166"/>
                    <a:gd name="T6" fmla="*/ 665 w 702"/>
                    <a:gd name="T7" fmla="*/ 152 h 166"/>
                    <a:gd name="T8" fmla="*/ 677 w 702"/>
                    <a:gd name="T9" fmla="*/ 142 h 166"/>
                    <a:gd name="T10" fmla="*/ 688 w 702"/>
                    <a:gd name="T11" fmla="*/ 130 h 166"/>
                    <a:gd name="T12" fmla="*/ 695 w 702"/>
                    <a:gd name="T13" fmla="*/ 116 h 166"/>
                    <a:gd name="T14" fmla="*/ 700 w 702"/>
                    <a:gd name="T15" fmla="*/ 100 h 166"/>
                    <a:gd name="T16" fmla="*/ 702 w 702"/>
                    <a:gd name="T17" fmla="*/ 83 h 166"/>
                    <a:gd name="T18" fmla="*/ 700 w 702"/>
                    <a:gd name="T19" fmla="*/ 67 h 166"/>
                    <a:gd name="T20" fmla="*/ 695 w 702"/>
                    <a:gd name="T21" fmla="*/ 50 h 166"/>
                    <a:gd name="T22" fmla="*/ 688 w 702"/>
                    <a:gd name="T23" fmla="*/ 36 h 166"/>
                    <a:gd name="T24" fmla="*/ 677 w 702"/>
                    <a:gd name="T25" fmla="*/ 24 h 166"/>
                    <a:gd name="T26" fmla="*/ 665 w 702"/>
                    <a:gd name="T27" fmla="*/ 14 h 166"/>
                    <a:gd name="T28" fmla="*/ 650 w 702"/>
                    <a:gd name="T29" fmla="*/ 7 h 166"/>
                    <a:gd name="T30" fmla="*/ 635 w 702"/>
                    <a:gd name="T31" fmla="*/ 1 h 166"/>
                    <a:gd name="T32" fmla="*/ 617 w 702"/>
                    <a:gd name="T33" fmla="*/ 0 h 166"/>
                    <a:gd name="T34" fmla="*/ 75 w 702"/>
                    <a:gd name="T35" fmla="*/ 0 h 166"/>
                    <a:gd name="T36" fmla="*/ 59 w 702"/>
                    <a:gd name="T37" fmla="*/ 3 h 166"/>
                    <a:gd name="T38" fmla="*/ 44 w 702"/>
                    <a:gd name="T39" fmla="*/ 10 h 166"/>
                    <a:gd name="T40" fmla="*/ 30 w 702"/>
                    <a:gd name="T41" fmla="*/ 19 h 166"/>
                    <a:gd name="T42" fmla="*/ 19 w 702"/>
                    <a:gd name="T43" fmla="*/ 30 h 166"/>
                    <a:gd name="T44" fmla="*/ 10 w 702"/>
                    <a:gd name="T45" fmla="*/ 44 h 166"/>
                    <a:gd name="T46" fmla="*/ 4 w 702"/>
                    <a:gd name="T47" fmla="*/ 58 h 166"/>
                    <a:gd name="T48" fmla="*/ 1 w 702"/>
                    <a:gd name="T49" fmla="*/ 75 h 166"/>
                    <a:gd name="T50" fmla="*/ 1 w 702"/>
                    <a:gd name="T51" fmla="*/ 92 h 166"/>
                    <a:gd name="T52" fmla="*/ 4 w 702"/>
                    <a:gd name="T53" fmla="*/ 108 h 166"/>
                    <a:gd name="T54" fmla="*/ 10 w 702"/>
                    <a:gd name="T55" fmla="*/ 123 h 166"/>
                    <a:gd name="T56" fmla="*/ 19 w 702"/>
                    <a:gd name="T57" fmla="*/ 137 h 166"/>
                    <a:gd name="T58" fmla="*/ 30 w 702"/>
                    <a:gd name="T59" fmla="*/ 148 h 166"/>
                    <a:gd name="T60" fmla="*/ 44 w 702"/>
                    <a:gd name="T61" fmla="*/ 157 h 166"/>
                    <a:gd name="T62" fmla="*/ 59 w 702"/>
                    <a:gd name="T63" fmla="*/ 163 h 166"/>
                    <a:gd name="T64" fmla="*/ 75 w 702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2" h="166">
                      <a:moveTo>
                        <a:pt x="84" y="166"/>
                      </a:moveTo>
                      <a:lnTo>
                        <a:pt x="617" y="166"/>
                      </a:lnTo>
                      <a:lnTo>
                        <a:pt x="626" y="166"/>
                      </a:lnTo>
                      <a:lnTo>
                        <a:pt x="635" y="165"/>
                      </a:lnTo>
                      <a:lnTo>
                        <a:pt x="643" y="163"/>
                      </a:lnTo>
                      <a:lnTo>
                        <a:pt x="650" y="160"/>
                      </a:lnTo>
                      <a:lnTo>
                        <a:pt x="658" y="157"/>
                      </a:lnTo>
                      <a:lnTo>
                        <a:pt x="665" y="152"/>
                      </a:lnTo>
                      <a:lnTo>
                        <a:pt x="671" y="148"/>
                      </a:lnTo>
                      <a:lnTo>
                        <a:pt x="677" y="142"/>
                      </a:lnTo>
                      <a:lnTo>
                        <a:pt x="682" y="137"/>
                      </a:lnTo>
                      <a:lnTo>
                        <a:pt x="688" y="130"/>
                      </a:lnTo>
                      <a:lnTo>
                        <a:pt x="691" y="123"/>
                      </a:lnTo>
                      <a:lnTo>
                        <a:pt x="695" y="116"/>
                      </a:lnTo>
                      <a:lnTo>
                        <a:pt x="698" y="108"/>
                      </a:lnTo>
                      <a:lnTo>
                        <a:pt x="700" y="100"/>
                      </a:lnTo>
                      <a:lnTo>
                        <a:pt x="701" y="92"/>
                      </a:lnTo>
                      <a:lnTo>
                        <a:pt x="702" y="83"/>
                      </a:lnTo>
                      <a:lnTo>
                        <a:pt x="701" y="75"/>
                      </a:lnTo>
                      <a:lnTo>
                        <a:pt x="700" y="67"/>
                      </a:lnTo>
                      <a:lnTo>
                        <a:pt x="698" y="58"/>
                      </a:lnTo>
                      <a:lnTo>
                        <a:pt x="695" y="50"/>
                      </a:lnTo>
                      <a:lnTo>
                        <a:pt x="691" y="44"/>
                      </a:lnTo>
                      <a:lnTo>
                        <a:pt x="688" y="36"/>
                      </a:lnTo>
                      <a:lnTo>
                        <a:pt x="682" y="30"/>
                      </a:lnTo>
                      <a:lnTo>
                        <a:pt x="677" y="24"/>
                      </a:lnTo>
                      <a:lnTo>
                        <a:pt x="671" y="19"/>
                      </a:lnTo>
                      <a:lnTo>
                        <a:pt x="665" y="14"/>
                      </a:lnTo>
                      <a:lnTo>
                        <a:pt x="658" y="10"/>
                      </a:lnTo>
                      <a:lnTo>
                        <a:pt x="650" y="7"/>
                      </a:lnTo>
                      <a:lnTo>
                        <a:pt x="643" y="3"/>
                      </a:lnTo>
                      <a:lnTo>
                        <a:pt x="635" y="1"/>
                      </a:lnTo>
                      <a:lnTo>
                        <a:pt x="626" y="0"/>
                      </a:lnTo>
                      <a:lnTo>
                        <a:pt x="617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59" y="3"/>
                      </a:lnTo>
                      <a:lnTo>
                        <a:pt x="51" y="7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9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4" y="36"/>
                      </a:lnTo>
                      <a:lnTo>
                        <a:pt x="10" y="44"/>
                      </a:lnTo>
                      <a:lnTo>
                        <a:pt x="6" y="50"/>
                      </a:lnTo>
                      <a:lnTo>
                        <a:pt x="4" y="58"/>
                      </a:lnTo>
                      <a:lnTo>
                        <a:pt x="2" y="67"/>
                      </a:lnTo>
                      <a:lnTo>
                        <a:pt x="1" y="75"/>
                      </a:lnTo>
                      <a:lnTo>
                        <a:pt x="0" y="83"/>
                      </a:lnTo>
                      <a:lnTo>
                        <a:pt x="1" y="92"/>
                      </a:lnTo>
                      <a:lnTo>
                        <a:pt x="2" y="100"/>
                      </a:lnTo>
                      <a:lnTo>
                        <a:pt x="4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0" y="148"/>
                      </a:lnTo>
                      <a:lnTo>
                        <a:pt x="37" y="152"/>
                      </a:lnTo>
                      <a:lnTo>
                        <a:pt x="44" y="157"/>
                      </a:lnTo>
                      <a:lnTo>
                        <a:pt x="51" y="160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4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97" name="Freeform 861"/>
                <p:cNvSpPr>
                  <a:spLocks/>
                </p:cNvSpPr>
                <p:nvPr/>
              </p:nvSpPr>
              <p:spPr bwMode="auto">
                <a:xfrm flipH="1">
                  <a:off x="5148" y="3740"/>
                  <a:ext cx="118" cy="29"/>
                </a:xfrm>
                <a:custGeom>
                  <a:avLst/>
                  <a:gdLst>
                    <a:gd name="T0" fmla="*/ 618 w 701"/>
                    <a:gd name="T1" fmla="*/ 166 h 166"/>
                    <a:gd name="T2" fmla="*/ 635 w 701"/>
                    <a:gd name="T3" fmla="*/ 165 h 166"/>
                    <a:gd name="T4" fmla="*/ 651 w 701"/>
                    <a:gd name="T5" fmla="*/ 160 h 166"/>
                    <a:gd name="T6" fmla="*/ 665 w 701"/>
                    <a:gd name="T7" fmla="*/ 152 h 166"/>
                    <a:gd name="T8" fmla="*/ 677 w 701"/>
                    <a:gd name="T9" fmla="*/ 142 h 166"/>
                    <a:gd name="T10" fmla="*/ 687 w 701"/>
                    <a:gd name="T11" fmla="*/ 130 h 166"/>
                    <a:gd name="T12" fmla="*/ 695 w 701"/>
                    <a:gd name="T13" fmla="*/ 116 h 166"/>
                    <a:gd name="T14" fmla="*/ 700 w 701"/>
                    <a:gd name="T15" fmla="*/ 100 h 166"/>
                    <a:gd name="T16" fmla="*/ 701 w 701"/>
                    <a:gd name="T17" fmla="*/ 83 h 166"/>
                    <a:gd name="T18" fmla="*/ 700 w 701"/>
                    <a:gd name="T19" fmla="*/ 67 h 166"/>
                    <a:gd name="T20" fmla="*/ 695 w 701"/>
                    <a:gd name="T21" fmla="*/ 50 h 166"/>
                    <a:gd name="T22" fmla="*/ 687 w 701"/>
                    <a:gd name="T23" fmla="*/ 36 h 166"/>
                    <a:gd name="T24" fmla="*/ 677 w 701"/>
                    <a:gd name="T25" fmla="*/ 24 h 166"/>
                    <a:gd name="T26" fmla="*/ 665 w 701"/>
                    <a:gd name="T27" fmla="*/ 14 h 166"/>
                    <a:gd name="T28" fmla="*/ 651 w 701"/>
                    <a:gd name="T29" fmla="*/ 7 h 166"/>
                    <a:gd name="T30" fmla="*/ 635 w 701"/>
                    <a:gd name="T31" fmla="*/ 1 h 166"/>
                    <a:gd name="T32" fmla="*/ 618 w 701"/>
                    <a:gd name="T33" fmla="*/ 0 h 166"/>
                    <a:gd name="T34" fmla="*/ 75 w 701"/>
                    <a:gd name="T35" fmla="*/ 0 h 166"/>
                    <a:gd name="T36" fmla="*/ 60 w 701"/>
                    <a:gd name="T37" fmla="*/ 3 h 166"/>
                    <a:gd name="T38" fmla="*/ 44 w 701"/>
                    <a:gd name="T39" fmla="*/ 10 h 166"/>
                    <a:gd name="T40" fmla="*/ 31 w 701"/>
                    <a:gd name="T41" fmla="*/ 19 h 166"/>
                    <a:gd name="T42" fmla="*/ 19 w 701"/>
                    <a:gd name="T43" fmla="*/ 30 h 166"/>
                    <a:gd name="T44" fmla="*/ 10 w 701"/>
                    <a:gd name="T45" fmla="*/ 44 h 166"/>
                    <a:gd name="T46" fmla="*/ 4 w 701"/>
                    <a:gd name="T47" fmla="*/ 58 h 166"/>
                    <a:gd name="T48" fmla="*/ 0 w 701"/>
                    <a:gd name="T49" fmla="*/ 75 h 166"/>
                    <a:gd name="T50" fmla="*/ 0 w 701"/>
                    <a:gd name="T51" fmla="*/ 92 h 166"/>
                    <a:gd name="T52" fmla="*/ 4 w 701"/>
                    <a:gd name="T53" fmla="*/ 108 h 166"/>
                    <a:gd name="T54" fmla="*/ 10 w 701"/>
                    <a:gd name="T55" fmla="*/ 123 h 166"/>
                    <a:gd name="T56" fmla="*/ 19 w 701"/>
                    <a:gd name="T57" fmla="*/ 137 h 166"/>
                    <a:gd name="T58" fmla="*/ 31 w 701"/>
                    <a:gd name="T59" fmla="*/ 148 h 166"/>
                    <a:gd name="T60" fmla="*/ 44 w 701"/>
                    <a:gd name="T61" fmla="*/ 157 h 166"/>
                    <a:gd name="T62" fmla="*/ 60 w 701"/>
                    <a:gd name="T63" fmla="*/ 163 h 166"/>
                    <a:gd name="T64" fmla="*/ 75 w 701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1" h="166">
                      <a:moveTo>
                        <a:pt x="84" y="166"/>
                      </a:moveTo>
                      <a:lnTo>
                        <a:pt x="618" y="166"/>
                      </a:lnTo>
                      <a:lnTo>
                        <a:pt x="627" y="166"/>
                      </a:lnTo>
                      <a:lnTo>
                        <a:pt x="635" y="165"/>
                      </a:lnTo>
                      <a:lnTo>
                        <a:pt x="643" y="163"/>
                      </a:lnTo>
                      <a:lnTo>
                        <a:pt x="651" y="160"/>
                      </a:lnTo>
                      <a:lnTo>
                        <a:pt x="658" y="157"/>
                      </a:lnTo>
                      <a:lnTo>
                        <a:pt x="665" y="152"/>
                      </a:lnTo>
                      <a:lnTo>
                        <a:pt x="672" y="148"/>
                      </a:lnTo>
                      <a:lnTo>
                        <a:pt x="677" y="142"/>
                      </a:lnTo>
                      <a:lnTo>
                        <a:pt x="683" y="137"/>
                      </a:lnTo>
                      <a:lnTo>
                        <a:pt x="687" y="130"/>
                      </a:lnTo>
                      <a:lnTo>
                        <a:pt x="692" y="123"/>
                      </a:lnTo>
                      <a:lnTo>
                        <a:pt x="695" y="116"/>
                      </a:lnTo>
                      <a:lnTo>
                        <a:pt x="698" y="108"/>
                      </a:lnTo>
                      <a:lnTo>
                        <a:pt x="700" y="100"/>
                      </a:lnTo>
                      <a:lnTo>
                        <a:pt x="701" y="92"/>
                      </a:lnTo>
                      <a:lnTo>
                        <a:pt x="701" y="83"/>
                      </a:lnTo>
                      <a:lnTo>
                        <a:pt x="701" y="75"/>
                      </a:lnTo>
                      <a:lnTo>
                        <a:pt x="700" y="67"/>
                      </a:lnTo>
                      <a:lnTo>
                        <a:pt x="698" y="58"/>
                      </a:lnTo>
                      <a:lnTo>
                        <a:pt x="695" y="50"/>
                      </a:lnTo>
                      <a:lnTo>
                        <a:pt x="692" y="44"/>
                      </a:lnTo>
                      <a:lnTo>
                        <a:pt x="687" y="36"/>
                      </a:lnTo>
                      <a:lnTo>
                        <a:pt x="683" y="30"/>
                      </a:lnTo>
                      <a:lnTo>
                        <a:pt x="677" y="24"/>
                      </a:lnTo>
                      <a:lnTo>
                        <a:pt x="672" y="19"/>
                      </a:lnTo>
                      <a:lnTo>
                        <a:pt x="665" y="14"/>
                      </a:lnTo>
                      <a:lnTo>
                        <a:pt x="658" y="10"/>
                      </a:lnTo>
                      <a:lnTo>
                        <a:pt x="651" y="7"/>
                      </a:lnTo>
                      <a:lnTo>
                        <a:pt x="643" y="3"/>
                      </a:lnTo>
                      <a:lnTo>
                        <a:pt x="635" y="1"/>
                      </a:lnTo>
                      <a:lnTo>
                        <a:pt x="627" y="0"/>
                      </a:lnTo>
                      <a:lnTo>
                        <a:pt x="618" y="0"/>
                      </a:lnTo>
                      <a:lnTo>
                        <a:pt x="84" y="0"/>
                      </a:lnTo>
                      <a:lnTo>
                        <a:pt x="75" y="0"/>
                      </a:lnTo>
                      <a:lnTo>
                        <a:pt x="67" y="1"/>
                      </a:lnTo>
                      <a:lnTo>
                        <a:pt x="60" y="3"/>
                      </a:lnTo>
                      <a:lnTo>
                        <a:pt x="52" y="7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9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5" y="36"/>
                      </a:lnTo>
                      <a:lnTo>
                        <a:pt x="10" y="44"/>
                      </a:lnTo>
                      <a:lnTo>
                        <a:pt x="7" y="50"/>
                      </a:lnTo>
                      <a:lnTo>
                        <a:pt x="4" y="58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1" y="148"/>
                      </a:lnTo>
                      <a:lnTo>
                        <a:pt x="38" y="152"/>
                      </a:lnTo>
                      <a:lnTo>
                        <a:pt x="44" y="157"/>
                      </a:lnTo>
                      <a:lnTo>
                        <a:pt x="52" y="160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4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98" name="Freeform 862"/>
                <p:cNvSpPr>
                  <a:spLocks/>
                </p:cNvSpPr>
                <p:nvPr/>
              </p:nvSpPr>
              <p:spPr bwMode="auto">
                <a:xfrm flipH="1">
                  <a:off x="4996" y="3740"/>
                  <a:ext cx="118" cy="29"/>
                </a:xfrm>
                <a:custGeom>
                  <a:avLst/>
                  <a:gdLst>
                    <a:gd name="T0" fmla="*/ 618 w 701"/>
                    <a:gd name="T1" fmla="*/ 166 h 166"/>
                    <a:gd name="T2" fmla="*/ 634 w 701"/>
                    <a:gd name="T3" fmla="*/ 165 h 166"/>
                    <a:gd name="T4" fmla="*/ 649 w 701"/>
                    <a:gd name="T5" fmla="*/ 160 h 166"/>
                    <a:gd name="T6" fmla="*/ 664 w 701"/>
                    <a:gd name="T7" fmla="*/ 152 h 166"/>
                    <a:gd name="T8" fmla="*/ 677 w 701"/>
                    <a:gd name="T9" fmla="*/ 142 h 166"/>
                    <a:gd name="T10" fmla="*/ 687 w 701"/>
                    <a:gd name="T11" fmla="*/ 130 h 166"/>
                    <a:gd name="T12" fmla="*/ 694 w 701"/>
                    <a:gd name="T13" fmla="*/ 116 h 166"/>
                    <a:gd name="T14" fmla="*/ 699 w 701"/>
                    <a:gd name="T15" fmla="*/ 100 h 166"/>
                    <a:gd name="T16" fmla="*/ 701 w 701"/>
                    <a:gd name="T17" fmla="*/ 83 h 166"/>
                    <a:gd name="T18" fmla="*/ 699 w 701"/>
                    <a:gd name="T19" fmla="*/ 67 h 166"/>
                    <a:gd name="T20" fmla="*/ 694 w 701"/>
                    <a:gd name="T21" fmla="*/ 50 h 166"/>
                    <a:gd name="T22" fmla="*/ 687 w 701"/>
                    <a:gd name="T23" fmla="*/ 36 h 166"/>
                    <a:gd name="T24" fmla="*/ 677 w 701"/>
                    <a:gd name="T25" fmla="*/ 24 h 166"/>
                    <a:gd name="T26" fmla="*/ 664 w 701"/>
                    <a:gd name="T27" fmla="*/ 14 h 166"/>
                    <a:gd name="T28" fmla="*/ 649 w 701"/>
                    <a:gd name="T29" fmla="*/ 7 h 166"/>
                    <a:gd name="T30" fmla="*/ 634 w 701"/>
                    <a:gd name="T31" fmla="*/ 1 h 166"/>
                    <a:gd name="T32" fmla="*/ 618 w 701"/>
                    <a:gd name="T33" fmla="*/ 0 h 166"/>
                    <a:gd name="T34" fmla="*/ 74 w 701"/>
                    <a:gd name="T35" fmla="*/ 0 h 166"/>
                    <a:gd name="T36" fmla="*/ 58 w 701"/>
                    <a:gd name="T37" fmla="*/ 3 h 166"/>
                    <a:gd name="T38" fmla="*/ 43 w 701"/>
                    <a:gd name="T39" fmla="*/ 10 h 166"/>
                    <a:gd name="T40" fmla="*/ 29 w 701"/>
                    <a:gd name="T41" fmla="*/ 19 h 166"/>
                    <a:gd name="T42" fmla="*/ 18 w 701"/>
                    <a:gd name="T43" fmla="*/ 30 h 166"/>
                    <a:gd name="T44" fmla="*/ 10 w 701"/>
                    <a:gd name="T45" fmla="*/ 44 h 166"/>
                    <a:gd name="T46" fmla="*/ 3 w 701"/>
                    <a:gd name="T47" fmla="*/ 58 h 166"/>
                    <a:gd name="T48" fmla="*/ 0 w 701"/>
                    <a:gd name="T49" fmla="*/ 75 h 166"/>
                    <a:gd name="T50" fmla="*/ 0 w 701"/>
                    <a:gd name="T51" fmla="*/ 92 h 166"/>
                    <a:gd name="T52" fmla="*/ 3 w 701"/>
                    <a:gd name="T53" fmla="*/ 108 h 166"/>
                    <a:gd name="T54" fmla="*/ 10 w 701"/>
                    <a:gd name="T55" fmla="*/ 123 h 166"/>
                    <a:gd name="T56" fmla="*/ 18 w 701"/>
                    <a:gd name="T57" fmla="*/ 137 h 166"/>
                    <a:gd name="T58" fmla="*/ 29 w 701"/>
                    <a:gd name="T59" fmla="*/ 148 h 166"/>
                    <a:gd name="T60" fmla="*/ 43 w 701"/>
                    <a:gd name="T61" fmla="*/ 157 h 166"/>
                    <a:gd name="T62" fmla="*/ 58 w 701"/>
                    <a:gd name="T63" fmla="*/ 163 h 166"/>
                    <a:gd name="T64" fmla="*/ 74 w 701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01" h="166">
                      <a:moveTo>
                        <a:pt x="83" y="166"/>
                      </a:moveTo>
                      <a:lnTo>
                        <a:pt x="618" y="166"/>
                      </a:lnTo>
                      <a:lnTo>
                        <a:pt x="625" y="166"/>
                      </a:lnTo>
                      <a:lnTo>
                        <a:pt x="634" y="165"/>
                      </a:lnTo>
                      <a:lnTo>
                        <a:pt x="642" y="163"/>
                      </a:lnTo>
                      <a:lnTo>
                        <a:pt x="649" y="160"/>
                      </a:lnTo>
                      <a:lnTo>
                        <a:pt x="657" y="157"/>
                      </a:lnTo>
                      <a:lnTo>
                        <a:pt x="664" y="152"/>
                      </a:lnTo>
                      <a:lnTo>
                        <a:pt x="670" y="148"/>
                      </a:lnTo>
                      <a:lnTo>
                        <a:pt x="677" y="142"/>
                      </a:lnTo>
                      <a:lnTo>
                        <a:pt x="681" y="137"/>
                      </a:lnTo>
                      <a:lnTo>
                        <a:pt x="687" y="130"/>
                      </a:lnTo>
                      <a:lnTo>
                        <a:pt x="691" y="123"/>
                      </a:lnTo>
                      <a:lnTo>
                        <a:pt x="694" y="116"/>
                      </a:lnTo>
                      <a:lnTo>
                        <a:pt x="697" y="108"/>
                      </a:lnTo>
                      <a:lnTo>
                        <a:pt x="699" y="100"/>
                      </a:lnTo>
                      <a:lnTo>
                        <a:pt x="701" y="92"/>
                      </a:lnTo>
                      <a:lnTo>
                        <a:pt x="701" y="83"/>
                      </a:lnTo>
                      <a:lnTo>
                        <a:pt x="701" y="75"/>
                      </a:lnTo>
                      <a:lnTo>
                        <a:pt x="699" y="67"/>
                      </a:lnTo>
                      <a:lnTo>
                        <a:pt x="697" y="58"/>
                      </a:lnTo>
                      <a:lnTo>
                        <a:pt x="694" y="50"/>
                      </a:lnTo>
                      <a:lnTo>
                        <a:pt x="691" y="44"/>
                      </a:lnTo>
                      <a:lnTo>
                        <a:pt x="687" y="36"/>
                      </a:lnTo>
                      <a:lnTo>
                        <a:pt x="681" y="30"/>
                      </a:lnTo>
                      <a:lnTo>
                        <a:pt x="677" y="24"/>
                      </a:lnTo>
                      <a:lnTo>
                        <a:pt x="670" y="19"/>
                      </a:lnTo>
                      <a:lnTo>
                        <a:pt x="664" y="14"/>
                      </a:lnTo>
                      <a:lnTo>
                        <a:pt x="657" y="10"/>
                      </a:lnTo>
                      <a:lnTo>
                        <a:pt x="649" y="7"/>
                      </a:lnTo>
                      <a:lnTo>
                        <a:pt x="642" y="3"/>
                      </a:lnTo>
                      <a:lnTo>
                        <a:pt x="634" y="1"/>
                      </a:lnTo>
                      <a:lnTo>
                        <a:pt x="625" y="0"/>
                      </a:lnTo>
                      <a:lnTo>
                        <a:pt x="618" y="0"/>
                      </a:lnTo>
                      <a:lnTo>
                        <a:pt x="83" y="0"/>
                      </a:lnTo>
                      <a:lnTo>
                        <a:pt x="74" y="0"/>
                      </a:lnTo>
                      <a:lnTo>
                        <a:pt x="66" y="1"/>
                      </a:lnTo>
                      <a:lnTo>
                        <a:pt x="58" y="3"/>
                      </a:lnTo>
                      <a:lnTo>
                        <a:pt x="50" y="7"/>
                      </a:lnTo>
                      <a:lnTo>
                        <a:pt x="43" y="10"/>
                      </a:lnTo>
                      <a:lnTo>
                        <a:pt x="36" y="14"/>
                      </a:lnTo>
                      <a:lnTo>
                        <a:pt x="29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6"/>
                      </a:lnTo>
                      <a:lnTo>
                        <a:pt x="10" y="44"/>
                      </a:lnTo>
                      <a:lnTo>
                        <a:pt x="6" y="50"/>
                      </a:lnTo>
                      <a:lnTo>
                        <a:pt x="3" y="58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29" y="148"/>
                      </a:lnTo>
                      <a:lnTo>
                        <a:pt x="36" y="152"/>
                      </a:lnTo>
                      <a:lnTo>
                        <a:pt x="43" y="157"/>
                      </a:lnTo>
                      <a:lnTo>
                        <a:pt x="50" y="160"/>
                      </a:lnTo>
                      <a:lnTo>
                        <a:pt x="58" y="163"/>
                      </a:lnTo>
                      <a:lnTo>
                        <a:pt x="66" y="165"/>
                      </a:lnTo>
                      <a:lnTo>
                        <a:pt x="74" y="166"/>
                      </a:lnTo>
                      <a:lnTo>
                        <a:pt x="83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59999" name="Freeform 863"/>
                <p:cNvSpPr>
                  <a:spLocks/>
                </p:cNvSpPr>
                <p:nvPr/>
              </p:nvSpPr>
              <p:spPr bwMode="auto">
                <a:xfrm flipH="1">
                  <a:off x="4744" y="3740"/>
                  <a:ext cx="163" cy="29"/>
                </a:xfrm>
                <a:custGeom>
                  <a:avLst/>
                  <a:gdLst>
                    <a:gd name="T0" fmla="*/ 84 w 966"/>
                    <a:gd name="T1" fmla="*/ 0 h 168"/>
                    <a:gd name="T2" fmla="*/ 66 w 966"/>
                    <a:gd name="T3" fmla="*/ 2 h 168"/>
                    <a:gd name="T4" fmla="*/ 51 w 966"/>
                    <a:gd name="T5" fmla="*/ 7 h 168"/>
                    <a:gd name="T6" fmla="*/ 37 w 966"/>
                    <a:gd name="T7" fmla="*/ 14 h 168"/>
                    <a:gd name="T8" fmla="*/ 24 w 966"/>
                    <a:gd name="T9" fmla="*/ 25 h 168"/>
                    <a:gd name="T10" fmla="*/ 15 w 966"/>
                    <a:gd name="T11" fmla="*/ 37 h 168"/>
                    <a:gd name="T12" fmla="*/ 7 w 966"/>
                    <a:gd name="T13" fmla="*/ 52 h 168"/>
                    <a:gd name="T14" fmla="*/ 1 w 966"/>
                    <a:gd name="T15" fmla="*/ 67 h 168"/>
                    <a:gd name="T16" fmla="*/ 0 w 966"/>
                    <a:gd name="T17" fmla="*/ 84 h 168"/>
                    <a:gd name="T18" fmla="*/ 1 w 966"/>
                    <a:gd name="T19" fmla="*/ 101 h 168"/>
                    <a:gd name="T20" fmla="*/ 7 w 966"/>
                    <a:gd name="T21" fmla="*/ 116 h 168"/>
                    <a:gd name="T22" fmla="*/ 15 w 966"/>
                    <a:gd name="T23" fmla="*/ 130 h 168"/>
                    <a:gd name="T24" fmla="*/ 24 w 966"/>
                    <a:gd name="T25" fmla="*/ 144 h 168"/>
                    <a:gd name="T26" fmla="*/ 37 w 966"/>
                    <a:gd name="T27" fmla="*/ 153 h 168"/>
                    <a:gd name="T28" fmla="*/ 51 w 966"/>
                    <a:gd name="T29" fmla="*/ 161 h 168"/>
                    <a:gd name="T30" fmla="*/ 67 w 966"/>
                    <a:gd name="T31" fmla="*/ 165 h 168"/>
                    <a:gd name="T32" fmla="*/ 84 w 966"/>
                    <a:gd name="T33" fmla="*/ 168 h 168"/>
                    <a:gd name="T34" fmla="*/ 891 w 966"/>
                    <a:gd name="T35" fmla="*/ 166 h 168"/>
                    <a:gd name="T36" fmla="*/ 908 w 966"/>
                    <a:gd name="T37" fmla="*/ 163 h 168"/>
                    <a:gd name="T38" fmla="*/ 922 w 966"/>
                    <a:gd name="T39" fmla="*/ 157 h 168"/>
                    <a:gd name="T40" fmla="*/ 935 w 966"/>
                    <a:gd name="T41" fmla="*/ 148 h 168"/>
                    <a:gd name="T42" fmla="*/ 947 w 966"/>
                    <a:gd name="T43" fmla="*/ 137 h 168"/>
                    <a:gd name="T44" fmla="*/ 956 w 966"/>
                    <a:gd name="T45" fmla="*/ 123 h 168"/>
                    <a:gd name="T46" fmla="*/ 963 w 966"/>
                    <a:gd name="T47" fmla="*/ 108 h 168"/>
                    <a:gd name="T48" fmla="*/ 966 w 966"/>
                    <a:gd name="T49" fmla="*/ 92 h 168"/>
                    <a:gd name="T50" fmla="*/ 966 w 966"/>
                    <a:gd name="T51" fmla="*/ 75 h 168"/>
                    <a:gd name="T52" fmla="*/ 963 w 966"/>
                    <a:gd name="T53" fmla="*/ 58 h 168"/>
                    <a:gd name="T54" fmla="*/ 956 w 966"/>
                    <a:gd name="T55" fmla="*/ 44 h 168"/>
                    <a:gd name="T56" fmla="*/ 947 w 966"/>
                    <a:gd name="T57" fmla="*/ 30 h 168"/>
                    <a:gd name="T58" fmla="*/ 935 w 966"/>
                    <a:gd name="T59" fmla="*/ 19 h 168"/>
                    <a:gd name="T60" fmla="*/ 922 w 966"/>
                    <a:gd name="T61" fmla="*/ 10 h 168"/>
                    <a:gd name="T62" fmla="*/ 907 w 966"/>
                    <a:gd name="T63" fmla="*/ 3 h 168"/>
                    <a:gd name="T64" fmla="*/ 891 w 966"/>
                    <a:gd name="T65" fmla="*/ 0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966" h="168">
                      <a:moveTo>
                        <a:pt x="883" y="0"/>
                      </a:moveTo>
                      <a:lnTo>
                        <a:pt x="84" y="0"/>
                      </a:lnTo>
                      <a:lnTo>
                        <a:pt x="75" y="1"/>
                      </a:lnTo>
                      <a:lnTo>
                        <a:pt x="66" y="2"/>
                      </a:lnTo>
                      <a:lnTo>
                        <a:pt x="59" y="5"/>
                      </a:lnTo>
                      <a:lnTo>
                        <a:pt x="51" y="7"/>
                      </a:lnTo>
                      <a:lnTo>
                        <a:pt x="43" y="11"/>
                      </a:lnTo>
                      <a:lnTo>
                        <a:pt x="37" y="14"/>
                      </a:lnTo>
                      <a:lnTo>
                        <a:pt x="30" y="20"/>
                      </a:lnTo>
                      <a:lnTo>
                        <a:pt x="24" y="25"/>
                      </a:lnTo>
                      <a:lnTo>
                        <a:pt x="19" y="31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2"/>
                      </a:lnTo>
                      <a:lnTo>
                        <a:pt x="4" y="59"/>
                      </a:lnTo>
                      <a:lnTo>
                        <a:pt x="1" y="67"/>
                      </a:lnTo>
                      <a:lnTo>
                        <a:pt x="0" y="76"/>
                      </a:lnTo>
                      <a:lnTo>
                        <a:pt x="0" y="84"/>
                      </a:lnTo>
                      <a:lnTo>
                        <a:pt x="0" y="92"/>
                      </a:lnTo>
                      <a:lnTo>
                        <a:pt x="1" y="101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4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4" y="144"/>
                      </a:lnTo>
                      <a:lnTo>
                        <a:pt x="30" y="149"/>
                      </a:lnTo>
                      <a:lnTo>
                        <a:pt x="37" y="153"/>
                      </a:lnTo>
                      <a:lnTo>
                        <a:pt x="44" y="158"/>
                      </a:lnTo>
                      <a:lnTo>
                        <a:pt x="51" y="161"/>
                      </a:lnTo>
                      <a:lnTo>
                        <a:pt x="59" y="164"/>
                      </a:lnTo>
                      <a:lnTo>
                        <a:pt x="67" y="165"/>
                      </a:lnTo>
                      <a:lnTo>
                        <a:pt x="75" y="168"/>
                      </a:lnTo>
                      <a:lnTo>
                        <a:pt x="84" y="168"/>
                      </a:lnTo>
                      <a:lnTo>
                        <a:pt x="883" y="166"/>
                      </a:lnTo>
                      <a:lnTo>
                        <a:pt x="891" y="166"/>
                      </a:lnTo>
                      <a:lnTo>
                        <a:pt x="899" y="165"/>
                      </a:lnTo>
                      <a:lnTo>
                        <a:pt x="908" y="163"/>
                      </a:lnTo>
                      <a:lnTo>
                        <a:pt x="915" y="160"/>
                      </a:lnTo>
                      <a:lnTo>
                        <a:pt x="922" y="157"/>
                      </a:lnTo>
                      <a:lnTo>
                        <a:pt x="929" y="152"/>
                      </a:lnTo>
                      <a:lnTo>
                        <a:pt x="935" y="148"/>
                      </a:lnTo>
                      <a:lnTo>
                        <a:pt x="942" y="142"/>
                      </a:lnTo>
                      <a:lnTo>
                        <a:pt x="947" y="137"/>
                      </a:lnTo>
                      <a:lnTo>
                        <a:pt x="952" y="130"/>
                      </a:lnTo>
                      <a:lnTo>
                        <a:pt x="956" y="123"/>
                      </a:lnTo>
                      <a:lnTo>
                        <a:pt x="959" y="116"/>
                      </a:lnTo>
                      <a:lnTo>
                        <a:pt x="963" y="108"/>
                      </a:lnTo>
                      <a:lnTo>
                        <a:pt x="965" y="100"/>
                      </a:lnTo>
                      <a:lnTo>
                        <a:pt x="966" y="92"/>
                      </a:lnTo>
                      <a:lnTo>
                        <a:pt x="966" y="83"/>
                      </a:lnTo>
                      <a:lnTo>
                        <a:pt x="966" y="75"/>
                      </a:lnTo>
                      <a:lnTo>
                        <a:pt x="965" y="67"/>
                      </a:lnTo>
                      <a:lnTo>
                        <a:pt x="963" y="58"/>
                      </a:lnTo>
                      <a:lnTo>
                        <a:pt x="959" y="50"/>
                      </a:lnTo>
                      <a:lnTo>
                        <a:pt x="956" y="44"/>
                      </a:lnTo>
                      <a:lnTo>
                        <a:pt x="952" y="36"/>
                      </a:lnTo>
                      <a:lnTo>
                        <a:pt x="947" y="30"/>
                      </a:lnTo>
                      <a:lnTo>
                        <a:pt x="942" y="24"/>
                      </a:lnTo>
                      <a:lnTo>
                        <a:pt x="935" y="19"/>
                      </a:lnTo>
                      <a:lnTo>
                        <a:pt x="929" y="14"/>
                      </a:lnTo>
                      <a:lnTo>
                        <a:pt x="922" y="10"/>
                      </a:lnTo>
                      <a:lnTo>
                        <a:pt x="914" y="7"/>
                      </a:lnTo>
                      <a:lnTo>
                        <a:pt x="907" y="3"/>
                      </a:lnTo>
                      <a:lnTo>
                        <a:pt x="899" y="1"/>
                      </a:lnTo>
                      <a:lnTo>
                        <a:pt x="891" y="0"/>
                      </a:lnTo>
                      <a:lnTo>
                        <a:pt x="883" y="0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00" name="Freeform 864"/>
                <p:cNvSpPr>
                  <a:spLocks/>
                </p:cNvSpPr>
                <p:nvPr/>
              </p:nvSpPr>
              <p:spPr bwMode="auto">
                <a:xfrm flipH="1">
                  <a:off x="4653" y="3621"/>
                  <a:ext cx="69" cy="29"/>
                </a:xfrm>
                <a:custGeom>
                  <a:avLst/>
                  <a:gdLst>
                    <a:gd name="T0" fmla="*/ 326 w 410"/>
                    <a:gd name="T1" fmla="*/ 167 h 167"/>
                    <a:gd name="T2" fmla="*/ 343 w 410"/>
                    <a:gd name="T3" fmla="*/ 165 h 167"/>
                    <a:gd name="T4" fmla="*/ 358 w 410"/>
                    <a:gd name="T5" fmla="*/ 161 h 167"/>
                    <a:gd name="T6" fmla="*/ 373 w 410"/>
                    <a:gd name="T7" fmla="*/ 153 h 167"/>
                    <a:gd name="T8" fmla="*/ 385 w 410"/>
                    <a:gd name="T9" fmla="*/ 142 h 167"/>
                    <a:gd name="T10" fmla="*/ 396 w 410"/>
                    <a:gd name="T11" fmla="*/ 130 h 167"/>
                    <a:gd name="T12" fmla="*/ 403 w 410"/>
                    <a:gd name="T13" fmla="*/ 116 h 167"/>
                    <a:gd name="T14" fmla="*/ 408 w 410"/>
                    <a:gd name="T15" fmla="*/ 100 h 167"/>
                    <a:gd name="T16" fmla="*/ 410 w 410"/>
                    <a:gd name="T17" fmla="*/ 83 h 167"/>
                    <a:gd name="T18" fmla="*/ 408 w 410"/>
                    <a:gd name="T19" fmla="*/ 66 h 167"/>
                    <a:gd name="T20" fmla="*/ 403 w 410"/>
                    <a:gd name="T21" fmla="*/ 51 h 167"/>
                    <a:gd name="T22" fmla="*/ 396 w 410"/>
                    <a:gd name="T23" fmla="*/ 37 h 167"/>
                    <a:gd name="T24" fmla="*/ 385 w 410"/>
                    <a:gd name="T25" fmla="*/ 24 h 167"/>
                    <a:gd name="T26" fmla="*/ 373 w 410"/>
                    <a:gd name="T27" fmla="*/ 14 h 167"/>
                    <a:gd name="T28" fmla="*/ 358 w 410"/>
                    <a:gd name="T29" fmla="*/ 6 h 167"/>
                    <a:gd name="T30" fmla="*/ 343 w 410"/>
                    <a:gd name="T31" fmla="*/ 2 h 167"/>
                    <a:gd name="T32" fmla="*/ 326 w 410"/>
                    <a:gd name="T33" fmla="*/ 0 h 167"/>
                    <a:gd name="T34" fmla="*/ 75 w 410"/>
                    <a:gd name="T35" fmla="*/ 1 h 167"/>
                    <a:gd name="T36" fmla="*/ 59 w 410"/>
                    <a:gd name="T37" fmla="*/ 4 h 167"/>
                    <a:gd name="T38" fmla="*/ 44 w 410"/>
                    <a:gd name="T39" fmla="*/ 10 h 167"/>
                    <a:gd name="T40" fmla="*/ 30 w 410"/>
                    <a:gd name="T41" fmla="*/ 19 h 167"/>
                    <a:gd name="T42" fmla="*/ 18 w 410"/>
                    <a:gd name="T43" fmla="*/ 30 h 167"/>
                    <a:gd name="T44" fmla="*/ 10 w 410"/>
                    <a:gd name="T45" fmla="*/ 43 h 167"/>
                    <a:gd name="T46" fmla="*/ 3 w 410"/>
                    <a:gd name="T47" fmla="*/ 59 h 167"/>
                    <a:gd name="T48" fmla="*/ 0 w 410"/>
                    <a:gd name="T49" fmla="*/ 75 h 167"/>
                    <a:gd name="T50" fmla="*/ 0 w 410"/>
                    <a:gd name="T51" fmla="*/ 92 h 167"/>
                    <a:gd name="T52" fmla="*/ 3 w 410"/>
                    <a:gd name="T53" fmla="*/ 108 h 167"/>
                    <a:gd name="T54" fmla="*/ 10 w 410"/>
                    <a:gd name="T55" fmla="*/ 123 h 167"/>
                    <a:gd name="T56" fmla="*/ 18 w 410"/>
                    <a:gd name="T57" fmla="*/ 137 h 167"/>
                    <a:gd name="T58" fmla="*/ 30 w 410"/>
                    <a:gd name="T59" fmla="*/ 147 h 167"/>
                    <a:gd name="T60" fmla="*/ 44 w 410"/>
                    <a:gd name="T61" fmla="*/ 157 h 167"/>
                    <a:gd name="T62" fmla="*/ 59 w 410"/>
                    <a:gd name="T63" fmla="*/ 163 h 167"/>
                    <a:gd name="T64" fmla="*/ 75 w 410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0" h="167">
                      <a:moveTo>
                        <a:pt x="83" y="167"/>
                      </a:moveTo>
                      <a:lnTo>
                        <a:pt x="326" y="167"/>
                      </a:lnTo>
                      <a:lnTo>
                        <a:pt x="334" y="166"/>
                      </a:lnTo>
                      <a:lnTo>
                        <a:pt x="343" y="165"/>
                      </a:lnTo>
                      <a:lnTo>
                        <a:pt x="351" y="163"/>
                      </a:lnTo>
                      <a:lnTo>
                        <a:pt x="358" y="161"/>
                      </a:lnTo>
                      <a:lnTo>
                        <a:pt x="366" y="157"/>
                      </a:lnTo>
                      <a:lnTo>
                        <a:pt x="373" y="153"/>
                      </a:lnTo>
                      <a:lnTo>
                        <a:pt x="379" y="147"/>
                      </a:lnTo>
                      <a:lnTo>
                        <a:pt x="385" y="142"/>
                      </a:lnTo>
                      <a:lnTo>
                        <a:pt x="390" y="137"/>
                      </a:lnTo>
                      <a:lnTo>
                        <a:pt x="396" y="130"/>
                      </a:lnTo>
                      <a:lnTo>
                        <a:pt x="399" y="123"/>
                      </a:lnTo>
                      <a:lnTo>
                        <a:pt x="403" y="116"/>
                      </a:lnTo>
                      <a:lnTo>
                        <a:pt x="406" y="108"/>
                      </a:lnTo>
                      <a:lnTo>
                        <a:pt x="408" y="100"/>
                      </a:lnTo>
                      <a:lnTo>
                        <a:pt x="409" y="92"/>
                      </a:lnTo>
                      <a:lnTo>
                        <a:pt x="410" y="83"/>
                      </a:lnTo>
                      <a:lnTo>
                        <a:pt x="409" y="75"/>
                      </a:lnTo>
                      <a:lnTo>
                        <a:pt x="408" y="66"/>
                      </a:lnTo>
                      <a:lnTo>
                        <a:pt x="406" y="59"/>
                      </a:lnTo>
                      <a:lnTo>
                        <a:pt x="403" y="51"/>
                      </a:lnTo>
                      <a:lnTo>
                        <a:pt x="399" y="43"/>
                      </a:lnTo>
                      <a:lnTo>
                        <a:pt x="396" y="37"/>
                      </a:lnTo>
                      <a:lnTo>
                        <a:pt x="390" y="30"/>
                      </a:lnTo>
                      <a:lnTo>
                        <a:pt x="385" y="24"/>
                      </a:lnTo>
                      <a:lnTo>
                        <a:pt x="379" y="19"/>
                      </a:lnTo>
                      <a:lnTo>
                        <a:pt x="373" y="14"/>
                      </a:lnTo>
                      <a:lnTo>
                        <a:pt x="366" y="10"/>
                      </a:lnTo>
                      <a:lnTo>
                        <a:pt x="358" y="6"/>
                      </a:lnTo>
                      <a:lnTo>
                        <a:pt x="351" y="4"/>
                      </a:lnTo>
                      <a:lnTo>
                        <a:pt x="343" y="2"/>
                      </a:lnTo>
                      <a:lnTo>
                        <a:pt x="334" y="1"/>
                      </a:lnTo>
                      <a:lnTo>
                        <a:pt x="326" y="0"/>
                      </a:lnTo>
                      <a:lnTo>
                        <a:pt x="83" y="0"/>
                      </a:lnTo>
                      <a:lnTo>
                        <a:pt x="75" y="1"/>
                      </a:lnTo>
                      <a:lnTo>
                        <a:pt x="67" y="2"/>
                      </a:lnTo>
                      <a:lnTo>
                        <a:pt x="59" y="4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7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7"/>
                      </a:lnTo>
                      <a:lnTo>
                        <a:pt x="10" y="43"/>
                      </a:lnTo>
                      <a:lnTo>
                        <a:pt x="6" y="51"/>
                      </a:lnTo>
                      <a:lnTo>
                        <a:pt x="3" y="59"/>
                      </a:lnTo>
                      <a:lnTo>
                        <a:pt x="2" y="66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2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7"/>
                      </a:lnTo>
                      <a:lnTo>
                        <a:pt x="37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9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01" name="Freeform 865"/>
                <p:cNvSpPr>
                  <a:spLocks/>
                </p:cNvSpPr>
                <p:nvPr/>
              </p:nvSpPr>
              <p:spPr bwMode="auto">
                <a:xfrm flipH="1">
                  <a:off x="4644" y="3681"/>
                  <a:ext cx="70" cy="29"/>
                </a:xfrm>
                <a:custGeom>
                  <a:avLst/>
                  <a:gdLst>
                    <a:gd name="T0" fmla="*/ 327 w 412"/>
                    <a:gd name="T1" fmla="*/ 167 h 167"/>
                    <a:gd name="T2" fmla="*/ 345 w 412"/>
                    <a:gd name="T3" fmla="*/ 165 h 167"/>
                    <a:gd name="T4" fmla="*/ 360 w 412"/>
                    <a:gd name="T5" fmla="*/ 161 h 167"/>
                    <a:gd name="T6" fmla="*/ 374 w 412"/>
                    <a:gd name="T7" fmla="*/ 153 h 167"/>
                    <a:gd name="T8" fmla="*/ 386 w 412"/>
                    <a:gd name="T9" fmla="*/ 142 h 167"/>
                    <a:gd name="T10" fmla="*/ 397 w 412"/>
                    <a:gd name="T11" fmla="*/ 130 h 167"/>
                    <a:gd name="T12" fmla="*/ 405 w 412"/>
                    <a:gd name="T13" fmla="*/ 116 h 167"/>
                    <a:gd name="T14" fmla="*/ 409 w 412"/>
                    <a:gd name="T15" fmla="*/ 100 h 167"/>
                    <a:gd name="T16" fmla="*/ 412 w 412"/>
                    <a:gd name="T17" fmla="*/ 83 h 167"/>
                    <a:gd name="T18" fmla="*/ 409 w 412"/>
                    <a:gd name="T19" fmla="*/ 67 h 167"/>
                    <a:gd name="T20" fmla="*/ 405 w 412"/>
                    <a:gd name="T21" fmla="*/ 51 h 167"/>
                    <a:gd name="T22" fmla="*/ 397 w 412"/>
                    <a:gd name="T23" fmla="*/ 37 h 167"/>
                    <a:gd name="T24" fmla="*/ 386 w 412"/>
                    <a:gd name="T25" fmla="*/ 24 h 167"/>
                    <a:gd name="T26" fmla="*/ 374 w 412"/>
                    <a:gd name="T27" fmla="*/ 14 h 167"/>
                    <a:gd name="T28" fmla="*/ 360 w 412"/>
                    <a:gd name="T29" fmla="*/ 6 h 167"/>
                    <a:gd name="T30" fmla="*/ 345 w 412"/>
                    <a:gd name="T31" fmla="*/ 2 h 167"/>
                    <a:gd name="T32" fmla="*/ 327 w 412"/>
                    <a:gd name="T33" fmla="*/ 0 h 167"/>
                    <a:gd name="T34" fmla="*/ 75 w 412"/>
                    <a:gd name="T35" fmla="*/ 0 h 167"/>
                    <a:gd name="T36" fmla="*/ 58 w 412"/>
                    <a:gd name="T37" fmla="*/ 3 h 167"/>
                    <a:gd name="T38" fmla="*/ 44 w 412"/>
                    <a:gd name="T39" fmla="*/ 10 h 167"/>
                    <a:gd name="T40" fmla="*/ 31 w 412"/>
                    <a:gd name="T41" fmla="*/ 18 h 167"/>
                    <a:gd name="T42" fmla="*/ 19 w 412"/>
                    <a:gd name="T43" fmla="*/ 30 h 167"/>
                    <a:gd name="T44" fmla="*/ 10 w 412"/>
                    <a:gd name="T45" fmla="*/ 44 h 167"/>
                    <a:gd name="T46" fmla="*/ 3 w 412"/>
                    <a:gd name="T47" fmla="*/ 59 h 167"/>
                    <a:gd name="T48" fmla="*/ 0 w 412"/>
                    <a:gd name="T49" fmla="*/ 75 h 167"/>
                    <a:gd name="T50" fmla="*/ 0 w 412"/>
                    <a:gd name="T51" fmla="*/ 92 h 167"/>
                    <a:gd name="T52" fmla="*/ 3 w 412"/>
                    <a:gd name="T53" fmla="*/ 108 h 167"/>
                    <a:gd name="T54" fmla="*/ 10 w 412"/>
                    <a:gd name="T55" fmla="*/ 123 h 167"/>
                    <a:gd name="T56" fmla="*/ 19 w 412"/>
                    <a:gd name="T57" fmla="*/ 137 h 167"/>
                    <a:gd name="T58" fmla="*/ 31 w 412"/>
                    <a:gd name="T59" fmla="*/ 147 h 167"/>
                    <a:gd name="T60" fmla="*/ 44 w 412"/>
                    <a:gd name="T61" fmla="*/ 157 h 167"/>
                    <a:gd name="T62" fmla="*/ 58 w 412"/>
                    <a:gd name="T63" fmla="*/ 163 h 167"/>
                    <a:gd name="T64" fmla="*/ 75 w 412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2" h="167">
                      <a:moveTo>
                        <a:pt x="83" y="167"/>
                      </a:moveTo>
                      <a:lnTo>
                        <a:pt x="327" y="167"/>
                      </a:lnTo>
                      <a:lnTo>
                        <a:pt x="336" y="166"/>
                      </a:lnTo>
                      <a:lnTo>
                        <a:pt x="345" y="165"/>
                      </a:lnTo>
                      <a:lnTo>
                        <a:pt x="352" y="163"/>
                      </a:lnTo>
                      <a:lnTo>
                        <a:pt x="360" y="161"/>
                      </a:lnTo>
                      <a:lnTo>
                        <a:pt x="368" y="157"/>
                      </a:lnTo>
                      <a:lnTo>
                        <a:pt x="374" y="153"/>
                      </a:lnTo>
                      <a:lnTo>
                        <a:pt x="381" y="147"/>
                      </a:lnTo>
                      <a:lnTo>
                        <a:pt x="386" y="142"/>
                      </a:lnTo>
                      <a:lnTo>
                        <a:pt x="392" y="137"/>
                      </a:lnTo>
                      <a:lnTo>
                        <a:pt x="397" y="130"/>
                      </a:lnTo>
                      <a:lnTo>
                        <a:pt x="401" y="123"/>
                      </a:lnTo>
                      <a:lnTo>
                        <a:pt x="405" y="116"/>
                      </a:lnTo>
                      <a:lnTo>
                        <a:pt x="407" y="108"/>
                      </a:lnTo>
                      <a:lnTo>
                        <a:pt x="409" y="100"/>
                      </a:lnTo>
                      <a:lnTo>
                        <a:pt x="410" y="92"/>
                      </a:lnTo>
                      <a:lnTo>
                        <a:pt x="412" y="83"/>
                      </a:lnTo>
                      <a:lnTo>
                        <a:pt x="410" y="75"/>
                      </a:lnTo>
                      <a:lnTo>
                        <a:pt x="409" y="67"/>
                      </a:lnTo>
                      <a:lnTo>
                        <a:pt x="407" y="59"/>
                      </a:lnTo>
                      <a:lnTo>
                        <a:pt x="405" y="51"/>
                      </a:lnTo>
                      <a:lnTo>
                        <a:pt x="401" y="44"/>
                      </a:lnTo>
                      <a:lnTo>
                        <a:pt x="397" y="37"/>
                      </a:lnTo>
                      <a:lnTo>
                        <a:pt x="392" y="30"/>
                      </a:lnTo>
                      <a:lnTo>
                        <a:pt x="386" y="24"/>
                      </a:lnTo>
                      <a:lnTo>
                        <a:pt x="381" y="18"/>
                      </a:lnTo>
                      <a:lnTo>
                        <a:pt x="374" y="14"/>
                      </a:lnTo>
                      <a:lnTo>
                        <a:pt x="368" y="10"/>
                      </a:lnTo>
                      <a:lnTo>
                        <a:pt x="360" y="6"/>
                      </a:lnTo>
                      <a:lnTo>
                        <a:pt x="352" y="3"/>
                      </a:lnTo>
                      <a:lnTo>
                        <a:pt x="345" y="2"/>
                      </a:lnTo>
                      <a:lnTo>
                        <a:pt x="336" y="0"/>
                      </a:lnTo>
                      <a:lnTo>
                        <a:pt x="327" y="0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7" y="2"/>
                      </a:lnTo>
                      <a:lnTo>
                        <a:pt x="58" y="3"/>
                      </a:lnTo>
                      <a:lnTo>
                        <a:pt x="51" y="6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1" y="18"/>
                      </a:lnTo>
                      <a:lnTo>
                        <a:pt x="24" y="24"/>
                      </a:lnTo>
                      <a:lnTo>
                        <a:pt x="19" y="30"/>
                      </a:lnTo>
                      <a:lnTo>
                        <a:pt x="14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3" y="59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7" y="116"/>
                      </a:lnTo>
                      <a:lnTo>
                        <a:pt x="10" y="123"/>
                      </a:lnTo>
                      <a:lnTo>
                        <a:pt x="14" y="130"/>
                      </a:lnTo>
                      <a:lnTo>
                        <a:pt x="19" y="137"/>
                      </a:lnTo>
                      <a:lnTo>
                        <a:pt x="24" y="142"/>
                      </a:lnTo>
                      <a:lnTo>
                        <a:pt x="31" y="147"/>
                      </a:lnTo>
                      <a:lnTo>
                        <a:pt x="36" y="153"/>
                      </a:lnTo>
                      <a:lnTo>
                        <a:pt x="44" y="157"/>
                      </a:lnTo>
                      <a:lnTo>
                        <a:pt x="51" y="161"/>
                      </a:lnTo>
                      <a:lnTo>
                        <a:pt x="58" y="163"/>
                      </a:lnTo>
                      <a:lnTo>
                        <a:pt x="67" y="165"/>
                      </a:lnTo>
                      <a:lnTo>
                        <a:pt x="75" y="166"/>
                      </a:lnTo>
                      <a:lnTo>
                        <a:pt x="83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02" name="Freeform 866"/>
                <p:cNvSpPr>
                  <a:spLocks/>
                </p:cNvSpPr>
                <p:nvPr/>
              </p:nvSpPr>
              <p:spPr bwMode="auto">
                <a:xfrm flipH="1">
                  <a:off x="4634" y="3740"/>
                  <a:ext cx="69" cy="29"/>
                </a:xfrm>
                <a:custGeom>
                  <a:avLst/>
                  <a:gdLst>
                    <a:gd name="T0" fmla="*/ 329 w 412"/>
                    <a:gd name="T1" fmla="*/ 166 h 166"/>
                    <a:gd name="T2" fmla="*/ 345 w 412"/>
                    <a:gd name="T3" fmla="*/ 165 h 166"/>
                    <a:gd name="T4" fmla="*/ 361 w 412"/>
                    <a:gd name="T5" fmla="*/ 160 h 166"/>
                    <a:gd name="T6" fmla="*/ 375 w 412"/>
                    <a:gd name="T7" fmla="*/ 152 h 166"/>
                    <a:gd name="T8" fmla="*/ 388 w 412"/>
                    <a:gd name="T9" fmla="*/ 142 h 166"/>
                    <a:gd name="T10" fmla="*/ 398 w 412"/>
                    <a:gd name="T11" fmla="*/ 130 h 166"/>
                    <a:gd name="T12" fmla="*/ 406 w 412"/>
                    <a:gd name="T13" fmla="*/ 116 h 166"/>
                    <a:gd name="T14" fmla="*/ 410 w 412"/>
                    <a:gd name="T15" fmla="*/ 100 h 166"/>
                    <a:gd name="T16" fmla="*/ 412 w 412"/>
                    <a:gd name="T17" fmla="*/ 83 h 166"/>
                    <a:gd name="T18" fmla="*/ 410 w 412"/>
                    <a:gd name="T19" fmla="*/ 67 h 166"/>
                    <a:gd name="T20" fmla="*/ 406 w 412"/>
                    <a:gd name="T21" fmla="*/ 50 h 166"/>
                    <a:gd name="T22" fmla="*/ 398 w 412"/>
                    <a:gd name="T23" fmla="*/ 36 h 166"/>
                    <a:gd name="T24" fmla="*/ 388 w 412"/>
                    <a:gd name="T25" fmla="*/ 24 h 166"/>
                    <a:gd name="T26" fmla="*/ 375 w 412"/>
                    <a:gd name="T27" fmla="*/ 14 h 166"/>
                    <a:gd name="T28" fmla="*/ 361 w 412"/>
                    <a:gd name="T29" fmla="*/ 7 h 166"/>
                    <a:gd name="T30" fmla="*/ 345 w 412"/>
                    <a:gd name="T31" fmla="*/ 1 h 166"/>
                    <a:gd name="T32" fmla="*/ 329 w 412"/>
                    <a:gd name="T33" fmla="*/ 0 h 166"/>
                    <a:gd name="T34" fmla="*/ 74 w 412"/>
                    <a:gd name="T35" fmla="*/ 0 h 166"/>
                    <a:gd name="T36" fmla="*/ 58 w 412"/>
                    <a:gd name="T37" fmla="*/ 3 h 166"/>
                    <a:gd name="T38" fmla="*/ 44 w 412"/>
                    <a:gd name="T39" fmla="*/ 10 h 166"/>
                    <a:gd name="T40" fmla="*/ 30 w 412"/>
                    <a:gd name="T41" fmla="*/ 19 h 166"/>
                    <a:gd name="T42" fmla="*/ 18 w 412"/>
                    <a:gd name="T43" fmla="*/ 30 h 166"/>
                    <a:gd name="T44" fmla="*/ 9 w 412"/>
                    <a:gd name="T45" fmla="*/ 44 h 166"/>
                    <a:gd name="T46" fmla="*/ 3 w 412"/>
                    <a:gd name="T47" fmla="*/ 58 h 166"/>
                    <a:gd name="T48" fmla="*/ 0 w 412"/>
                    <a:gd name="T49" fmla="*/ 75 h 166"/>
                    <a:gd name="T50" fmla="*/ 0 w 412"/>
                    <a:gd name="T51" fmla="*/ 92 h 166"/>
                    <a:gd name="T52" fmla="*/ 3 w 412"/>
                    <a:gd name="T53" fmla="*/ 108 h 166"/>
                    <a:gd name="T54" fmla="*/ 9 w 412"/>
                    <a:gd name="T55" fmla="*/ 123 h 166"/>
                    <a:gd name="T56" fmla="*/ 18 w 412"/>
                    <a:gd name="T57" fmla="*/ 137 h 166"/>
                    <a:gd name="T58" fmla="*/ 30 w 412"/>
                    <a:gd name="T59" fmla="*/ 148 h 166"/>
                    <a:gd name="T60" fmla="*/ 44 w 412"/>
                    <a:gd name="T61" fmla="*/ 157 h 166"/>
                    <a:gd name="T62" fmla="*/ 58 w 412"/>
                    <a:gd name="T63" fmla="*/ 163 h 166"/>
                    <a:gd name="T64" fmla="*/ 74 w 412"/>
                    <a:gd name="T65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2" h="166">
                      <a:moveTo>
                        <a:pt x="83" y="166"/>
                      </a:moveTo>
                      <a:lnTo>
                        <a:pt x="329" y="166"/>
                      </a:lnTo>
                      <a:lnTo>
                        <a:pt x="336" y="166"/>
                      </a:lnTo>
                      <a:lnTo>
                        <a:pt x="345" y="165"/>
                      </a:lnTo>
                      <a:lnTo>
                        <a:pt x="353" y="163"/>
                      </a:lnTo>
                      <a:lnTo>
                        <a:pt x="361" y="160"/>
                      </a:lnTo>
                      <a:lnTo>
                        <a:pt x="368" y="157"/>
                      </a:lnTo>
                      <a:lnTo>
                        <a:pt x="375" y="152"/>
                      </a:lnTo>
                      <a:lnTo>
                        <a:pt x="381" y="148"/>
                      </a:lnTo>
                      <a:lnTo>
                        <a:pt x="388" y="142"/>
                      </a:lnTo>
                      <a:lnTo>
                        <a:pt x="392" y="137"/>
                      </a:lnTo>
                      <a:lnTo>
                        <a:pt x="398" y="130"/>
                      </a:lnTo>
                      <a:lnTo>
                        <a:pt x="402" y="123"/>
                      </a:lnTo>
                      <a:lnTo>
                        <a:pt x="406" y="116"/>
                      </a:lnTo>
                      <a:lnTo>
                        <a:pt x="408" y="108"/>
                      </a:lnTo>
                      <a:lnTo>
                        <a:pt x="410" y="100"/>
                      </a:lnTo>
                      <a:lnTo>
                        <a:pt x="412" y="92"/>
                      </a:lnTo>
                      <a:lnTo>
                        <a:pt x="412" y="83"/>
                      </a:lnTo>
                      <a:lnTo>
                        <a:pt x="412" y="75"/>
                      </a:lnTo>
                      <a:lnTo>
                        <a:pt x="410" y="67"/>
                      </a:lnTo>
                      <a:lnTo>
                        <a:pt x="408" y="58"/>
                      </a:lnTo>
                      <a:lnTo>
                        <a:pt x="406" y="50"/>
                      </a:lnTo>
                      <a:lnTo>
                        <a:pt x="402" y="44"/>
                      </a:lnTo>
                      <a:lnTo>
                        <a:pt x="398" y="36"/>
                      </a:lnTo>
                      <a:lnTo>
                        <a:pt x="392" y="30"/>
                      </a:lnTo>
                      <a:lnTo>
                        <a:pt x="388" y="24"/>
                      </a:lnTo>
                      <a:lnTo>
                        <a:pt x="381" y="19"/>
                      </a:lnTo>
                      <a:lnTo>
                        <a:pt x="375" y="14"/>
                      </a:lnTo>
                      <a:lnTo>
                        <a:pt x="368" y="10"/>
                      </a:lnTo>
                      <a:lnTo>
                        <a:pt x="361" y="7"/>
                      </a:lnTo>
                      <a:lnTo>
                        <a:pt x="353" y="3"/>
                      </a:lnTo>
                      <a:lnTo>
                        <a:pt x="345" y="1"/>
                      </a:lnTo>
                      <a:lnTo>
                        <a:pt x="336" y="0"/>
                      </a:lnTo>
                      <a:lnTo>
                        <a:pt x="329" y="0"/>
                      </a:lnTo>
                      <a:lnTo>
                        <a:pt x="83" y="0"/>
                      </a:lnTo>
                      <a:lnTo>
                        <a:pt x="74" y="0"/>
                      </a:lnTo>
                      <a:lnTo>
                        <a:pt x="67" y="1"/>
                      </a:lnTo>
                      <a:lnTo>
                        <a:pt x="58" y="3"/>
                      </a:lnTo>
                      <a:lnTo>
                        <a:pt x="50" y="7"/>
                      </a:lnTo>
                      <a:lnTo>
                        <a:pt x="44" y="10"/>
                      </a:lnTo>
                      <a:lnTo>
                        <a:pt x="36" y="14"/>
                      </a:lnTo>
                      <a:lnTo>
                        <a:pt x="30" y="19"/>
                      </a:lnTo>
                      <a:lnTo>
                        <a:pt x="24" y="24"/>
                      </a:lnTo>
                      <a:lnTo>
                        <a:pt x="18" y="30"/>
                      </a:lnTo>
                      <a:lnTo>
                        <a:pt x="14" y="36"/>
                      </a:lnTo>
                      <a:lnTo>
                        <a:pt x="9" y="44"/>
                      </a:lnTo>
                      <a:lnTo>
                        <a:pt x="6" y="50"/>
                      </a:lnTo>
                      <a:lnTo>
                        <a:pt x="3" y="58"/>
                      </a:lnTo>
                      <a:lnTo>
                        <a:pt x="1" y="67"/>
                      </a:lnTo>
                      <a:lnTo>
                        <a:pt x="0" y="75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1" y="100"/>
                      </a:lnTo>
                      <a:lnTo>
                        <a:pt x="3" y="108"/>
                      </a:lnTo>
                      <a:lnTo>
                        <a:pt x="6" y="116"/>
                      </a:lnTo>
                      <a:lnTo>
                        <a:pt x="9" y="123"/>
                      </a:lnTo>
                      <a:lnTo>
                        <a:pt x="14" y="130"/>
                      </a:lnTo>
                      <a:lnTo>
                        <a:pt x="18" y="137"/>
                      </a:lnTo>
                      <a:lnTo>
                        <a:pt x="24" y="142"/>
                      </a:lnTo>
                      <a:lnTo>
                        <a:pt x="30" y="148"/>
                      </a:lnTo>
                      <a:lnTo>
                        <a:pt x="36" y="152"/>
                      </a:lnTo>
                      <a:lnTo>
                        <a:pt x="44" y="157"/>
                      </a:lnTo>
                      <a:lnTo>
                        <a:pt x="50" y="160"/>
                      </a:lnTo>
                      <a:lnTo>
                        <a:pt x="58" y="163"/>
                      </a:lnTo>
                      <a:lnTo>
                        <a:pt x="67" y="165"/>
                      </a:lnTo>
                      <a:lnTo>
                        <a:pt x="74" y="166"/>
                      </a:lnTo>
                      <a:lnTo>
                        <a:pt x="83" y="16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03" name="Freeform 867"/>
                <p:cNvSpPr>
                  <a:spLocks/>
                </p:cNvSpPr>
                <p:nvPr/>
              </p:nvSpPr>
              <p:spPr bwMode="auto">
                <a:xfrm flipH="1">
                  <a:off x="4552" y="3621"/>
                  <a:ext cx="69" cy="29"/>
                </a:xfrm>
                <a:custGeom>
                  <a:avLst/>
                  <a:gdLst>
                    <a:gd name="T0" fmla="*/ 326 w 410"/>
                    <a:gd name="T1" fmla="*/ 168 h 168"/>
                    <a:gd name="T2" fmla="*/ 343 w 410"/>
                    <a:gd name="T3" fmla="*/ 167 h 168"/>
                    <a:gd name="T4" fmla="*/ 359 w 410"/>
                    <a:gd name="T5" fmla="*/ 161 h 168"/>
                    <a:gd name="T6" fmla="*/ 373 w 410"/>
                    <a:gd name="T7" fmla="*/ 154 h 168"/>
                    <a:gd name="T8" fmla="*/ 385 w 410"/>
                    <a:gd name="T9" fmla="*/ 144 h 168"/>
                    <a:gd name="T10" fmla="*/ 395 w 410"/>
                    <a:gd name="T11" fmla="*/ 131 h 168"/>
                    <a:gd name="T12" fmla="*/ 404 w 410"/>
                    <a:gd name="T13" fmla="*/ 118 h 168"/>
                    <a:gd name="T14" fmla="*/ 408 w 410"/>
                    <a:gd name="T15" fmla="*/ 101 h 168"/>
                    <a:gd name="T16" fmla="*/ 410 w 410"/>
                    <a:gd name="T17" fmla="*/ 85 h 168"/>
                    <a:gd name="T18" fmla="*/ 408 w 410"/>
                    <a:gd name="T19" fmla="*/ 67 h 168"/>
                    <a:gd name="T20" fmla="*/ 404 w 410"/>
                    <a:gd name="T21" fmla="*/ 52 h 168"/>
                    <a:gd name="T22" fmla="*/ 395 w 410"/>
                    <a:gd name="T23" fmla="*/ 38 h 168"/>
                    <a:gd name="T24" fmla="*/ 385 w 410"/>
                    <a:gd name="T25" fmla="*/ 26 h 168"/>
                    <a:gd name="T26" fmla="*/ 373 w 410"/>
                    <a:gd name="T27" fmla="*/ 15 h 168"/>
                    <a:gd name="T28" fmla="*/ 359 w 410"/>
                    <a:gd name="T29" fmla="*/ 7 h 168"/>
                    <a:gd name="T30" fmla="*/ 343 w 410"/>
                    <a:gd name="T31" fmla="*/ 3 h 168"/>
                    <a:gd name="T32" fmla="*/ 326 w 410"/>
                    <a:gd name="T33" fmla="*/ 0 h 168"/>
                    <a:gd name="T34" fmla="*/ 75 w 410"/>
                    <a:gd name="T35" fmla="*/ 2 h 168"/>
                    <a:gd name="T36" fmla="*/ 59 w 410"/>
                    <a:gd name="T37" fmla="*/ 5 h 168"/>
                    <a:gd name="T38" fmla="*/ 44 w 410"/>
                    <a:gd name="T39" fmla="*/ 11 h 168"/>
                    <a:gd name="T40" fmla="*/ 31 w 410"/>
                    <a:gd name="T41" fmla="*/ 20 h 168"/>
                    <a:gd name="T42" fmla="*/ 19 w 410"/>
                    <a:gd name="T43" fmla="*/ 31 h 168"/>
                    <a:gd name="T44" fmla="*/ 10 w 410"/>
                    <a:gd name="T45" fmla="*/ 44 h 168"/>
                    <a:gd name="T46" fmla="*/ 3 w 410"/>
                    <a:gd name="T47" fmla="*/ 60 h 168"/>
                    <a:gd name="T48" fmla="*/ 0 w 410"/>
                    <a:gd name="T49" fmla="*/ 76 h 168"/>
                    <a:gd name="T50" fmla="*/ 0 w 410"/>
                    <a:gd name="T51" fmla="*/ 93 h 168"/>
                    <a:gd name="T52" fmla="*/ 3 w 410"/>
                    <a:gd name="T53" fmla="*/ 110 h 168"/>
                    <a:gd name="T54" fmla="*/ 10 w 410"/>
                    <a:gd name="T55" fmla="*/ 124 h 168"/>
                    <a:gd name="T56" fmla="*/ 19 w 410"/>
                    <a:gd name="T57" fmla="*/ 137 h 168"/>
                    <a:gd name="T58" fmla="*/ 31 w 410"/>
                    <a:gd name="T59" fmla="*/ 149 h 168"/>
                    <a:gd name="T60" fmla="*/ 44 w 410"/>
                    <a:gd name="T61" fmla="*/ 158 h 168"/>
                    <a:gd name="T62" fmla="*/ 59 w 410"/>
                    <a:gd name="T63" fmla="*/ 165 h 168"/>
                    <a:gd name="T64" fmla="*/ 75 w 410"/>
                    <a:gd name="T65" fmla="*/ 16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0" h="168">
                      <a:moveTo>
                        <a:pt x="83" y="168"/>
                      </a:moveTo>
                      <a:lnTo>
                        <a:pt x="326" y="168"/>
                      </a:lnTo>
                      <a:lnTo>
                        <a:pt x="335" y="168"/>
                      </a:lnTo>
                      <a:lnTo>
                        <a:pt x="343" y="167"/>
                      </a:lnTo>
                      <a:lnTo>
                        <a:pt x="351" y="165"/>
                      </a:lnTo>
                      <a:lnTo>
                        <a:pt x="359" y="161"/>
                      </a:lnTo>
                      <a:lnTo>
                        <a:pt x="366" y="158"/>
                      </a:lnTo>
                      <a:lnTo>
                        <a:pt x="373" y="154"/>
                      </a:lnTo>
                      <a:lnTo>
                        <a:pt x="380" y="149"/>
                      </a:lnTo>
                      <a:lnTo>
                        <a:pt x="385" y="144"/>
                      </a:lnTo>
                      <a:lnTo>
                        <a:pt x="391" y="137"/>
                      </a:lnTo>
                      <a:lnTo>
                        <a:pt x="395" y="131"/>
                      </a:lnTo>
                      <a:lnTo>
                        <a:pt x="399" y="124"/>
                      </a:lnTo>
                      <a:lnTo>
                        <a:pt x="404" y="118"/>
                      </a:lnTo>
                      <a:lnTo>
                        <a:pt x="406" y="110"/>
                      </a:lnTo>
                      <a:lnTo>
                        <a:pt x="408" y="101"/>
                      </a:lnTo>
                      <a:lnTo>
                        <a:pt x="409" y="93"/>
                      </a:lnTo>
                      <a:lnTo>
                        <a:pt x="410" y="85"/>
                      </a:lnTo>
                      <a:lnTo>
                        <a:pt x="409" y="76"/>
                      </a:lnTo>
                      <a:lnTo>
                        <a:pt x="408" y="67"/>
                      </a:lnTo>
                      <a:lnTo>
                        <a:pt x="406" y="60"/>
                      </a:lnTo>
                      <a:lnTo>
                        <a:pt x="404" y="52"/>
                      </a:lnTo>
                      <a:lnTo>
                        <a:pt x="399" y="44"/>
                      </a:lnTo>
                      <a:lnTo>
                        <a:pt x="395" y="38"/>
                      </a:lnTo>
                      <a:lnTo>
                        <a:pt x="391" y="31"/>
                      </a:lnTo>
                      <a:lnTo>
                        <a:pt x="385" y="26"/>
                      </a:lnTo>
                      <a:lnTo>
                        <a:pt x="380" y="20"/>
                      </a:lnTo>
                      <a:lnTo>
                        <a:pt x="373" y="15"/>
                      </a:lnTo>
                      <a:lnTo>
                        <a:pt x="366" y="11"/>
                      </a:lnTo>
                      <a:lnTo>
                        <a:pt x="359" y="7"/>
                      </a:lnTo>
                      <a:lnTo>
                        <a:pt x="351" y="5"/>
                      </a:lnTo>
                      <a:lnTo>
                        <a:pt x="343" y="3"/>
                      </a:lnTo>
                      <a:lnTo>
                        <a:pt x="335" y="2"/>
                      </a:lnTo>
                      <a:lnTo>
                        <a:pt x="326" y="0"/>
                      </a:lnTo>
                      <a:lnTo>
                        <a:pt x="83" y="0"/>
                      </a:lnTo>
                      <a:lnTo>
                        <a:pt x="75" y="2"/>
                      </a:lnTo>
                      <a:lnTo>
                        <a:pt x="67" y="3"/>
                      </a:lnTo>
                      <a:lnTo>
                        <a:pt x="59" y="5"/>
                      </a:lnTo>
                      <a:lnTo>
                        <a:pt x="52" y="7"/>
                      </a:lnTo>
                      <a:lnTo>
                        <a:pt x="44" y="11"/>
                      </a:lnTo>
                      <a:lnTo>
                        <a:pt x="37" y="15"/>
                      </a:lnTo>
                      <a:lnTo>
                        <a:pt x="31" y="20"/>
                      </a:lnTo>
                      <a:lnTo>
                        <a:pt x="24" y="26"/>
                      </a:lnTo>
                      <a:lnTo>
                        <a:pt x="19" y="31"/>
                      </a:lnTo>
                      <a:lnTo>
                        <a:pt x="14" y="38"/>
                      </a:lnTo>
                      <a:lnTo>
                        <a:pt x="10" y="44"/>
                      </a:lnTo>
                      <a:lnTo>
                        <a:pt x="7" y="52"/>
                      </a:lnTo>
                      <a:lnTo>
                        <a:pt x="3" y="60"/>
                      </a:lnTo>
                      <a:lnTo>
                        <a:pt x="1" y="67"/>
                      </a:lnTo>
                      <a:lnTo>
                        <a:pt x="0" y="76"/>
                      </a:lnTo>
                      <a:lnTo>
                        <a:pt x="0" y="85"/>
                      </a:lnTo>
                      <a:lnTo>
                        <a:pt x="0" y="93"/>
                      </a:lnTo>
                      <a:lnTo>
                        <a:pt x="1" y="101"/>
                      </a:lnTo>
                      <a:lnTo>
                        <a:pt x="3" y="110"/>
                      </a:lnTo>
                      <a:lnTo>
                        <a:pt x="7" y="118"/>
                      </a:lnTo>
                      <a:lnTo>
                        <a:pt x="10" y="124"/>
                      </a:lnTo>
                      <a:lnTo>
                        <a:pt x="14" y="131"/>
                      </a:lnTo>
                      <a:lnTo>
                        <a:pt x="19" y="137"/>
                      </a:lnTo>
                      <a:lnTo>
                        <a:pt x="24" y="144"/>
                      </a:lnTo>
                      <a:lnTo>
                        <a:pt x="31" y="149"/>
                      </a:lnTo>
                      <a:lnTo>
                        <a:pt x="37" y="154"/>
                      </a:lnTo>
                      <a:lnTo>
                        <a:pt x="44" y="158"/>
                      </a:lnTo>
                      <a:lnTo>
                        <a:pt x="52" y="161"/>
                      </a:lnTo>
                      <a:lnTo>
                        <a:pt x="59" y="165"/>
                      </a:lnTo>
                      <a:lnTo>
                        <a:pt x="67" y="167"/>
                      </a:lnTo>
                      <a:lnTo>
                        <a:pt x="75" y="168"/>
                      </a:lnTo>
                      <a:lnTo>
                        <a:pt x="83" y="168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04" name="Freeform 868"/>
                <p:cNvSpPr>
                  <a:spLocks/>
                </p:cNvSpPr>
                <p:nvPr/>
              </p:nvSpPr>
              <p:spPr bwMode="auto">
                <a:xfrm flipH="1">
                  <a:off x="4543" y="3680"/>
                  <a:ext cx="70" cy="29"/>
                </a:xfrm>
                <a:custGeom>
                  <a:avLst/>
                  <a:gdLst>
                    <a:gd name="T0" fmla="*/ 327 w 411"/>
                    <a:gd name="T1" fmla="*/ 168 h 168"/>
                    <a:gd name="T2" fmla="*/ 344 w 411"/>
                    <a:gd name="T3" fmla="*/ 166 h 168"/>
                    <a:gd name="T4" fmla="*/ 360 w 411"/>
                    <a:gd name="T5" fmla="*/ 161 h 168"/>
                    <a:gd name="T6" fmla="*/ 374 w 411"/>
                    <a:gd name="T7" fmla="*/ 154 h 168"/>
                    <a:gd name="T8" fmla="*/ 386 w 411"/>
                    <a:gd name="T9" fmla="*/ 144 h 168"/>
                    <a:gd name="T10" fmla="*/ 397 w 411"/>
                    <a:gd name="T11" fmla="*/ 131 h 168"/>
                    <a:gd name="T12" fmla="*/ 405 w 411"/>
                    <a:gd name="T13" fmla="*/ 116 h 168"/>
                    <a:gd name="T14" fmla="*/ 409 w 411"/>
                    <a:gd name="T15" fmla="*/ 101 h 168"/>
                    <a:gd name="T16" fmla="*/ 411 w 411"/>
                    <a:gd name="T17" fmla="*/ 85 h 168"/>
                    <a:gd name="T18" fmla="*/ 409 w 411"/>
                    <a:gd name="T19" fmla="*/ 67 h 168"/>
                    <a:gd name="T20" fmla="*/ 405 w 411"/>
                    <a:gd name="T21" fmla="*/ 52 h 168"/>
                    <a:gd name="T22" fmla="*/ 397 w 411"/>
                    <a:gd name="T23" fmla="*/ 38 h 168"/>
                    <a:gd name="T24" fmla="*/ 386 w 411"/>
                    <a:gd name="T25" fmla="*/ 26 h 168"/>
                    <a:gd name="T26" fmla="*/ 374 w 411"/>
                    <a:gd name="T27" fmla="*/ 15 h 168"/>
                    <a:gd name="T28" fmla="*/ 360 w 411"/>
                    <a:gd name="T29" fmla="*/ 7 h 168"/>
                    <a:gd name="T30" fmla="*/ 344 w 411"/>
                    <a:gd name="T31" fmla="*/ 3 h 168"/>
                    <a:gd name="T32" fmla="*/ 327 w 411"/>
                    <a:gd name="T33" fmla="*/ 0 h 168"/>
                    <a:gd name="T34" fmla="*/ 74 w 411"/>
                    <a:gd name="T35" fmla="*/ 2 h 168"/>
                    <a:gd name="T36" fmla="*/ 59 w 411"/>
                    <a:gd name="T37" fmla="*/ 5 h 168"/>
                    <a:gd name="T38" fmla="*/ 44 w 411"/>
                    <a:gd name="T39" fmla="*/ 11 h 168"/>
                    <a:gd name="T40" fmla="*/ 30 w 411"/>
                    <a:gd name="T41" fmla="*/ 20 h 168"/>
                    <a:gd name="T42" fmla="*/ 18 w 411"/>
                    <a:gd name="T43" fmla="*/ 31 h 168"/>
                    <a:gd name="T44" fmla="*/ 10 w 411"/>
                    <a:gd name="T45" fmla="*/ 44 h 168"/>
                    <a:gd name="T46" fmla="*/ 3 w 411"/>
                    <a:gd name="T47" fmla="*/ 60 h 168"/>
                    <a:gd name="T48" fmla="*/ 0 w 411"/>
                    <a:gd name="T49" fmla="*/ 76 h 168"/>
                    <a:gd name="T50" fmla="*/ 0 w 411"/>
                    <a:gd name="T51" fmla="*/ 92 h 168"/>
                    <a:gd name="T52" fmla="*/ 3 w 411"/>
                    <a:gd name="T53" fmla="*/ 109 h 168"/>
                    <a:gd name="T54" fmla="*/ 10 w 411"/>
                    <a:gd name="T55" fmla="*/ 124 h 168"/>
                    <a:gd name="T56" fmla="*/ 18 w 411"/>
                    <a:gd name="T57" fmla="*/ 137 h 168"/>
                    <a:gd name="T58" fmla="*/ 30 w 411"/>
                    <a:gd name="T59" fmla="*/ 149 h 168"/>
                    <a:gd name="T60" fmla="*/ 44 w 411"/>
                    <a:gd name="T61" fmla="*/ 158 h 168"/>
                    <a:gd name="T62" fmla="*/ 59 w 411"/>
                    <a:gd name="T63" fmla="*/ 165 h 168"/>
                    <a:gd name="T64" fmla="*/ 74 w 411"/>
                    <a:gd name="T65" fmla="*/ 168 h 1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1" h="168">
                      <a:moveTo>
                        <a:pt x="83" y="168"/>
                      </a:moveTo>
                      <a:lnTo>
                        <a:pt x="327" y="168"/>
                      </a:lnTo>
                      <a:lnTo>
                        <a:pt x="335" y="168"/>
                      </a:lnTo>
                      <a:lnTo>
                        <a:pt x="344" y="166"/>
                      </a:lnTo>
                      <a:lnTo>
                        <a:pt x="352" y="165"/>
                      </a:lnTo>
                      <a:lnTo>
                        <a:pt x="360" y="161"/>
                      </a:lnTo>
                      <a:lnTo>
                        <a:pt x="367" y="158"/>
                      </a:lnTo>
                      <a:lnTo>
                        <a:pt x="374" y="154"/>
                      </a:lnTo>
                      <a:lnTo>
                        <a:pt x="380" y="149"/>
                      </a:lnTo>
                      <a:lnTo>
                        <a:pt x="386" y="144"/>
                      </a:lnTo>
                      <a:lnTo>
                        <a:pt x="391" y="137"/>
                      </a:lnTo>
                      <a:lnTo>
                        <a:pt x="397" y="131"/>
                      </a:lnTo>
                      <a:lnTo>
                        <a:pt x="401" y="124"/>
                      </a:lnTo>
                      <a:lnTo>
                        <a:pt x="405" y="116"/>
                      </a:lnTo>
                      <a:lnTo>
                        <a:pt x="407" y="109"/>
                      </a:lnTo>
                      <a:lnTo>
                        <a:pt x="409" y="101"/>
                      </a:lnTo>
                      <a:lnTo>
                        <a:pt x="410" y="92"/>
                      </a:lnTo>
                      <a:lnTo>
                        <a:pt x="411" y="85"/>
                      </a:lnTo>
                      <a:lnTo>
                        <a:pt x="410" y="76"/>
                      </a:lnTo>
                      <a:lnTo>
                        <a:pt x="409" y="67"/>
                      </a:lnTo>
                      <a:lnTo>
                        <a:pt x="407" y="60"/>
                      </a:lnTo>
                      <a:lnTo>
                        <a:pt x="405" y="52"/>
                      </a:lnTo>
                      <a:lnTo>
                        <a:pt x="401" y="44"/>
                      </a:lnTo>
                      <a:lnTo>
                        <a:pt x="397" y="38"/>
                      </a:lnTo>
                      <a:lnTo>
                        <a:pt x="391" y="31"/>
                      </a:lnTo>
                      <a:lnTo>
                        <a:pt x="386" y="26"/>
                      </a:lnTo>
                      <a:lnTo>
                        <a:pt x="380" y="20"/>
                      </a:lnTo>
                      <a:lnTo>
                        <a:pt x="374" y="15"/>
                      </a:lnTo>
                      <a:lnTo>
                        <a:pt x="367" y="11"/>
                      </a:lnTo>
                      <a:lnTo>
                        <a:pt x="360" y="7"/>
                      </a:lnTo>
                      <a:lnTo>
                        <a:pt x="352" y="5"/>
                      </a:lnTo>
                      <a:lnTo>
                        <a:pt x="344" y="3"/>
                      </a:lnTo>
                      <a:lnTo>
                        <a:pt x="335" y="2"/>
                      </a:lnTo>
                      <a:lnTo>
                        <a:pt x="327" y="0"/>
                      </a:lnTo>
                      <a:lnTo>
                        <a:pt x="83" y="0"/>
                      </a:lnTo>
                      <a:lnTo>
                        <a:pt x="74" y="2"/>
                      </a:lnTo>
                      <a:lnTo>
                        <a:pt x="67" y="3"/>
                      </a:lnTo>
                      <a:lnTo>
                        <a:pt x="59" y="5"/>
                      </a:lnTo>
                      <a:lnTo>
                        <a:pt x="51" y="7"/>
                      </a:lnTo>
                      <a:lnTo>
                        <a:pt x="44" y="11"/>
                      </a:lnTo>
                      <a:lnTo>
                        <a:pt x="37" y="15"/>
                      </a:lnTo>
                      <a:lnTo>
                        <a:pt x="30" y="20"/>
                      </a:lnTo>
                      <a:lnTo>
                        <a:pt x="24" y="26"/>
                      </a:lnTo>
                      <a:lnTo>
                        <a:pt x="18" y="31"/>
                      </a:lnTo>
                      <a:lnTo>
                        <a:pt x="14" y="38"/>
                      </a:lnTo>
                      <a:lnTo>
                        <a:pt x="10" y="44"/>
                      </a:lnTo>
                      <a:lnTo>
                        <a:pt x="6" y="52"/>
                      </a:lnTo>
                      <a:lnTo>
                        <a:pt x="3" y="60"/>
                      </a:lnTo>
                      <a:lnTo>
                        <a:pt x="1" y="67"/>
                      </a:lnTo>
                      <a:lnTo>
                        <a:pt x="0" y="76"/>
                      </a:lnTo>
                      <a:lnTo>
                        <a:pt x="0" y="85"/>
                      </a:lnTo>
                      <a:lnTo>
                        <a:pt x="0" y="92"/>
                      </a:lnTo>
                      <a:lnTo>
                        <a:pt x="1" y="101"/>
                      </a:lnTo>
                      <a:lnTo>
                        <a:pt x="3" y="109"/>
                      </a:lnTo>
                      <a:lnTo>
                        <a:pt x="6" y="116"/>
                      </a:lnTo>
                      <a:lnTo>
                        <a:pt x="10" y="124"/>
                      </a:lnTo>
                      <a:lnTo>
                        <a:pt x="14" y="131"/>
                      </a:lnTo>
                      <a:lnTo>
                        <a:pt x="18" y="137"/>
                      </a:lnTo>
                      <a:lnTo>
                        <a:pt x="24" y="144"/>
                      </a:lnTo>
                      <a:lnTo>
                        <a:pt x="30" y="149"/>
                      </a:lnTo>
                      <a:lnTo>
                        <a:pt x="37" y="154"/>
                      </a:lnTo>
                      <a:lnTo>
                        <a:pt x="44" y="158"/>
                      </a:lnTo>
                      <a:lnTo>
                        <a:pt x="51" y="161"/>
                      </a:lnTo>
                      <a:lnTo>
                        <a:pt x="59" y="165"/>
                      </a:lnTo>
                      <a:lnTo>
                        <a:pt x="67" y="166"/>
                      </a:lnTo>
                      <a:lnTo>
                        <a:pt x="74" y="168"/>
                      </a:lnTo>
                      <a:lnTo>
                        <a:pt x="83" y="168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05" name="Freeform 869"/>
                <p:cNvSpPr>
                  <a:spLocks/>
                </p:cNvSpPr>
                <p:nvPr/>
              </p:nvSpPr>
              <p:spPr bwMode="auto">
                <a:xfrm flipH="1">
                  <a:off x="4531" y="3740"/>
                  <a:ext cx="70" cy="29"/>
                </a:xfrm>
                <a:custGeom>
                  <a:avLst/>
                  <a:gdLst>
                    <a:gd name="T0" fmla="*/ 330 w 413"/>
                    <a:gd name="T1" fmla="*/ 167 h 167"/>
                    <a:gd name="T2" fmla="*/ 346 w 413"/>
                    <a:gd name="T3" fmla="*/ 165 h 167"/>
                    <a:gd name="T4" fmla="*/ 363 w 413"/>
                    <a:gd name="T5" fmla="*/ 161 h 167"/>
                    <a:gd name="T6" fmla="*/ 377 w 413"/>
                    <a:gd name="T7" fmla="*/ 153 h 167"/>
                    <a:gd name="T8" fmla="*/ 389 w 413"/>
                    <a:gd name="T9" fmla="*/ 142 h 167"/>
                    <a:gd name="T10" fmla="*/ 399 w 413"/>
                    <a:gd name="T11" fmla="*/ 130 h 167"/>
                    <a:gd name="T12" fmla="*/ 406 w 413"/>
                    <a:gd name="T13" fmla="*/ 116 h 167"/>
                    <a:gd name="T14" fmla="*/ 412 w 413"/>
                    <a:gd name="T15" fmla="*/ 101 h 167"/>
                    <a:gd name="T16" fmla="*/ 413 w 413"/>
                    <a:gd name="T17" fmla="*/ 83 h 167"/>
                    <a:gd name="T18" fmla="*/ 412 w 413"/>
                    <a:gd name="T19" fmla="*/ 67 h 167"/>
                    <a:gd name="T20" fmla="*/ 406 w 413"/>
                    <a:gd name="T21" fmla="*/ 51 h 167"/>
                    <a:gd name="T22" fmla="*/ 399 w 413"/>
                    <a:gd name="T23" fmla="*/ 37 h 167"/>
                    <a:gd name="T24" fmla="*/ 389 w 413"/>
                    <a:gd name="T25" fmla="*/ 24 h 167"/>
                    <a:gd name="T26" fmla="*/ 377 w 413"/>
                    <a:gd name="T27" fmla="*/ 14 h 167"/>
                    <a:gd name="T28" fmla="*/ 363 w 413"/>
                    <a:gd name="T29" fmla="*/ 6 h 167"/>
                    <a:gd name="T30" fmla="*/ 346 w 413"/>
                    <a:gd name="T31" fmla="*/ 2 h 167"/>
                    <a:gd name="T32" fmla="*/ 330 w 413"/>
                    <a:gd name="T33" fmla="*/ 0 h 167"/>
                    <a:gd name="T34" fmla="*/ 76 w 413"/>
                    <a:gd name="T35" fmla="*/ 0 h 167"/>
                    <a:gd name="T36" fmla="*/ 60 w 413"/>
                    <a:gd name="T37" fmla="*/ 3 h 167"/>
                    <a:gd name="T38" fmla="*/ 44 w 413"/>
                    <a:gd name="T39" fmla="*/ 10 h 167"/>
                    <a:gd name="T40" fmla="*/ 31 w 413"/>
                    <a:gd name="T41" fmla="*/ 18 h 167"/>
                    <a:gd name="T42" fmla="*/ 19 w 413"/>
                    <a:gd name="T43" fmla="*/ 30 h 167"/>
                    <a:gd name="T44" fmla="*/ 10 w 413"/>
                    <a:gd name="T45" fmla="*/ 44 h 167"/>
                    <a:gd name="T46" fmla="*/ 4 w 413"/>
                    <a:gd name="T47" fmla="*/ 59 h 167"/>
                    <a:gd name="T48" fmla="*/ 0 w 413"/>
                    <a:gd name="T49" fmla="*/ 74 h 167"/>
                    <a:gd name="T50" fmla="*/ 0 w 413"/>
                    <a:gd name="T51" fmla="*/ 92 h 167"/>
                    <a:gd name="T52" fmla="*/ 4 w 413"/>
                    <a:gd name="T53" fmla="*/ 108 h 167"/>
                    <a:gd name="T54" fmla="*/ 10 w 413"/>
                    <a:gd name="T55" fmla="*/ 124 h 167"/>
                    <a:gd name="T56" fmla="*/ 19 w 413"/>
                    <a:gd name="T57" fmla="*/ 137 h 167"/>
                    <a:gd name="T58" fmla="*/ 31 w 413"/>
                    <a:gd name="T59" fmla="*/ 148 h 167"/>
                    <a:gd name="T60" fmla="*/ 44 w 413"/>
                    <a:gd name="T61" fmla="*/ 156 h 167"/>
                    <a:gd name="T62" fmla="*/ 60 w 413"/>
                    <a:gd name="T63" fmla="*/ 163 h 167"/>
                    <a:gd name="T64" fmla="*/ 76 w 413"/>
                    <a:gd name="T65" fmla="*/ 166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413" h="167">
                      <a:moveTo>
                        <a:pt x="84" y="167"/>
                      </a:moveTo>
                      <a:lnTo>
                        <a:pt x="330" y="167"/>
                      </a:lnTo>
                      <a:lnTo>
                        <a:pt x="338" y="166"/>
                      </a:lnTo>
                      <a:lnTo>
                        <a:pt x="346" y="165"/>
                      </a:lnTo>
                      <a:lnTo>
                        <a:pt x="355" y="163"/>
                      </a:lnTo>
                      <a:lnTo>
                        <a:pt x="363" y="161"/>
                      </a:lnTo>
                      <a:lnTo>
                        <a:pt x="369" y="156"/>
                      </a:lnTo>
                      <a:lnTo>
                        <a:pt x="377" y="153"/>
                      </a:lnTo>
                      <a:lnTo>
                        <a:pt x="382" y="148"/>
                      </a:lnTo>
                      <a:lnTo>
                        <a:pt x="389" y="142"/>
                      </a:lnTo>
                      <a:lnTo>
                        <a:pt x="394" y="137"/>
                      </a:lnTo>
                      <a:lnTo>
                        <a:pt x="399" y="130"/>
                      </a:lnTo>
                      <a:lnTo>
                        <a:pt x="403" y="124"/>
                      </a:lnTo>
                      <a:lnTo>
                        <a:pt x="406" y="116"/>
                      </a:lnTo>
                      <a:lnTo>
                        <a:pt x="410" y="108"/>
                      </a:lnTo>
                      <a:lnTo>
                        <a:pt x="412" y="101"/>
                      </a:lnTo>
                      <a:lnTo>
                        <a:pt x="413" y="92"/>
                      </a:lnTo>
                      <a:lnTo>
                        <a:pt x="413" y="83"/>
                      </a:lnTo>
                      <a:lnTo>
                        <a:pt x="413" y="74"/>
                      </a:lnTo>
                      <a:lnTo>
                        <a:pt x="412" y="67"/>
                      </a:lnTo>
                      <a:lnTo>
                        <a:pt x="410" y="59"/>
                      </a:lnTo>
                      <a:lnTo>
                        <a:pt x="406" y="51"/>
                      </a:lnTo>
                      <a:lnTo>
                        <a:pt x="403" y="44"/>
                      </a:lnTo>
                      <a:lnTo>
                        <a:pt x="399" y="37"/>
                      </a:lnTo>
                      <a:lnTo>
                        <a:pt x="394" y="30"/>
                      </a:lnTo>
                      <a:lnTo>
                        <a:pt x="389" y="24"/>
                      </a:lnTo>
                      <a:lnTo>
                        <a:pt x="382" y="18"/>
                      </a:lnTo>
                      <a:lnTo>
                        <a:pt x="377" y="14"/>
                      </a:lnTo>
                      <a:lnTo>
                        <a:pt x="369" y="10"/>
                      </a:lnTo>
                      <a:lnTo>
                        <a:pt x="363" y="6"/>
                      </a:lnTo>
                      <a:lnTo>
                        <a:pt x="355" y="3"/>
                      </a:lnTo>
                      <a:lnTo>
                        <a:pt x="346" y="2"/>
                      </a:lnTo>
                      <a:lnTo>
                        <a:pt x="338" y="0"/>
                      </a:lnTo>
                      <a:lnTo>
                        <a:pt x="330" y="0"/>
                      </a:lnTo>
                      <a:lnTo>
                        <a:pt x="84" y="0"/>
                      </a:lnTo>
                      <a:lnTo>
                        <a:pt x="76" y="0"/>
                      </a:lnTo>
                      <a:lnTo>
                        <a:pt x="67" y="2"/>
                      </a:lnTo>
                      <a:lnTo>
                        <a:pt x="60" y="3"/>
                      </a:lnTo>
                      <a:lnTo>
                        <a:pt x="52" y="6"/>
                      </a:lnTo>
                      <a:lnTo>
                        <a:pt x="44" y="10"/>
                      </a:lnTo>
                      <a:lnTo>
                        <a:pt x="38" y="14"/>
                      </a:lnTo>
                      <a:lnTo>
                        <a:pt x="31" y="18"/>
                      </a:lnTo>
                      <a:lnTo>
                        <a:pt x="25" y="24"/>
                      </a:lnTo>
                      <a:lnTo>
                        <a:pt x="19" y="30"/>
                      </a:lnTo>
                      <a:lnTo>
                        <a:pt x="15" y="37"/>
                      </a:lnTo>
                      <a:lnTo>
                        <a:pt x="10" y="44"/>
                      </a:lnTo>
                      <a:lnTo>
                        <a:pt x="7" y="51"/>
                      </a:lnTo>
                      <a:lnTo>
                        <a:pt x="4" y="59"/>
                      </a:lnTo>
                      <a:lnTo>
                        <a:pt x="3" y="67"/>
                      </a:lnTo>
                      <a:lnTo>
                        <a:pt x="0" y="74"/>
                      </a:lnTo>
                      <a:lnTo>
                        <a:pt x="0" y="83"/>
                      </a:lnTo>
                      <a:lnTo>
                        <a:pt x="0" y="92"/>
                      </a:lnTo>
                      <a:lnTo>
                        <a:pt x="3" y="101"/>
                      </a:lnTo>
                      <a:lnTo>
                        <a:pt x="4" y="108"/>
                      </a:lnTo>
                      <a:lnTo>
                        <a:pt x="7" y="116"/>
                      </a:lnTo>
                      <a:lnTo>
                        <a:pt x="10" y="124"/>
                      </a:lnTo>
                      <a:lnTo>
                        <a:pt x="15" y="130"/>
                      </a:lnTo>
                      <a:lnTo>
                        <a:pt x="19" y="137"/>
                      </a:lnTo>
                      <a:lnTo>
                        <a:pt x="25" y="142"/>
                      </a:lnTo>
                      <a:lnTo>
                        <a:pt x="31" y="148"/>
                      </a:lnTo>
                      <a:lnTo>
                        <a:pt x="38" y="153"/>
                      </a:lnTo>
                      <a:lnTo>
                        <a:pt x="44" y="156"/>
                      </a:lnTo>
                      <a:lnTo>
                        <a:pt x="52" y="161"/>
                      </a:lnTo>
                      <a:lnTo>
                        <a:pt x="60" y="163"/>
                      </a:lnTo>
                      <a:lnTo>
                        <a:pt x="67" y="165"/>
                      </a:lnTo>
                      <a:lnTo>
                        <a:pt x="76" y="166"/>
                      </a:lnTo>
                      <a:lnTo>
                        <a:pt x="84" y="167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60006" name="Group 870"/>
              <p:cNvGrpSpPr>
                <a:grpSpLocks/>
              </p:cNvGrpSpPr>
              <p:nvPr/>
            </p:nvGrpSpPr>
            <p:grpSpPr bwMode="auto">
              <a:xfrm flipH="1">
                <a:off x="1101" y="3677"/>
                <a:ext cx="191" cy="207"/>
                <a:chOff x="3627" y="3611"/>
                <a:chExt cx="783" cy="603"/>
              </a:xfrm>
            </p:grpSpPr>
            <p:sp>
              <p:nvSpPr>
                <p:cNvPr id="860007" name="Freeform 871"/>
                <p:cNvSpPr>
                  <a:spLocks/>
                </p:cNvSpPr>
                <p:nvPr/>
              </p:nvSpPr>
              <p:spPr bwMode="auto">
                <a:xfrm flipH="1">
                  <a:off x="4047" y="3611"/>
                  <a:ext cx="363" cy="284"/>
                </a:xfrm>
                <a:custGeom>
                  <a:avLst/>
                  <a:gdLst>
                    <a:gd name="T0" fmla="*/ 269 w 2159"/>
                    <a:gd name="T1" fmla="*/ 216 h 1638"/>
                    <a:gd name="T2" fmla="*/ 730 w 2159"/>
                    <a:gd name="T3" fmla="*/ 170 h 1638"/>
                    <a:gd name="T4" fmla="*/ 1076 w 2159"/>
                    <a:gd name="T5" fmla="*/ 171 h 1638"/>
                    <a:gd name="T6" fmla="*/ 1253 w 2159"/>
                    <a:gd name="T7" fmla="*/ 190 h 1638"/>
                    <a:gd name="T8" fmla="*/ 1378 w 2159"/>
                    <a:gd name="T9" fmla="*/ 222 h 1638"/>
                    <a:gd name="T10" fmla="*/ 1487 w 2159"/>
                    <a:gd name="T11" fmla="*/ 288 h 1638"/>
                    <a:gd name="T12" fmla="*/ 1566 w 2159"/>
                    <a:gd name="T13" fmla="*/ 380 h 1638"/>
                    <a:gd name="T14" fmla="*/ 1605 w 2159"/>
                    <a:gd name="T15" fmla="*/ 487 h 1638"/>
                    <a:gd name="T16" fmla="*/ 1604 w 2159"/>
                    <a:gd name="T17" fmla="*/ 572 h 1638"/>
                    <a:gd name="T18" fmla="*/ 1575 w 2159"/>
                    <a:gd name="T19" fmla="*/ 642 h 1638"/>
                    <a:gd name="T20" fmla="*/ 1520 w 2159"/>
                    <a:gd name="T21" fmla="*/ 701 h 1638"/>
                    <a:gd name="T22" fmla="*/ 1440 w 2159"/>
                    <a:gd name="T23" fmla="*/ 751 h 1638"/>
                    <a:gd name="T24" fmla="*/ 1347 w 2159"/>
                    <a:gd name="T25" fmla="*/ 803 h 1638"/>
                    <a:gd name="T26" fmla="*/ 1085 w 2159"/>
                    <a:gd name="T27" fmla="*/ 960 h 1638"/>
                    <a:gd name="T28" fmla="*/ 967 w 2159"/>
                    <a:gd name="T29" fmla="*/ 1061 h 1638"/>
                    <a:gd name="T30" fmla="*/ 914 w 2159"/>
                    <a:gd name="T31" fmla="*/ 1129 h 1638"/>
                    <a:gd name="T32" fmla="*/ 883 w 2159"/>
                    <a:gd name="T33" fmla="*/ 1203 h 1638"/>
                    <a:gd name="T34" fmla="*/ 878 w 2159"/>
                    <a:gd name="T35" fmla="*/ 1264 h 1638"/>
                    <a:gd name="T36" fmla="*/ 888 w 2159"/>
                    <a:gd name="T37" fmla="*/ 1325 h 1638"/>
                    <a:gd name="T38" fmla="*/ 915 w 2159"/>
                    <a:gd name="T39" fmla="*/ 1384 h 1638"/>
                    <a:gd name="T40" fmla="*/ 1021 w 2159"/>
                    <a:gd name="T41" fmla="*/ 1488 h 1638"/>
                    <a:gd name="T42" fmla="*/ 1208 w 2159"/>
                    <a:gd name="T43" fmla="*/ 1567 h 1638"/>
                    <a:gd name="T44" fmla="*/ 1435 w 2159"/>
                    <a:gd name="T45" fmla="*/ 1613 h 1638"/>
                    <a:gd name="T46" fmla="*/ 1669 w 2159"/>
                    <a:gd name="T47" fmla="*/ 1635 h 1638"/>
                    <a:gd name="T48" fmla="*/ 2009 w 2159"/>
                    <a:gd name="T49" fmla="*/ 1635 h 1638"/>
                    <a:gd name="T50" fmla="*/ 2110 w 2159"/>
                    <a:gd name="T51" fmla="*/ 1622 h 1638"/>
                    <a:gd name="T52" fmla="*/ 2142 w 2159"/>
                    <a:gd name="T53" fmla="*/ 1596 h 1638"/>
                    <a:gd name="T54" fmla="*/ 2158 w 2159"/>
                    <a:gd name="T55" fmla="*/ 1560 h 1638"/>
                    <a:gd name="T56" fmla="*/ 2155 w 2159"/>
                    <a:gd name="T57" fmla="*/ 1519 h 1638"/>
                    <a:gd name="T58" fmla="*/ 2133 w 2159"/>
                    <a:gd name="T59" fmla="*/ 1485 h 1638"/>
                    <a:gd name="T60" fmla="*/ 2098 w 2159"/>
                    <a:gd name="T61" fmla="*/ 1465 h 1638"/>
                    <a:gd name="T62" fmla="*/ 2015 w 2159"/>
                    <a:gd name="T63" fmla="*/ 1467 h 1638"/>
                    <a:gd name="T64" fmla="*/ 1668 w 2159"/>
                    <a:gd name="T65" fmla="*/ 1468 h 1638"/>
                    <a:gd name="T66" fmla="*/ 1398 w 2159"/>
                    <a:gd name="T67" fmla="*/ 1439 h 1638"/>
                    <a:gd name="T68" fmla="*/ 1229 w 2159"/>
                    <a:gd name="T69" fmla="*/ 1400 h 1638"/>
                    <a:gd name="T70" fmla="*/ 1105 w 2159"/>
                    <a:gd name="T71" fmla="*/ 1345 h 1638"/>
                    <a:gd name="T72" fmla="*/ 1050 w 2159"/>
                    <a:gd name="T73" fmla="*/ 1283 h 1638"/>
                    <a:gd name="T74" fmla="*/ 1046 w 2159"/>
                    <a:gd name="T75" fmla="*/ 1247 h 1638"/>
                    <a:gd name="T76" fmla="*/ 1063 w 2159"/>
                    <a:gd name="T77" fmla="*/ 1207 h 1638"/>
                    <a:gd name="T78" fmla="*/ 1160 w 2159"/>
                    <a:gd name="T79" fmla="*/ 1113 h 1638"/>
                    <a:gd name="T80" fmla="*/ 1305 w 2159"/>
                    <a:gd name="T81" fmla="*/ 1020 h 1638"/>
                    <a:gd name="T82" fmla="*/ 1486 w 2159"/>
                    <a:gd name="T83" fmla="*/ 917 h 1638"/>
                    <a:gd name="T84" fmla="*/ 1577 w 2159"/>
                    <a:gd name="T85" fmla="*/ 864 h 1638"/>
                    <a:gd name="T86" fmla="*/ 1685 w 2159"/>
                    <a:gd name="T87" fmla="*/ 773 h 1638"/>
                    <a:gd name="T88" fmla="*/ 1753 w 2159"/>
                    <a:gd name="T89" fmla="*/ 657 h 1638"/>
                    <a:gd name="T90" fmla="*/ 1776 w 2159"/>
                    <a:gd name="T91" fmla="*/ 524 h 1638"/>
                    <a:gd name="T92" fmla="*/ 1764 w 2159"/>
                    <a:gd name="T93" fmla="*/ 429 h 1638"/>
                    <a:gd name="T94" fmla="*/ 1695 w 2159"/>
                    <a:gd name="T95" fmla="*/ 272 h 1638"/>
                    <a:gd name="T96" fmla="*/ 1572 w 2159"/>
                    <a:gd name="T97" fmla="*/ 142 h 1638"/>
                    <a:gd name="T98" fmla="*/ 1417 w 2159"/>
                    <a:gd name="T99" fmla="*/ 59 h 1638"/>
                    <a:gd name="T100" fmla="*/ 1255 w 2159"/>
                    <a:gd name="T101" fmla="*/ 21 h 1638"/>
                    <a:gd name="T102" fmla="*/ 1048 w 2159"/>
                    <a:gd name="T103" fmla="*/ 3 h 1638"/>
                    <a:gd name="T104" fmla="*/ 812 w 2159"/>
                    <a:gd name="T105" fmla="*/ 1 h 1638"/>
                    <a:gd name="T106" fmla="*/ 323 w 2159"/>
                    <a:gd name="T107" fmla="*/ 40 h 1638"/>
                    <a:gd name="T108" fmla="*/ 65 w 2159"/>
                    <a:gd name="T109" fmla="*/ 86 h 1638"/>
                    <a:gd name="T110" fmla="*/ 27 w 2159"/>
                    <a:gd name="T111" fmla="*/ 105 h 1638"/>
                    <a:gd name="T112" fmla="*/ 5 w 2159"/>
                    <a:gd name="T113" fmla="*/ 137 h 1638"/>
                    <a:gd name="T114" fmla="*/ 0 w 2159"/>
                    <a:gd name="T115" fmla="*/ 178 h 1638"/>
                    <a:gd name="T116" fmla="*/ 15 w 2159"/>
                    <a:gd name="T117" fmla="*/ 216 h 1638"/>
                    <a:gd name="T118" fmla="*/ 46 w 2159"/>
                    <a:gd name="T119" fmla="*/ 242 h 1638"/>
                    <a:gd name="T120" fmla="*/ 86 w 2159"/>
                    <a:gd name="T121" fmla="*/ 251 h 16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159" h="1638">
                      <a:moveTo>
                        <a:pt x="102" y="249"/>
                      </a:moveTo>
                      <a:lnTo>
                        <a:pt x="143" y="240"/>
                      </a:lnTo>
                      <a:lnTo>
                        <a:pt x="183" y="232"/>
                      </a:lnTo>
                      <a:lnTo>
                        <a:pt x="225" y="224"/>
                      </a:lnTo>
                      <a:lnTo>
                        <a:pt x="269" y="216"/>
                      </a:lnTo>
                      <a:lnTo>
                        <a:pt x="358" y="203"/>
                      </a:lnTo>
                      <a:lnTo>
                        <a:pt x="450" y="192"/>
                      </a:lnTo>
                      <a:lnTo>
                        <a:pt x="542" y="182"/>
                      </a:lnTo>
                      <a:lnTo>
                        <a:pt x="636" y="176"/>
                      </a:lnTo>
                      <a:lnTo>
                        <a:pt x="730" y="170"/>
                      </a:lnTo>
                      <a:lnTo>
                        <a:pt x="821" y="168"/>
                      </a:lnTo>
                      <a:lnTo>
                        <a:pt x="910" y="167"/>
                      </a:lnTo>
                      <a:lnTo>
                        <a:pt x="995" y="168"/>
                      </a:lnTo>
                      <a:lnTo>
                        <a:pt x="1037" y="169"/>
                      </a:lnTo>
                      <a:lnTo>
                        <a:pt x="1076" y="171"/>
                      </a:lnTo>
                      <a:lnTo>
                        <a:pt x="1115" y="175"/>
                      </a:lnTo>
                      <a:lnTo>
                        <a:pt x="1152" y="177"/>
                      </a:lnTo>
                      <a:lnTo>
                        <a:pt x="1187" y="181"/>
                      </a:lnTo>
                      <a:lnTo>
                        <a:pt x="1221" y="186"/>
                      </a:lnTo>
                      <a:lnTo>
                        <a:pt x="1253" y="190"/>
                      </a:lnTo>
                      <a:lnTo>
                        <a:pt x="1283" y="195"/>
                      </a:lnTo>
                      <a:lnTo>
                        <a:pt x="1310" y="201"/>
                      </a:lnTo>
                      <a:lnTo>
                        <a:pt x="1335" y="207"/>
                      </a:lnTo>
                      <a:lnTo>
                        <a:pt x="1358" y="214"/>
                      </a:lnTo>
                      <a:lnTo>
                        <a:pt x="1378" y="222"/>
                      </a:lnTo>
                      <a:lnTo>
                        <a:pt x="1402" y="233"/>
                      </a:lnTo>
                      <a:lnTo>
                        <a:pt x="1424" y="245"/>
                      </a:lnTo>
                      <a:lnTo>
                        <a:pt x="1446" y="258"/>
                      </a:lnTo>
                      <a:lnTo>
                        <a:pt x="1467" y="273"/>
                      </a:lnTo>
                      <a:lnTo>
                        <a:pt x="1487" y="288"/>
                      </a:lnTo>
                      <a:lnTo>
                        <a:pt x="1505" y="305"/>
                      </a:lnTo>
                      <a:lnTo>
                        <a:pt x="1522" y="322"/>
                      </a:lnTo>
                      <a:lnTo>
                        <a:pt x="1538" y="341"/>
                      </a:lnTo>
                      <a:lnTo>
                        <a:pt x="1553" y="361"/>
                      </a:lnTo>
                      <a:lnTo>
                        <a:pt x="1566" y="380"/>
                      </a:lnTo>
                      <a:lnTo>
                        <a:pt x="1577" y="400"/>
                      </a:lnTo>
                      <a:lnTo>
                        <a:pt x="1587" y="421"/>
                      </a:lnTo>
                      <a:lnTo>
                        <a:pt x="1594" y="443"/>
                      </a:lnTo>
                      <a:lnTo>
                        <a:pt x="1601" y="465"/>
                      </a:lnTo>
                      <a:lnTo>
                        <a:pt x="1605" y="487"/>
                      </a:lnTo>
                      <a:lnTo>
                        <a:pt x="1609" y="508"/>
                      </a:lnTo>
                      <a:lnTo>
                        <a:pt x="1609" y="525"/>
                      </a:lnTo>
                      <a:lnTo>
                        <a:pt x="1609" y="540"/>
                      </a:lnTo>
                      <a:lnTo>
                        <a:pt x="1606" y="557"/>
                      </a:lnTo>
                      <a:lnTo>
                        <a:pt x="1604" y="572"/>
                      </a:lnTo>
                      <a:lnTo>
                        <a:pt x="1600" y="586"/>
                      </a:lnTo>
                      <a:lnTo>
                        <a:pt x="1595" y="601"/>
                      </a:lnTo>
                      <a:lnTo>
                        <a:pt x="1590" y="616"/>
                      </a:lnTo>
                      <a:lnTo>
                        <a:pt x="1582" y="629"/>
                      </a:lnTo>
                      <a:lnTo>
                        <a:pt x="1575" y="642"/>
                      </a:lnTo>
                      <a:lnTo>
                        <a:pt x="1566" y="655"/>
                      </a:lnTo>
                      <a:lnTo>
                        <a:pt x="1556" y="667"/>
                      </a:lnTo>
                      <a:lnTo>
                        <a:pt x="1545" y="679"/>
                      </a:lnTo>
                      <a:lnTo>
                        <a:pt x="1532" y="691"/>
                      </a:lnTo>
                      <a:lnTo>
                        <a:pt x="1520" y="701"/>
                      </a:lnTo>
                      <a:lnTo>
                        <a:pt x="1505" y="712"/>
                      </a:lnTo>
                      <a:lnTo>
                        <a:pt x="1490" y="721"/>
                      </a:lnTo>
                      <a:lnTo>
                        <a:pt x="1474" y="732"/>
                      </a:lnTo>
                      <a:lnTo>
                        <a:pt x="1456" y="742"/>
                      </a:lnTo>
                      <a:lnTo>
                        <a:pt x="1440" y="751"/>
                      </a:lnTo>
                      <a:lnTo>
                        <a:pt x="1421" y="761"/>
                      </a:lnTo>
                      <a:lnTo>
                        <a:pt x="1403" y="771"/>
                      </a:lnTo>
                      <a:lnTo>
                        <a:pt x="1385" y="782"/>
                      </a:lnTo>
                      <a:lnTo>
                        <a:pt x="1366" y="792"/>
                      </a:lnTo>
                      <a:lnTo>
                        <a:pt x="1347" y="803"/>
                      </a:lnTo>
                      <a:lnTo>
                        <a:pt x="1269" y="847"/>
                      </a:lnTo>
                      <a:lnTo>
                        <a:pt x="1193" y="892"/>
                      </a:lnTo>
                      <a:lnTo>
                        <a:pt x="1155" y="914"/>
                      </a:lnTo>
                      <a:lnTo>
                        <a:pt x="1119" y="937"/>
                      </a:lnTo>
                      <a:lnTo>
                        <a:pt x="1085" y="960"/>
                      </a:lnTo>
                      <a:lnTo>
                        <a:pt x="1052" y="985"/>
                      </a:lnTo>
                      <a:lnTo>
                        <a:pt x="1021" y="1010"/>
                      </a:lnTo>
                      <a:lnTo>
                        <a:pt x="993" y="1035"/>
                      </a:lnTo>
                      <a:lnTo>
                        <a:pt x="980" y="1048"/>
                      </a:lnTo>
                      <a:lnTo>
                        <a:pt x="967" y="1061"/>
                      </a:lnTo>
                      <a:lnTo>
                        <a:pt x="955" y="1074"/>
                      </a:lnTo>
                      <a:lnTo>
                        <a:pt x="944" y="1087"/>
                      </a:lnTo>
                      <a:lnTo>
                        <a:pt x="933" y="1102"/>
                      </a:lnTo>
                      <a:lnTo>
                        <a:pt x="923" y="1115"/>
                      </a:lnTo>
                      <a:lnTo>
                        <a:pt x="914" y="1129"/>
                      </a:lnTo>
                      <a:lnTo>
                        <a:pt x="906" y="1143"/>
                      </a:lnTo>
                      <a:lnTo>
                        <a:pt x="900" y="1159"/>
                      </a:lnTo>
                      <a:lnTo>
                        <a:pt x="893" y="1173"/>
                      </a:lnTo>
                      <a:lnTo>
                        <a:pt x="888" y="1188"/>
                      </a:lnTo>
                      <a:lnTo>
                        <a:pt x="883" y="1203"/>
                      </a:lnTo>
                      <a:lnTo>
                        <a:pt x="881" y="1215"/>
                      </a:lnTo>
                      <a:lnTo>
                        <a:pt x="879" y="1228"/>
                      </a:lnTo>
                      <a:lnTo>
                        <a:pt x="878" y="1240"/>
                      </a:lnTo>
                      <a:lnTo>
                        <a:pt x="878" y="1252"/>
                      </a:lnTo>
                      <a:lnTo>
                        <a:pt x="878" y="1264"/>
                      </a:lnTo>
                      <a:lnTo>
                        <a:pt x="878" y="1277"/>
                      </a:lnTo>
                      <a:lnTo>
                        <a:pt x="880" y="1289"/>
                      </a:lnTo>
                      <a:lnTo>
                        <a:pt x="882" y="1301"/>
                      </a:lnTo>
                      <a:lnTo>
                        <a:pt x="884" y="1313"/>
                      </a:lnTo>
                      <a:lnTo>
                        <a:pt x="888" y="1325"/>
                      </a:lnTo>
                      <a:lnTo>
                        <a:pt x="892" y="1337"/>
                      </a:lnTo>
                      <a:lnTo>
                        <a:pt x="896" y="1349"/>
                      </a:lnTo>
                      <a:lnTo>
                        <a:pt x="902" y="1361"/>
                      </a:lnTo>
                      <a:lnTo>
                        <a:pt x="907" y="1372"/>
                      </a:lnTo>
                      <a:lnTo>
                        <a:pt x="915" y="1384"/>
                      </a:lnTo>
                      <a:lnTo>
                        <a:pt x="922" y="1395"/>
                      </a:lnTo>
                      <a:lnTo>
                        <a:pt x="941" y="1421"/>
                      </a:lnTo>
                      <a:lnTo>
                        <a:pt x="964" y="1445"/>
                      </a:lnTo>
                      <a:lnTo>
                        <a:pt x="992" y="1467"/>
                      </a:lnTo>
                      <a:lnTo>
                        <a:pt x="1021" y="1488"/>
                      </a:lnTo>
                      <a:lnTo>
                        <a:pt x="1054" y="1507"/>
                      </a:lnTo>
                      <a:lnTo>
                        <a:pt x="1090" y="1524"/>
                      </a:lnTo>
                      <a:lnTo>
                        <a:pt x="1127" y="1539"/>
                      </a:lnTo>
                      <a:lnTo>
                        <a:pt x="1166" y="1554"/>
                      </a:lnTo>
                      <a:lnTo>
                        <a:pt x="1208" y="1567"/>
                      </a:lnTo>
                      <a:lnTo>
                        <a:pt x="1252" y="1579"/>
                      </a:lnTo>
                      <a:lnTo>
                        <a:pt x="1296" y="1589"/>
                      </a:lnTo>
                      <a:lnTo>
                        <a:pt x="1342" y="1599"/>
                      </a:lnTo>
                      <a:lnTo>
                        <a:pt x="1388" y="1606"/>
                      </a:lnTo>
                      <a:lnTo>
                        <a:pt x="1435" y="1613"/>
                      </a:lnTo>
                      <a:lnTo>
                        <a:pt x="1482" y="1619"/>
                      </a:lnTo>
                      <a:lnTo>
                        <a:pt x="1530" y="1624"/>
                      </a:lnTo>
                      <a:lnTo>
                        <a:pt x="1577" y="1628"/>
                      </a:lnTo>
                      <a:lnTo>
                        <a:pt x="1623" y="1631"/>
                      </a:lnTo>
                      <a:lnTo>
                        <a:pt x="1669" y="1635"/>
                      </a:lnTo>
                      <a:lnTo>
                        <a:pt x="1714" y="1637"/>
                      </a:lnTo>
                      <a:lnTo>
                        <a:pt x="1801" y="1638"/>
                      </a:lnTo>
                      <a:lnTo>
                        <a:pt x="1880" y="1638"/>
                      </a:lnTo>
                      <a:lnTo>
                        <a:pt x="1950" y="1637"/>
                      </a:lnTo>
                      <a:lnTo>
                        <a:pt x="2009" y="1635"/>
                      </a:lnTo>
                      <a:lnTo>
                        <a:pt x="2055" y="1631"/>
                      </a:lnTo>
                      <a:lnTo>
                        <a:pt x="2086" y="1628"/>
                      </a:lnTo>
                      <a:lnTo>
                        <a:pt x="2095" y="1627"/>
                      </a:lnTo>
                      <a:lnTo>
                        <a:pt x="2102" y="1625"/>
                      </a:lnTo>
                      <a:lnTo>
                        <a:pt x="2110" y="1622"/>
                      </a:lnTo>
                      <a:lnTo>
                        <a:pt x="2118" y="1618"/>
                      </a:lnTo>
                      <a:lnTo>
                        <a:pt x="2124" y="1614"/>
                      </a:lnTo>
                      <a:lnTo>
                        <a:pt x="2131" y="1608"/>
                      </a:lnTo>
                      <a:lnTo>
                        <a:pt x="2136" y="1603"/>
                      </a:lnTo>
                      <a:lnTo>
                        <a:pt x="2142" y="1596"/>
                      </a:lnTo>
                      <a:lnTo>
                        <a:pt x="2146" y="1591"/>
                      </a:lnTo>
                      <a:lnTo>
                        <a:pt x="2151" y="1583"/>
                      </a:lnTo>
                      <a:lnTo>
                        <a:pt x="2154" y="1576"/>
                      </a:lnTo>
                      <a:lnTo>
                        <a:pt x="2156" y="1568"/>
                      </a:lnTo>
                      <a:lnTo>
                        <a:pt x="2158" y="1560"/>
                      </a:lnTo>
                      <a:lnTo>
                        <a:pt x="2159" y="1553"/>
                      </a:lnTo>
                      <a:lnTo>
                        <a:pt x="2159" y="1544"/>
                      </a:lnTo>
                      <a:lnTo>
                        <a:pt x="2158" y="1535"/>
                      </a:lnTo>
                      <a:lnTo>
                        <a:pt x="2157" y="1526"/>
                      </a:lnTo>
                      <a:lnTo>
                        <a:pt x="2155" y="1519"/>
                      </a:lnTo>
                      <a:lnTo>
                        <a:pt x="2152" y="1511"/>
                      </a:lnTo>
                      <a:lnTo>
                        <a:pt x="2148" y="1503"/>
                      </a:lnTo>
                      <a:lnTo>
                        <a:pt x="2144" y="1497"/>
                      </a:lnTo>
                      <a:lnTo>
                        <a:pt x="2138" y="1490"/>
                      </a:lnTo>
                      <a:lnTo>
                        <a:pt x="2133" y="1485"/>
                      </a:lnTo>
                      <a:lnTo>
                        <a:pt x="2126" y="1479"/>
                      </a:lnTo>
                      <a:lnTo>
                        <a:pt x="2120" y="1475"/>
                      </a:lnTo>
                      <a:lnTo>
                        <a:pt x="2113" y="1472"/>
                      </a:lnTo>
                      <a:lnTo>
                        <a:pt x="2106" y="1468"/>
                      </a:lnTo>
                      <a:lnTo>
                        <a:pt x="2098" y="1465"/>
                      </a:lnTo>
                      <a:lnTo>
                        <a:pt x="2090" y="1464"/>
                      </a:lnTo>
                      <a:lnTo>
                        <a:pt x="2083" y="1463"/>
                      </a:lnTo>
                      <a:lnTo>
                        <a:pt x="2074" y="1462"/>
                      </a:lnTo>
                      <a:lnTo>
                        <a:pt x="2065" y="1463"/>
                      </a:lnTo>
                      <a:lnTo>
                        <a:pt x="2015" y="1467"/>
                      </a:lnTo>
                      <a:lnTo>
                        <a:pt x="1956" y="1472"/>
                      </a:lnTo>
                      <a:lnTo>
                        <a:pt x="1891" y="1473"/>
                      </a:lnTo>
                      <a:lnTo>
                        <a:pt x="1819" y="1474"/>
                      </a:lnTo>
                      <a:lnTo>
                        <a:pt x="1745" y="1472"/>
                      </a:lnTo>
                      <a:lnTo>
                        <a:pt x="1668" y="1468"/>
                      </a:lnTo>
                      <a:lnTo>
                        <a:pt x="1590" y="1463"/>
                      </a:lnTo>
                      <a:lnTo>
                        <a:pt x="1512" y="1454"/>
                      </a:lnTo>
                      <a:lnTo>
                        <a:pt x="1472" y="1450"/>
                      </a:lnTo>
                      <a:lnTo>
                        <a:pt x="1435" y="1444"/>
                      </a:lnTo>
                      <a:lnTo>
                        <a:pt x="1398" y="1439"/>
                      </a:lnTo>
                      <a:lnTo>
                        <a:pt x="1362" y="1432"/>
                      </a:lnTo>
                      <a:lnTo>
                        <a:pt x="1327" y="1426"/>
                      </a:lnTo>
                      <a:lnTo>
                        <a:pt x="1293" y="1417"/>
                      </a:lnTo>
                      <a:lnTo>
                        <a:pt x="1260" y="1409"/>
                      </a:lnTo>
                      <a:lnTo>
                        <a:pt x="1229" y="1400"/>
                      </a:lnTo>
                      <a:lnTo>
                        <a:pt x="1200" y="1391"/>
                      </a:lnTo>
                      <a:lnTo>
                        <a:pt x="1173" y="1380"/>
                      </a:lnTo>
                      <a:lnTo>
                        <a:pt x="1148" y="1369"/>
                      </a:lnTo>
                      <a:lnTo>
                        <a:pt x="1126" y="1357"/>
                      </a:lnTo>
                      <a:lnTo>
                        <a:pt x="1105" y="1345"/>
                      </a:lnTo>
                      <a:lnTo>
                        <a:pt x="1087" y="1331"/>
                      </a:lnTo>
                      <a:lnTo>
                        <a:pt x="1073" y="1317"/>
                      </a:lnTo>
                      <a:lnTo>
                        <a:pt x="1061" y="1303"/>
                      </a:lnTo>
                      <a:lnTo>
                        <a:pt x="1056" y="1292"/>
                      </a:lnTo>
                      <a:lnTo>
                        <a:pt x="1050" y="1283"/>
                      </a:lnTo>
                      <a:lnTo>
                        <a:pt x="1048" y="1275"/>
                      </a:lnTo>
                      <a:lnTo>
                        <a:pt x="1046" y="1267"/>
                      </a:lnTo>
                      <a:lnTo>
                        <a:pt x="1045" y="1259"/>
                      </a:lnTo>
                      <a:lnTo>
                        <a:pt x="1045" y="1253"/>
                      </a:lnTo>
                      <a:lnTo>
                        <a:pt x="1046" y="1247"/>
                      </a:lnTo>
                      <a:lnTo>
                        <a:pt x="1047" y="1242"/>
                      </a:lnTo>
                      <a:lnTo>
                        <a:pt x="1049" y="1233"/>
                      </a:lnTo>
                      <a:lnTo>
                        <a:pt x="1052" y="1224"/>
                      </a:lnTo>
                      <a:lnTo>
                        <a:pt x="1058" y="1215"/>
                      </a:lnTo>
                      <a:lnTo>
                        <a:pt x="1063" y="1207"/>
                      </a:lnTo>
                      <a:lnTo>
                        <a:pt x="1076" y="1188"/>
                      </a:lnTo>
                      <a:lnTo>
                        <a:pt x="1093" y="1169"/>
                      </a:lnTo>
                      <a:lnTo>
                        <a:pt x="1113" y="1151"/>
                      </a:lnTo>
                      <a:lnTo>
                        <a:pt x="1136" y="1132"/>
                      </a:lnTo>
                      <a:lnTo>
                        <a:pt x="1160" y="1113"/>
                      </a:lnTo>
                      <a:lnTo>
                        <a:pt x="1186" y="1094"/>
                      </a:lnTo>
                      <a:lnTo>
                        <a:pt x="1214" y="1075"/>
                      </a:lnTo>
                      <a:lnTo>
                        <a:pt x="1243" y="1057"/>
                      </a:lnTo>
                      <a:lnTo>
                        <a:pt x="1274" y="1037"/>
                      </a:lnTo>
                      <a:lnTo>
                        <a:pt x="1305" y="1020"/>
                      </a:lnTo>
                      <a:lnTo>
                        <a:pt x="1367" y="983"/>
                      </a:lnTo>
                      <a:lnTo>
                        <a:pt x="1429" y="948"/>
                      </a:lnTo>
                      <a:lnTo>
                        <a:pt x="1447" y="939"/>
                      </a:lnTo>
                      <a:lnTo>
                        <a:pt x="1467" y="928"/>
                      </a:lnTo>
                      <a:lnTo>
                        <a:pt x="1486" y="917"/>
                      </a:lnTo>
                      <a:lnTo>
                        <a:pt x="1504" y="907"/>
                      </a:lnTo>
                      <a:lnTo>
                        <a:pt x="1523" y="896"/>
                      </a:lnTo>
                      <a:lnTo>
                        <a:pt x="1542" y="885"/>
                      </a:lnTo>
                      <a:lnTo>
                        <a:pt x="1559" y="875"/>
                      </a:lnTo>
                      <a:lnTo>
                        <a:pt x="1577" y="864"/>
                      </a:lnTo>
                      <a:lnTo>
                        <a:pt x="1602" y="848"/>
                      </a:lnTo>
                      <a:lnTo>
                        <a:pt x="1625" y="831"/>
                      </a:lnTo>
                      <a:lnTo>
                        <a:pt x="1647" y="813"/>
                      </a:lnTo>
                      <a:lnTo>
                        <a:pt x="1668" y="793"/>
                      </a:lnTo>
                      <a:lnTo>
                        <a:pt x="1685" y="773"/>
                      </a:lnTo>
                      <a:lnTo>
                        <a:pt x="1703" y="751"/>
                      </a:lnTo>
                      <a:lnTo>
                        <a:pt x="1718" y="730"/>
                      </a:lnTo>
                      <a:lnTo>
                        <a:pt x="1731" y="705"/>
                      </a:lnTo>
                      <a:lnTo>
                        <a:pt x="1743" y="682"/>
                      </a:lnTo>
                      <a:lnTo>
                        <a:pt x="1753" y="657"/>
                      </a:lnTo>
                      <a:lnTo>
                        <a:pt x="1762" y="632"/>
                      </a:lnTo>
                      <a:lnTo>
                        <a:pt x="1768" y="606"/>
                      </a:lnTo>
                      <a:lnTo>
                        <a:pt x="1773" y="578"/>
                      </a:lnTo>
                      <a:lnTo>
                        <a:pt x="1775" y="552"/>
                      </a:lnTo>
                      <a:lnTo>
                        <a:pt x="1776" y="524"/>
                      </a:lnTo>
                      <a:lnTo>
                        <a:pt x="1775" y="495"/>
                      </a:lnTo>
                      <a:lnTo>
                        <a:pt x="1773" y="479"/>
                      </a:lnTo>
                      <a:lnTo>
                        <a:pt x="1771" y="461"/>
                      </a:lnTo>
                      <a:lnTo>
                        <a:pt x="1768" y="445"/>
                      </a:lnTo>
                      <a:lnTo>
                        <a:pt x="1764" y="429"/>
                      </a:lnTo>
                      <a:lnTo>
                        <a:pt x="1756" y="396"/>
                      </a:lnTo>
                      <a:lnTo>
                        <a:pt x="1743" y="363"/>
                      </a:lnTo>
                      <a:lnTo>
                        <a:pt x="1730" y="332"/>
                      </a:lnTo>
                      <a:lnTo>
                        <a:pt x="1714" y="302"/>
                      </a:lnTo>
                      <a:lnTo>
                        <a:pt x="1695" y="272"/>
                      </a:lnTo>
                      <a:lnTo>
                        <a:pt x="1674" y="244"/>
                      </a:lnTo>
                      <a:lnTo>
                        <a:pt x="1651" y="216"/>
                      </a:lnTo>
                      <a:lnTo>
                        <a:pt x="1627" y="190"/>
                      </a:lnTo>
                      <a:lnTo>
                        <a:pt x="1601" y="165"/>
                      </a:lnTo>
                      <a:lnTo>
                        <a:pt x="1572" y="142"/>
                      </a:lnTo>
                      <a:lnTo>
                        <a:pt x="1542" y="121"/>
                      </a:lnTo>
                      <a:lnTo>
                        <a:pt x="1511" y="101"/>
                      </a:lnTo>
                      <a:lnTo>
                        <a:pt x="1477" y="84"/>
                      </a:lnTo>
                      <a:lnTo>
                        <a:pt x="1443" y="67"/>
                      </a:lnTo>
                      <a:lnTo>
                        <a:pt x="1417" y="59"/>
                      </a:lnTo>
                      <a:lnTo>
                        <a:pt x="1389" y="50"/>
                      </a:lnTo>
                      <a:lnTo>
                        <a:pt x="1358" y="41"/>
                      </a:lnTo>
                      <a:lnTo>
                        <a:pt x="1327" y="33"/>
                      </a:lnTo>
                      <a:lnTo>
                        <a:pt x="1291" y="27"/>
                      </a:lnTo>
                      <a:lnTo>
                        <a:pt x="1255" y="21"/>
                      </a:lnTo>
                      <a:lnTo>
                        <a:pt x="1217" y="16"/>
                      </a:lnTo>
                      <a:lnTo>
                        <a:pt x="1176" y="12"/>
                      </a:lnTo>
                      <a:lnTo>
                        <a:pt x="1135" y="8"/>
                      </a:lnTo>
                      <a:lnTo>
                        <a:pt x="1092" y="5"/>
                      </a:lnTo>
                      <a:lnTo>
                        <a:pt x="1048" y="3"/>
                      </a:lnTo>
                      <a:lnTo>
                        <a:pt x="1002" y="2"/>
                      </a:lnTo>
                      <a:lnTo>
                        <a:pt x="956" y="1"/>
                      </a:lnTo>
                      <a:lnTo>
                        <a:pt x="908" y="0"/>
                      </a:lnTo>
                      <a:lnTo>
                        <a:pt x="860" y="0"/>
                      </a:lnTo>
                      <a:lnTo>
                        <a:pt x="812" y="1"/>
                      </a:lnTo>
                      <a:lnTo>
                        <a:pt x="713" y="4"/>
                      </a:lnTo>
                      <a:lnTo>
                        <a:pt x="613" y="9"/>
                      </a:lnTo>
                      <a:lnTo>
                        <a:pt x="515" y="18"/>
                      </a:lnTo>
                      <a:lnTo>
                        <a:pt x="418" y="28"/>
                      </a:lnTo>
                      <a:lnTo>
                        <a:pt x="323" y="40"/>
                      </a:lnTo>
                      <a:lnTo>
                        <a:pt x="231" y="53"/>
                      </a:lnTo>
                      <a:lnTo>
                        <a:pt x="188" y="61"/>
                      </a:lnTo>
                      <a:lnTo>
                        <a:pt x="145" y="68"/>
                      </a:lnTo>
                      <a:lnTo>
                        <a:pt x="104" y="77"/>
                      </a:lnTo>
                      <a:lnTo>
                        <a:pt x="65" y="86"/>
                      </a:lnTo>
                      <a:lnTo>
                        <a:pt x="56" y="88"/>
                      </a:lnTo>
                      <a:lnTo>
                        <a:pt x="48" y="91"/>
                      </a:lnTo>
                      <a:lnTo>
                        <a:pt x="41" y="96"/>
                      </a:lnTo>
                      <a:lnTo>
                        <a:pt x="34" y="100"/>
                      </a:lnTo>
                      <a:lnTo>
                        <a:pt x="27" y="105"/>
                      </a:lnTo>
                      <a:lnTo>
                        <a:pt x="22" y="111"/>
                      </a:lnTo>
                      <a:lnTo>
                        <a:pt x="16" y="117"/>
                      </a:lnTo>
                      <a:lnTo>
                        <a:pt x="12" y="123"/>
                      </a:lnTo>
                      <a:lnTo>
                        <a:pt x="8" y="131"/>
                      </a:lnTo>
                      <a:lnTo>
                        <a:pt x="5" y="137"/>
                      </a:lnTo>
                      <a:lnTo>
                        <a:pt x="2" y="145"/>
                      </a:lnTo>
                      <a:lnTo>
                        <a:pt x="1" y="153"/>
                      </a:lnTo>
                      <a:lnTo>
                        <a:pt x="0" y="161"/>
                      </a:lnTo>
                      <a:lnTo>
                        <a:pt x="0" y="169"/>
                      </a:lnTo>
                      <a:lnTo>
                        <a:pt x="0" y="178"/>
                      </a:lnTo>
                      <a:lnTo>
                        <a:pt x="2" y="187"/>
                      </a:lnTo>
                      <a:lnTo>
                        <a:pt x="4" y="194"/>
                      </a:lnTo>
                      <a:lnTo>
                        <a:pt x="8" y="202"/>
                      </a:lnTo>
                      <a:lnTo>
                        <a:pt x="11" y="210"/>
                      </a:lnTo>
                      <a:lnTo>
                        <a:pt x="15" y="216"/>
                      </a:lnTo>
                      <a:lnTo>
                        <a:pt x="21" y="223"/>
                      </a:lnTo>
                      <a:lnTo>
                        <a:pt x="26" y="228"/>
                      </a:lnTo>
                      <a:lnTo>
                        <a:pt x="33" y="234"/>
                      </a:lnTo>
                      <a:lnTo>
                        <a:pt x="39" y="238"/>
                      </a:lnTo>
                      <a:lnTo>
                        <a:pt x="46" y="242"/>
                      </a:lnTo>
                      <a:lnTo>
                        <a:pt x="54" y="246"/>
                      </a:lnTo>
                      <a:lnTo>
                        <a:pt x="61" y="248"/>
                      </a:lnTo>
                      <a:lnTo>
                        <a:pt x="69" y="250"/>
                      </a:lnTo>
                      <a:lnTo>
                        <a:pt x="77" y="251"/>
                      </a:lnTo>
                      <a:lnTo>
                        <a:pt x="86" y="251"/>
                      </a:lnTo>
                      <a:lnTo>
                        <a:pt x="94" y="250"/>
                      </a:lnTo>
                      <a:lnTo>
                        <a:pt x="102" y="249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08" name="Freeform 872"/>
                <p:cNvSpPr>
                  <a:spLocks/>
                </p:cNvSpPr>
                <p:nvPr/>
              </p:nvSpPr>
              <p:spPr bwMode="auto">
                <a:xfrm flipH="1">
                  <a:off x="3627" y="3848"/>
                  <a:ext cx="465" cy="366"/>
                </a:xfrm>
                <a:custGeom>
                  <a:avLst/>
                  <a:gdLst>
                    <a:gd name="T0" fmla="*/ 196 w 2766"/>
                    <a:gd name="T1" fmla="*/ 377 h 2111"/>
                    <a:gd name="T2" fmla="*/ 99 w 2766"/>
                    <a:gd name="T3" fmla="*/ 501 h 2111"/>
                    <a:gd name="T4" fmla="*/ 33 w 2766"/>
                    <a:gd name="T5" fmla="*/ 635 h 2111"/>
                    <a:gd name="T6" fmla="*/ 1 w 2766"/>
                    <a:gd name="T7" fmla="*/ 787 h 2111"/>
                    <a:gd name="T8" fmla="*/ 15 w 2766"/>
                    <a:gd name="T9" fmla="*/ 970 h 2111"/>
                    <a:gd name="T10" fmla="*/ 68 w 2766"/>
                    <a:gd name="T11" fmla="*/ 1122 h 2111"/>
                    <a:gd name="T12" fmla="*/ 170 w 2766"/>
                    <a:gd name="T13" fmla="*/ 1291 h 2111"/>
                    <a:gd name="T14" fmla="*/ 359 w 2766"/>
                    <a:gd name="T15" fmla="*/ 1496 h 2111"/>
                    <a:gd name="T16" fmla="*/ 795 w 2766"/>
                    <a:gd name="T17" fmla="*/ 1802 h 2111"/>
                    <a:gd name="T18" fmla="*/ 1313 w 2766"/>
                    <a:gd name="T19" fmla="*/ 2018 h 2111"/>
                    <a:gd name="T20" fmla="*/ 1843 w 2766"/>
                    <a:gd name="T21" fmla="*/ 2110 h 2111"/>
                    <a:gd name="T22" fmla="*/ 2316 w 2766"/>
                    <a:gd name="T23" fmla="*/ 2044 h 2111"/>
                    <a:gd name="T24" fmla="*/ 2601 w 2766"/>
                    <a:gd name="T25" fmla="*/ 1862 h 2111"/>
                    <a:gd name="T26" fmla="*/ 2732 w 2766"/>
                    <a:gd name="T27" fmla="*/ 1640 h 2111"/>
                    <a:gd name="T28" fmla="*/ 2765 w 2766"/>
                    <a:gd name="T29" fmla="*/ 1381 h 2111"/>
                    <a:gd name="T30" fmla="*/ 2718 w 2766"/>
                    <a:gd name="T31" fmla="*/ 1128 h 2111"/>
                    <a:gd name="T32" fmla="*/ 2605 w 2766"/>
                    <a:gd name="T33" fmla="*/ 871 h 2111"/>
                    <a:gd name="T34" fmla="*/ 2436 w 2766"/>
                    <a:gd name="T35" fmla="*/ 624 h 2111"/>
                    <a:gd name="T36" fmla="*/ 2217 w 2766"/>
                    <a:gd name="T37" fmla="*/ 400 h 2111"/>
                    <a:gd name="T38" fmla="*/ 1935 w 2766"/>
                    <a:gd name="T39" fmla="*/ 202 h 2111"/>
                    <a:gd name="T40" fmla="*/ 1616 w 2766"/>
                    <a:gd name="T41" fmla="*/ 67 h 2111"/>
                    <a:gd name="T42" fmla="*/ 1284 w 2766"/>
                    <a:gd name="T43" fmla="*/ 3 h 2111"/>
                    <a:gd name="T44" fmla="*/ 946 w 2766"/>
                    <a:gd name="T45" fmla="*/ 16 h 2111"/>
                    <a:gd name="T46" fmla="*/ 655 w 2766"/>
                    <a:gd name="T47" fmla="*/ 91 h 2111"/>
                    <a:gd name="T48" fmla="*/ 615 w 2766"/>
                    <a:gd name="T49" fmla="*/ 131 h 2111"/>
                    <a:gd name="T50" fmla="*/ 610 w 2766"/>
                    <a:gd name="T51" fmla="*/ 187 h 2111"/>
                    <a:gd name="T52" fmla="*/ 642 w 2766"/>
                    <a:gd name="T53" fmla="*/ 234 h 2111"/>
                    <a:gd name="T54" fmla="*/ 695 w 2766"/>
                    <a:gd name="T55" fmla="*/ 249 h 2111"/>
                    <a:gd name="T56" fmla="*/ 887 w 2766"/>
                    <a:gd name="T57" fmla="*/ 197 h 2111"/>
                    <a:gd name="T58" fmla="*/ 1186 w 2766"/>
                    <a:gd name="T59" fmla="*/ 166 h 2111"/>
                    <a:gd name="T60" fmla="*/ 1485 w 2766"/>
                    <a:gd name="T61" fmla="*/ 203 h 2111"/>
                    <a:gd name="T62" fmla="*/ 1775 w 2766"/>
                    <a:gd name="T63" fmla="*/ 307 h 2111"/>
                    <a:gd name="T64" fmla="*/ 2044 w 2766"/>
                    <a:gd name="T65" fmla="*/ 474 h 2111"/>
                    <a:gd name="T66" fmla="*/ 2250 w 2766"/>
                    <a:gd name="T67" fmla="*/ 665 h 2111"/>
                    <a:gd name="T68" fmla="*/ 2416 w 2766"/>
                    <a:gd name="T69" fmla="*/ 879 h 2111"/>
                    <a:gd name="T70" fmla="*/ 2531 w 2766"/>
                    <a:gd name="T71" fmla="*/ 1102 h 2111"/>
                    <a:gd name="T72" fmla="*/ 2592 w 2766"/>
                    <a:gd name="T73" fmla="*/ 1323 h 2111"/>
                    <a:gd name="T74" fmla="*/ 2588 w 2766"/>
                    <a:gd name="T75" fmla="*/ 1532 h 2111"/>
                    <a:gd name="T76" fmla="*/ 2513 w 2766"/>
                    <a:gd name="T77" fmla="*/ 1706 h 2111"/>
                    <a:gd name="T78" fmla="*/ 2345 w 2766"/>
                    <a:gd name="T79" fmla="*/ 1848 h 2111"/>
                    <a:gd name="T80" fmla="*/ 1953 w 2766"/>
                    <a:gd name="T81" fmla="*/ 1945 h 2111"/>
                    <a:gd name="T82" fmla="*/ 1483 w 2766"/>
                    <a:gd name="T83" fmla="*/ 1892 h 2111"/>
                    <a:gd name="T84" fmla="*/ 1003 w 2766"/>
                    <a:gd name="T85" fmla="*/ 1720 h 2111"/>
                    <a:gd name="T86" fmla="*/ 575 w 2766"/>
                    <a:gd name="T87" fmla="*/ 1460 h 2111"/>
                    <a:gd name="T88" fmla="*/ 302 w 2766"/>
                    <a:gd name="T89" fmla="*/ 1187 h 2111"/>
                    <a:gd name="T90" fmla="*/ 181 w 2766"/>
                    <a:gd name="T91" fmla="*/ 944 h 2111"/>
                    <a:gd name="T92" fmla="*/ 168 w 2766"/>
                    <a:gd name="T93" fmla="*/ 810 h 2111"/>
                    <a:gd name="T94" fmla="*/ 193 w 2766"/>
                    <a:gd name="T95" fmla="*/ 683 h 2111"/>
                    <a:gd name="T96" fmla="*/ 254 w 2766"/>
                    <a:gd name="T97" fmla="*/ 567 h 2111"/>
                    <a:gd name="T98" fmla="*/ 435 w 2766"/>
                    <a:gd name="T99" fmla="*/ 392 h 2111"/>
                    <a:gd name="T100" fmla="*/ 543 w 2766"/>
                    <a:gd name="T101" fmla="*/ 316 h 2111"/>
                    <a:gd name="T102" fmla="*/ 559 w 2766"/>
                    <a:gd name="T103" fmla="*/ 264 h 2111"/>
                    <a:gd name="T104" fmla="*/ 539 w 2766"/>
                    <a:gd name="T105" fmla="*/ 210 h 2111"/>
                    <a:gd name="T106" fmla="*/ 490 w 2766"/>
                    <a:gd name="T107" fmla="*/ 184 h 2111"/>
                    <a:gd name="T108" fmla="*/ 434 w 2766"/>
                    <a:gd name="T109" fmla="*/ 194 h 2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2766" h="2111">
                      <a:moveTo>
                        <a:pt x="434" y="194"/>
                      </a:moveTo>
                      <a:lnTo>
                        <a:pt x="388" y="221"/>
                      </a:lnTo>
                      <a:lnTo>
                        <a:pt x="345" y="251"/>
                      </a:lnTo>
                      <a:lnTo>
                        <a:pt x="305" y="280"/>
                      </a:lnTo>
                      <a:lnTo>
                        <a:pt x="265" y="312"/>
                      </a:lnTo>
                      <a:lnTo>
                        <a:pt x="230" y="344"/>
                      </a:lnTo>
                      <a:lnTo>
                        <a:pt x="196" y="377"/>
                      </a:lnTo>
                      <a:lnTo>
                        <a:pt x="180" y="394"/>
                      </a:lnTo>
                      <a:lnTo>
                        <a:pt x="164" y="411"/>
                      </a:lnTo>
                      <a:lnTo>
                        <a:pt x="150" y="429"/>
                      </a:lnTo>
                      <a:lnTo>
                        <a:pt x="136" y="446"/>
                      </a:lnTo>
                      <a:lnTo>
                        <a:pt x="123" y="465"/>
                      </a:lnTo>
                      <a:lnTo>
                        <a:pt x="111" y="483"/>
                      </a:lnTo>
                      <a:lnTo>
                        <a:pt x="99" y="501"/>
                      </a:lnTo>
                      <a:lnTo>
                        <a:pt x="86" y="520"/>
                      </a:lnTo>
                      <a:lnTo>
                        <a:pt x="77" y="538"/>
                      </a:lnTo>
                      <a:lnTo>
                        <a:pt x="67" y="558"/>
                      </a:lnTo>
                      <a:lnTo>
                        <a:pt x="57" y="577"/>
                      </a:lnTo>
                      <a:lnTo>
                        <a:pt x="48" y="596"/>
                      </a:lnTo>
                      <a:lnTo>
                        <a:pt x="40" y="615"/>
                      </a:lnTo>
                      <a:lnTo>
                        <a:pt x="33" y="635"/>
                      </a:lnTo>
                      <a:lnTo>
                        <a:pt x="26" y="654"/>
                      </a:lnTo>
                      <a:lnTo>
                        <a:pt x="21" y="675"/>
                      </a:lnTo>
                      <a:lnTo>
                        <a:pt x="15" y="695"/>
                      </a:lnTo>
                      <a:lnTo>
                        <a:pt x="11" y="715"/>
                      </a:lnTo>
                      <a:lnTo>
                        <a:pt x="7" y="735"/>
                      </a:lnTo>
                      <a:lnTo>
                        <a:pt x="4" y="755"/>
                      </a:lnTo>
                      <a:lnTo>
                        <a:pt x="1" y="787"/>
                      </a:lnTo>
                      <a:lnTo>
                        <a:pt x="0" y="820"/>
                      </a:lnTo>
                      <a:lnTo>
                        <a:pt x="0" y="854"/>
                      </a:lnTo>
                      <a:lnTo>
                        <a:pt x="2" y="891"/>
                      </a:lnTo>
                      <a:lnTo>
                        <a:pt x="4" y="909"/>
                      </a:lnTo>
                      <a:lnTo>
                        <a:pt x="7" y="929"/>
                      </a:lnTo>
                      <a:lnTo>
                        <a:pt x="11" y="949"/>
                      </a:lnTo>
                      <a:lnTo>
                        <a:pt x="15" y="970"/>
                      </a:lnTo>
                      <a:lnTo>
                        <a:pt x="21" y="990"/>
                      </a:lnTo>
                      <a:lnTo>
                        <a:pt x="26" y="1011"/>
                      </a:lnTo>
                      <a:lnTo>
                        <a:pt x="33" y="1033"/>
                      </a:lnTo>
                      <a:lnTo>
                        <a:pt x="40" y="1054"/>
                      </a:lnTo>
                      <a:lnTo>
                        <a:pt x="48" y="1077"/>
                      </a:lnTo>
                      <a:lnTo>
                        <a:pt x="58" y="1099"/>
                      </a:lnTo>
                      <a:lnTo>
                        <a:pt x="68" y="1122"/>
                      </a:lnTo>
                      <a:lnTo>
                        <a:pt x="80" y="1146"/>
                      </a:lnTo>
                      <a:lnTo>
                        <a:pt x="92" y="1169"/>
                      </a:lnTo>
                      <a:lnTo>
                        <a:pt x="105" y="1193"/>
                      </a:lnTo>
                      <a:lnTo>
                        <a:pt x="119" y="1217"/>
                      </a:lnTo>
                      <a:lnTo>
                        <a:pt x="136" y="1241"/>
                      </a:lnTo>
                      <a:lnTo>
                        <a:pt x="152" y="1266"/>
                      </a:lnTo>
                      <a:lnTo>
                        <a:pt x="170" y="1291"/>
                      </a:lnTo>
                      <a:lnTo>
                        <a:pt x="190" y="1317"/>
                      </a:lnTo>
                      <a:lnTo>
                        <a:pt x="210" y="1343"/>
                      </a:lnTo>
                      <a:lnTo>
                        <a:pt x="232" y="1368"/>
                      </a:lnTo>
                      <a:lnTo>
                        <a:pt x="255" y="1394"/>
                      </a:lnTo>
                      <a:lnTo>
                        <a:pt x="281" y="1421"/>
                      </a:lnTo>
                      <a:lnTo>
                        <a:pt x="307" y="1447"/>
                      </a:lnTo>
                      <a:lnTo>
                        <a:pt x="359" y="1496"/>
                      </a:lnTo>
                      <a:lnTo>
                        <a:pt x="413" y="1544"/>
                      </a:lnTo>
                      <a:lnTo>
                        <a:pt x="472" y="1591"/>
                      </a:lnTo>
                      <a:lnTo>
                        <a:pt x="532" y="1636"/>
                      </a:lnTo>
                      <a:lnTo>
                        <a:pt x="595" y="1680"/>
                      </a:lnTo>
                      <a:lnTo>
                        <a:pt x="659" y="1723"/>
                      </a:lnTo>
                      <a:lnTo>
                        <a:pt x="726" y="1763"/>
                      </a:lnTo>
                      <a:lnTo>
                        <a:pt x="795" y="1802"/>
                      </a:lnTo>
                      <a:lnTo>
                        <a:pt x="867" y="1840"/>
                      </a:lnTo>
                      <a:lnTo>
                        <a:pt x="939" y="1875"/>
                      </a:lnTo>
                      <a:lnTo>
                        <a:pt x="1011" y="1908"/>
                      </a:lnTo>
                      <a:lnTo>
                        <a:pt x="1086" y="1939"/>
                      </a:lnTo>
                      <a:lnTo>
                        <a:pt x="1162" y="1968"/>
                      </a:lnTo>
                      <a:lnTo>
                        <a:pt x="1238" y="1994"/>
                      </a:lnTo>
                      <a:lnTo>
                        <a:pt x="1313" y="2018"/>
                      </a:lnTo>
                      <a:lnTo>
                        <a:pt x="1390" y="2039"/>
                      </a:lnTo>
                      <a:lnTo>
                        <a:pt x="1467" y="2059"/>
                      </a:lnTo>
                      <a:lnTo>
                        <a:pt x="1544" y="2074"/>
                      </a:lnTo>
                      <a:lnTo>
                        <a:pt x="1619" y="2088"/>
                      </a:lnTo>
                      <a:lnTo>
                        <a:pt x="1695" y="2098"/>
                      </a:lnTo>
                      <a:lnTo>
                        <a:pt x="1770" y="2106"/>
                      </a:lnTo>
                      <a:lnTo>
                        <a:pt x="1843" y="2110"/>
                      </a:lnTo>
                      <a:lnTo>
                        <a:pt x="1916" y="2111"/>
                      </a:lnTo>
                      <a:lnTo>
                        <a:pt x="1987" y="2109"/>
                      </a:lnTo>
                      <a:lnTo>
                        <a:pt x="2057" y="2102"/>
                      </a:lnTo>
                      <a:lnTo>
                        <a:pt x="2125" y="2094"/>
                      </a:lnTo>
                      <a:lnTo>
                        <a:pt x="2191" y="2080"/>
                      </a:lnTo>
                      <a:lnTo>
                        <a:pt x="2255" y="2064"/>
                      </a:lnTo>
                      <a:lnTo>
                        <a:pt x="2316" y="2044"/>
                      </a:lnTo>
                      <a:lnTo>
                        <a:pt x="2374" y="2020"/>
                      </a:lnTo>
                      <a:lnTo>
                        <a:pt x="2430" y="1992"/>
                      </a:lnTo>
                      <a:lnTo>
                        <a:pt x="2484" y="1960"/>
                      </a:lnTo>
                      <a:lnTo>
                        <a:pt x="2516" y="1937"/>
                      </a:lnTo>
                      <a:lnTo>
                        <a:pt x="2547" y="1913"/>
                      </a:lnTo>
                      <a:lnTo>
                        <a:pt x="2575" y="1888"/>
                      </a:lnTo>
                      <a:lnTo>
                        <a:pt x="2601" y="1862"/>
                      </a:lnTo>
                      <a:lnTo>
                        <a:pt x="2626" y="1833"/>
                      </a:lnTo>
                      <a:lnTo>
                        <a:pt x="2649" y="1805"/>
                      </a:lnTo>
                      <a:lnTo>
                        <a:pt x="2669" y="1774"/>
                      </a:lnTo>
                      <a:lnTo>
                        <a:pt x="2688" y="1742"/>
                      </a:lnTo>
                      <a:lnTo>
                        <a:pt x="2705" y="1709"/>
                      </a:lnTo>
                      <a:lnTo>
                        <a:pt x="2719" y="1676"/>
                      </a:lnTo>
                      <a:lnTo>
                        <a:pt x="2732" y="1640"/>
                      </a:lnTo>
                      <a:lnTo>
                        <a:pt x="2743" y="1604"/>
                      </a:lnTo>
                      <a:lnTo>
                        <a:pt x="2752" y="1567"/>
                      </a:lnTo>
                      <a:lnTo>
                        <a:pt x="2758" y="1530"/>
                      </a:lnTo>
                      <a:lnTo>
                        <a:pt x="2763" y="1491"/>
                      </a:lnTo>
                      <a:lnTo>
                        <a:pt x="2766" y="1450"/>
                      </a:lnTo>
                      <a:lnTo>
                        <a:pt x="2766" y="1416"/>
                      </a:lnTo>
                      <a:lnTo>
                        <a:pt x="2765" y="1381"/>
                      </a:lnTo>
                      <a:lnTo>
                        <a:pt x="2763" y="1346"/>
                      </a:lnTo>
                      <a:lnTo>
                        <a:pt x="2758" y="1310"/>
                      </a:lnTo>
                      <a:lnTo>
                        <a:pt x="2753" y="1274"/>
                      </a:lnTo>
                      <a:lnTo>
                        <a:pt x="2746" y="1238"/>
                      </a:lnTo>
                      <a:lnTo>
                        <a:pt x="2739" y="1202"/>
                      </a:lnTo>
                      <a:lnTo>
                        <a:pt x="2729" y="1165"/>
                      </a:lnTo>
                      <a:lnTo>
                        <a:pt x="2718" y="1128"/>
                      </a:lnTo>
                      <a:lnTo>
                        <a:pt x="2706" y="1092"/>
                      </a:lnTo>
                      <a:lnTo>
                        <a:pt x="2691" y="1055"/>
                      </a:lnTo>
                      <a:lnTo>
                        <a:pt x="2677" y="1018"/>
                      </a:lnTo>
                      <a:lnTo>
                        <a:pt x="2661" y="982"/>
                      </a:lnTo>
                      <a:lnTo>
                        <a:pt x="2643" y="944"/>
                      </a:lnTo>
                      <a:lnTo>
                        <a:pt x="2624" y="908"/>
                      </a:lnTo>
                      <a:lnTo>
                        <a:pt x="2605" y="871"/>
                      </a:lnTo>
                      <a:lnTo>
                        <a:pt x="2584" y="835"/>
                      </a:lnTo>
                      <a:lnTo>
                        <a:pt x="2562" y="799"/>
                      </a:lnTo>
                      <a:lnTo>
                        <a:pt x="2539" y="764"/>
                      </a:lnTo>
                      <a:lnTo>
                        <a:pt x="2515" y="728"/>
                      </a:lnTo>
                      <a:lnTo>
                        <a:pt x="2489" y="693"/>
                      </a:lnTo>
                      <a:lnTo>
                        <a:pt x="2463" y="659"/>
                      </a:lnTo>
                      <a:lnTo>
                        <a:pt x="2436" y="624"/>
                      </a:lnTo>
                      <a:lnTo>
                        <a:pt x="2407" y="590"/>
                      </a:lnTo>
                      <a:lnTo>
                        <a:pt x="2378" y="557"/>
                      </a:lnTo>
                      <a:lnTo>
                        <a:pt x="2348" y="524"/>
                      </a:lnTo>
                      <a:lnTo>
                        <a:pt x="2316" y="492"/>
                      </a:lnTo>
                      <a:lnTo>
                        <a:pt x="2284" y="461"/>
                      </a:lnTo>
                      <a:lnTo>
                        <a:pt x="2251" y="430"/>
                      </a:lnTo>
                      <a:lnTo>
                        <a:pt x="2217" y="400"/>
                      </a:lnTo>
                      <a:lnTo>
                        <a:pt x="2182" y="371"/>
                      </a:lnTo>
                      <a:lnTo>
                        <a:pt x="2147" y="342"/>
                      </a:lnTo>
                      <a:lnTo>
                        <a:pt x="2105" y="312"/>
                      </a:lnTo>
                      <a:lnTo>
                        <a:pt x="2064" y="282"/>
                      </a:lnTo>
                      <a:lnTo>
                        <a:pt x="2022" y="254"/>
                      </a:lnTo>
                      <a:lnTo>
                        <a:pt x="1978" y="228"/>
                      </a:lnTo>
                      <a:lnTo>
                        <a:pt x="1935" y="202"/>
                      </a:lnTo>
                      <a:lnTo>
                        <a:pt x="1890" y="178"/>
                      </a:lnTo>
                      <a:lnTo>
                        <a:pt x="1846" y="155"/>
                      </a:lnTo>
                      <a:lnTo>
                        <a:pt x="1801" y="134"/>
                      </a:lnTo>
                      <a:lnTo>
                        <a:pt x="1755" y="116"/>
                      </a:lnTo>
                      <a:lnTo>
                        <a:pt x="1709" y="97"/>
                      </a:lnTo>
                      <a:lnTo>
                        <a:pt x="1663" y="81"/>
                      </a:lnTo>
                      <a:lnTo>
                        <a:pt x="1616" y="67"/>
                      </a:lnTo>
                      <a:lnTo>
                        <a:pt x="1570" y="52"/>
                      </a:lnTo>
                      <a:lnTo>
                        <a:pt x="1523" y="40"/>
                      </a:lnTo>
                      <a:lnTo>
                        <a:pt x="1475" y="31"/>
                      </a:lnTo>
                      <a:lnTo>
                        <a:pt x="1427" y="21"/>
                      </a:lnTo>
                      <a:lnTo>
                        <a:pt x="1379" y="14"/>
                      </a:lnTo>
                      <a:lnTo>
                        <a:pt x="1331" y="8"/>
                      </a:lnTo>
                      <a:lnTo>
                        <a:pt x="1284" y="3"/>
                      </a:lnTo>
                      <a:lnTo>
                        <a:pt x="1235" y="1"/>
                      </a:lnTo>
                      <a:lnTo>
                        <a:pt x="1187" y="0"/>
                      </a:lnTo>
                      <a:lnTo>
                        <a:pt x="1139" y="0"/>
                      </a:lnTo>
                      <a:lnTo>
                        <a:pt x="1090" y="1"/>
                      </a:lnTo>
                      <a:lnTo>
                        <a:pt x="1042" y="4"/>
                      </a:lnTo>
                      <a:lnTo>
                        <a:pt x="994" y="10"/>
                      </a:lnTo>
                      <a:lnTo>
                        <a:pt x="946" y="16"/>
                      </a:lnTo>
                      <a:lnTo>
                        <a:pt x="898" y="24"/>
                      </a:lnTo>
                      <a:lnTo>
                        <a:pt x="850" y="34"/>
                      </a:lnTo>
                      <a:lnTo>
                        <a:pt x="803" y="45"/>
                      </a:lnTo>
                      <a:lnTo>
                        <a:pt x="756" y="58"/>
                      </a:lnTo>
                      <a:lnTo>
                        <a:pt x="709" y="72"/>
                      </a:lnTo>
                      <a:lnTo>
                        <a:pt x="663" y="87"/>
                      </a:lnTo>
                      <a:lnTo>
                        <a:pt x="655" y="91"/>
                      </a:lnTo>
                      <a:lnTo>
                        <a:pt x="647" y="95"/>
                      </a:lnTo>
                      <a:lnTo>
                        <a:pt x="641" y="99"/>
                      </a:lnTo>
                      <a:lnTo>
                        <a:pt x="634" y="105"/>
                      </a:lnTo>
                      <a:lnTo>
                        <a:pt x="629" y="110"/>
                      </a:lnTo>
                      <a:lnTo>
                        <a:pt x="623" y="117"/>
                      </a:lnTo>
                      <a:lnTo>
                        <a:pt x="619" y="124"/>
                      </a:lnTo>
                      <a:lnTo>
                        <a:pt x="615" y="131"/>
                      </a:lnTo>
                      <a:lnTo>
                        <a:pt x="612" y="139"/>
                      </a:lnTo>
                      <a:lnTo>
                        <a:pt x="610" y="145"/>
                      </a:lnTo>
                      <a:lnTo>
                        <a:pt x="609" y="154"/>
                      </a:lnTo>
                      <a:lnTo>
                        <a:pt x="608" y="162"/>
                      </a:lnTo>
                      <a:lnTo>
                        <a:pt x="608" y="171"/>
                      </a:lnTo>
                      <a:lnTo>
                        <a:pt x="609" y="178"/>
                      </a:lnTo>
                      <a:lnTo>
                        <a:pt x="610" y="187"/>
                      </a:lnTo>
                      <a:lnTo>
                        <a:pt x="612" y="195"/>
                      </a:lnTo>
                      <a:lnTo>
                        <a:pt x="615" y="202"/>
                      </a:lnTo>
                      <a:lnTo>
                        <a:pt x="620" y="210"/>
                      </a:lnTo>
                      <a:lnTo>
                        <a:pt x="624" y="217"/>
                      </a:lnTo>
                      <a:lnTo>
                        <a:pt x="630" y="223"/>
                      </a:lnTo>
                      <a:lnTo>
                        <a:pt x="635" y="229"/>
                      </a:lnTo>
                      <a:lnTo>
                        <a:pt x="642" y="234"/>
                      </a:lnTo>
                      <a:lnTo>
                        <a:pt x="648" y="238"/>
                      </a:lnTo>
                      <a:lnTo>
                        <a:pt x="656" y="242"/>
                      </a:lnTo>
                      <a:lnTo>
                        <a:pt x="663" y="245"/>
                      </a:lnTo>
                      <a:lnTo>
                        <a:pt x="671" y="247"/>
                      </a:lnTo>
                      <a:lnTo>
                        <a:pt x="679" y="249"/>
                      </a:lnTo>
                      <a:lnTo>
                        <a:pt x="687" y="249"/>
                      </a:lnTo>
                      <a:lnTo>
                        <a:pt x="695" y="249"/>
                      </a:lnTo>
                      <a:lnTo>
                        <a:pt x="703" y="249"/>
                      </a:lnTo>
                      <a:lnTo>
                        <a:pt x="712" y="247"/>
                      </a:lnTo>
                      <a:lnTo>
                        <a:pt x="720" y="245"/>
                      </a:lnTo>
                      <a:lnTo>
                        <a:pt x="761" y="231"/>
                      </a:lnTo>
                      <a:lnTo>
                        <a:pt x="803" y="218"/>
                      </a:lnTo>
                      <a:lnTo>
                        <a:pt x="845" y="207"/>
                      </a:lnTo>
                      <a:lnTo>
                        <a:pt x="887" y="197"/>
                      </a:lnTo>
                      <a:lnTo>
                        <a:pt x="929" y="188"/>
                      </a:lnTo>
                      <a:lnTo>
                        <a:pt x="972" y="182"/>
                      </a:lnTo>
                      <a:lnTo>
                        <a:pt x="1015" y="175"/>
                      </a:lnTo>
                      <a:lnTo>
                        <a:pt x="1058" y="171"/>
                      </a:lnTo>
                      <a:lnTo>
                        <a:pt x="1100" y="168"/>
                      </a:lnTo>
                      <a:lnTo>
                        <a:pt x="1143" y="166"/>
                      </a:lnTo>
                      <a:lnTo>
                        <a:pt x="1186" y="166"/>
                      </a:lnTo>
                      <a:lnTo>
                        <a:pt x="1230" y="167"/>
                      </a:lnTo>
                      <a:lnTo>
                        <a:pt x="1273" y="171"/>
                      </a:lnTo>
                      <a:lnTo>
                        <a:pt x="1315" y="174"/>
                      </a:lnTo>
                      <a:lnTo>
                        <a:pt x="1358" y="179"/>
                      </a:lnTo>
                      <a:lnTo>
                        <a:pt x="1401" y="186"/>
                      </a:lnTo>
                      <a:lnTo>
                        <a:pt x="1444" y="195"/>
                      </a:lnTo>
                      <a:lnTo>
                        <a:pt x="1485" y="203"/>
                      </a:lnTo>
                      <a:lnTo>
                        <a:pt x="1528" y="214"/>
                      </a:lnTo>
                      <a:lnTo>
                        <a:pt x="1570" y="226"/>
                      </a:lnTo>
                      <a:lnTo>
                        <a:pt x="1612" y="241"/>
                      </a:lnTo>
                      <a:lnTo>
                        <a:pt x="1653" y="255"/>
                      </a:lnTo>
                      <a:lnTo>
                        <a:pt x="1694" y="271"/>
                      </a:lnTo>
                      <a:lnTo>
                        <a:pt x="1735" y="289"/>
                      </a:lnTo>
                      <a:lnTo>
                        <a:pt x="1775" y="307"/>
                      </a:lnTo>
                      <a:lnTo>
                        <a:pt x="1815" y="327"/>
                      </a:lnTo>
                      <a:lnTo>
                        <a:pt x="1854" y="348"/>
                      </a:lnTo>
                      <a:lnTo>
                        <a:pt x="1894" y="371"/>
                      </a:lnTo>
                      <a:lnTo>
                        <a:pt x="1932" y="395"/>
                      </a:lnTo>
                      <a:lnTo>
                        <a:pt x="1969" y="420"/>
                      </a:lnTo>
                      <a:lnTo>
                        <a:pt x="2007" y="446"/>
                      </a:lnTo>
                      <a:lnTo>
                        <a:pt x="2044" y="474"/>
                      </a:lnTo>
                      <a:lnTo>
                        <a:pt x="2076" y="500"/>
                      </a:lnTo>
                      <a:lnTo>
                        <a:pt x="2107" y="525"/>
                      </a:lnTo>
                      <a:lnTo>
                        <a:pt x="2137" y="553"/>
                      </a:lnTo>
                      <a:lnTo>
                        <a:pt x="2167" y="580"/>
                      </a:lnTo>
                      <a:lnTo>
                        <a:pt x="2195" y="607"/>
                      </a:lnTo>
                      <a:lnTo>
                        <a:pt x="2224" y="636"/>
                      </a:lnTo>
                      <a:lnTo>
                        <a:pt x="2250" y="665"/>
                      </a:lnTo>
                      <a:lnTo>
                        <a:pt x="2277" y="694"/>
                      </a:lnTo>
                      <a:lnTo>
                        <a:pt x="2302" y="724"/>
                      </a:lnTo>
                      <a:lnTo>
                        <a:pt x="2327" y="754"/>
                      </a:lnTo>
                      <a:lnTo>
                        <a:pt x="2350" y="785"/>
                      </a:lnTo>
                      <a:lnTo>
                        <a:pt x="2373" y="815"/>
                      </a:lnTo>
                      <a:lnTo>
                        <a:pt x="2395" y="847"/>
                      </a:lnTo>
                      <a:lnTo>
                        <a:pt x="2416" y="879"/>
                      </a:lnTo>
                      <a:lnTo>
                        <a:pt x="2436" y="910"/>
                      </a:lnTo>
                      <a:lnTo>
                        <a:pt x="2454" y="942"/>
                      </a:lnTo>
                      <a:lnTo>
                        <a:pt x="2472" y="974"/>
                      </a:lnTo>
                      <a:lnTo>
                        <a:pt x="2488" y="1006"/>
                      </a:lnTo>
                      <a:lnTo>
                        <a:pt x="2504" y="1037"/>
                      </a:lnTo>
                      <a:lnTo>
                        <a:pt x="2518" y="1070"/>
                      </a:lnTo>
                      <a:lnTo>
                        <a:pt x="2531" y="1102"/>
                      </a:lnTo>
                      <a:lnTo>
                        <a:pt x="2544" y="1134"/>
                      </a:lnTo>
                      <a:lnTo>
                        <a:pt x="2555" y="1165"/>
                      </a:lnTo>
                      <a:lnTo>
                        <a:pt x="2565" y="1198"/>
                      </a:lnTo>
                      <a:lnTo>
                        <a:pt x="2573" y="1230"/>
                      </a:lnTo>
                      <a:lnTo>
                        <a:pt x="2581" y="1261"/>
                      </a:lnTo>
                      <a:lnTo>
                        <a:pt x="2587" y="1292"/>
                      </a:lnTo>
                      <a:lnTo>
                        <a:pt x="2592" y="1323"/>
                      </a:lnTo>
                      <a:lnTo>
                        <a:pt x="2595" y="1354"/>
                      </a:lnTo>
                      <a:lnTo>
                        <a:pt x="2598" y="1384"/>
                      </a:lnTo>
                      <a:lnTo>
                        <a:pt x="2598" y="1414"/>
                      </a:lnTo>
                      <a:lnTo>
                        <a:pt x="2598" y="1443"/>
                      </a:lnTo>
                      <a:lnTo>
                        <a:pt x="2596" y="1474"/>
                      </a:lnTo>
                      <a:lnTo>
                        <a:pt x="2593" y="1504"/>
                      </a:lnTo>
                      <a:lnTo>
                        <a:pt x="2588" y="1532"/>
                      </a:lnTo>
                      <a:lnTo>
                        <a:pt x="2582" y="1559"/>
                      </a:lnTo>
                      <a:lnTo>
                        <a:pt x="2574" y="1586"/>
                      </a:lnTo>
                      <a:lnTo>
                        <a:pt x="2564" y="1612"/>
                      </a:lnTo>
                      <a:lnTo>
                        <a:pt x="2553" y="1637"/>
                      </a:lnTo>
                      <a:lnTo>
                        <a:pt x="2541" y="1661"/>
                      </a:lnTo>
                      <a:lnTo>
                        <a:pt x="2528" y="1684"/>
                      </a:lnTo>
                      <a:lnTo>
                        <a:pt x="2513" y="1706"/>
                      </a:lnTo>
                      <a:lnTo>
                        <a:pt x="2496" y="1728"/>
                      </a:lnTo>
                      <a:lnTo>
                        <a:pt x="2477" y="1748"/>
                      </a:lnTo>
                      <a:lnTo>
                        <a:pt x="2459" y="1767"/>
                      </a:lnTo>
                      <a:lnTo>
                        <a:pt x="2438" y="1786"/>
                      </a:lnTo>
                      <a:lnTo>
                        <a:pt x="2415" y="1804"/>
                      </a:lnTo>
                      <a:lnTo>
                        <a:pt x="2391" y="1821"/>
                      </a:lnTo>
                      <a:lnTo>
                        <a:pt x="2345" y="1848"/>
                      </a:lnTo>
                      <a:lnTo>
                        <a:pt x="2296" y="1873"/>
                      </a:lnTo>
                      <a:lnTo>
                        <a:pt x="2245" y="1893"/>
                      </a:lnTo>
                      <a:lnTo>
                        <a:pt x="2191" y="1910"/>
                      </a:lnTo>
                      <a:lnTo>
                        <a:pt x="2134" y="1923"/>
                      </a:lnTo>
                      <a:lnTo>
                        <a:pt x="2076" y="1934"/>
                      </a:lnTo>
                      <a:lnTo>
                        <a:pt x="2015" y="1940"/>
                      </a:lnTo>
                      <a:lnTo>
                        <a:pt x="1953" y="1945"/>
                      </a:lnTo>
                      <a:lnTo>
                        <a:pt x="1889" y="1946"/>
                      </a:lnTo>
                      <a:lnTo>
                        <a:pt x="1823" y="1944"/>
                      </a:lnTo>
                      <a:lnTo>
                        <a:pt x="1758" y="1938"/>
                      </a:lnTo>
                      <a:lnTo>
                        <a:pt x="1690" y="1931"/>
                      </a:lnTo>
                      <a:lnTo>
                        <a:pt x="1622" y="1921"/>
                      </a:lnTo>
                      <a:lnTo>
                        <a:pt x="1552" y="1908"/>
                      </a:lnTo>
                      <a:lnTo>
                        <a:pt x="1483" y="1892"/>
                      </a:lnTo>
                      <a:lnTo>
                        <a:pt x="1414" y="1874"/>
                      </a:lnTo>
                      <a:lnTo>
                        <a:pt x="1344" y="1854"/>
                      </a:lnTo>
                      <a:lnTo>
                        <a:pt x="1275" y="1831"/>
                      </a:lnTo>
                      <a:lnTo>
                        <a:pt x="1206" y="1807"/>
                      </a:lnTo>
                      <a:lnTo>
                        <a:pt x="1137" y="1779"/>
                      </a:lnTo>
                      <a:lnTo>
                        <a:pt x="1070" y="1751"/>
                      </a:lnTo>
                      <a:lnTo>
                        <a:pt x="1003" y="1720"/>
                      </a:lnTo>
                      <a:lnTo>
                        <a:pt x="936" y="1688"/>
                      </a:lnTo>
                      <a:lnTo>
                        <a:pt x="872" y="1654"/>
                      </a:lnTo>
                      <a:lnTo>
                        <a:pt x="808" y="1618"/>
                      </a:lnTo>
                      <a:lnTo>
                        <a:pt x="747" y="1580"/>
                      </a:lnTo>
                      <a:lnTo>
                        <a:pt x="688" y="1542"/>
                      </a:lnTo>
                      <a:lnTo>
                        <a:pt x="630" y="1501"/>
                      </a:lnTo>
                      <a:lnTo>
                        <a:pt x="575" y="1460"/>
                      </a:lnTo>
                      <a:lnTo>
                        <a:pt x="522" y="1417"/>
                      </a:lnTo>
                      <a:lnTo>
                        <a:pt x="472" y="1373"/>
                      </a:lnTo>
                      <a:lnTo>
                        <a:pt x="424" y="1329"/>
                      </a:lnTo>
                      <a:lnTo>
                        <a:pt x="390" y="1294"/>
                      </a:lnTo>
                      <a:lnTo>
                        <a:pt x="359" y="1259"/>
                      </a:lnTo>
                      <a:lnTo>
                        <a:pt x="329" y="1223"/>
                      </a:lnTo>
                      <a:lnTo>
                        <a:pt x="302" y="1187"/>
                      </a:lnTo>
                      <a:lnTo>
                        <a:pt x="277" y="1152"/>
                      </a:lnTo>
                      <a:lnTo>
                        <a:pt x="255" y="1117"/>
                      </a:lnTo>
                      <a:lnTo>
                        <a:pt x="236" y="1082"/>
                      </a:lnTo>
                      <a:lnTo>
                        <a:pt x="218" y="1048"/>
                      </a:lnTo>
                      <a:lnTo>
                        <a:pt x="204" y="1013"/>
                      </a:lnTo>
                      <a:lnTo>
                        <a:pt x="191" y="978"/>
                      </a:lnTo>
                      <a:lnTo>
                        <a:pt x="181" y="944"/>
                      </a:lnTo>
                      <a:lnTo>
                        <a:pt x="174" y="910"/>
                      </a:lnTo>
                      <a:lnTo>
                        <a:pt x="171" y="893"/>
                      </a:lnTo>
                      <a:lnTo>
                        <a:pt x="169" y="877"/>
                      </a:lnTo>
                      <a:lnTo>
                        <a:pt x="168" y="860"/>
                      </a:lnTo>
                      <a:lnTo>
                        <a:pt x="167" y="843"/>
                      </a:lnTo>
                      <a:lnTo>
                        <a:pt x="167" y="826"/>
                      </a:lnTo>
                      <a:lnTo>
                        <a:pt x="168" y="810"/>
                      </a:lnTo>
                      <a:lnTo>
                        <a:pt x="169" y="793"/>
                      </a:lnTo>
                      <a:lnTo>
                        <a:pt x="171" y="777"/>
                      </a:lnTo>
                      <a:lnTo>
                        <a:pt x="173" y="757"/>
                      </a:lnTo>
                      <a:lnTo>
                        <a:pt x="178" y="738"/>
                      </a:lnTo>
                      <a:lnTo>
                        <a:pt x="182" y="719"/>
                      </a:lnTo>
                      <a:lnTo>
                        <a:pt x="187" y="700"/>
                      </a:lnTo>
                      <a:lnTo>
                        <a:pt x="193" y="683"/>
                      </a:lnTo>
                      <a:lnTo>
                        <a:pt x="201" y="665"/>
                      </a:lnTo>
                      <a:lnTo>
                        <a:pt x="208" y="648"/>
                      </a:lnTo>
                      <a:lnTo>
                        <a:pt x="216" y="630"/>
                      </a:lnTo>
                      <a:lnTo>
                        <a:pt x="225" y="614"/>
                      </a:lnTo>
                      <a:lnTo>
                        <a:pt x="235" y="597"/>
                      </a:lnTo>
                      <a:lnTo>
                        <a:pt x="244" y="582"/>
                      </a:lnTo>
                      <a:lnTo>
                        <a:pt x="254" y="567"/>
                      </a:lnTo>
                      <a:lnTo>
                        <a:pt x="276" y="537"/>
                      </a:lnTo>
                      <a:lnTo>
                        <a:pt x="300" y="509"/>
                      </a:lnTo>
                      <a:lnTo>
                        <a:pt x="326" y="483"/>
                      </a:lnTo>
                      <a:lnTo>
                        <a:pt x="352" y="457"/>
                      </a:lnTo>
                      <a:lnTo>
                        <a:pt x="379" y="434"/>
                      </a:lnTo>
                      <a:lnTo>
                        <a:pt x="407" y="412"/>
                      </a:lnTo>
                      <a:lnTo>
                        <a:pt x="435" y="392"/>
                      </a:lnTo>
                      <a:lnTo>
                        <a:pt x="463" y="372"/>
                      </a:lnTo>
                      <a:lnTo>
                        <a:pt x="491" y="354"/>
                      </a:lnTo>
                      <a:lnTo>
                        <a:pt x="518" y="338"/>
                      </a:lnTo>
                      <a:lnTo>
                        <a:pt x="525" y="334"/>
                      </a:lnTo>
                      <a:lnTo>
                        <a:pt x="532" y="328"/>
                      </a:lnTo>
                      <a:lnTo>
                        <a:pt x="537" y="323"/>
                      </a:lnTo>
                      <a:lnTo>
                        <a:pt x="543" y="316"/>
                      </a:lnTo>
                      <a:lnTo>
                        <a:pt x="547" y="310"/>
                      </a:lnTo>
                      <a:lnTo>
                        <a:pt x="552" y="303"/>
                      </a:lnTo>
                      <a:lnTo>
                        <a:pt x="555" y="295"/>
                      </a:lnTo>
                      <a:lnTo>
                        <a:pt x="557" y="288"/>
                      </a:lnTo>
                      <a:lnTo>
                        <a:pt x="558" y="280"/>
                      </a:lnTo>
                      <a:lnTo>
                        <a:pt x="559" y="271"/>
                      </a:lnTo>
                      <a:lnTo>
                        <a:pt x="559" y="264"/>
                      </a:lnTo>
                      <a:lnTo>
                        <a:pt x="559" y="256"/>
                      </a:lnTo>
                      <a:lnTo>
                        <a:pt x="558" y="247"/>
                      </a:lnTo>
                      <a:lnTo>
                        <a:pt x="556" y="240"/>
                      </a:lnTo>
                      <a:lnTo>
                        <a:pt x="553" y="232"/>
                      </a:lnTo>
                      <a:lnTo>
                        <a:pt x="548" y="224"/>
                      </a:lnTo>
                      <a:lnTo>
                        <a:pt x="544" y="217"/>
                      </a:lnTo>
                      <a:lnTo>
                        <a:pt x="539" y="210"/>
                      </a:lnTo>
                      <a:lnTo>
                        <a:pt x="533" y="205"/>
                      </a:lnTo>
                      <a:lnTo>
                        <a:pt x="526" y="199"/>
                      </a:lnTo>
                      <a:lnTo>
                        <a:pt x="520" y="195"/>
                      </a:lnTo>
                      <a:lnTo>
                        <a:pt x="512" y="191"/>
                      </a:lnTo>
                      <a:lnTo>
                        <a:pt x="506" y="188"/>
                      </a:lnTo>
                      <a:lnTo>
                        <a:pt x="498" y="185"/>
                      </a:lnTo>
                      <a:lnTo>
                        <a:pt x="490" y="184"/>
                      </a:lnTo>
                      <a:lnTo>
                        <a:pt x="481" y="183"/>
                      </a:lnTo>
                      <a:lnTo>
                        <a:pt x="474" y="183"/>
                      </a:lnTo>
                      <a:lnTo>
                        <a:pt x="466" y="183"/>
                      </a:lnTo>
                      <a:lnTo>
                        <a:pt x="457" y="185"/>
                      </a:lnTo>
                      <a:lnTo>
                        <a:pt x="450" y="187"/>
                      </a:lnTo>
                      <a:lnTo>
                        <a:pt x="442" y="190"/>
                      </a:lnTo>
                      <a:lnTo>
                        <a:pt x="434" y="194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09" name="Freeform 873"/>
                <p:cNvSpPr>
                  <a:spLocks/>
                </p:cNvSpPr>
                <p:nvPr/>
              </p:nvSpPr>
              <p:spPr bwMode="auto">
                <a:xfrm flipH="1">
                  <a:off x="3781" y="3890"/>
                  <a:ext cx="257" cy="171"/>
                </a:xfrm>
                <a:custGeom>
                  <a:avLst/>
                  <a:gdLst>
                    <a:gd name="T0" fmla="*/ 1467 w 1529"/>
                    <a:gd name="T1" fmla="*/ 231 h 986"/>
                    <a:gd name="T2" fmla="*/ 1368 w 1529"/>
                    <a:gd name="T3" fmla="*/ 154 h 986"/>
                    <a:gd name="T4" fmla="*/ 1215 w 1529"/>
                    <a:gd name="T5" fmla="*/ 48 h 986"/>
                    <a:gd name="T6" fmla="*/ 1153 w 1529"/>
                    <a:gd name="T7" fmla="*/ 9 h 986"/>
                    <a:gd name="T8" fmla="*/ 1130 w 1529"/>
                    <a:gd name="T9" fmla="*/ 1 h 986"/>
                    <a:gd name="T10" fmla="*/ 1106 w 1529"/>
                    <a:gd name="T11" fmla="*/ 0 h 986"/>
                    <a:gd name="T12" fmla="*/ 1082 w 1529"/>
                    <a:gd name="T13" fmla="*/ 7 h 986"/>
                    <a:gd name="T14" fmla="*/ 1061 w 1529"/>
                    <a:gd name="T15" fmla="*/ 19 h 986"/>
                    <a:gd name="T16" fmla="*/ 1045 w 1529"/>
                    <a:gd name="T17" fmla="*/ 37 h 986"/>
                    <a:gd name="T18" fmla="*/ 1035 w 1529"/>
                    <a:gd name="T19" fmla="*/ 60 h 986"/>
                    <a:gd name="T20" fmla="*/ 1032 w 1529"/>
                    <a:gd name="T21" fmla="*/ 84 h 986"/>
                    <a:gd name="T22" fmla="*/ 1035 w 1529"/>
                    <a:gd name="T23" fmla="*/ 108 h 986"/>
                    <a:gd name="T24" fmla="*/ 1046 w 1529"/>
                    <a:gd name="T25" fmla="*/ 130 h 986"/>
                    <a:gd name="T26" fmla="*/ 1062 w 1529"/>
                    <a:gd name="T27" fmla="*/ 148 h 986"/>
                    <a:gd name="T28" fmla="*/ 1109 w 1529"/>
                    <a:gd name="T29" fmla="*/ 180 h 986"/>
                    <a:gd name="T30" fmla="*/ 1190 w 1529"/>
                    <a:gd name="T31" fmla="*/ 234 h 986"/>
                    <a:gd name="T32" fmla="*/ 1277 w 1529"/>
                    <a:gd name="T33" fmla="*/ 296 h 986"/>
                    <a:gd name="T34" fmla="*/ 1134 w 1529"/>
                    <a:gd name="T35" fmla="*/ 367 h 986"/>
                    <a:gd name="T36" fmla="*/ 973 w 1529"/>
                    <a:gd name="T37" fmla="*/ 456 h 986"/>
                    <a:gd name="T38" fmla="*/ 809 w 1529"/>
                    <a:gd name="T39" fmla="*/ 559 h 986"/>
                    <a:gd name="T40" fmla="*/ 652 w 1529"/>
                    <a:gd name="T41" fmla="*/ 665 h 986"/>
                    <a:gd name="T42" fmla="*/ 517 w 1529"/>
                    <a:gd name="T43" fmla="*/ 769 h 986"/>
                    <a:gd name="T44" fmla="*/ 409 w 1529"/>
                    <a:gd name="T45" fmla="*/ 761 h 986"/>
                    <a:gd name="T46" fmla="*/ 277 w 1529"/>
                    <a:gd name="T47" fmla="*/ 672 h 986"/>
                    <a:gd name="T48" fmla="*/ 134 w 1529"/>
                    <a:gd name="T49" fmla="*/ 571 h 986"/>
                    <a:gd name="T50" fmla="*/ 111 w 1529"/>
                    <a:gd name="T51" fmla="*/ 559 h 986"/>
                    <a:gd name="T52" fmla="*/ 87 w 1529"/>
                    <a:gd name="T53" fmla="*/ 556 h 986"/>
                    <a:gd name="T54" fmla="*/ 64 w 1529"/>
                    <a:gd name="T55" fmla="*/ 558 h 986"/>
                    <a:gd name="T56" fmla="*/ 41 w 1529"/>
                    <a:gd name="T57" fmla="*/ 567 h 986"/>
                    <a:gd name="T58" fmla="*/ 22 w 1529"/>
                    <a:gd name="T59" fmla="*/ 583 h 986"/>
                    <a:gd name="T60" fmla="*/ 8 w 1529"/>
                    <a:gd name="T61" fmla="*/ 604 h 986"/>
                    <a:gd name="T62" fmla="*/ 1 w 1529"/>
                    <a:gd name="T63" fmla="*/ 628 h 986"/>
                    <a:gd name="T64" fmla="*/ 1 w 1529"/>
                    <a:gd name="T65" fmla="*/ 652 h 986"/>
                    <a:gd name="T66" fmla="*/ 9 w 1529"/>
                    <a:gd name="T67" fmla="*/ 675 h 986"/>
                    <a:gd name="T68" fmla="*/ 22 w 1529"/>
                    <a:gd name="T69" fmla="*/ 695 h 986"/>
                    <a:gd name="T70" fmla="*/ 73 w 1529"/>
                    <a:gd name="T71" fmla="*/ 733 h 986"/>
                    <a:gd name="T72" fmla="*/ 248 w 1529"/>
                    <a:gd name="T73" fmla="*/ 855 h 986"/>
                    <a:gd name="T74" fmla="*/ 402 w 1529"/>
                    <a:gd name="T75" fmla="*/ 951 h 986"/>
                    <a:gd name="T76" fmla="*/ 468 w 1529"/>
                    <a:gd name="T77" fmla="*/ 982 h 986"/>
                    <a:gd name="T78" fmla="*/ 502 w 1529"/>
                    <a:gd name="T79" fmla="*/ 986 h 986"/>
                    <a:gd name="T80" fmla="*/ 534 w 1529"/>
                    <a:gd name="T81" fmla="*/ 975 h 986"/>
                    <a:gd name="T82" fmla="*/ 573 w 1529"/>
                    <a:gd name="T83" fmla="*/ 942 h 986"/>
                    <a:gd name="T84" fmla="*/ 644 w 1529"/>
                    <a:gd name="T85" fmla="*/ 881 h 986"/>
                    <a:gd name="T86" fmla="*/ 825 w 1529"/>
                    <a:gd name="T87" fmla="*/ 749 h 986"/>
                    <a:gd name="T88" fmla="*/ 1032 w 1529"/>
                    <a:gd name="T89" fmla="*/ 617 h 986"/>
                    <a:gd name="T90" fmla="*/ 1230 w 1529"/>
                    <a:gd name="T91" fmla="*/ 505 h 986"/>
                    <a:gd name="T92" fmla="*/ 1390 w 1529"/>
                    <a:gd name="T93" fmla="*/ 428 h 986"/>
                    <a:gd name="T94" fmla="*/ 1446 w 1529"/>
                    <a:gd name="T95" fmla="*/ 407 h 986"/>
                    <a:gd name="T96" fmla="*/ 1482 w 1529"/>
                    <a:gd name="T97" fmla="*/ 396 h 986"/>
                    <a:gd name="T98" fmla="*/ 1509 w 1529"/>
                    <a:gd name="T99" fmla="*/ 377 h 986"/>
                    <a:gd name="T100" fmla="*/ 1524 w 1529"/>
                    <a:gd name="T101" fmla="*/ 346 h 986"/>
                    <a:gd name="T102" fmla="*/ 1527 w 1529"/>
                    <a:gd name="T103" fmla="*/ 313 h 986"/>
                    <a:gd name="T104" fmla="*/ 1518 w 1529"/>
                    <a:gd name="T105" fmla="*/ 281 h 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29" h="986">
                      <a:moveTo>
                        <a:pt x="1503" y="263"/>
                      </a:moveTo>
                      <a:lnTo>
                        <a:pt x="1487" y="247"/>
                      </a:lnTo>
                      <a:lnTo>
                        <a:pt x="1467" y="231"/>
                      </a:lnTo>
                      <a:lnTo>
                        <a:pt x="1445" y="212"/>
                      </a:lnTo>
                      <a:lnTo>
                        <a:pt x="1421" y="194"/>
                      </a:lnTo>
                      <a:lnTo>
                        <a:pt x="1368" y="154"/>
                      </a:lnTo>
                      <a:lnTo>
                        <a:pt x="1314" y="115"/>
                      </a:lnTo>
                      <a:lnTo>
                        <a:pt x="1261" y="80"/>
                      </a:lnTo>
                      <a:lnTo>
                        <a:pt x="1215" y="48"/>
                      </a:lnTo>
                      <a:lnTo>
                        <a:pt x="1180" y="25"/>
                      </a:lnTo>
                      <a:lnTo>
                        <a:pt x="1161" y="13"/>
                      </a:lnTo>
                      <a:lnTo>
                        <a:pt x="1153" y="9"/>
                      </a:lnTo>
                      <a:lnTo>
                        <a:pt x="1146" y="6"/>
                      </a:lnTo>
                      <a:lnTo>
                        <a:pt x="1138" y="2"/>
                      </a:lnTo>
                      <a:lnTo>
                        <a:pt x="1130" y="1"/>
                      </a:lnTo>
                      <a:lnTo>
                        <a:pt x="1121" y="0"/>
                      </a:lnTo>
                      <a:lnTo>
                        <a:pt x="1114" y="0"/>
                      </a:lnTo>
                      <a:lnTo>
                        <a:pt x="1106" y="0"/>
                      </a:lnTo>
                      <a:lnTo>
                        <a:pt x="1097" y="1"/>
                      </a:lnTo>
                      <a:lnTo>
                        <a:pt x="1090" y="3"/>
                      </a:lnTo>
                      <a:lnTo>
                        <a:pt x="1082" y="7"/>
                      </a:lnTo>
                      <a:lnTo>
                        <a:pt x="1075" y="10"/>
                      </a:lnTo>
                      <a:lnTo>
                        <a:pt x="1068" y="14"/>
                      </a:lnTo>
                      <a:lnTo>
                        <a:pt x="1061" y="19"/>
                      </a:lnTo>
                      <a:lnTo>
                        <a:pt x="1056" y="24"/>
                      </a:lnTo>
                      <a:lnTo>
                        <a:pt x="1050" y="31"/>
                      </a:lnTo>
                      <a:lnTo>
                        <a:pt x="1045" y="37"/>
                      </a:lnTo>
                      <a:lnTo>
                        <a:pt x="1040" y="45"/>
                      </a:lnTo>
                      <a:lnTo>
                        <a:pt x="1037" y="53"/>
                      </a:lnTo>
                      <a:lnTo>
                        <a:pt x="1035" y="60"/>
                      </a:lnTo>
                      <a:lnTo>
                        <a:pt x="1033" y="69"/>
                      </a:lnTo>
                      <a:lnTo>
                        <a:pt x="1032" y="77"/>
                      </a:lnTo>
                      <a:lnTo>
                        <a:pt x="1032" y="84"/>
                      </a:lnTo>
                      <a:lnTo>
                        <a:pt x="1032" y="93"/>
                      </a:lnTo>
                      <a:lnTo>
                        <a:pt x="1034" y="101"/>
                      </a:lnTo>
                      <a:lnTo>
                        <a:pt x="1035" y="108"/>
                      </a:lnTo>
                      <a:lnTo>
                        <a:pt x="1038" y="116"/>
                      </a:lnTo>
                      <a:lnTo>
                        <a:pt x="1041" y="123"/>
                      </a:lnTo>
                      <a:lnTo>
                        <a:pt x="1046" y="130"/>
                      </a:lnTo>
                      <a:lnTo>
                        <a:pt x="1050" y="137"/>
                      </a:lnTo>
                      <a:lnTo>
                        <a:pt x="1057" y="142"/>
                      </a:lnTo>
                      <a:lnTo>
                        <a:pt x="1062" y="148"/>
                      </a:lnTo>
                      <a:lnTo>
                        <a:pt x="1070" y="153"/>
                      </a:lnTo>
                      <a:lnTo>
                        <a:pt x="1087" y="165"/>
                      </a:lnTo>
                      <a:lnTo>
                        <a:pt x="1109" y="180"/>
                      </a:lnTo>
                      <a:lnTo>
                        <a:pt x="1135" y="196"/>
                      </a:lnTo>
                      <a:lnTo>
                        <a:pt x="1161" y="215"/>
                      </a:lnTo>
                      <a:lnTo>
                        <a:pt x="1190" y="234"/>
                      </a:lnTo>
                      <a:lnTo>
                        <a:pt x="1219" y="254"/>
                      </a:lnTo>
                      <a:lnTo>
                        <a:pt x="1249" y="275"/>
                      </a:lnTo>
                      <a:lnTo>
                        <a:pt x="1277" y="296"/>
                      </a:lnTo>
                      <a:lnTo>
                        <a:pt x="1232" y="316"/>
                      </a:lnTo>
                      <a:lnTo>
                        <a:pt x="1184" y="340"/>
                      </a:lnTo>
                      <a:lnTo>
                        <a:pt x="1134" y="367"/>
                      </a:lnTo>
                      <a:lnTo>
                        <a:pt x="1082" y="395"/>
                      </a:lnTo>
                      <a:lnTo>
                        <a:pt x="1028" y="425"/>
                      </a:lnTo>
                      <a:lnTo>
                        <a:pt x="973" y="456"/>
                      </a:lnTo>
                      <a:lnTo>
                        <a:pt x="919" y="490"/>
                      </a:lnTo>
                      <a:lnTo>
                        <a:pt x="864" y="524"/>
                      </a:lnTo>
                      <a:lnTo>
                        <a:pt x="809" y="559"/>
                      </a:lnTo>
                      <a:lnTo>
                        <a:pt x="755" y="594"/>
                      </a:lnTo>
                      <a:lnTo>
                        <a:pt x="702" y="629"/>
                      </a:lnTo>
                      <a:lnTo>
                        <a:pt x="652" y="665"/>
                      </a:lnTo>
                      <a:lnTo>
                        <a:pt x="604" y="701"/>
                      </a:lnTo>
                      <a:lnTo>
                        <a:pt x="559" y="736"/>
                      </a:lnTo>
                      <a:lnTo>
                        <a:pt x="517" y="769"/>
                      </a:lnTo>
                      <a:lnTo>
                        <a:pt x="479" y="802"/>
                      </a:lnTo>
                      <a:lnTo>
                        <a:pt x="447" y="784"/>
                      </a:lnTo>
                      <a:lnTo>
                        <a:pt x="409" y="761"/>
                      </a:lnTo>
                      <a:lnTo>
                        <a:pt x="369" y="734"/>
                      </a:lnTo>
                      <a:lnTo>
                        <a:pt x="324" y="704"/>
                      </a:lnTo>
                      <a:lnTo>
                        <a:pt x="277" y="672"/>
                      </a:lnTo>
                      <a:lnTo>
                        <a:pt x="228" y="639"/>
                      </a:lnTo>
                      <a:lnTo>
                        <a:pt x="180" y="605"/>
                      </a:lnTo>
                      <a:lnTo>
                        <a:pt x="134" y="571"/>
                      </a:lnTo>
                      <a:lnTo>
                        <a:pt x="126" y="567"/>
                      </a:lnTo>
                      <a:lnTo>
                        <a:pt x="119" y="563"/>
                      </a:lnTo>
                      <a:lnTo>
                        <a:pt x="111" y="559"/>
                      </a:lnTo>
                      <a:lnTo>
                        <a:pt x="103" y="557"/>
                      </a:lnTo>
                      <a:lnTo>
                        <a:pt x="96" y="556"/>
                      </a:lnTo>
                      <a:lnTo>
                        <a:pt x="87" y="556"/>
                      </a:lnTo>
                      <a:lnTo>
                        <a:pt x="79" y="556"/>
                      </a:lnTo>
                      <a:lnTo>
                        <a:pt x="71" y="556"/>
                      </a:lnTo>
                      <a:lnTo>
                        <a:pt x="64" y="558"/>
                      </a:lnTo>
                      <a:lnTo>
                        <a:pt x="56" y="560"/>
                      </a:lnTo>
                      <a:lnTo>
                        <a:pt x="48" y="564"/>
                      </a:lnTo>
                      <a:lnTo>
                        <a:pt x="41" y="567"/>
                      </a:lnTo>
                      <a:lnTo>
                        <a:pt x="34" y="572"/>
                      </a:lnTo>
                      <a:lnTo>
                        <a:pt x="28" y="577"/>
                      </a:lnTo>
                      <a:lnTo>
                        <a:pt x="22" y="583"/>
                      </a:lnTo>
                      <a:lnTo>
                        <a:pt x="17" y="590"/>
                      </a:lnTo>
                      <a:lnTo>
                        <a:pt x="12" y="597"/>
                      </a:lnTo>
                      <a:lnTo>
                        <a:pt x="8" y="604"/>
                      </a:lnTo>
                      <a:lnTo>
                        <a:pt x="4" y="612"/>
                      </a:lnTo>
                      <a:lnTo>
                        <a:pt x="2" y="620"/>
                      </a:lnTo>
                      <a:lnTo>
                        <a:pt x="1" y="628"/>
                      </a:lnTo>
                      <a:lnTo>
                        <a:pt x="0" y="636"/>
                      </a:lnTo>
                      <a:lnTo>
                        <a:pt x="0" y="644"/>
                      </a:lnTo>
                      <a:lnTo>
                        <a:pt x="1" y="652"/>
                      </a:lnTo>
                      <a:lnTo>
                        <a:pt x="3" y="660"/>
                      </a:lnTo>
                      <a:lnTo>
                        <a:pt x="6" y="668"/>
                      </a:lnTo>
                      <a:lnTo>
                        <a:pt x="9" y="675"/>
                      </a:lnTo>
                      <a:lnTo>
                        <a:pt x="12" y="682"/>
                      </a:lnTo>
                      <a:lnTo>
                        <a:pt x="17" y="688"/>
                      </a:lnTo>
                      <a:lnTo>
                        <a:pt x="22" y="695"/>
                      </a:lnTo>
                      <a:lnTo>
                        <a:pt x="29" y="702"/>
                      </a:lnTo>
                      <a:lnTo>
                        <a:pt x="35" y="706"/>
                      </a:lnTo>
                      <a:lnTo>
                        <a:pt x="73" y="733"/>
                      </a:lnTo>
                      <a:lnTo>
                        <a:pt x="123" y="769"/>
                      </a:lnTo>
                      <a:lnTo>
                        <a:pt x="183" y="811"/>
                      </a:lnTo>
                      <a:lnTo>
                        <a:pt x="248" y="855"/>
                      </a:lnTo>
                      <a:lnTo>
                        <a:pt x="313" y="898"/>
                      </a:lnTo>
                      <a:lnTo>
                        <a:pt x="373" y="935"/>
                      </a:lnTo>
                      <a:lnTo>
                        <a:pt x="402" y="951"/>
                      </a:lnTo>
                      <a:lnTo>
                        <a:pt x="427" y="964"/>
                      </a:lnTo>
                      <a:lnTo>
                        <a:pt x="449" y="975"/>
                      </a:lnTo>
                      <a:lnTo>
                        <a:pt x="468" y="982"/>
                      </a:lnTo>
                      <a:lnTo>
                        <a:pt x="479" y="985"/>
                      </a:lnTo>
                      <a:lnTo>
                        <a:pt x="491" y="986"/>
                      </a:lnTo>
                      <a:lnTo>
                        <a:pt x="502" y="986"/>
                      </a:lnTo>
                      <a:lnTo>
                        <a:pt x="513" y="984"/>
                      </a:lnTo>
                      <a:lnTo>
                        <a:pt x="523" y="981"/>
                      </a:lnTo>
                      <a:lnTo>
                        <a:pt x="534" y="975"/>
                      </a:lnTo>
                      <a:lnTo>
                        <a:pt x="544" y="970"/>
                      </a:lnTo>
                      <a:lnTo>
                        <a:pt x="553" y="962"/>
                      </a:lnTo>
                      <a:lnTo>
                        <a:pt x="573" y="942"/>
                      </a:lnTo>
                      <a:lnTo>
                        <a:pt x="595" y="923"/>
                      </a:lnTo>
                      <a:lnTo>
                        <a:pt x="619" y="902"/>
                      </a:lnTo>
                      <a:lnTo>
                        <a:pt x="644" y="881"/>
                      </a:lnTo>
                      <a:lnTo>
                        <a:pt x="700" y="837"/>
                      </a:lnTo>
                      <a:lnTo>
                        <a:pt x="761" y="794"/>
                      </a:lnTo>
                      <a:lnTo>
                        <a:pt x="825" y="749"/>
                      </a:lnTo>
                      <a:lnTo>
                        <a:pt x="892" y="704"/>
                      </a:lnTo>
                      <a:lnTo>
                        <a:pt x="961" y="660"/>
                      </a:lnTo>
                      <a:lnTo>
                        <a:pt x="1032" y="617"/>
                      </a:lnTo>
                      <a:lnTo>
                        <a:pt x="1100" y="577"/>
                      </a:lnTo>
                      <a:lnTo>
                        <a:pt x="1166" y="540"/>
                      </a:lnTo>
                      <a:lnTo>
                        <a:pt x="1230" y="505"/>
                      </a:lnTo>
                      <a:lnTo>
                        <a:pt x="1289" y="474"/>
                      </a:lnTo>
                      <a:lnTo>
                        <a:pt x="1343" y="449"/>
                      </a:lnTo>
                      <a:lnTo>
                        <a:pt x="1390" y="428"/>
                      </a:lnTo>
                      <a:lnTo>
                        <a:pt x="1411" y="419"/>
                      </a:lnTo>
                      <a:lnTo>
                        <a:pt x="1430" y="413"/>
                      </a:lnTo>
                      <a:lnTo>
                        <a:pt x="1446" y="407"/>
                      </a:lnTo>
                      <a:lnTo>
                        <a:pt x="1461" y="404"/>
                      </a:lnTo>
                      <a:lnTo>
                        <a:pt x="1472" y="401"/>
                      </a:lnTo>
                      <a:lnTo>
                        <a:pt x="1482" y="396"/>
                      </a:lnTo>
                      <a:lnTo>
                        <a:pt x="1492" y="391"/>
                      </a:lnTo>
                      <a:lnTo>
                        <a:pt x="1501" y="384"/>
                      </a:lnTo>
                      <a:lnTo>
                        <a:pt x="1509" y="377"/>
                      </a:lnTo>
                      <a:lnTo>
                        <a:pt x="1515" y="367"/>
                      </a:lnTo>
                      <a:lnTo>
                        <a:pt x="1521" y="357"/>
                      </a:lnTo>
                      <a:lnTo>
                        <a:pt x="1524" y="346"/>
                      </a:lnTo>
                      <a:lnTo>
                        <a:pt x="1527" y="335"/>
                      </a:lnTo>
                      <a:lnTo>
                        <a:pt x="1529" y="324"/>
                      </a:lnTo>
                      <a:lnTo>
                        <a:pt x="1527" y="313"/>
                      </a:lnTo>
                      <a:lnTo>
                        <a:pt x="1525" y="302"/>
                      </a:lnTo>
                      <a:lnTo>
                        <a:pt x="1522" y="291"/>
                      </a:lnTo>
                      <a:lnTo>
                        <a:pt x="1518" y="281"/>
                      </a:lnTo>
                      <a:lnTo>
                        <a:pt x="1511" y="271"/>
                      </a:lnTo>
                      <a:lnTo>
                        <a:pt x="1503" y="263"/>
                      </a:lnTo>
                      <a:close/>
                    </a:path>
                  </a:pathLst>
                </a:custGeom>
                <a:solidFill>
                  <a:srgbClr val="FF3300"/>
                </a:solidFill>
                <a:ln w="9525" cmpd="sng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60010" name="Group 874"/>
              <p:cNvGrpSpPr>
                <a:grpSpLocks/>
              </p:cNvGrpSpPr>
              <p:nvPr/>
            </p:nvGrpSpPr>
            <p:grpSpPr bwMode="auto">
              <a:xfrm>
                <a:off x="1111" y="3045"/>
                <a:ext cx="237" cy="599"/>
                <a:chOff x="249" y="3090"/>
                <a:chExt cx="237" cy="599"/>
              </a:xfrm>
            </p:grpSpPr>
            <p:sp>
              <p:nvSpPr>
                <p:cNvPr id="860011" name="AutoShape 875"/>
                <p:cNvSpPr>
                  <a:spLocks noChangeArrowheads="1"/>
                </p:cNvSpPr>
                <p:nvPr/>
              </p:nvSpPr>
              <p:spPr bwMode="auto">
                <a:xfrm>
                  <a:off x="258" y="3101"/>
                  <a:ext cx="214" cy="541"/>
                </a:xfrm>
                <a:prstGeom prst="roundRect">
                  <a:avLst>
                    <a:gd name="adj" fmla="val 12759"/>
                  </a:avLst>
                </a:prstGeom>
                <a:solidFill>
                  <a:srgbClr val="FFCCFF"/>
                </a:solidFill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FF9933"/>
                  </a:outerShdw>
                </a:effectLst>
              </p:spPr>
              <p:txBody>
                <a:bodyPr/>
                <a:lstStyle/>
                <a:p>
                  <a:endParaRPr lang="ru-RU"/>
                </a:p>
              </p:txBody>
            </p:sp>
            <p:grpSp>
              <p:nvGrpSpPr>
                <p:cNvPr id="860012" name="Group 876"/>
                <p:cNvGrpSpPr>
                  <a:grpSpLocks/>
                </p:cNvGrpSpPr>
                <p:nvPr/>
              </p:nvGrpSpPr>
              <p:grpSpPr bwMode="auto">
                <a:xfrm>
                  <a:off x="249" y="3090"/>
                  <a:ext cx="237" cy="599"/>
                  <a:chOff x="3587" y="1820"/>
                  <a:chExt cx="777" cy="1746"/>
                </a:xfrm>
              </p:grpSpPr>
              <p:sp>
                <p:nvSpPr>
                  <p:cNvPr id="860013" name="Freeform 877"/>
                  <p:cNvSpPr>
                    <a:spLocks/>
                  </p:cNvSpPr>
                  <p:nvPr/>
                </p:nvSpPr>
                <p:spPr bwMode="auto">
                  <a:xfrm flipH="1">
                    <a:off x="3587" y="1820"/>
                    <a:ext cx="777" cy="1651"/>
                  </a:xfrm>
                  <a:custGeom>
                    <a:avLst/>
                    <a:gdLst>
                      <a:gd name="T0" fmla="*/ 4615 w 4619"/>
                      <a:gd name="T1" fmla="*/ 546 h 9524"/>
                      <a:gd name="T2" fmla="*/ 4592 w 4619"/>
                      <a:gd name="T3" fmla="*/ 429 h 9524"/>
                      <a:gd name="T4" fmla="*/ 4547 w 4619"/>
                      <a:gd name="T5" fmla="*/ 321 h 9524"/>
                      <a:gd name="T6" fmla="*/ 4482 w 4619"/>
                      <a:gd name="T7" fmla="*/ 222 h 9524"/>
                      <a:gd name="T8" fmla="*/ 4396 w 4619"/>
                      <a:gd name="T9" fmla="*/ 137 h 9524"/>
                      <a:gd name="T10" fmla="*/ 4297 w 4619"/>
                      <a:gd name="T11" fmla="*/ 71 h 9524"/>
                      <a:gd name="T12" fmla="*/ 4187 w 4619"/>
                      <a:gd name="T13" fmla="*/ 26 h 9524"/>
                      <a:gd name="T14" fmla="*/ 4071 w 4619"/>
                      <a:gd name="T15" fmla="*/ 3 h 9524"/>
                      <a:gd name="T16" fmla="*/ 578 w 4619"/>
                      <a:gd name="T17" fmla="*/ 1 h 9524"/>
                      <a:gd name="T18" fmla="*/ 457 w 4619"/>
                      <a:gd name="T19" fmla="*/ 20 h 9524"/>
                      <a:gd name="T20" fmla="*/ 345 w 4619"/>
                      <a:gd name="T21" fmla="*/ 60 h 9524"/>
                      <a:gd name="T22" fmla="*/ 245 w 4619"/>
                      <a:gd name="T23" fmla="*/ 120 h 9524"/>
                      <a:gd name="T24" fmla="*/ 158 w 4619"/>
                      <a:gd name="T25" fmla="*/ 199 h 9524"/>
                      <a:gd name="T26" fmla="*/ 89 w 4619"/>
                      <a:gd name="T27" fmla="*/ 292 h 9524"/>
                      <a:gd name="T28" fmla="*/ 38 w 4619"/>
                      <a:gd name="T29" fmla="*/ 398 h 9524"/>
                      <a:gd name="T30" fmla="*/ 8 w 4619"/>
                      <a:gd name="T31" fmla="*/ 513 h 9524"/>
                      <a:gd name="T32" fmla="*/ 0 w 4619"/>
                      <a:gd name="T33" fmla="*/ 8918 h 9524"/>
                      <a:gd name="T34" fmla="*/ 12 w 4619"/>
                      <a:gd name="T35" fmla="*/ 9037 h 9524"/>
                      <a:gd name="T36" fmla="*/ 46 w 4619"/>
                      <a:gd name="T37" fmla="*/ 9150 h 9524"/>
                      <a:gd name="T38" fmla="*/ 102 w 4619"/>
                      <a:gd name="T39" fmla="*/ 9254 h 9524"/>
                      <a:gd name="T40" fmla="*/ 179 w 4619"/>
                      <a:gd name="T41" fmla="*/ 9346 h 9524"/>
                      <a:gd name="T42" fmla="*/ 271 w 4619"/>
                      <a:gd name="T43" fmla="*/ 9422 h 9524"/>
                      <a:gd name="T44" fmla="*/ 376 w 4619"/>
                      <a:gd name="T45" fmla="*/ 9478 h 9524"/>
                      <a:gd name="T46" fmla="*/ 489 w 4619"/>
                      <a:gd name="T47" fmla="*/ 9512 h 9524"/>
                      <a:gd name="T48" fmla="*/ 608 w 4619"/>
                      <a:gd name="T49" fmla="*/ 9524 h 9524"/>
                      <a:gd name="T50" fmla="*/ 3899 w 4619"/>
                      <a:gd name="T51" fmla="*/ 9514 h 9524"/>
                      <a:gd name="T52" fmla="*/ 3969 w 4619"/>
                      <a:gd name="T53" fmla="*/ 9476 h 9524"/>
                      <a:gd name="T54" fmla="*/ 4021 w 4619"/>
                      <a:gd name="T55" fmla="*/ 9414 h 9524"/>
                      <a:gd name="T56" fmla="*/ 4045 w 4619"/>
                      <a:gd name="T57" fmla="*/ 9336 h 9524"/>
                      <a:gd name="T58" fmla="*/ 4036 w 4619"/>
                      <a:gd name="T59" fmla="*/ 9252 h 9524"/>
                      <a:gd name="T60" fmla="*/ 3998 w 4619"/>
                      <a:gd name="T61" fmla="*/ 9180 h 9524"/>
                      <a:gd name="T62" fmla="*/ 3936 w 4619"/>
                      <a:gd name="T63" fmla="*/ 9130 h 9524"/>
                      <a:gd name="T64" fmla="*/ 3857 w 4619"/>
                      <a:gd name="T65" fmla="*/ 9106 h 9524"/>
                      <a:gd name="T66" fmla="*/ 572 w 4619"/>
                      <a:gd name="T67" fmla="*/ 9101 h 9524"/>
                      <a:gd name="T68" fmla="*/ 505 w 4619"/>
                      <a:gd name="T69" fmla="*/ 9073 h 9524"/>
                      <a:gd name="T70" fmla="*/ 452 w 4619"/>
                      <a:gd name="T71" fmla="*/ 9022 h 9524"/>
                      <a:gd name="T72" fmla="*/ 425 w 4619"/>
                      <a:gd name="T73" fmla="*/ 8955 h 9524"/>
                      <a:gd name="T74" fmla="*/ 422 w 4619"/>
                      <a:gd name="T75" fmla="*/ 588 h 9524"/>
                      <a:gd name="T76" fmla="*/ 444 w 4619"/>
                      <a:gd name="T77" fmla="*/ 518 h 9524"/>
                      <a:gd name="T78" fmla="*/ 490 w 4619"/>
                      <a:gd name="T79" fmla="*/ 462 h 9524"/>
                      <a:gd name="T80" fmla="*/ 553 w 4619"/>
                      <a:gd name="T81" fmla="*/ 428 h 9524"/>
                      <a:gd name="T82" fmla="*/ 4011 w 4619"/>
                      <a:gd name="T83" fmla="*/ 419 h 9524"/>
                      <a:gd name="T84" fmla="*/ 4082 w 4619"/>
                      <a:gd name="T85" fmla="*/ 433 h 9524"/>
                      <a:gd name="T86" fmla="*/ 4144 w 4619"/>
                      <a:gd name="T87" fmla="*/ 474 h 9524"/>
                      <a:gd name="T88" fmla="*/ 4184 w 4619"/>
                      <a:gd name="T89" fmla="*/ 534 h 9524"/>
                      <a:gd name="T90" fmla="*/ 4198 w 4619"/>
                      <a:gd name="T91" fmla="*/ 606 h 9524"/>
                      <a:gd name="T92" fmla="*/ 4207 w 4619"/>
                      <a:gd name="T93" fmla="*/ 8904 h 9524"/>
                      <a:gd name="T94" fmla="*/ 4246 w 4619"/>
                      <a:gd name="T95" fmla="*/ 8975 h 9524"/>
                      <a:gd name="T96" fmla="*/ 4308 w 4619"/>
                      <a:gd name="T97" fmla="*/ 9025 h 9524"/>
                      <a:gd name="T98" fmla="*/ 4387 w 4619"/>
                      <a:gd name="T99" fmla="*/ 9049 h 9524"/>
                      <a:gd name="T100" fmla="*/ 4471 w 4619"/>
                      <a:gd name="T101" fmla="*/ 9041 h 9524"/>
                      <a:gd name="T102" fmla="*/ 4542 w 4619"/>
                      <a:gd name="T103" fmla="*/ 9003 h 9524"/>
                      <a:gd name="T104" fmla="*/ 4593 w 4619"/>
                      <a:gd name="T105" fmla="*/ 8941 h 9524"/>
                      <a:gd name="T106" fmla="*/ 4618 w 4619"/>
                      <a:gd name="T107" fmla="*/ 8863 h 95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4619" h="9524">
                        <a:moveTo>
                          <a:pt x="4619" y="8841"/>
                        </a:moveTo>
                        <a:lnTo>
                          <a:pt x="4619" y="606"/>
                        </a:lnTo>
                        <a:lnTo>
                          <a:pt x="4618" y="576"/>
                        </a:lnTo>
                        <a:lnTo>
                          <a:pt x="4615" y="546"/>
                        </a:lnTo>
                        <a:lnTo>
                          <a:pt x="4612" y="517"/>
                        </a:lnTo>
                        <a:lnTo>
                          <a:pt x="4607" y="487"/>
                        </a:lnTo>
                        <a:lnTo>
                          <a:pt x="4600" y="457"/>
                        </a:lnTo>
                        <a:lnTo>
                          <a:pt x="4592" y="429"/>
                        </a:lnTo>
                        <a:lnTo>
                          <a:pt x="4584" y="402"/>
                        </a:lnTo>
                        <a:lnTo>
                          <a:pt x="4573" y="374"/>
                        </a:lnTo>
                        <a:lnTo>
                          <a:pt x="4561" y="347"/>
                        </a:lnTo>
                        <a:lnTo>
                          <a:pt x="4547" y="321"/>
                        </a:lnTo>
                        <a:lnTo>
                          <a:pt x="4533" y="296"/>
                        </a:lnTo>
                        <a:lnTo>
                          <a:pt x="4517" y="270"/>
                        </a:lnTo>
                        <a:lnTo>
                          <a:pt x="4499" y="245"/>
                        </a:lnTo>
                        <a:lnTo>
                          <a:pt x="4482" y="222"/>
                        </a:lnTo>
                        <a:lnTo>
                          <a:pt x="4462" y="199"/>
                        </a:lnTo>
                        <a:lnTo>
                          <a:pt x="4441" y="177"/>
                        </a:lnTo>
                        <a:lnTo>
                          <a:pt x="4419" y="157"/>
                        </a:lnTo>
                        <a:lnTo>
                          <a:pt x="4396" y="137"/>
                        </a:lnTo>
                        <a:lnTo>
                          <a:pt x="4372" y="118"/>
                        </a:lnTo>
                        <a:lnTo>
                          <a:pt x="4348" y="102"/>
                        </a:lnTo>
                        <a:lnTo>
                          <a:pt x="4322" y="85"/>
                        </a:lnTo>
                        <a:lnTo>
                          <a:pt x="4297" y="71"/>
                        </a:lnTo>
                        <a:lnTo>
                          <a:pt x="4271" y="58"/>
                        </a:lnTo>
                        <a:lnTo>
                          <a:pt x="4243" y="46"/>
                        </a:lnTo>
                        <a:lnTo>
                          <a:pt x="4216" y="35"/>
                        </a:lnTo>
                        <a:lnTo>
                          <a:pt x="4187" y="26"/>
                        </a:lnTo>
                        <a:lnTo>
                          <a:pt x="4159" y="19"/>
                        </a:lnTo>
                        <a:lnTo>
                          <a:pt x="4130" y="12"/>
                        </a:lnTo>
                        <a:lnTo>
                          <a:pt x="4101" y="7"/>
                        </a:lnTo>
                        <a:lnTo>
                          <a:pt x="4071" y="3"/>
                        </a:lnTo>
                        <a:lnTo>
                          <a:pt x="4042" y="1"/>
                        </a:lnTo>
                        <a:lnTo>
                          <a:pt x="4011" y="0"/>
                        </a:lnTo>
                        <a:lnTo>
                          <a:pt x="608" y="0"/>
                        </a:lnTo>
                        <a:lnTo>
                          <a:pt x="578" y="1"/>
                        </a:lnTo>
                        <a:lnTo>
                          <a:pt x="547" y="3"/>
                        </a:lnTo>
                        <a:lnTo>
                          <a:pt x="516" y="7"/>
                        </a:lnTo>
                        <a:lnTo>
                          <a:pt x="486" y="12"/>
                        </a:lnTo>
                        <a:lnTo>
                          <a:pt x="457" y="20"/>
                        </a:lnTo>
                        <a:lnTo>
                          <a:pt x="428" y="27"/>
                        </a:lnTo>
                        <a:lnTo>
                          <a:pt x="400" y="37"/>
                        </a:lnTo>
                        <a:lnTo>
                          <a:pt x="372" y="48"/>
                        </a:lnTo>
                        <a:lnTo>
                          <a:pt x="345" y="60"/>
                        </a:lnTo>
                        <a:lnTo>
                          <a:pt x="319" y="73"/>
                        </a:lnTo>
                        <a:lnTo>
                          <a:pt x="293" y="88"/>
                        </a:lnTo>
                        <a:lnTo>
                          <a:pt x="269" y="104"/>
                        </a:lnTo>
                        <a:lnTo>
                          <a:pt x="245" y="120"/>
                        </a:lnTo>
                        <a:lnTo>
                          <a:pt x="222" y="139"/>
                        </a:lnTo>
                        <a:lnTo>
                          <a:pt x="200" y="158"/>
                        </a:lnTo>
                        <a:lnTo>
                          <a:pt x="179" y="177"/>
                        </a:lnTo>
                        <a:lnTo>
                          <a:pt x="158" y="199"/>
                        </a:lnTo>
                        <a:lnTo>
                          <a:pt x="140" y="221"/>
                        </a:lnTo>
                        <a:lnTo>
                          <a:pt x="122" y="244"/>
                        </a:lnTo>
                        <a:lnTo>
                          <a:pt x="105" y="267"/>
                        </a:lnTo>
                        <a:lnTo>
                          <a:pt x="89" y="292"/>
                        </a:lnTo>
                        <a:lnTo>
                          <a:pt x="74" y="317"/>
                        </a:lnTo>
                        <a:lnTo>
                          <a:pt x="61" y="344"/>
                        </a:lnTo>
                        <a:lnTo>
                          <a:pt x="49" y="370"/>
                        </a:lnTo>
                        <a:lnTo>
                          <a:pt x="38" y="398"/>
                        </a:lnTo>
                        <a:lnTo>
                          <a:pt x="28" y="426"/>
                        </a:lnTo>
                        <a:lnTo>
                          <a:pt x="20" y="455"/>
                        </a:lnTo>
                        <a:lnTo>
                          <a:pt x="14" y="484"/>
                        </a:lnTo>
                        <a:lnTo>
                          <a:pt x="8" y="513"/>
                        </a:lnTo>
                        <a:lnTo>
                          <a:pt x="4" y="544"/>
                        </a:lnTo>
                        <a:lnTo>
                          <a:pt x="1" y="575"/>
                        </a:lnTo>
                        <a:lnTo>
                          <a:pt x="0" y="606"/>
                        </a:lnTo>
                        <a:lnTo>
                          <a:pt x="0" y="8918"/>
                        </a:lnTo>
                        <a:lnTo>
                          <a:pt x="1" y="8948"/>
                        </a:lnTo>
                        <a:lnTo>
                          <a:pt x="4" y="8978"/>
                        </a:lnTo>
                        <a:lnTo>
                          <a:pt x="7" y="9007"/>
                        </a:lnTo>
                        <a:lnTo>
                          <a:pt x="12" y="9037"/>
                        </a:lnTo>
                        <a:lnTo>
                          <a:pt x="19" y="9065"/>
                        </a:lnTo>
                        <a:lnTo>
                          <a:pt x="27" y="9094"/>
                        </a:lnTo>
                        <a:lnTo>
                          <a:pt x="37" y="9122"/>
                        </a:lnTo>
                        <a:lnTo>
                          <a:pt x="46" y="9150"/>
                        </a:lnTo>
                        <a:lnTo>
                          <a:pt x="59" y="9177"/>
                        </a:lnTo>
                        <a:lnTo>
                          <a:pt x="72" y="9203"/>
                        </a:lnTo>
                        <a:lnTo>
                          <a:pt x="87" y="9229"/>
                        </a:lnTo>
                        <a:lnTo>
                          <a:pt x="102" y="9254"/>
                        </a:lnTo>
                        <a:lnTo>
                          <a:pt x="120" y="9278"/>
                        </a:lnTo>
                        <a:lnTo>
                          <a:pt x="139" y="9302"/>
                        </a:lnTo>
                        <a:lnTo>
                          <a:pt x="158" y="9325"/>
                        </a:lnTo>
                        <a:lnTo>
                          <a:pt x="179" y="9346"/>
                        </a:lnTo>
                        <a:lnTo>
                          <a:pt x="201" y="9368"/>
                        </a:lnTo>
                        <a:lnTo>
                          <a:pt x="223" y="9386"/>
                        </a:lnTo>
                        <a:lnTo>
                          <a:pt x="247" y="9405"/>
                        </a:lnTo>
                        <a:lnTo>
                          <a:pt x="271" y="9422"/>
                        </a:lnTo>
                        <a:lnTo>
                          <a:pt x="297" y="9438"/>
                        </a:lnTo>
                        <a:lnTo>
                          <a:pt x="322" y="9453"/>
                        </a:lnTo>
                        <a:lnTo>
                          <a:pt x="348" y="9466"/>
                        </a:lnTo>
                        <a:lnTo>
                          <a:pt x="376" y="9478"/>
                        </a:lnTo>
                        <a:lnTo>
                          <a:pt x="403" y="9489"/>
                        </a:lnTo>
                        <a:lnTo>
                          <a:pt x="432" y="9498"/>
                        </a:lnTo>
                        <a:lnTo>
                          <a:pt x="460" y="9505"/>
                        </a:lnTo>
                        <a:lnTo>
                          <a:pt x="489" y="9512"/>
                        </a:lnTo>
                        <a:lnTo>
                          <a:pt x="518" y="9518"/>
                        </a:lnTo>
                        <a:lnTo>
                          <a:pt x="548" y="9521"/>
                        </a:lnTo>
                        <a:lnTo>
                          <a:pt x="578" y="9523"/>
                        </a:lnTo>
                        <a:lnTo>
                          <a:pt x="608" y="9524"/>
                        </a:lnTo>
                        <a:lnTo>
                          <a:pt x="3836" y="9524"/>
                        </a:lnTo>
                        <a:lnTo>
                          <a:pt x="3857" y="9523"/>
                        </a:lnTo>
                        <a:lnTo>
                          <a:pt x="3878" y="9520"/>
                        </a:lnTo>
                        <a:lnTo>
                          <a:pt x="3899" y="9514"/>
                        </a:lnTo>
                        <a:lnTo>
                          <a:pt x="3918" y="9508"/>
                        </a:lnTo>
                        <a:lnTo>
                          <a:pt x="3936" y="9499"/>
                        </a:lnTo>
                        <a:lnTo>
                          <a:pt x="3954" y="9488"/>
                        </a:lnTo>
                        <a:lnTo>
                          <a:pt x="3969" y="9476"/>
                        </a:lnTo>
                        <a:lnTo>
                          <a:pt x="3984" y="9463"/>
                        </a:lnTo>
                        <a:lnTo>
                          <a:pt x="3998" y="9447"/>
                        </a:lnTo>
                        <a:lnTo>
                          <a:pt x="4010" y="9431"/>
                        </a:lnTo>
                        <a:lnTo>
                          <a:pt x="4021" y="9414"/>
                        </a:lnTo>
                        <a:lnTo>
                          <a:pt x="4029" y="9396"/>
                        </a:lnTo>
                        <a:lnTo>
                          <a:pt x="4036" y="9376"/>
                        </a:lnTo>
                        <a:lnTo>
                          <a:pt x="4042" y="9357"/>
                        </a:lnTo>
                        <a:lnTo>
                          <a:pt x="4045" y="9336"/>
                        </a:lnTo>
                        <a:lnTo>
                          <a:pt x="4046" y="9314"/>
                        </a:lnTo>
                        <a:lnTo>
                          <a:pt x="4045" y="9292"/>
                        </a:lnTo>
                        <a:lnTo>
                          <a:pt x="4042" y="9271"/>
                        </a:lnTo>
                        <a:lnTo>
                          <a:pt x="4036" y="9252"/>
                        </a:lnTo>
                        <a:lnTo>
                          <a:pt x="4029" y="9233"/>
                        </a:lnTo>
                        <a:lnTo>
                          <a:pt x="4021" y="9214"/>
                        </a:lnTo>
                        <a:lnTo>
                          <a:pt x="4010" y="9197"/>
                        </a:lnTo>
                        <a:lnTo>
                          <a:pt x="3998" y="9180"/>
                        </a:lnTo>
                        <a:lnTo>
                          <a:pt x="3984" y="9166"/>
                        </a:lnTo>
                        <a:lnTo>
                          <a:pt x="3969" y="9152"/>
                        </a:lnTo>
                        <a:lnTo>
                          <a:pt x="3954" y="9140"/>
                        </a:lnTo>
                        <a:lnTo>
                          <a:pt x="3936" y="9130"/>
                        </a:lnTo>
                        <a:lnTo>
                          <a:pt x="3918" y="9121"/>
                        </a:lnTo>
                        <a:lnTo>
                          <a:pt x="3899" y="9114"/>
                        </a:lnTo>
                        <a:lnTo>
                          <a:pt x="3878" y="9108"/>
                        </a:lnTo>
                        <a:lnTo>
                          <a:pt x="3857" y="9106"/>
                        </a:lnTo>
                        <a:lnTo>
                          <a:pt x="3836" y="9104"/>
                        </a:lnTo>
                        <a:lnTo>
                          <a:pt x="608" y="9104"/>
                        </a:lnTo>
                        <a:lnTo>
                          <a:pt x="590" y="9104"/>
                        </a:lnTo>
                        <a:lnTo>
                          <a:pt x="572" y="9101"/>
                        </a:lnTo>
                        <a:lnTo>
                          <a:pt x="553" y="9096"/>
                        </a:lnTo>
                        <a:lnTo>
                          <a:pt x="537" y="9091"/>
                        </a:lnTo>
                        <a:lnTo>
                          <a:pt x="520" y="9083"/>
                        </a:lnTo>
                        <a:lnTo>
                          <a:pt x="505" y="9073"/>
                        </a:lnTo>
                        <a:lnTo>
                          <a:pt x="490" y="9062"/>
                        </a:lnTo>
                        <a:lnTo>
                          <a:pt x="477" y="9050"/>
                        </a:lnTo>
                        <a:lnTo>
                          <a:pt x="463" y="9036"/>
                        </a:lnTo>
                        <a:lnTo>
                          <a:pt x="452" y="9022"/>
                        </a:lnTo>
                        <a:lnTo>
                          <a:pt x="444" y="9005"/>
                        </a:lnTo>
                        <a:lnTo>
                          <a:pt x="436" y="8989"/>
                        </a:lnTo>
                        <a:lnTo>
                          <a:pt x="429" y="8972"/>
                        </a:lnTo>
                        <a:lnTo>
                          <a:pt x="425" y="8955"/>
                        </a:lnTo>
                        <a:lnTo>
                          <a:pt x="422" y="8936"/>
                        </a:lnTo>
                        <a:lnTo>
                          <a:pt x="422" y="8918"/>
                        </a:lnTo>
                        <a:lnTo>
                          <a:pt x="422" y="606"/>
                        </a:lnTo>
                        <a:lnTo>
                          <a:pt x="422" y="588"/>
                        </a:lnTo>
                        <a:lnTo>
                          <a:pt x="425" y="569"/>
                        </a:lnTo>
                        <a:lnTo>
                          <a:pt x="429" y="552"/>
                        </a:lnTo>
                        <a:lnTo>
                          <a:pt x="436" y="534"/>
                        </a:lnTo>
                        <a:lnTo>
                          <a:pt x="444" y="518"/>
                        </a:lnTo>
                        <a:lnTo>
                          <a:pt x="452" y="502"/>
                        </a:lnTo>
                        <a:lnTo>
                          <a:pt x="463" y="488"/>
                        </a:lnTo>
                        <a:lnTo>
                          <a:pt x="477" y="474"/>
                        </a:lnTo>
                        <a:lnTo>
                          <a:pt x="490" y="462"/>
                        </a:lnTo>
                        <a:lnTo>
                          <a:pt x="505" y="451"/>
                        </a:lnTo>
                        <a:lnTo>
                          <a:pt x="520" y="441"/>
                        </a:lnTo>
                        <a:lnTo>
                          <a:pt x="537" y="433"/>
                        </a:lnTo>
                        <a:lnTo>
                          <a:pt x="553" y="428"/>
                        </a:lnTo>
                        <a:lnTo>
                          <a:pt x="572" y="422"/>
                        </a:lnTo>
                        <a:lnTo>
                          <a:pt x="590" y="420"/>
                        </a:lnTo>
                        <a:lnTo>
                          <a:pt x="608" y="419"/>
                        </a:lnTo>
                        <a:lnTo>
                          <a:pt x="4011" y="419"/>
                        </a:lnTo>
                        <a:lnTo>
                          <a:pt x="4029" y="420"/>
                        </a:lnTo>
                        <a:lnTo>
                          <a:pt x="4048" y="422"/>
                        </a:lnTo>
                        <a:lnTo>
                          <a:pt x="4066" y="428"/>
                        </a:lnTo>
                        <a:lnTo>
                          <a:pt x="4082" y="433"/>
                        </a:lnTo>
                        <a:lnTo>
                          <a:pt x="4099" y="441"/>
                        </a:lnTo>
                        <a:lnTo>
                          <a:pt x="4115" y="451"/>
                        </a:lnTo>
                        <a:lnTo>
                          <a:pt x="4129" y="462"/>
                        </a:lnTo>
                        <a:lnTo>
                          <a:pt x="4144" y="474"/>
                        </a:lnTo>
                        <a:lnTo>
                          <a:pt x="4156" y="488"/>
                        </a:lnTo>
                        <a:lnTo>
                          <a:pt x="4167" y="502"/>
                        </a:lnTo>
                        <a:lnTo>
                          <a:pt x="4176" y="518"/>
                        </a:lnTo>
                        <a:lnTo>
                          <a:pt x="4184" y="534"/>
                        </a:lnTo>
                        <a:lnTo>
                          <a:pt x="4190" y="552"/>
                        </a:lnTo>
                        <a:lnTo>
                          <a:pt x="4194" y="569"/>
                        </a:lnTo>
                        <a:lnTo>
                          <a:pt x="4197" y="588"/>
                        </a:lnTo>
                        <a:lnTo>
                          <a:pt x="4198" y="606"/>
                        </a:lnTo>
                        <a:lnTo>
                          <a:pt x="4198" y="8841"/>
                        </a:lnTo>
                        <a:lnTo>
                          <a:pt x="4200" y="8863"/>
                        </a:lnTo>
                        <a:lnTo>
                          <a:pt x="4203" y="8884"/>
                        </a:lnTo>
                        <a:lnTo>
                          <a:pt x="4207" y="8904"/>
                        </a:lnTo>
                        <a:lnTo>
                          <a:pt x="4215" y="8922"/>
                        </a:lnTo>
                        <a:lnTo>
                          <a:pt x="4224" y="8941"/>
                        </a:lnTo>
                        <a:lnTo>
                          <a:pt x="4234" y="8958"/>
                        </a:lnTo>
                        <a:lnTo>
                          <a:pt x="4246" y="8975"/>
                        </a:lnTo>
                        <a:lnTo>
                          <a:pt x="4260" y="8989"/>
                        </a:lnTo>
                        <a:lnTo>
                          <a:pt x="4274" y="9003"/>
                        </a:lnTo>
                        <a:lnTo>
                          <a:pt x="4291" y="9015"/>
                        </a:lnTo>
                        <a:lnTo>
                          <a:pt x="4308" y="9025"/>
                        </a:lnTo>
                        <a:lnTo>
                          <a:pt x="4327" y="9034"/>
                        </a:lnTo>
                        <a:lnTo>
                          <a:pt x="4345" y="9041"/>
                        </a:lnTo>
                        <a:lnTo>
                          <a:pt x="4366" y="9047"/>
                        </a:lnTo>
                        <a:lnTo>
                          <a:pt x="4387" y="9049"/>
                        </a:lnTo>
                        <a:lnTo>
                          <a:pt x="4408" y="9050"/>
                        </a:lnTo>
                        <a:lnTo>
                          <a:pt x="4430" y="9049"/>
                        </a:lnTo>
                        <a:lnTo>
                          <a:pt x="4451" y="9047"/>
                        </a:lnTo>
                        <a:lnTo>
                          <a:pt x="4471" y="9041"/>
                        </a:lnTo>
                        <a:lnTo>
                          <a:pt x="4490" y="9034"/>
                        </a:lnTo>
                        <a:lnTo>
                          <a:pt x="4509" y="9025"/>
                        </a:lnTo>
                        <a:lnTo>
                          <a:pt x="4525" y="9015"/>
                        </a:lnTo>
                        <a:lnTo>
                          <a:pt x="4542" y="9003"/>
                        </a:lnTo>
                        <a:lnTo>
                          <a:pt x="4557" y="8989"/>
                        </a:lnTo>
                        <a:lnTo>
                          <a:pt x="4570" y="8975"/>
                        </a:lnTo>
                        <a:lnTo>
                          <a:pt x="4582" y="8958"/>
                        </a:lnTo>
                        <a:lnTo>
                          <a:pt x="4593" y="8941"/>
                        </a:lnTo>
                        <a:lnTo>
                          <a:pt x="4602" y="8922"/>
                        </a:lnTo>
                        <a:lnTo>
                          <a:pt x="4609" y="8904"/>
                        </a:lnTo>
                        <a:lnTo>
                          <a:pt x="4614" y="8884"/>
                        </a:lnTo>
                        <a:lnTo>
                          <a:pt x="4618" y="8863"/>
                        </a:lnTo>
                        <a:lnTo>
                          <a:pt x="4619" y="884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FF9933"/>
                    </a:outerShdw>
                  </a:effec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60014" name="Freeform 878"/>
                  <p:cNvSpPr>
                    <a:spLocks/>
                  </p:cNvSpPr>
                  <p:nvPr/>
                </p:nvSpPr>
                <p:spPr bwMode="auto">
                  <a:xfrm flipH="1">
                    <a:off x="3759" y="2024"/>
                    <a:ext cx="440" cy="61"/>
                  </a:xfrm>
                  <a:custGeom>
                    <a:avLst/>
                    <a:gdLst>
                      <a:gd name="T0" fmla="*/ 2443 w 2618"/>
                      <a:gd name="T1" fmla="*/ 349 h 349"/>
                      <a:gd name="T2" fmla="*/ 2479 w 2618"/>
                      <a:gd name="T3" fmla="*/ 345 h 349"/>
                      <a:gd name="T4" fmla="*/ 2512 w 2618"/>
                      <a:gd name="T5" fmla="*/ 336 h 349"/>
                      <a:gd name="T6" fmla="*/ 2541 w 2618"/>
                      <a:gd name="T7" fmla="*/ 319 h 349"/>
                      <a:gd name="T8" fmla="*/ 2567 w 2618"/>
                      <a:gd name="T9" fmla="*/ 298 h 349"/>
                      <a:gd name="T10" fmla="*/ 2588 w 2618"/>
                      <a:gd name="T11" fmla="*/ 272 h 349"/>
                      <a:gd name="T12" fmla="*/ 2605 w 2618"/>
                      <a:gd name="T13" fmla="*/ 243 h 349"/>
                      <a:gd name="T14" fmla="*/ 2615 w 2618"/>
                      <a:gd name="T15" fmla="*/ 210 h 349"/>
                      <a:gd name="T16" fmla="*/ 2618 w 2618"/>
                      <a:gd name="T17" fmla="*/ 175 h 349"/>
                      <a:gd name="T18" fmla="*/ 2615 w 2618"/>
                      <a:gd name="T19" fmla="*/ 140 h 349"/>
                      <a:gd name="T20" fmla="*/ 2605 w 2618"/>
                      <a:gd name="T21" fmla="*/ 107 h 349"/>
                      <a:gd name="T22" fmla="*/ 2588 w 2618"/>
                      <a:gd name="T23" fmla="*/ 77 h 349"/>
                      <a:gd name="T24" fmla="*/ 2567 w 2618"/>
                      <a:gd name="T25" fmla="*/ 51 h 349"/>
                      <a:gd name="T26" fmla="*/ 2541 w 2618"/>
                      <a:gd name="T27" fmla="*/ 29 h 349"/>
                      <a:gd name="T28" fmla="*/ 2512 w 2618"/>
                      <a:gd name="T29" fmla="*/ 14 h 349"/>
                      <a:gd name="T30" fmla="*/ 2479 w 2618"/>
                      <a:gd name="T31" fmla="*/ 3 h 349"/>
                      <a:gd name="T32" fmla="*/ 2443 w 2618"/>
                      <a:gd name="T33" fmla="*/ 0 h 349"/>
                      <a:gd name="T34" fmla="*/ 157 w 2618"/>
                      <a:gd name="T35" fmla="*/ 1 h 349"/>
                      <a:gd name="T36" fmla="*/ 123 w 2618"/>
                      <a:gd name="T37" fmla="*/ 7 h 349"/>
                      <a:gd name="T38" fmla="*/ 92 w 2618"/>
                      <a:gd name="T39" fmla="*/ 20 h 349"/>
                      <a:gd name="T40" fmla="*/ 64 w 2618"/>
                      <a:gd name="T41" fmla="*/ 40 h 349"/>
                      <a:gd name="T42" fmla="*/ 41 w 2618"/>
                      <a:gd name="T43" fmla="*/ 63 h 349"/>
                      <a:gd name="T44" fmla="*/ 21 w 2618"/>
                      <a:gd name="T45" fmla="*/ 91 h 349"/>
                      <a:gd name="T46" fmla="*/ 8 w 2618"/>
                      <a:gd name="T47" fmla="*/ 122 h 349"/>
                      <a:gd name="T48" fmla="*/ 1 w 2618"/>
                      <a:gd name="T49" fmla="*/ 156 h 349"/>
                      <a:gd name="T50" fmla="*/ 1 w 2618"/>
                      <a:gd name="T51" fmla="*/ 192 h 349"/>
                      <a:gd name="T52" fmla="*/ 8 w 2618"/>
                      <a:gd name="T53" fmla="*/ 226 h 349"/>
                      <a:gd name="T54" fmla="*/ 21 w 2618"/>
                      <a:gd name="T55" fmla="*/ 258 h 349"/>
                      <a:gd name="T56" fmla="*/ 41 w 2618"/>
                      <a:gd name="T57" fmla="*/ 285 h 349"/>
                      <a:gd name="T58" fmla="*/ 64 w 2618"/>
                      <a:gd name="T59" fmla="*/ 309 h 349"/>
                      <a:gd name="T60" fmla="*/ 92 w 2618"/>
                      <a:gd name="T61" fmla="*/ 328 h 349"/>
                      <a:gd name="T62" fmla="*/ 123 w 2618"/>
                      <a:gd name="T63" fmla="*/ 341 h 349"/>
                      <a:gd name="T64" fmla="*/ 157 w 2618"/>
                      <a:gd name="T65" fmla="*/ 349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618" h="349">
                        <a:moveTo>
                          <a:pt x="175" y="349"/>
                        </a:moveTo>
                        <a:lnTo>
                          <a:pt x="2443" y="349"/>
                        </a:lnTo>
                        <a:lnTo>
                          <a:pt x="2461" y="349"/>
                        </a:lnTo>
                        <a:lnTo>
                          <a:pt x="2479" y="345"/>
                        </a:lnTo>
                        <a:lnTo>
                          <a:pt x="2495" y="341"/>
                        </a:lnTo>
                        <a:lnTo>
                          <a:pt x="2512" y="336"/>
                        </a:lnTo>
                        <a:lnTo>
                          <a:pt x="2527" y="328"/>
                        </a:lnTo>
                        <a:lnTo>
                          <a:pt x="2541" y="319"/>
                        </a:lnTo>
                        <a:lnTo>
                          <a:pt x="2554" y="309"/>
                        </a:lnTo>
                        <a:lnTo>
                          <a:pt x="2567" y="298"/>
                        </a:lnTo>
                        <a:lnTo>
                          <a:pt x="2578" y="285"/>
                        </a:lnTo>
                        <a:lnTo>
                          <a:pt x="2588" y="272"/>
                        </a:lnTo>
                        <a:lnTo>
                          <a:pt x="2597" y="258"/>
                        </a:lnTo>
                        <a:lnTo>
                          <a:pt x="2605" y="243"/>
                        </a:lnTo>
                        <a:lnTo>
                          <a:pt x="2610" y="226"/>
                        </a:lnTo>
                        <a:lnTo>
                          <a:pt x="2615" y="210"/>
                        </a:lnTo>
                        <a:lnTo>
                          <a:pt x="2617" y="192"/>
                        </a:lnTo>
                        <a:lnTo>
                          <a:pt x="2618" y="175"/>
                        </a:lnTo>
                        <a:lnTo>
                          <a:pt x="2617" y="156"/>
                        </a:lnTo>
                        <a:lnTo>
                          <a:pt x="2615" y="140"/>
                        </a:lnTo>
                        <a:lnTo>
                          <a:pt x="2610" y="122"/>
                        </a:lnTo>
                        <a:lnTo>
                          <a:pt x="2605" y="107"/>
                        </a:lnTo>
                        <a:lnTo>
                          <a:pt x="2597" y="91"/>
                        </a:lnTo>
                        <a:lnTo>
                          <a:pt x="2588" y="77"/>
                        </a:lnTo>
                        <a:lnTo>
                          <a:pt x="2578" y="63"/>
                        </a:lnTo>
                        <a:lnTo>
                          <a:pt x="2567" y="51"/>
                        </a:lnTo>
                        <a:lnTo>
                          <a:pt x="2554" y="40"/>
                        </a:lnTo>
                        <a:lnTo>
                          <a:pt x="2541" y="29"/>
                        </a:lnTo>
                        <a:lnTo>
                          <a:pt x="2527" y="20"/>
                        </a:lnTo>
                        <a:lnTo>
                          <a:pt x="2512" y="14"/>
                        </a:lnTo>
                        <a:lnTo>
                          <a:pt x="2495" y="7"/>
                        </a:lnTo>
                        <a:lnTo>
                          <a:pt x="2479" y="3"/>
                        </a:lnTo>
                        <a:lnTo>
                          <a:pt x="2461" y="1"/>
                        </a:lnTo>
                        <a:lnTo>
                          <a:pt x="2443" y="0"/>
                        </a:lnTo>
                        <a:lnTo>
                          <a:pt x="175" y="0"/>
                        </a:lnTo>
                        <a:lnTo>
                          <a:pt x="157" y="1"/>
                        </a:lnTo>
                        <a:lnTo>
                          <a:pt x="140" y="3"/>
                        </a:lnTo>
                        <a:lnTo>
                          <a:pt x="123" y="7"/>
                        </a:lnTo>
                        <a:lnTo>
                          <a:pt x="107" y="14"/>
                        </a:lnTo>
                        <a:lnTo>
                          <a:pt x="92" y="20"/>
                        </a:lnTo>
                        <a:lnTo>
                          <a:pt x="78" y="29"/>
                        </a:lnTo>
                        <a:lnTo>
                          <a:pt x="64" y="40"/>
                        </a:lnTo>
                        <a:lnTo>
                          <a:pt x="51" y="51"/>
                        </a:lnTo>
                        <a:lnTo>
                          <a:pt x="41" y="63"/>
                        </a:lnTo>
                        <a:lnTo>
                          <a:pt x="30" y="77"/>
                        </a:lnTo>
                        <a:lnTo>
                          <a:pt x="21" y="91"/>
                        </a:lnTo>
                        <a:lnTo>
                          <a:pt x="14" y="107"/>
                        </a:lnTo>
                        <a:lnTo>
                          <a:pt x="8" y="122"/>
                        </a:lnTo>
                        <a:lnTo>
                          <a:pt x="3" y="140"/>
                        </a:lnTo>
                        <a:lnTo>
                          <a:pt x="1" y="156"/>
                        </a:lnTo>
                        <a:lnTo>
                          <a:pt x="0" y="175"/>
                        </a:lnTo>
                        <a:lnTo>
                          <a:pt x="1" y="192"/>
                        </a:lnTo>
                        <a:lnTo>
                          <a:pt x="3" y="210"/>
                        </a:lnTo>
                        <a:lnTo>
                          <a:pt x="8" y="226"/>
                        </a:lnTo>
                        <a:lnTo>
                          <a:pt x="14" y="243"/>
                        </a:lnTo>
                        <a:lnTo>
                          <a:pt x="21" y="258"/>
                        </a:lnTo>
                        <a:lnTo>
                          <a:pt x="30" y="272"/>
                        </a:lnTo>
                        <a:lnTo>
                          <a:pt x="41" y="285"/>
                        </a:lnTo>
                        <a:lnTo>
                          <a:pt x="51" y="298"/>
                        </a:lnTo>
                        <a:lnTo>
                          <a:pt x="64" y="309"/>
                        </a:lnTo>
                        <a:lnTo>
                          <a:pt x="78" y="319"/>
                        </a:lnTo>
                        <a:lnTo>
                          <a:pt x="92" y="328"/>
                        </a:lnTo>
                        <a:lnTo>
                          <a:pt x="107" y="336"/>
                        </a:lnTo>
                        <a:lnTo>
                          <a:pt x="123" y="341"/>
                        </a:lnTo>
                        <a:lnTo>
                          <a:pt x="140" y="345"/>
                        </a:lnTo>
                        <a:lnTo>
                          <a:pt x="157" y="349"/>
                        </a:lnTo>
                        <a:lnTo>
                          <a:pt x="175" y="349"/>
                        </a:lnTo>
                        <a:close/>
                      </a:path>
                    </a:pathLst>
                  </a:custGeom>
                  <a:solidFill>
                    <a:srgbClr val="FFCC66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FF9933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60015" name="Freeform 879"/>
                  <p:cNvSpPr>
                    <a:spLocks/>
                  </p:cNvSpPr>
                  <p:nvPr/>
                </p:nvSpPr>
                <p:spPr bwMode="auto">
                  <a:xfrm flipH="1">
                    <a:off x="3826" y="2339"/>
                    <a:ext cx="307" cy="61"/>
                  </a:xfrm>
                  <a:custGeom>
                    <a:avLst/>
                    <a:gdLst>
                      <a:gd name="T0" fmla="*/ 1649 w 1824"/>
                      <a:gd name="T1" fmla="*/ 350 h 350"/>
                      <a:gd name="T2" fmla="*/ 1684 w 1824"/>
                      <a:gd name="T3" fmla="*/ 346 h 350"/>
                      <a:gd name="T4" fmla="*/ 1717 w 1824"/>
                      <a:gd name="T5" fmla="*/ 336 h 350"/>
                      <a:gd name="T6" fmla="*/ 1747 w 1824"/>
                      <a:gd name="T7" fmla="*/ 320 h 350"/>
                      <a:gd name="T8" fmla="*/ 1773 w 1824"/>
                      <a:gd name="T9" fmla="*/ 298 h 350"/>
                      <a:gd name="T10" fmla="*/ 1794 w 1824"/>
                      <a:gd name="T11" fmla="*/ 273 h 350"/>
                      <a:gd name="T12" fmla="*/ 1811 w 1824"/>
                      <a:gd name="T13" fmla="*/ 243 h 350"/>
                      <a:gd name="T14" fmla="*/ 1820 w 1824"/>
                      <a:gd name="T15" fmla="*/ 211 h 350"/>
                      <a:gd name="T16" fmla="*/ 1824 w 1824"/>
                      <a:gd name="T17" fmla="*/ 176 h 350"/>
                      <a:gd name="T18" fmla="*/ 1820 w 1824"/>
                      <a:gd name="T19" fmla="*/ 139 h 350"/>
                      <a:gd name="T20" fmla="*/ 1811 w 1824"/>
                      <a:gd name="T21" fmla="*/ 107 h 350"/>
                      <a:gd name="T22" fmla="*/ 1794 w 1824"/>
                      <a:gd name="T23" fmla="*/ 77 h 350"/>
                      <a:gd name="T24" fmla="*/ 1773 w 1824"/>
                      <a:gd name="T25" fmla="*/ 52 h 350"/>
                      <a:gd name="T26" fmla="*/ 1747 w 1824"/>
                      <a:gd name="T27" fmla="*/ 30 h 350"/>
                      <a:gd name="T28" fmla="*/ 1717 w 1824"/>
                      <a:gd name="T29" fmla="*/ 14 h 350"/>
                      <a:gd name="T30" fmla="*/ 1684 w 1824"/>
                      <a:gd name="T31" fmla="*/ 4 h 350"/>
                      <a:gd name="T32" fmla="*/ 1649 w 1824"/>
                      <a:gd name="T33" fmla="*/ 0 h 350"/>
                      <a:gd name="T34" fmla="*/ 158 w 1824"/>
                      <a:gd name="T35" fmla="*/ 2 h 350"/>
                      <a:gd name="T36" fmla="*/ 123 w 1824"/>
                      <a:gd name="T37" fmla="*/ 8 h 350"/>
                      <a:gd name="T38" fmla="*/ 92 w 1824"/>
                      <a:gd name="T39" fmla="*/ 21 h 350"/>
                      <a:gd name="T40" fmla="*/ 64 w 1824"/>
                      <a:gd name="T41" fmla="*/ 40 h 350"/>
                      <a:gd name="T42" fmla="*/ 41 w 1824"/>
                      <a:gd name="T43" fmla="*/ 64 h 350"/>
                      <a:gd name="T44" fmla="*/ 21 w 1824"/>
                      <a:gd name="T45" fmla="*/ 91 h 350"/>
                      <a:gd name="T46" fmla="*/ 8 w 1824"/>
                      <a:gd name="T47" fmla="*/ 123 h 350"/>
                      <a:gd name="T48" fmla="*/ 1 w 1824"/>
                      <a:gd name="T49" fmla="*/ 157 h 350"/>
                      <a:gd name="T50" fmla="*/ 1 w 1824"/>
                      <a:gd name="T51" fmla="*/ 193 h 350"/>
                      <a:gd name="T52" fmla="*/ 8 w 1824"/>
                      <a:gd name="T53" fmla="*/ 227 h 350"/>
                      <a:gd name="T54" fmla="*/ 21 w 1824"/>
                      <a:gd name="T55" fmla="*/ 259 h 350"/>
                      <a:gd name="T56" fmla="*/ 41 w 1824"/>
                      <a:gd name="T57" fmla="*/ 286 h 350"/>
                      <a:gd name="T58" fmla="*/ 64 w 1824"/>
                      <a:gd name="T59" fmla="*/ 310 h 350"/>
                      <a:gd name="T60" fmla="*/ 92 w 1824"/>
                      <a:gd name="T61" fmla="*/ 329 h 350"/>
                      <a:gd name="T62" fmla="*/ 123 w 1824"/>
                      <a:gd name="T63" fmla="*/ 342 h 350"/>
                      <a:gd name="T64" fmla="*/ 158 w 1824"/>
                      <a:gd name="T65" fmla="*/ 349 h 3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824" h="350">
                        <a:moveTo>
                          <a:pt x="176" y="350"/>
                        </a:moveTo>
                        <a:lnTo>
                          <a:pt x="1649" y="350"/>
                        </a:lnTo>
                        <a:lnTo>
                          <a:pt x="1667" y="349"/>
                        </a:lnTo>
                        <a:lnTo>
                          <a:pt x="1684" y="346"/>
                        </a:lnTo>
                        <a:lnTo>
                          <a:pt x="1701" y="342"/>
                        </a:lnTo>
                        <a:lnTo>
                          <a:pt x="1717" y="336"/>
                        </a:lnTo>
                        <a:lnTo>
                          <a:pt x="1733" y="329"/>
                        </a:lnTo>
                        <a:lnTo>
                          <a:pt x="1747" y="320"/>
                        </a:lnTo>
                        <a:lnTo>
                          <a:pt x="1760" y="310"/>
                        </a:lnTo>
                        <a:lnTo>
                          <a:pt x="1773" y="298"/>
                        </a:lnTo>
                        <a:lnTo>
                          <a:pt x="1784" y="286"/>
                        </a:lnTo>
                        <a:lnTo>
                          <a:pt x="1794" y="273"/>
                        </a:lnTo>
                        <a:lnTo>
                          <a:pt x="1803" y="259"/>
                        </a:lnTo>
                        <a:lnTo>
                          <a:pt x="1811" y="243"/>
                        </a:lnTo>
                        <a:lnTo>
                          <a:pt x="1816" y="227"/>
                        </a:lnTo>
                        <a:lnTo>
                          <a:pt x="1820" y="211"/>
                        </a:lnTo>
                        <a:lnTo>
                          <a:pt x="1823" y="193"/>
                        </a:lnTo>
                        <a:lnTo>
                          <a:pt x="1824" y="176"/>
                        </a:lnTo>
                        <a:lnTo>
                          <a:pt x="1823" y="157"/>
                        </a:lnTo>
                        <a:lnTo>
                          <a:pt x="1820" y="139"/>
                        </a:lnTo>
                        <a:lnTo>
                          <a:pt x="1816" y="123"/>
                        </a:lnTo>
                        <a:lnTo>
                          <a:pt x="1811" y="107"/>
                        </a:lnTo>
                        <a:lnTo>
                          <a:pt x="1803" y="91"/>
                        </a:lnTo>
                        <a:lnTo>
                          <a:pt x="1794" y="77"/>
                        </a:lnTo>
                        <a:lnTo>
                          <a:pt x="1784" y="64"/>
                        </a:lnTo>
                        <a:lnTo>
                          <a:pt x="1773" y="52"/>
                        </a:lnTo>
                        <a:lnTo>
                          <a:pt x="1760" y="40"/>
                        </a:lnTo>
                        <a:lnTo>
                          <a:pt x="1747" y="30"/>
                        </a:lnTo>
                        <a:lnTo>
                          <a:pt x="1733" y="21"/>
                        </a:lnTo>
                        <a:lnTo>
                          <a:pt x="1717" y="14"/>
                        </a:lnTo>
                        <a:lnTo>
                          <a:pt x="1701" y="8"/>
                        </a:lnTo>
                        <a:lnTo>
                          <a:pt x="1684" y="4"/>
                        </a:lnTo>
                        <a:lnTo>
                          <a:pt x="1667" y="2"/>
                        </a:lnTo>
                        <a:lnTo>
                          <a:pt x="1649" y="0"/>
                        </a:lnTo>
                        <a:lnTo>
                          <a:pt x="176" y="0"/>
                        </a:lnTo>
                        <a:lnTo>
                          <a:pt x="158" y="2"/>
                        </a:lnTo>
                        <a:lnTo>
                          <a:pt x="141" y="4"/>
                        </a:lnTo>
                        <a:lnTo>
                          <a:pt x="123" y="8"/>
                        </a:lnTo>
                        <a:lnTo>
                          <a:pt x="108" y="14"/>
                        </a:lnTo>
                        <a:lnTo>
                          <a:pt x="92" y="21"/>
                        </a:lnTo>
                        <a:lnTo>
                          <a:pt x="78" y="30"/>
                        </a:lnTo>
                        <a:lnTo>
                          <a:pt x="64" y="40"/>
                        </a:lnTo>
                        <a:lnTo>
                          <a:pt x="52" y="52"/>
                        </a:lnTo>
                        <a:lnTo>
                          <a:pt x="41" y="64"/>
                        </a:lnTo>
                        <a:lnTo>
                          <a:pt x="30" y="77"/>
                        </a:lnTo>
                        <a:lnTo>
                          <a:pt x="21" y="91"/>
                        </a:lnTo>
                        <a:lnTo>
                          <a:pt x="14" y="107"/>
                        </a:lnTo>
                        <a:lnTo>
                          <a:pt x="8" y="123"/>
                        </a:lnTo>
                        <a:lnTo>
                          <a:pt x="3" y="139"/>
                        </a:lnTo>
                        <a:lnTo>
                          <a:pt x="1" y="157"/>
                        </a:lnTo>
                        <a:lnTo>
                          <a:pt x="0" y="176"/>
                        </a:lnTo>
                        <a:lnTo>
                          <a:pt x="1" y="193"/>
                        </a:lnTo>
                        <a:lnTo>
                          <a:pt x="3" y="211"/>
                        </a:lnTo>
                        <a:lnTo>
                          <a:pt x="8" y="227"/>
                        </a:lnTo>
                        <a:lnTo>
                          <a:pt x="14" y="243"/>
                        </a:lnTo>
                        <a:lnTo>
                          <a:pt x="21" y="259"/>
                        </a:lnTo>
                        <a:lnTo>
                          <a:pt x="30" y="273"/>
                        </a:lnTo>
                        <a:lnTo>
                          <a:pt x="41" y="286"/>
                        </a:lnTo>
                        <a:lnTo>
                          <a:pt x="52" y="298"/>
                        </a:lnTo>
                        <a:lnTo>
                          <a:pt x="64" y="310"/>
                        </a:lnTo>
                        <a:lnTo>
                          <a:pt x="78" y="320"/>
                        </a:lnTo>
                        <a:lnTo>
                          <a:pt x="92" y="329"/>
                        </a:lnTo>
                        <a:lnTo>
                          <a:pt x="108" y="336"/>
                        </a:lnTo>
                        <a:lnTo>
                          <a:pt x="123" y="342"/>
                        </a:lnTo>
                        <a:lnTo>
                          <a:pt x="141" y="346"/>
                        </a:lnTo>
                        <a:lnTo>
                          <a:pt x="158" y="349"/>
                        </a:lnTo>
                        <a:lnTo>
                          <a:pt x="176" y="350"/>
                        </a:lnTo>
                        <a:close/>
                      </a:path>
                    </a:pathLst>
                  </a:custGeom>
                  <a:solidFill>
                    <a:srgbClr val="FFCC66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FF9933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60016" name="Freeform 880"/>
                  <p:cNvSpPr>
                    <a:spLocks/>
                  </p:cNvSpPr>
                  <p:nvPr/>
                </p:nvSpPr>
                <p:spPr bwMode="auto">
                  <a:xfrm flipH="1">
                    <a:off x="3727" y="2202"/>
                    <a:ext cx="505" cy="32"/>
                  </a:xfrm>
                  <a:custGeom>
                    <a:avLst/>
                    <a:gdLst>
                      <a:gd name="T0" fmla="*/ 2915 w 3006"/>
                      <a:gd name="T1" fmla="*/ 182 h 182"/>
                      <a:gd name="T2" fmla="*/ 2934 w 3006"/>
                      <a:gd name="T3" fmla="*/ 180 h 182"/>
                      <a:gd name="T4" fmla="*/ 2950 w 3006"/>
                      <a:gd name="T5" fmla="*/ 174 h 182"/>
                      <a:gd name="T6" fmla="*/ 2966 w 3006"/>
                      <a:gd name="T7" fmla="*/ 167 h 182"/>
                      <a:gd name="T8" fmla="*/ 2980 w 3006"/>
                      <a:gd name="T9" fmla="*/ 156 h 182"/>
                      <a:gd name="T10" fmla="*/ 2991 w 3006"/>
                      <a:gd name="T11" fmla="*/ 142 h 182"/>
                      <a:gd name="T12" fmla="*/ 3000 w 3006"/>
                      <a:gd name="T13" fmla="*/ 126 h 182"/>
                      <a:gd name="T14" fmla="*/ 3004 w 3006"/>
                      <a:gd name="T15" fmla="*/ 110 h 182"/>
                      <a:gd name="T16" fmla="*/ 3006 w 3006"/>
                      <a:gd name="T17" fmla="*/ 91 h 182"/>
                      <a:gd name="T18" fmla="*/ 3004 w 3006"/>
                      <a:gd name="T19" fmla="*/ 73 h 182"/>
                      <a:gd name="T20" fmla="*/ 3000 w 3006"/>
                      <a:gd name="T21" fmla="*/ 56 h 182"/>
                      <a:gd name="T22" fmla="*/ 2991 w 3006"/>
                      <a:gd name="T23" fmla="*/ 40 h 182"/>
                      <a:gd name="T24" fmla="*/ 2980 w 3006"/>
                      <a:gd name="T25" fmla="*/ 27 h 182"/>
                      <a:gd name="T26" fmla="*/ 2966 w 3006"/>
                      <a:gd name="T27" fmla="*/ 16 h 182"/>
                      <a:gd name="T28" fmla="*/ 2950 w 3006"/>
                      <a:gd name="T29" fmla="*/ 7 h 182"/>
                      <a:gd name="T30" fmla="*/ 2934 w 3006"/>
                      <a:gd name="T31" fmla="*/ 3 h 182"/>
                      <a:gd name="T32" fmla="*/ 2915 w 3006"/>
                      <a:gd name="T33" fmla="*/ 0 h 182"/>
                      <a:gd name="T34" fmla="*/ 82 w 3006"/>
                      <a:gd name="T35" fmla="*/ 0 h 182"/>
                      <a:gd name="T36" fmla="*/ 64 w 3006"/>
                      <a:gd name="T37" fmla="*/ 5 h 182"/>
                      <a:gd name="T38" fmla="*/ 48 w 3006"/>
                      <a:gd name="T39" fmla="*/ 11 h 182"/>
                      <a:gd name="T40" fmla="*/ 34 w 3006"/>
                      <a:gd name="T41" fmla="*/ 21 h 182"/>
                      <a:gd name="T42" fmla="*/ 21 w 3006"/>
                      <a:gd name="T43" fmla="*/ 33 h 182"/>
                      <a:gd name="T44" fmla="*/ 11 w 3006"/>
                      <a:gd name="T45" fmla="*/ 47 h 182"/>
                      <a:gd name="T46" fmla="*/ 4 w 3006"/>
                      <a:gd name="T47" fmla="*/ 64 h 182"/>
                      <a:gd name="T48" fmla="*/ 1 w 3006"/>
                      <a:gd name="T49" fmla="*/ 81 h 182"/>
                      <a:gd name="T50" fmla="*/ 1 w 3006"/>
                      <a:gd name="T51" fmla="*/ 100 h 182"/>
                      <a:gd name="T52" fmla="*/ 4 w 3006"/>
                      <a:gd name="T53" fmla="*/ 119 h 182"/>
                      <a:gd name="T54" fmla="*/ 11 w 3006"/>
                      <a:gd name="T55" fmla="*/ 134 h 182"/>
                      <a:gd name="T56" fmla="*/ 21 w 3006"/>
                      <a:gd name="T57" fmla="*/ 149 h 182"/>
                      <a:gd name="T58" fmla="*/ 34 w 3006"/>
                      <a:gd name="T59" fmla="*/ 161 h 182"/>
                      <a:gd name="T60" fmla="*/ 48 w 3006"/>
                      <a:gd name="T61" fmla="*/ 171 h 182"/>
                      <a:gd name="T62" fmla="*/ 64 w 3006"/>
                      <a:gd name="T63" fmla="*/ 178 h 182"/>
                      <a:gd name="T64" fmla="*/ 82 w 3006"/>
                      <a:gd name="T65" fmla="*/ 181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006" h="182">
                        <a:moveTo>
                          <a:pt x="91" y="182"/>
                        </a:moveTo>
                        <a:lnTo>
                          <a:pt x="2915" y="182"/>
                        </a:lnTo>
                        <a:lnTo>
                          <a:pt x="2925" y="181"/>
                        </a:lnTo>
                        <a:lnTo>
                          <a:pt x="2934" y="180"/>
                        </a:lnTo>
                        <a:lnTo>
                          <a:pt x="2943" y="178"/>
                        </a:lnTo>
                        <a:lnTo>
                          <a:pt x="2950" y="174"/>
                        </a:lnTo>
                        <a:lnTo>
                          <a:pt x="2959" y="171"/>
                        </a:lnTo>
                        <a:lnTo>
                          <a:pt x="2966" y="167"/>
                        </a:lnTo>
                        <a:lnTo>
                          <a:pt x="2973" y="161"/>
                        </a:lnTo>
                        <a:lnTo>
                          <a:pt x="2980" y="156"/>
                        </a:lnTo>
                        <a:lnTo>
                          <a:pt x="2985" y="149"/>
                        </a:lnTo>
                        <a:lnTo>
                          <a:pt x="2991" y="142"/>
                        </a:lnTo>
                        <a:lnTo>
                          <a:pt x="2995" y="134"/>
                        </a:lnTo>
                        <a:lnTo>
                          <a:pt x="3000" y="126"/>
                        </a:lnTo>
                        <a:lnTo>
                          <a:pt x="3002" y="119"/>
                        </a:lnTo>
                        <a:lnTo>
                          <a:pt x="3004" y="110"/>
                        </a:lnTo>
                        <a:lnTo>
                          <a:pt x="3006" y="100"/>
                        </a:lnTo>
                        <a:lnTo>
                          <a:pt x="3006" y="91"/>
                        </a:lnTo>
                        <a:lnTo>
                          <a:pt x="3006" y="81"/>
                        </a:lnTo>
                        <a:lnTo>
                          <a:pt x="3004" y="73"/>
                        </a:lnTo>
                        <a:lnTo>
                          <a:pt x="3002" y="64"/>
                        </a:lnTo>
                        <a:lnTo>
                          <a:pt x="3000" y="56"/>
                        </a:lnTo>
                        <a:lnTo>
                          <a:pt x="2995" y="47"/>
                        </a:lnTo>
                        <a:lnTo>
                          <a:pt x="2991" y="40"/>
                        </a:lnTo>
                        <a:lnTo>
                          <a:pt x="2985" y="33"/>
                        </a:lnTo>
                        <a:lnTo>
                          <a:pt x="2980" y="27"/>
                        </a:lnTo>
                        <a:lnTo>
                          <a:pt x="2973" y="21"/>
                        </a:lnTo>
                        <a:lnTo>
                          <a:pt x="2966" y="16"/>
                        </a:lnTo>
                        <a:lnTo>
                          <a:pt x="2959" y="11"/>
                        </a:lnTo>
                        <a:lnTo>
                          <a:pt x="2950" y="7"/>
                        </a:lnTo>
                        <a:lnTo>
                          <a:pt x="2943" y="5"/>
                        </a:lnTo>
                        <a:lnTo>
                          <a:pt x="2934" y="3"/>
                        </a:lnTo>
                        <a:lnTo>
                          <a:pt x="2925" y="0"/>
                        </a:lnTo>
                        <a:lnTo>
                          <a:pt x="2915" y="0"/>
                        </a:lnTo>
                        <a:lnTo>
                          <a:pt x="91" y="0"/>
                        </a:lnTo>
                        <a:lnTo>
                          <a:pt x="82" y="0"/>
                        </a:lnTo>
                        <a:lnTo>
                          <a:pt x="73" y="3"/>
                        </a:lnTo>
                        <a:lnTo>
                          <a:pt x="64" y="5"/>
                        </a:lnTo>
                        <a:lnTo>
                          <a:pt x="56" y="7"/>
                        </a:lnTo>
                        <a:lnTo>
                          <a:pt x="48" y="11"/>
                        </a:lnTo>
                        <a:lnTo>
                          <a:pt x="40" y="16"/>
                        </a:lnTo>
                        <a:lnTo>
                          <a:pt x="34" y="21"/>
                        </a:lnTo>
                        <a:lnTo>
                          <a:pt x="27" y="27"/>
                        </a:lnTo>
                        <a:lnTo>
                          <a:pt x="21" y="33"/>
                        </a:lnTo>
                        <a:lnTo>
                          <a:pt x="16" y="40"/>
                        </a:lnTo>
                        <a:lnTo>
                          <a:pt x="11" y="47"/>
                        </a:lnTo>
                        <a:lnTo>
                          <a:pt x="7" y="56"/>
                        </a:lnTo>
                        <a:lnTo>
                          <a:pt x="4" y="64"/>
                        </a:lnTo>
                        <a:lnTo>
                          <a:pt x="2" y="73"/>
                        </a:lnTo>
                        <a:lnTo>
                          <a:pt x="1" y="81"/>
                        </a:lnTo>
                        <a:lnTo>
                          <a:pt x="0" y="91"/>
                        </a:lnTo>
                        <a:lnTo>
                          <a:pt x="1" y="100"/>
                        </a:lnTo>
                        <a:lnTo>
                          <a:pt x="2" y="110"/>
                        </a:lnTo>
                        <a:lnTo>
                          <a:pt x="4" y="119"/>
                        </a:lnTo>
                        <a:lnTo>
                          <a:pt x="7" y="126"/>
                        </a:lnTo>
                        <a:lnTo>
                          <a:pt x="11" y="134"/>
                        </a:lnTo>
                        <a:lnTo>
                          <a:pt x="16" y="142"/>
                        </a:lnTo>
                        <a:lnTo>
                          <a:pt x="21" y="149"/>
                        </a:lnTo>
                        <a:lnTo>
                          <a:pt x="27" y="156"/>
                        </a:lnTo>
                        <a:lnTo>
                          <a:pt x="34" y="161"/>
                        </a:lnTo>
                        <a:lnTo>
                          <a:pt x="40" y="167"/>
                        </a:lnTo>
                        <a:lnTo>
                          <a:pt x="48" y="171"/>
                        </a:lnTo>
                        <a:lnTo>
                          <a:pt x="56" y="174"/>
                        </a:lnTo>
                        <a:lnTo>
                          <a:pt x="64" y="178"/>
                        </a:lnTo>
                        <a:lnTo>
                          <a:pt x="73" y="180"/>
                        </a:lnTo>
                        <a:lnTo>
                          <a:pt x="82" y="181"/>
                        </a:lnTo>
                        <a:lnTo>
                          <a:pt x="91" y="182"/>
                        </a:lnTo>
                        <a:close/>
                      </a:path>
                    </a:pathLst>
                  </a:custGeom>
                  <a:solidFill>
                    <a:srgbClr val="FFCCCC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FF9933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60017" name="Freeform 881"/>
                  <p:cNvSpPr>
                    <a:spLocks/>
                  </p:cNvSpPr>
                  <p:nvPr/>
                </p:nvSpPr>
                <p:spPr bwMode="auto">
                  <a:xfrm flipH="1">
                    <a:off x="3727" y="2512"/>
                    <a:ext cx="505" cy="31"/>
                  </a:xfrm>
                  <a:custGeom>
                    <a:avLst/>
                    <a:gdLst>
                      <a:gd name="T0" fmla="*/ 2915 w 3006"/>
                      <a:gd name="T1" fmla="*/ 182 h 182"/>
                      <a:gd name="T2" fmla="*/ 2934 w 3006"/>
                      <a:gd name="T3" fmla="*/ 180 h 182"/>
                      <a:gd name="T4" fmla="*/ 2950 w 3006"/>
                      <a:gd name="T5" fmla="*/ 174 h 182"/>
                      <a:gd name="T6" fmla="*/ 2966 w 3006"/>
                      <a:gd name="T7" fmla="*/ 167 h 182"/>
                      <a:gd name="T8" fmla="*/ 2980 w 3006"/>
                      <a:gd name="T9" fmla="*/ 155 h 182"/>
                      <a:gd name="T10" fmla="*/ 2991 w 3006"/>
                      <a:gd name="T11" fmla="*/ 141 h 182"/>
                      <a:gd name="T12" fmla="*/ 3000 w 3006"/>
                      <a:gd name="T13" fmla="*/ 126 h 182"/>
                      <a:gd name="T14" fmla="*/ 3004 w 3006"/>
                      <a:gd name="T15" fmla="*/ 110 h 182"/>
                      <a:gd name="T16" fmla="*/ 3006 w 3006"/>
                      <a:gd name="T17" fmla="*/ 91 h 182"/>
                      <a:gd name="T18" fmla="*/ 3004 w 3006"/>
                      <a:gd name="T19" fmla="*/ 72 h 182"/>
                      <a:gd name="T20" fmla="*/ 3000 w 3006"/>
                      <a:gd name="T21" fmla="*/ 55 h 182"/>
                      <a:gd name="T22" fmla="*/ 2991 w 3006"/>
                      <a:gd name="T23" fmla="*/ 40 h 182"/>
                      <a:gd name="T24" fmla="*/ 2980 w 3006"/>
                      <a:gd name="T25" fmla="*/ 27 h 182"/>
                      <a:gd name="T26" fmla="*/ 2966 w 3006"/>
                      <a:gd name="T27" fmla="*/ 16 h 182"/>
                      <a:gd name="T28" fmla="*/ 2950 w 3006"/>
                      <a:gd name="T29" fmla="*/ 7 h 182"/>
                      <a:gd name="T30" fmla="*/ 2934 w 3006"/>
                      <a:gd name="T31" fmla="*/ 1 h 182"/>
                      <a:gd name="T32" fmla="*/ 2915 w 3006"/>
                      <a:gd name="T33" fmla="*/ 0 h 182"/>
                      <a:gd name="T34" fmla="*/ 82 w 3006"/>
                      <a:gd name="T35" fmla="*/ 0 h 182"/>
                      <a:gd name="T36" fmla="*/ 64 w 3006"/>
                      <a:gd name="T37" fmla="*/ 5 h 182"/>
                      <a:gd name="T38" fmla="*/ 48 w 3006"/>
                      <a:gd name="T39" fmla="*/ 11 h 182"/>
                      <a:gd name="T40" fmla="*/ 34 w 3006"/>
                      <a:gd name="T41" fmla="*/ 21 h 182"/>
                      <a:gd name="T42" fmla="*/ 21 w 3006"/>
                      <a:gd name="T43" fmla="*/ 33 h 182"/>
                      <a:gd name="T44" fmla="*/ 11 w 3006"/>
                      <a:gd name="T45" fmla="*/ 47 h 182"/>
                      <a:gd name="T46" fmla="*/ 4 w 3006"/>
                      <a:gd name="T47" fmla="*/ 64 h 182"/>
                      <a:gd name="T48" fmla="*/ 1 w 3006"/>
                      <a:gd name="T49" fmla="*/ 81 h 182"/>
                      <a:gd name="T50" fmla="*/ 1 w 3006"/>
                      <a:gd name="T51" fmla="*/ 100 h 182"/>
                      <a:gd name="T52" fmla="*/ 4 w 3006"/>
                      <a:gd name="T53" fmla="*/ 117 h 182"/>
                      <a:gd name="T54" fmla="*/ 11 w 3006"/>
                      <a:gd name="T55" fmla="*/ 134 h 182"/>
                      <a:gd name="T56" fmla="*/ 21 w 3006"/>
                      <a:gd name="T57" fmla="*/ 149 h 182"/>
                      <a:gd name="T58" fmla="*/ 34 w 3006"/>
                      <a:gd name="T59" fmla="*/ 161 h 182"/>
                      <a:gd name="T60" fmla="*/ 48 w 3006"/>
                      <a:gd name="T61" fmla="*/ 171 h 182"/>
                      <a:gd name="T62" fmla="*/ 64 w 3006"/>
                      <a:gd name="T63" fmla="*/ 178 h 182"/>
                      <a:gd name="T64" fmla="*/ 82 w 3006"/>
                      <a:gd name="T65" fmla="*/ 181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006" h="182">
                        <a:moveTo>
                          <a:pt x="91" y="182"/>
                        </a:moveTo>
                        <a:lnTo>
                          <a:pt x="2915" y="182"/>
                        </a:lnTo>
                        <a:lnTo>
                          <a:pt x="2925" y="181"/>
                        </a:lnTo>
                        <a:lnTo>
                          <a:pt x="2934" y="180"/>
                        </a:lnTo>
                        <a:lnTo>
                          <a:pt x="2943" y="178"/>
                        </a:lnTo>
                        <a:lnTo>
                          <a:pt x="2950" y="174"/>
                        </a:lnTo>
                        <a:lnTo>
                          <a:pt x="2959" y="171"/>
                        </a:lnTo>
                        <a:lnTo>
                          <a:pt x="2966" y="167"/>
                        </a:lnTo>
                        <a:lnTo>
                          <a:pt x="2973" y="161"/>
                        </a:lnTo>
                        <a:lnTo>
                          <a:pt x="2980" y="155"/>
                        </a:lnTo>
                        <a:lnTo>
                          <a:pt x="2985" y="149"/>
                        </a:lnTo>
                        <a:lnTo>
                          <a:pt x="2991" y="141"/>
                        </a:lnTo>
                        <a:lnTo>
                          <a:pt x="2995" y="134"/>
                        </a:lnTo>
                        <a:lnTo>
                          <a:pt x="3000" y="126"/>
                        </a:lnTo>
                        <a:lnTo>
                          <a:pt x="3002" y="117"/>
                        </a:lnTo>
                        <a:lnTo>
                          <a:pt x="3004" y="110"/>
                        </a:lnTo>
                        <a:lnTo>
                          <a:pt x="3006" y="100"/>
                        </a:lnTo>
                        <a:lnTo>
                          <a:pt x="3006" y="91"/>
                        </a:lnTo>
                        <a:lnTo>
                          <a:pt x="3006" y="81"/>
                        </a:lnTo>
                        <a:lnTo>
                          <a:pt x="3004" y="72"/>
                        </a:lnTo>
                        <a:lnTo>
                          <a:pt x="3002" y="64"/>
                        </a:lnTo>
                        <a:lnTo>
                          <a:pt x="3000" y="55"/>
                        </a:lnTo>
                        <a:lnTo>
                          <a:pt x="2995" y="47"/>
                        </a:lnTo>
                        <a:lnTo>
                          <a:pt x="2991" y="40"/>
                        </a:lnTo>
                        <a:lnTo>
                          <a:pt x="2985" y="33"/>
                        </a:lnTo>
                        <a:lnTo>
                          <a:pt x="2980" y="27"/>
                        </a:lnTo>
                        <a:lnTo>
                          <a:pt x="2973" y="21"/>
                        </a:lnTo>
                        <a:lnTo>
                          <a:pt x="2966" y="16"/>
                        </a:lnTo>
                        <a:lnTo>
                          <a:pt x="2959" y="11"/>
                        </a:lnTo>
                        <a:lnTo>
                          <a:pt x="2950" y="7"/>
                        </a:lnTo>
                        <a:lnTo>
                          <a:pt x="2943" y="5"/>
                        </a:lnTo>
                        <a:lnTo>
                          <a:pt x="2934" y="1"/>
                        </a:lnTo>
                        <a:lnTo>
                          <a:pt x="2925" y="0"/>
                        </a:lnTo>
                        <a:lnTo>
                          <a:pt x="2915" y="0"/>
                        </a:lnTo>
                        <a:lnTo>
                          <a:pt x="91" y="0"/>
                        </a:lnTo>
                        <a:lnTo>
                          <a:pt x="82" y="0"/>
                        </a:lnTo>
                        <a:lnTo>
                          <a:pt x="73" y="1"/>
                        </a:lnTo>
                        <a:lnTo>
                          <a:pt x="64" y="5"/>
                        </a:lnTo>
                        <a:lnTo>
                          <a:pt x="56" y="7"/>
                        </a:lnTo>
                        <a:lnTo>
                          <a:pt x="48" y="11"/>
                        </a:lnTo>
                        <a:lnTo>
                          <a:pt x="40" y="16"/>
                        </a:lnTo>
                        <a:lnTo>
                          <a:pt x="34" y="21"/>
                        </a:lnTo>
                        <a:lnTo>
                          <a:pt x="27" y="27"/>
                        </a:lnTo>
                        <a:lnTo>
                          <a:pt x="21" y="33"/>
                        </a:lnTo>
                        <a:lnTo>
                          <a:pt x="16" y="40"/>
                        </a:lnTo>
                        <a:lnTo>
                          <a:pt x="11" y="47"/>
                        </a:lnTo>
                        <a:lnTo>
                          <a:pt x="7" y="55"/>
                        </a:lnTo>
                        <a:lnTo>
                          <a:pt x="4" y="64"/>
                        </a:lnTo>
                        <a:lnTo>
                          <a:pt x="2" y="72"/>
                        </a:lnTo>
                        <a:lnTo>
                          <a:pt x="1" y="81"/>
                        </a:lnTo>
                        <a:lnTo>
                          <a:pt x="0" y="91"/>
                        </a:lnTo>
                        <a:lnTo>
                          <a:pt x="1" y="100"/>
                        </a:lnTo>
                        <a:lnTo>
                          <a:pt x="2" y="110"/>
                        </a:lnTo>
                        <a:lnTo>
                          <a:pt x="4" y="117"/>
                        </a:lnTo>
                        <a:lnTo>
                          <a:pt x="7" y="126"/>
                        </a:lnTo>
                        <a:lnTo>
                          <a:pt x="11" y="134"/>
                        </a:lnTo>
                        <a:lnTo>
                          <a:pt x="16" y="141"/>
                        </a:lnTo>
                        <a:lnTo>
                          <a:pt x="21" y="149"/>
                        </a:lnTo>
                        <a:lnTo>
                          <a:pt x="27" y="155"/>
                        </a:lnTo>
                        <a:lnTo>
                          <a:pt x="34" y="161"/>
                        </a:lnTo>
                        <a:lnTo>
                          <a:pt x="40" y="167"/>
                        </a:lnTo>
                        <a:lnTo>
                          <a:pt x="48" y="171"/>
                        </a:lnTo>
                        <a:lnTo>
                          <a:pt x="56" y="174"/>
                        </a:lnTo>
                        <a:lnTo>
                          <a:pt x="64" y="178"/>
                        </a:lnTo>
                        <a:lnTo>
                          <a:pt x="73" y="180"/>
                        </a:lnTo>
                        <a:lnTo>
                          <a:pt x="82" y="181"/>
                        </a:lnTo>
                        <a:lnTo>
                          <a:pt x="91" y="182"/>
                        </a:lnTo>
                        <a:close/>
                      </a:path>
                    </a:pathLst>
                  </a:custGeom>
                  <a:solidFill>
                    <a:srgbClr val="FFCCCC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7961" dir="2700000" algn="ctr" rotWithShape="0">
                            <a:srgbClr val="FF9933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60018" name="Freeform 882"/>
                  <p:cNvSpPr>
                    <a:spLocks/>
                  </p:cNvSpPr>
                  <p:nvPr/>
                </p:nvSpPr>
                <p:spPr bwMode="auto">
                  <a:xfrm flipH="1">
                    <a:off x="3725" y="2128"/>
                    <a:ext cx="83" cy="37"/>
                  </a:xfrm>
                  <a:custGeom>
                    <a:avLst/>
                    <a:gdLst>
                      <a:gd name="T0" fmla="*/ 389 w 494"/>
                      <a:gd name="T1" fmla="*/ 210 h 210"/>
                      <a:gd name="T2" fmla="*/ 410 w 494"/>
                      <a:gd name="T3" fmla="*/ 208 h 210"/>
                      <a:gd name="T4" fmla="*/ 429 w 494"/>
                      <a:gd name="T5" fmla="*/ 202 h 210"/>
                      <a:gd name="T6" fmla="*/ 447 w 494"/>
                      <a:gd name="T7" fmla="*/ 192 h 210"/>
                      <a:gd name="T8" fmla="*/ 463 w 494"/>
                      <a:gd name="T9" fmla="*/ 179 h 210"/>
                      <a:gd name="T10" fmla="*/ 475 w 494"/>
                      <a:gd name="T11" fmla="*/ 164 h 210"/>
                      <a:gd name="T12" fmla="*/ 485 w 494"/>
                      <a:gd name="T13" fmla="*/ 146 h 210"/>
                      <a:gd name="T14" fmla="*/ 492 w 494"/>
                      <a:gd name="T15" fmla="*/ 127 h 210"/>
                      <a:gd name="T16" fmla="*/ 494 w 494"/>
                      <a:gd name="T17" fmla="*/ 105 h 210"/>
                      <a:gd name="T18" fmla="*/ 492 w 494"/>
                      <a:gd name="T19" fmla="*/ 84 h 210"/>
                      <a:gd name="T20" fmla="*/ 485 w 494"/>
                      <a:gd name="T21" fmla="*/ 64 h 210"/>
                      <a:gd name="T22" fmla="*/ 475 w 494"/>
                      <a:gd name="T23" fmla="*/ 47 h 210"/>
                      <a:gd name="T24" fmla="*/ 463 w 494"/>
                      <a:gd name="T25" fmla="*/ 31 h 210"/>
                      <a:gd name="T26" fmla="*/ 447 w 494"/>
                      <a:gd name="T27" fmla="*/ 18 h 210"/>
                      <a:gd name="T28" fmla="*/ 429 w 494"/>
                      <a:gd name="T29" fmla="*/ 8 h 210"/>
                      <a:gd name="T30" fmla="*/ 410 w 494"/>
                      <a:gd name="T31" fmla="*/ 2 h 210"/>
                      <a:gd name="T32" fmla="*/ 389 w 494"/>
                      <a:gd name="T33" fmla="*/ 0 h 210"/>
                      <a:gd name="T34" fmla="*/ 95 w 494"/>
                      <a:gd name="T35" fmla="*/ 1 h 210"/>
                      <a:gd name="T36" fmla="*/ 75 w 494"/>
                      <a:gd name="T37" fmla="*/ 5 h 210"/>
                      <a:gd name="T38" fmla="*/ 55 w 494"/>
                      <a:gd name="T39" fmla="*/ 13 h 210"/>
                      <a:gd name="T40" fmla="*/ 39 w 494"/>
                      <a:gd name="T41" fmla="*/ 24 h 210"/>
                      <a:gd name="T42" fmla="*/ 24 w 494"/>
                      <a:gd name="T43" fmla="*/ 38 h 210"/>
                      <a:gd name="T44" fmla="*/ 13 w 494"/>
                      <a:gd name="T45" fmla="*/ 55 h 210"/>
                      <a:gd name="T46" fmla="*/ 6 w 494"/>
                      <a:gd name="T47" fmla="*/ 74 h 210"/>
                      <a:gd name="T48" fmla="*/ 1 w 494"/>
                      <a:gd name="T49" fmla="*/ 94 h 210"/>
                      <a:gd name="T50" fmla="*/ 1 w 494"/>
                      <a:gd name="T51" fmla="*/ 116 h 210"/>
                      <a:gd name="T52" fmla="*/ 6 w 494"/>
                      <a:gd name="T53" fmla="*/ 136 h 210"/>
                      <a:gd name="T54" fmla="*/ 13 w 494"/>
                      <a:gd name="T55" fmla="*/ 155 h 210"/>
                      <a:gd name="T56" fmla="*/ 24 w 494"/>
                      <a:gd name="T57" fmla="*/ 171 h 210"/>
                      <a:gd name="T58" fmla="*/ 39 w 494"/>
                      <a:gd name="T59" fmla="*/ 186 h 210"/>
                      <a:gd name="T60" fmla="*/ 55 w 494"/>
                      <a:gd name="T61" fmla="*/ 197 h 210"/>
                      <a:gd name="T62" fmla="*/ 75 w 494"/>
                      <a:gd name="T63" fmla="*/ 205 h 210"/>
                      <a:gd name="T64" fmla="*/ 95 w 494"/>
                      <a:gd name="T65" fmla="*/ 210 h 2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494" h="210">
                        <a:moveTo>
                          <a:pt x="106" y="210"/>
                        </a:moveTo>
                        <a:lnTo>
                          <a:pt x="389" y="210"/>
                        </a:lnTo>
                        <a:lnTo>
                          <a:pt x="400" y="210"/>
                        </a:lnTo>
                        <a:lnTo>
                          <a:pt x="410" y="208"/>
                        </a:lnTo>
                        <a:lnTo>
                          <a:pt x="419" y="205"/>
                        </a:lnTo>
                        <a:lnTo>
                          <a:pt x="429" y="202"/>
                        </a:lnTo>
                        <a:lnTo>
                          <a:pt x="438" y="197"/>
                        </a:lnTo>
                        <a:lnTo>
                          <a:pt x="447" y="192"/>
                        </a:lnTo>
                        <a:lnTo>
                          <a:pt x="456" y="186"/>
                        </a:lnTo>
                        <a:lnTo>
                          <a:pt x="463" y="179"/>
                        </a:lnTo>
                        <a:lnTo>
                          <a:pt x="470" y="171"/>
                        </a:lnTo>
                        <a:lnTo>
                          <a:pt x="475" y="164"/>
                        </a:lnTo>
                        <a:lnTo>
                          <a:pt x="481" y="155"/>
                        </a:lnTo>
                        <a:lnTo>
                          <a:pt x="485" y="146"/>
                        </a:lnTo>
                        <a:lnTo>
                          <a:pt x="489" y="136"/>
                        </a:lnTo>
                        <a:lnTo>
                          <a:pt x="492" y="127"/>
                        </a:lnTo>
                        <a:lnTo>
                          <a:pt x="493" y="116"/>
                        </a:lnTo>
                        <a:lnTo>
                          <a:pt x="494" y="105"/>
                        </a:lnTo>
                        <a:lnTo>
                          <a:pt x="493" y="94"/>
                        </a:lnTo>
                        <a:lnTo>
                          <a:pt x="492" y="84"/>
                        </a:lnTo>
                        <a:lnTo>
                          <a:pt x="489" y="74"/>
                        </a:lnTo>
                        <a:lnTo>
                          <a:pt x="485" y="64"/>
                        </a:lnTo>
                        <a:lnTo>
                          <a:pt x="481" y="55"/>
                        </a:lnTo>
                        <a:lnTo>
                          <a:pt x="475" y="47"/>
                        </a:lnTo>
                        <a:lnTo>
                          <a:pt x="470" y="38"/>
                        </a:lnTo>
                        <a:lnTo>
                          <a:pt x="463" y="31"/>
                        </a:lnTo>
                        <a:lnTo>
                          <a:pt x="456" y="24"/>
                        </a:lnTo>
                        <a:lnTo>
                          <a:pt x="447" y="18"/>
                        </a:lnTo>
                        <a:lnTo>
                          <a:pt x="438" y="13"/>
                        </a:lnTo>
                        <a:lnTo>
                          <a:pt x="429" y="8"/>
                        </a:lnTo>
                        <a:lnTo>
                          <a:pt x="419" y="5"/>
                        </a:lnTo>
                        <a:lnTo>
                          <a:pt x="410" y="2"/>
                        </a:lnTo>
                        <a:lnTo>
                          <a:pt x="400" y="1"/>
                        </a:lnTo>
                        <a:lnTo>
                          <a:pt x="389" y="0"/>
                        </a:lnTo>
                        <a:lnTo>
                          <a:pt x="106" y="0"/>
                        </a:lnTo>
                        <a:lnTo>
                          <a:pt x="95" y="1"/>
                        </a:lnTo>
                        <a:lnTo>
                          <a:pt x="85" y="2"/>
                        </a:lnTo>
                        <a:lnTo>
                          <a:pt x="75" y="5"/>
                        </a:lnTo>
                        <a:lnTo>
                          <a:pt x="65" y="8"/>
                        </a:lnTo>
                        <a:lnTo>
                          <a:pt x="55" y="13"/>
                        </a:lnTo>
                        <a:lnTo>
                          <a:pt x="47" y="18"/>
                        </a:lnTo>
                        <a:lnTo>
                          <a:pt x="39" y="24"/>
                        </a:lnTo>
                        <a:lnTo>
                          <a:pt x="31" y="31"/>
                        </a:lnTo>
                        <a:lnTo>
                          <a:pt x="24" y="38"/>
                        </a:lnTo>
                        <a:lnTo>
                          <a:pt x="19" y="47"/>
                        </a:lnTo>
                        <a:lnTo>
                          <a:pt x="13" y="55"/>
                        </a:lnTo>
                        <a:lnTo>
                          <a:pt x="9" y="64"/>
                        </a:lnTo>
                        <a:lnTo>
                          <a:pt x="6" y="74"/>
                        </a:lnTo>
                        <a:lnTo>
                          <a:pt x="2" y="84"/>
                        </a:lnTo>
                        <a:lnTo>
                          <a:pt x="1" y="94"/>
                        </a:lnTo>
                        <a:lnTo>
                          <a:pt x="0" y="105"/>
                        </a:lnTo>
                        <a:lnTo>
                          <a:pt x="1" y="116"/>
                        </a:lnTo>
                        <a:lnTo>
                          <a:pt x="2" y="127"/>
                        </a:lnTo>
                        <a:lnTo>
                          <a:pt x="6" y="136"/>
                        </a:lnTo>
                        <a:lnTo>
                          <a:pt x="9" y="146"/>
                        </a:lnTo>
                        <a:lnTo>
                          <a:pt x="13" y="155"/>
                        </a:lnTo>
                        <a:lnTo>
                          <a:pt x="19" y="164"/>
                        </a:lnTo>
                        <a:lnTo>
                          <a:pt x="24" y="171"/>
                        </a:lnTo>
                        <a:lnTo>
                          <a:pt x="31" y="179"/>
                        </a:lnTo>
                        <a:lnTo>
                          <a:pt x="39" y="186"/>
                        </a:lnTo>
                        <a:lnTo>
                          <a:pt x="47" y="192"/>
                        </a:lnTo>
                        <a:lnTo>
                          <a:pt x="55" y="197"/>
                        </a:lnTo>
                        <a:lnTo>
                          <a:pt x="65" y="202"/>
                        </a:lnTo>
                        <a:lnTo>
                          <a:pt x="75" y="205"/>
                        </a:lnTo>
                        <a:lnTo>
                          <a:pt x="85" y="208"/>
                        </a:lnTo>
                        <a:lnTo>
                          <a:pt x="95" y="210"/>
                        </a:lnTo>
                        <a:lnTo>
                          <a:pt x="106" y="210"/>
                        </a:lnTo>
                        <a:close/>
                      </a:path>
                    </a:pathLst>
                  </a:custGeom>
                  <a:solidFill>
                    <a:srgbClr val="CC3300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FF9933"/>
                    </a:outerShdw>
                  </a:effec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60019" name="Freeform 883"/>
                  <p:cNvSpPr>
                    <a:spLocks/>
                  </p:cNvSpPr>
                  <p:nvPr/>
                </p:nvSpPr>
                <p:spPr bwMode="auto">
                  <a:xfrm flipH="1">
                    <a:off x="3751" y="3241"/>
                    <a:ext cx="57" cy="59"/>
                  </a:xfrm>
                  <a:custGeom>
                    <a:avLst/>
                    <a:gdLst>
                      <a:gd name="T0" fmla="*/ 156 w 347"/>
                      <a:gd name="T1" fmla="*/ 1 h 345"/>
                      <a:gd name="T2" fmla="*/ 122 w 347"/>
                      <a:gd name="T3" fmla="*/ 7 h 345"/>
                      <a:gd name="T4" fmla="*/ 90 w 347"/>
                      <a:gd name="T5" fmla="*/ 20 h 345"/>
                      <a:gd name="T6" fmla="*/ 63 w 347"/>
                      <a:gd name="T7" fmla="*/ 39 h 345"/>
                      <a:gd name="T8" fmla="*/ 39 w 347"/>
                      <a:gd name="T9" fmla="*/ 63 h 345"/>
                      <a:gd name="T10" fmla="*/ 21 w 347"/>
                      <a:gd name="T11" fmla="*/ 90 h 345"/>
                      <a:gd name="T12" fmla="*/ 8 w 347"/>
                      <a:gd name="T13" fmla="*/ 121 h 345"/>
                      <a:gd name="T14" fmla="*/ 0 w 347"/>
                      <a:gd name="T15" fmla="*/ 155 h 345"/>
                      <a:gd name="T16" fmla="*/ 0 w 347"/>
                      <a:gd name="T17" fmla="*/ 190 h 345"/>
                      <a:gd name="T18" fmla="*/ 8 w 347"/>
                      <a:gd name="T19" fmla="*/ 224 h 345"/>
                      <a:gd name="T20" fmla="*/ 21 w 347"/>
                      <a:gd name="T21" fmla="*/ 255 h 345"/>
                      <a:gd name="T22" fmla="*/ 39 w 347"/>
                      <a:gd name="T23" fmla="*/ 283 h 345"/>
                      <a:gd name="T24" fmla="*/ 63 w 347"/>
                      <a:gd name="T25" fmla="*/ 306 h 345"/>
                      <a:gd name="T26" fmla="*/ 90 w 347"/>
                      <a:gd name="T27" fmla="*/ 325 h 345"/>
                      <a:gd name="T28" fmla="*/ 122 w 347"/>
                      <a:gd name="T29" fmla="*/ 338 h 345"/>
                      <a:gd name="T30" fmla="*/ 156 w 347"/>
                      <a:gd name="T31" fmla="*/ 344 h 345"/>
                      <a:gd name="T32" fmla="*/ 191 w 347"/>
                      <a:gd name="T33" fmla="*/ 344 h 345"/>
                      <a:gd name="T34" fmla="*/ 225 w 347"/>
                      <a:gd name="T35" fmla="*/ 338 h 345"/>
                      <a:gd name="T36" fmla="*/ 256 w 347"/>
                      <a:gd name="T37" fmla="*/ 325 h 345"/>
                      <a:gd name="T38" fmla="*/ 283 w 347"/>
                      <a:gd name="T39" fmla="*/ 306 h 345"/>
                      <a:gd name="T40" fmla="*/ 307 w 347"/>
                      <a:gd name="T41" fmla="*/ 283 h 345"/>
                      <a:gd name="T42" fmla="*/ 326 w 347"/>
                      <a:gd name="T43" fmla="*/ 255 h 345"/>
                      <a:gd name="T44" fmla="*/ 339 w 347"/>
                      <a:gd name="T45" fmla="*/ 224 h 345"/>
                      <a:gd name="T46" fmla="*/ 346 w 347"/>
                      <a:gd name="T47" fmla="*/ 190 h 345"/>
                      <a:gd name="T48" fmla="*/ 346 w 347"/>
                      <a:gd name="T49" fmla="*/ 155 h 345"/>
                      <a:gd name="T50" fmla="*/ 339 w 347"/>
                      <a:gd name="T51" fmla="*/ 121 h 345"/>
                      <a:gd name="T52" fmla="*/ 326 w 347"/>
                      <a:gd name="T53" fmla="*/ 90 h 345"/>
                      <a:gd name="T54" fmla="*/ 307 w 347"/>
                      <a:gd name="T55" fmla="*/ 63 h 345"/>
                      <a:gd name="T56" fmla="*/ 283 w 347"/>
                      <a:gd name="T57" fmla="*/ 39 h 345"/>
                      <a:gd name="T58" fmla="*/ 256 w 347"/>
                      <a:gd name="T59" fmla="*/ 20 h 345"/>
                      <a:gd name="T60" fmla="*/ 225 w 347"/>
                      <a:gd name="T61" fmla="*/ 7 h 345"/>
                      <a:gd name="T62" fmla="*/ 191 w 347"/>
                      <a:gd name="T63" fmla="*/ 1 h 3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347" h="345">
                        <a:moveTo>
                          <a:pt x="173" y="0"/>
                        </a:moveTo>
                        <a:lnTo>
                          <a:pt x="156" y="1"/>
                        </a:lnTo>
                        <a:lnTo>
                          <a:pt x="138" y="3"/>
                        </a:lnTo>
                        <a:lnTo>
                          <a:pt x="122" y="7"/>
                        </a:lnTo>
                        <a:lnTo>
                          <a:pt x="105" y="13"/>
                        </a:lnTo>
                        <a:lnTo>
                          <a:pt x="90" y="20"/>
                        </a:lnTo>
                        <a:lnTo>
                          <a:pt x="76" y="29"/>
                        </a:lnTo>
                        <a:lnTo>
                          <a:pt x="63" y="39"/>
                        </a:lnTo>
                        <a:lnTo>
                          <a:pt x="50" y="50"/>
                        </a:lnTo>
                        <a:lnTo>
                          <a:pt x="39" y="63"/>
                        </a:lnTo>
                        <a:lnTo>
                          <a:pt x="30" y="76"/>
                        </a:lnTo>
                        <a:lnTo>
                          <a:pt x="21" y="90"/>
                        </a:lnTo>
                        <a:lnTo>
                          <a:pt x="13" y="105"/>
                        </a:lnTo>
                        <a:lnTo>
                          <a:pt x="8" y="121"/>
                        </a:lnTo>
                        <a:lnTo>
                          <a:pt x="3" y="137"/>
                        </a:lnTo>
                        <a:lnTo>
                          <a:pt x="0" y="155"/>
                        </a:lnTo>
                        <a:lnTo>
                          <a:pt x="0" y="173"/>
                        </a:lnTo>
                        <a:lnTo>
                          <a:pt x="0" y="190"/>
                        </a:lnTo>
                        <a:lnTo>
                          <a:pt x="3" y="208"/>
                        </a:lnTo>
                        <a:lnTo>
                          <a:pt x="8" y="224"/>
                        </a:lnTo>
                        <a:lnTo>
                          <a:pt x="13" y="240"/>
                        </a:lnTo>
                        <a:lnTo>
                          <a:pt x="21" y="255"/>
                        </a:lnTo>
                        <a:lnTo>
                          <a:pt x="30" y="269"/>
                        </a:lnTo>
                        <a:lnTo>
                          <a:pt x="39" y="283"/>
                        </a:lnTo>
                        <a:lnTo>
                          <a:pt x="50" y="295"/>
                        </a:lnTo>
                        <a:lnTo>
                          <a:pt x="63" y="306"/>
                        </a:lnTo>
                        <a:lnTo>
                          <a:pt x="76" y="316"/>
                        </a:lnTo>
                        <a:lnTo>
                          <a:pt x="90" y="325"/>
                        </a:lnTo>
                        <a:lnTo>
                          <a:pt x="105" y="332"/>
                        </a:lnTo>
                        <a:lnTo>
                          <a:pt x="122" y="338"/>
                        </a:lnTo>
                        <a:lnTo>
                          <a:pt x="138" y="342"/>
                        </a:lnTo>
                        <a:lnTo>
                          <a:pt x="156" y="344"/>
                        </a:lnTo>
                        <a:lnTo>
                          <a:pt x="173" y="345"/>
                        </a:lnTo>
                        <a:lnTo>
                          <a:pt x="191" y="344"/>
                        </a:lnTo>
                        <a:lnTo>
                          <a:pt x="208" y="342"/>
                        </a:lnTo>
                        <a:lnTo>
                          <a:pt x="225" y="338"/>
                        </a:lnTo>
                        <a:lnTo>
                          <a:pt x="240" y="332"/>
                        </a:lnTo>
                        <a:lnTo>
                          <a:pt x="256" y="325"/>
                        </a:lnTo>
                        <a:lnTo>
                          <a:pt x="270" y="316"/>
                        </a:lnTo>
                        <a:lnTo>
                          <a:pt x="283" y="306"/>
                        </a:lnTo>
                        <a:lnTo>
                          <a:pt x="295" y="295"/>
                        </a:lnTo>
                        <a:lnTo>
                          <a:pt x="307" y="283"/>
                        </a:lnTo>
                        <a:lnTo>
                          <a:pt x="317" y="269"/>
                        </a:lnTo>
                        <a:lnTo>
                          <a:pt x="326" y="255"/>
                        </a:lnTo>
                        <a:lnTo>
                          <a:pt x="332" y="240"/>
                        </a:lnTo>
                        <a:lnTo>
                          <a:pt x="339" y="224"/>
                        </a:lnTo>
                        <a:lnTo>
                          <a:pt x="342" y="208"/>
                        </a:lnTo>
                        <a:lnTo>
                          <a:pt x="346" y="190"/>
                        </a:lnTo>
                        <a:lnTo>
                          <a:pt x="347" y="173"/>
                        </a:lnTo>
                        <a:lnTo>
                          <a:pt x="346" y="155"/>
                        </a:lnTo>
                        <a:lnTo>
                          <a:pt x="342" y="137"/>
                        </a:lnTo>
                        <a:lnTo>
                          <a:pt x="339" y="121"/>
                        </a:lnTo>
                        <a:lnTo>
                          <a:pt x="332" y="105"/>
                        </a:lnTo>
                        <a:lnTo>
                          <a:pt x="326" y="90"/>
                        </a:lnTo>
                        <a:lnTo>
                          <a:pt x="317" y="76"/>
                        </a:lnTo>
                        <a:lnTo>
                          <a:pt x="307" y="63"/>
                        </a:lnTo>
                        <a:lnTo>
                          <a:pt x="295" y="50"/>
                        </a:lnTo>
                        <a:lnTo>
                          <a:pt x="283" y="39"/>
                        </a:lnTo>
                        <a:lnTo>
                          <a:pt x="270" y="29"/>
                        </a:lnTo>
                        <a:lnTo>
                          <a:pt x="256" y="20"/>
                        </a:lnTo>
                        <a:lnTo>
                          <a:pt x="240" y="13"/>
                        </a:lnTo>
                        <a:lnTo>
                          <a:pt x="225" y="7"/>
                        </a:lnTo>
                        <a:lnTo>
                          <a:pt x="208" y="3"/>
                        </a:lnTo>
                        <a:lnTo>
                          <a:pt x="191" y="1"/>
                        </a:lnTo>
                        <a:lnTo>
                          <a:pt x="173" y="0"/>
                        </a:lnTo>
                        <a:close/>
                      </a:path>
                    </a:pathLst>
                  </a:custGeom>
                  <a:solidFill>
                    <a:srgbClr val="CC3300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FF9933"/>
                    </a:outerShdw>
                  </a:effec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860020" name="Freeform 884"/>
                  <p:cNvSpPr>
                    <a:spLocks/>
                  </p:cNvSpPr>
                  <p:nvPr/>
                </p:nvSpPr>
                <p:spPr bwMode="auto">
                  <a:xfrm flipH="1">
                    <a:off x="3687" y="3505"/>
                    <a:ext cx="577" cy="61"/>
                  </a:xfrm>
                  <a:custGeom>
                    <a:avLst/>
                    <a:gdLst>
                      <a:gd name="T0" fmla="*/ 3254 w 3429"/>
                      <a:gd name="T1" fmla="*/ 349 h 349"/>
                      <a:gd name="T2" fmla="*/ 3290 w 3429"/>
                      <a:gd name="T3" fmla="*/ 346 h 349"/>
                      <a:gd name="T4" fmla="*/ 3323 w 3429"/>
                      <a:gd name="T5" fmla="*/ 336 h 349"/>
                      <a:gd name="T6" fmla="*/ 3352 w 3429"/>
                      <a:gd name="T7" fmla="*/ 320 h 349"/>
                      <a:gd name="T8" fmla="*/ 3378 w 3429"/>
                      <a:gd name="T9" fmla="*/ 299 h 349"/>
                      <a:gd name="T10" fmla="*/ 3399 w 3429"/>
                      <a:gd name="T11" fmla="*/ 273 h 349"/>
                      <a:gd name="T12" fmla="*/ 3416 w 3429"/>
                      <a:gd name="T13" fmla="*/ 243 h 349"/>
                      <a:gd name="T14" fmla="*/ 3426 w 3429"/>
                      <a:gd name="T15" fmla="*/ 210 h 349"/>
                      <a:gd name="T16" fmla="*/ 3429 w 3429"/>
                      <a:gd name="T17" fmla="*/ 175 h 349"/>
                      <a:gd name="T18" fmla="*/ 3426 w 3429"/>
                      <a:gd name="T19" fmla="*/ 139 h 349"/>
                      <a:gd name="T20" fmla="*/ 3416 w 3429"/>
                      <a:gd name="T21" fmla="*/ 107 h 349"/>
                      <a:gd name="T22" fmla="*/ 3399 w 3429"/>
                      <a:gd name="T23" fmla="*/ 77 h 349"/>
                      <a:gd name="T24" fmla="*/ 3378 w 3429"/>
                      <a:gd name="T25" fmla="*/ 52 h 349"/>
                      <a:gd name="T26" fmla="*/ 3352 w 3429"/>
                      <a:gd name="T27" fmla="*/ 30 h 349"/>
                      <a:gd name="T28" fmla="*/ 3323 w 3429"/>
                      <a:gd name="T29" fmla="*/ 13 h 349"/>
                      <a:gd name="T30" fmla="*/ 3290 w 3429"/>
                      <a:gd name="T31" fmla="*/ 4 h 349"/>
                      <a:gd name="T32" fmla="*/ 3254 w 3429"/>
                      <a:gd name="T33" fmla="*/ 0 h 349"/>
                      <a:gd name="T34" fmla="*/ 158 w 3429"/>
                      <a:gd name="T35" fmla="*/ 1 h 349"/>
                      <a:gd name="T36" fmla="*/ 123 w 3429"/>
                      <a:gd name="T37" fmla="*/ 8 h 349"/>
                      <a:gd name="T38" fmla="*/ 92 w 3429"/>
                      <a:gd name="T39" fmla="*/ 21 h 349"/>
                      <a:gd name="T40" fmla="*/ 64 w 3429"/>
                      <a:gd name="T41" fmla="*/ 40 h 349"/>
                      <a:gd name="T42" fmla="*/ 41 w 3429"/>
                      <a:gd name="T43" fmla="*/ 64 h 349"/>
                      <a:gd name="T44" fmla="*/ 21 w 3429"/>
                      <a:gd name="T45" fmla="*/ 92 h 349"/>
                      <a:gd name="T46" fmla="*/ 8 w 3429"/>
                      <a:gd name="T47" fmla="*/ 123 h 349"/>
                      <a:gd name="T48" fmla="*/ 1 w 3429"/>
                      <a:gd name="T49" fmla="*/ 157 h 349"/>
                      <a:gd name="T50" fmla="*/ 1 w 3429"/>
                      <a:gd name="T51" fmla="*/ 193 h 349"/>
                      <a:gd name="T52" fmla="*/ 8 w 3429"/>
                      <a:gd name="T53" fmla="*/ 227 h 349"/>
                      <a:gd name="T54" fmla="*/ 21 w 3429"/>
                      <a:gd name="T55" fmla="*/ 259 h 349"/>
                      <a:gd name="T56" fmla="*/ 41 w 3429"/>
                      <a:gd name="T57" fmla="*/ 286 h 349"/>
                      <a:gd name="T58" fmla="*/ 64 w 3429"/>
                      <a:gd name="T59" fmla="*/ 310 h 349"/>
                      <a:gd name="T60" fmla="*/ 92 w 3429"/>
                      <a:gd name="T61" fmla="*/ 329 h 349"/>
                      <a:gd name="T62" fmla="*/ 123 w 3429"/>
                      <a:gd name="T63" fmla="*/ 342 h 349"/>
                      <a:gd name="T64" fmla="*/ 158 w 3429"/>
                      <a:gd name="T65" fmla="*/ 348 h 3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3429" h="349">
                        <a:moveTo>
                          <a:pt x="176" y="349"/>
                        </a:moveTo>
                        <a:lnTo>
                          <a:pt x="3254" y="349"/>
                        </a:lnTo>
                        <a:lnTo>
                          <a:pt x="3272" y="348"/>
                        </a:lnTo>
                        <a:lnTo>
                          <a:pt x="3290" y="346"/>
                        </a:lnTo>
                        <a:lnTo>
                          <a:pt x="3306" y="342"/>
                        </a:lnTo>
                        <a:lnTo>
                          <a:pt x="3323" y="336"/>
                        </a:lnTo>
                        <a:lnTo>
                          <a:pt x="3337" y="329"/>
                        </a:lnTo>
                        <a:lnTo>
                          <a:pt x="3352" y="320"/>
                        </a:lnTo>
                        <a:lnTo>
                          <a:pt x="3365" y="310"/>
                        </a:lnTo>
                        <a:lnTo>
                          <a:pt x="3378" y="299"/>
                        </a:lnTo>
                        <a:lnTo>
                          <a:pt x="3390" y="286"/>
                        </a:lnTo>
                        <a:lnTo>
                          <a:pt x="3399" y="273"/>
                        </a:lnTo>
                        <a:lnTo>
                          <a:pt x="3408" y="259"/>
                        </a:lnTo>
                        <a:lnTo>
                          <a:pt x="3416" y="243"/>
                        </a:lnTo>
                        <a:lnTo>
                          <a:pt x="3421" y="227"/>
                        </a:lnTo>
                        <a:lnTo>
                          <a:pt x="3426" y="210"/>
                        </a:lnTo>
                        <a:lnTo>
                          <a:pt x="3428" y="193"/>
                        </a:lnTo>
                        <a:lnTo>
                          <a:pt x="3429" y="175"/>
                        </a:lnTo>
                        <a:lnTo>
                          <a:pt x="3428" y="157"/>
                        </a:lnTo>
                        <a:lnTo>
                          <a:pt x="3426" y="139"/>
                        </a:lnTo>
                        <a:lnTo>
                          <a:pt x="3421" y="123"/>
                        </a:lnTo>
                        <a:lnTo>
                          <a:pt x="3416" y="107"/>
                        </a:lnTo>
                        <a:lnTo>
                          <a:pt x="3408" y="92"/>
                        </a:lnTo>
                        <a:lnTo>
                          <a:pt x="3399" y="77"/>
                        </a:lnTo>
                        <a:lnTo>
                          <a:pt x="3390" y="64"/>
                        </a:lnTo>
                        <a:lnTo>
                          <a:pt x="3378" y="52"/>
                        </a:lnTo>
                        <a:lnTo>
                          <a:pt x="3365" y="40"/>
                        </a:lnTo>
                        <a:lnTo>
                          <a:pt x="3352" y="30"/>
                        </a:lnTo>
                        <a:lnTo>
                          <a:pt x="3337" y="21"/>
                        </a:lnTo>
                        <a:lnTo>
                          <a:pt x="3323" y="13"/>
                        </a:lnTo>
                        <a:lnTo>
                          <a:pt x="3306" y="8"/>
                        </a:lnTo>
                        <a:lnTo>
                          <a:pt x="3290" y="4"/>
                        </a:lnTo>
                        <a:lnTo>
                          <a:pt x="3272" y="1"/>
                        </a:lnTo>
                        <a:lnTo>
                          <a:pt x="3254" y="0"/>
                        </a:lnTo>
                        <a:lnTo>
                          <a:pt x="176" y="0"/>
                        </a:lnTo>
                        <a:lnTo>
                          <a:pt x="158" y="1"/>
                        </a:lnTo>
                        <a:lnTo>
                          <a:pt x="141" y="4"/>
                        </a:lnTo>
                        <a:lnTo>
                          <a:pt x="123" y="8"/>
                        </a:lnTo>
                        <a:lnTo>
                          <a:pt x="108" y="13"/>
                        </a:lnTo>
                        <a:lnTo>
                          <a:pt x="92" y="21"/>
                        </a:lnTo>
                        <a:lnTo>
                          <a:pt x="78" y="30"/>
                        </a:lnTo>
                        <a:lnTo>
                          <a:pt x="64" y="40"/>
                        </a:lnTo>
                        <a:lnTo>
                          <a:pt x="52" y="52"/>
                        </a:lnTo>
                        <a:lnTo>
                          <a:pt x="41" y="64"/>
                        </a:lnTo>
                        <a:lnTo>
                          <a:pt x="30" y="77"/>
                        </a:lnTo>
                        <a:lnTo>
                          <a:pt x="21" y="92"/>
                        </a:lnTo>
                        <a:lnTo>
                          <a:pt x="14" y="107"/>
                        </a:lnTo>
                        <a:lnTo>
                          <a:pt x="8" y="123"/>
                        </a:lnTo>
                        <a:lnTo>
                          <a:pt x="3" y="139"/>
                        </a:lnTo>
                        <a:lnTo>
                          <a:pt x="1" y="157"/>
                        </a:lnTo>
                        <a:lnTo>
                          <a:pt x="0" y="175"/>
                        </a:lnTo>
                        <a:lnTo>
                          <a:pt x="1" y="193"/>
                        </a:lnTo>
                        <a:lnTo>
                          <a:pt x="3" y="210"/>
                        </a:lnTo>
                        <a:lnTo>
                          <a:pt x="8" y="227"/>
                        </a:lnTo>
                        <a:lnTo>
                          <a:pt x="14" y="243"/>
                        </a:lnTo>
                        <a:lnTo>
                          <a:pt x="21" y="259"/>
                        </a:lnTo>
                        <a:lnTo>
                          <a:pt x="30" y="273"/>
                        </a:lnTo>
                        <a:lnTo>
                          <a:pt x="41" y="286"/>
                        </a:lnTo>
                        <a:lnTo>
                          <a:pt x="52" y="299"/>
                        </a:lnTo>
                        <a:lnTo>
                          <a:pt x="64" y="310"/>
                        </a:lnTo>
                        <a:lnTo>
                          <a:pt x="78" y="320"/>
                        </a:lnTo>
                        <a:lnTo>
                          <a:pt x="92" y="329"/>
                        </a:lnTo>
                        <a:lnTo>
                          <a:pt x="108" y="336"/>
                        </a:lnTo>
                        <a:lnTo>
                          <a:pt x="123" y="342"/>
                        </a:lnTo>
                        <a:lnTo>
                          <a:pt x="141" y="346"/>
                        </a:lnTo>
                        <a:lnTo>
                          <a:pt x="158" y="348"/>
                        </a:lnTo>
                        <a:lnTo>
                          <a:pt x="176" y="349"/>
                        </a:lnTo>
                        <a:close/>
                      </a:path>
                    </a:pathLst>
                  </a:custGeom>
                  <a:solidFill>
                    <a:srgbClr val="FFCCCC"/>
                  </a:solidFill>
                  <a:ln w="9525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FF9933"/>
                    </a:outerShdw>
                  </a:effectLst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</p:grpSp>
        </p:grpSp>
        <p:grpSp>
          <p:nvGrpSpPr>
            <p:cNvPr id="860021" name="Group 885"/>
            <p:cNvGrpSpPr>
              <a:grpSpLocks/>
            </p:cNvGrpSpPr>
            <p:nvPr/>
          </p:nvGrpSpPr>
          <p:grpSpPr bwMode="auto">
            <a:xfrm flipH="1">
              <a:off x="1270" y="1366"/>
              <a:ext cx="522" cy="681"/>
              <a:chOff x="6972" y="5484"/>
              <a:chExt cx="1027" cy="1464"/>
            </a:xfrm>
          </p:grpSpPr>
          <p:sp>
            <p:nvSpPr>
              <p:cNvPr id="860022" name="Freeform 886"/>
              <p:cNvSpPr>
                <a:spLocks/>
              </p:cNvSpPr>
              <p:nvPr/>
            </p:nvSpPr>
            <p:spPr bwMode="auto">
              <a:xfrm>
                <a:off x="6972" y="5484"/>
                <a:ext cx="1027" cy="554"/>
              </a:xfrm>
              <a:custGeom>
                <a:avLst/>
                <a:gdLst>
                  <a:gd name="T0" fmla="*/ 389 w 1027"/>
                  <a:gd name="T1" fmla="*/ 554 h 554"/>
                  <a:gd name="T2" fmla="*/ 1027 w 1027"/>
                  <a:gd name="T3" fmla="*/ 210 h 554"/>
                  <a:gd name="T4" fmla="*/ 632 w 1027"/>
                  <a:gd name="T5" fmla="*/ 0 h 554"/>
                  <a:gd name="T6" fmla="*/ 0 w 1027"/>
                  <a:gd name="T7" fmla="*/ 341 h 554"/>
                  <a:gd name="T8" fmla="*/ 40 w 1027"/>
                  <a:gd name="T9" fmla="*/ 380 h 554"/>
                  <a:gd name="T10" fmla="*/ 81 w 1027"/>
                  <a:gd name="T11" fmla="*/ 418 h 554"/>
                  <a:gd name="T12" fmla="*/ 127 w 1027"/>
                  <a:gd name="T13" fmla="*/ 450 h 554"/>
                  <a:gd name="T14" fmla="*/ 175 w 1027"/>
                  <a:gd name="T15" fmla="*/ 479 h 554"/>
                  <a:gd name="T16" fmla="*/ 227 w 1027"/>
                  <a:gd name="T17" fmla="*/ 503 h 554"/>
                  <a:gd name="T18" fmla="*/ 279 w 1027"/>
                  <a:gd name="T19" fmla="*/ 525 h 554"/>
                  <a:gd name="T20" fmla="*/ 334 w 1027"/>
                  <a:gd name="T21" fmla="*/ 542 h 554"/>
                  <a:gd name="T22" fmla="*/ 389 w 1027"/>
                  <a:gd name="T23" fmla="*/ 554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27" h="554">
                    <a:moveTo>
                      <a:pt x="389" y="554"/>
                    </a:moveTo>
                    <a:lnTo>
                      <a:pt x="1027" y="210"/>
                    </a:lnTo>
                    <a:lnTo>
                      <a:pt x="632" y="0"/>
                    </a:lnTo>
                    <a:lnTo>
                      <a:pt x="0" y="341"/>
                    </a:lnTo>
                    <a:lnTo>
                      <a:pt x="40" y="380"/>
                    </a:lnTo>
                    <a:lnTo>
                      <a:pt x="81" y="418"/>
                    </a:lnTo>
                    <a:lnTo>
                      <a:pt x="127" y="450"/>
                    </a:lnTo>
                    <a:lnTo>
                      <a:pt x="175" y="479"/>
                    </a:lnTo>
                    <a:lnTo>
                      <a:pt x="227" y="503"/>
                    </a:lnTo>
                    <a:lnTo>
                      <a:pt x="279" y="525"/>
                    </a:lnTo>
                    <a:lnTo>
                      <a:pt x="334" y="542"/>
                    </a:lnTo>
                    <a:lnTo>
                      <a:pt x="389" y="554"/>
                    </a:lnTo>
                  </a:path>
                </a:pathLst>
              </a:custGeom>
              <a:solidFill>
                <a:srgbClr val="CCE8EA"/>
              </a:solidFill>
              <a:ln w="1905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0023" name="Freeform 887"/>
              <p:cNvSpPr>
                <a:spLocks/>
              </p:cNvSpPr>
              <p:nvPr/>
            </p:nvSpPr>
            <p:spPr bwMode="auto">
              <a:xfrm>
                <a:off x="6972" y="5825"/>
                <a:ext cx="389" cy="1075"/>
              </a:xfrm>
              <a:custGeom>
                <a:avLst/>
                <a:gdLst>
                  <a:gd name="T0" fmla="*/ 389 w 389"/>
                  <a:gd name="T1" fmla="*/ 213 h 1075"/>
                  <a:gd name="T2" fmla="*/ 334 w 389"/>
                  <a:gd name="T3" fmla="*/ 201 h 1075"/>
                  <a:gd name="T4" fmla="*/ 279 w 389"/>
                  <a:gd name="T5" fmla="*/ 184 h 1075"/>
                  <a:gd name="T6" fmla="*/ 225 w 389"/>
                  <a:gd name="T7" fmla="*/ 162 h 1075"/>
                  <a:gd name="T8" fmla="*/ 175 w 389"/>
                  <a:gd name="T9" fmla="*/ 138 h 1075"/>
                  <a:gd name="T10" fmla="*/ 127 w 389"/>
                  <a:gd name="T11" fmla="*/ 109 h 1075"/>
                  <a:gd name="T12" fmla="*/ 81 w 389"/>
                  <a:gd name="T13" fmla="*/ 75 h 1075"/>
                  <a:gd name="T14" fmla="*/ 40 w 389"/>
                  <a:gd name="T15" fmla="*/ 39 h 1075"/>
                  <a:gd name="T16" fmla="*/ 0 w 389"/>
                  <a:gd name="T17" fmla="*/ 0 h 1075"/>
                  <a:gd name="T18" fmla="*/ 0 w 389"/>
                  <a:gd name="T19" fmla="*/ 0 h 1075"/>
                  <a:gd name="T20" fmla="*/ 0 w 389"/>
                  <a:gd name="T21" fmla="*/ 879 h 1075"/>
                  <a:gd name="T22" fmla="*/ 40 w 389"/>
                  <a:gd name="T23" fmla="*/ 917 h 1075"/>
                  <a:gd name="T24" fmla="*/ 83 w 389"/>
                  <a:gd name="T25" fmla="*/ 951 h 1075"/>
                  <a:gd name="T26" fmla="*/ 128 w 389"/>
                  <a:gd name="T27" fmla="*/ 981 h 1075"/>
                  <a:gd name="T28" fmla="*/ 177 w 389"/>
                  <a:gd name="T29" fmla="*/ 1009 h 1075"/>
                  <a:gd name="T30" fmla="*/ 228 w 389"/>
                  <a:gd name="T31" fmla="*/ 1031 h 1075"/>
                  <a:gd name="T32" fmla="*/ 279 w 389"/>
                  <a:gd name="T33" fmla="*/ 1051 h 1075"/>
                  <a:gd name="T34" fmla="*/ 334 w 389"/>
                  <a:gd name="T35" fmla="*/ 1065 h 1075"/>
                  <a:gd name="T36" fmla="*/ 389 w 389"/>
                  <a:gd name="T37" fmla="*/ 1075 h 1075"/>
                  <a:gd name="T38" fmla="*/ 389 w 389"/>
                  <a:gd name="T39" fmla="*/ 1075 h 1075"/>
                  <a:gd name="T40" fmla="*/ 389 w 389"/>
                  <a:gd name="T41" fmla="*/ 213 h 1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89" h="1075">
                    <a:moveTo>
                      <a:pt x="389" y="213"/>
                    </a:moveTo>
                    <a:lnTo>
                      <a:pt x="334" y="201"/>
                    </a:lnTo>
                    <a:lnTo>
                      <a:pt x="279" y="184"/>
                    </a:lnTo>
                    <a:lnTo>
                      <a:pt x="225" y="162"/>
                    </a:lnTo>
                    <a:lnTo>
                      <a:pt x="175" y="138"/>
                    </a:lnTo>
                    <a:lnTo>
                      <a:pt x="127" y="109"/>
                    </a:lnTo>
                    <a:lnTo>
                      <a:pt x="81" y="75"/>
                    </a:lnTo>
                    <a:lnTo>
                      <a:pt x="40" y="3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79"/>
                    </a:lnTo>
                    <a:lnTo>
                      <a:pt x="40" y="917"/>
                    </a:lnTo>
                    <a:lnTo>
                      <a:pt x="83" y="951"/>
                    </a:lnTo>
                    <a:lnTo>
                      <a:pt x="128" y="981"/>
                    </a:lnTo>
                    <a:lnTo>
                      <a:pt x="177" y="1009"/>
                    </a:lnTo>
                    <a:lnTo>
                      <a:pt x="228" y="1031"/>
                    </a:lnTo>
                    <a:lnTo>
                      <a:pt x="279" y="1051"/>
                    </a:lnTo>
                    <a:lnTo>
                      <a:pt x="334" y="1065"/>
                    </a:lnTo>
                    <a:lnTo>
                      <a:pt x="389" y="1075"/>
                    </a:lnTo>
                    <a:lnTo>
                      <a:pt x="389" y="1075"/>
                    </a:lnTo>
                    <a:lnTo>
                      <a:pt x="389" y="213"/>
                    </a:lnTo>
                  </a:path>
                </a:pathLst>
              </a:custGeom>
              <a:solidFill>
                <a:srgbClr val="CCE8EA"/>
              </a:solidFill>
              <a:ln w="1905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0024" name="Freeform 888"/>
              <p:cNvSpPr>
                <a:spLocks/>
              </p:cNvSpPr>
              <p:nvPr/>
            </p:nvSpPr>
            <p:spPr bwMode="auto">
              <a:xfrm>
                <a:off x="7361" y="5694"/>
                <a:ext cx="638" cy="1206"/>
              </a:xfrm>
              <a:custGeom>
                <a:avLst/>
                <a:gdLst>
                  <a:gd name="T0" fmla="*/ 0 w 638"/>
                  <a:gd name="T1" fmla="*/ 344 h 1206"/>
                  <a:gd name="T2" fmla="*/ 0 w 638"/>
                  <a:gd name="T3" fmla="*/ 1206 h 1206"/>
                  <a:gd name="T4" fmla="*/ 638 w 638"/>
                  <a:gd name="T5" fmla="*/ 864 h 1206"/>
                  <a:gd name="T6" fmla="*/ 638 w 638"/>
                  <a:gd name="T7" fmla="*/ 0 h 1206"/>
                  <a:gd name="T8" fmla="*/ 0 w 638"/>
                  <a:gd name="T9" fmla="*/ 344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8" h="1206">
                    <a:moveTo>
                      <a:pt x="0" y="344"/>
                    </a:moveTo>
                    <a:lnTo>
                      <a:pt x="0" y="1206"/>
                    </a:lnTo>
                    <a:lnTo>
                      <a:pt x="638" y="864"/>
                    </a:lnTo>
                    <a:lnTo>
                      <a:pt x="638" y="0"/>
                    </a:lnTo>
                    <a:lnTo>
                      <a:pt x="0" y="344"/>
                    </a:lnTo>
                    <a:close/>
                  </a:path>
                </a:pathLst>
              </a:custGeom>
              <a:solidFill>
                <a:srgbClr val="CCE8EA"/>
              </a:solidFill>
              <a:ln w="1905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0025" name="Freeform 889"/>
              <p:cNvSpPr>
                <a:spLocks/>
              </p:cNvSpPr>
              <p:nvPr/>
            </p:nvSpPr>
            <p:spPr bwMode="auto">
              <a:xfrm>
                <a:off x="7120" y="6358"/>
                <a:ext cx="63" cy="78"/>
              </a:xfrm>
              <a:custGeom>
                <a:avLst/>
                <a:gdLst>
                  <a:gd name="T0" fmla="*/ 59 w 63"/>
                  <a:gd name="T1" fmla="*/ 28 h 78"/>
                  <a:gd name="T2" fmla="*/ 52 w 63"/>
                  <a:gd name="T3" fmla="*/ 15 h 78"/>
                  <a:gd name="T4" fmla="*/ 42 w 63"/>
                  <a:gd name="T5" fmla="*/ 5 h 78"/>
                  <a:gd name="T6" fmla="*/ 29 w 63"/>
                  <a:gd name="T7" fmla="*/ 0 h 78"/>
                  <a:gd name="T8" fmla="*/ 17 w 63"/>
                  <a:gd name="T9" fmla="*/ 1 h 78"/>
                  <a:gd name="T10" fmla="*/ 7 w 63"/>
                  <a:gd name="T11" fmla="*/ 8 h 78"/>
                  <a:gd name="T12" fmla="*/ 2 w 63"/>
                  <a:gd name="T13" fmla="*/ 20 h 78"/>
                  <a:gd name="T14" fmla="*/ 0 w 63"/>
                  <a:gd name="T15" fmla="*/ 34 h 78"/>
                  <a:gd name="T16" fmla="*/ 3 w 63"/>
                  <a:gd name="T17" fmla="*/ 49 h 78"/>
                  <a:gd name="T18" fmla="*/ 10 w 63"/>
                  <a:gd name="T19" fmla="*/ 62 h 78"/>
                  <a:gd name="T20" fmla="*/ 22 w 63"/>
                  <a:gd name="T21" fmla="*/ 73 h 78"/>
                  <a:gd name="T22" fmla="*/ 33 w 63"/>
                  <a:gd name="T23" fmla="*/ 78 h 78"/>
                  <a:gd name="T24" fmla="*/ 46 w 63"/>
                  <a:gd name="T25" fmla="*/ 78 h 78"/>
                  <a:gd name="T26" fmla="*/ 54 w 63"/>
                  <a:gd name="T27" fmla="*/ 69 h 78"/>
                  <a:gd name="T28" fmla="*/ 62 w 63"/>
                  <a:gd name="T29" fmla="*/ 59 h 78"/>
                  <a:gd name="T30" fmla="*/ 63 w 63"/>
                  <a:gd name="T31" fmla="*/ 44 h 78"/>
                  <a:gd name="T32" fmla="*/ 59 w 63"/>
                  <a:gd name="T33" fmla="*/ 2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" h="78">
                    <a:moveTo>
                      <a:pt x="59" y="28"/>
                    </a:moveTo>
                    <a:lnTo>
                      <a:pt x="52" y="15"/>
                    </a:lnTo>
                    <a:lnTo>
                      <a:pt x="42" y="5"/>
                    </a:lnTo>
                    <a:lnTo>
                      <a:pt x="29" y="0"/>
                    </a:lnTo>
                    <a:lnTo>
                      <a:pt x="17" y="1"/>
                    </a:lnTo>
                    <a:lnTo>
                      <a:pt x="7" y="8"/>
                    </a:lnTo>
                    <a:lnTo>
                      <a:pt x="2" y="20"/>
                    </a:lnTo>
                    <a:lnTo>
                      <a:pt x="0" y="34"/>
                    </a:lnTo>
                    <a:lnTo>
                      <a:pt x="3" y="49"/>
                    </a:lnTo>
                    <a:lnTo>
                      <a:pt x="10" y="62"/>
                    </a:lnTo>
                    <a:lnTo>
                      <a:pt x="22" y="73"/>
                    </a:lnTo>
                    <a:lnTo>
                      <a:pt x="33" y="78"/>
                    </a:lnTo>
                    <a:lnTo>
                      <a:pt x="46" y="78"/>
                    </a:lnTo>
                    <a:lnTo>
                      <a:pt x="54" y="69"/>
                    </a:lnTo>
                    <a:lnTo>
                      <a:pt x="62" y="59"/>
                    </a:lnTo>
                    <a:lnTo>
                      <a:pt x="63" y="44"/>
                    </a:lnTo>
                    <a:lnTo>
                      <a:pt x="59" y="28"/>
                    </a:lnTo>
                  </a:path>
                </a:pathLst>
              </a:custGeom>
              <a:solidFill>
                <a:srgbClr val="FFE6B3"/>
              </a:solidFill>
              <a:ln w="9525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0026" name="Freeform 890"/>
              <p:cNvSpPr>
                <a:spLocks/>
              </p:cNvSpPr>
              <p:nvPr/>
            </p:nvSpPr>
            <p:spPr bwMode="auto">
              <a:xfrm>
                <a:off x="7035" y="6536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6 h 134"/>
                  <a:gd name="T6" fmla="*/ 92 w 264"/>
                  <a:gd name="T7" fmla="*/ 65 h 134"/>
                  <a:gd name="T8" fmla="*/ 125 w 264"/>
                  <a:gd name="T9" fmla="*/ 83 h 134"/>
                  <a:gd name="T10" fmla="*/ 159 w 264"/>
                  <a:gd name="T11" fmla="*/ 99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6"/>
                    </a:lnTo>
                    <a:lnTo>
                      <a:pt x="92" y="65"/>
                    </a:lnTo>
                    <a:lnTo>
                      <a:pt x="125" y="83"/>
                    </a:lnTo>
                    <a:lnTo>
                      <a:pt x="159" y="99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1905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0027" name="Freeform 891"/>
              <p:cNvSpPr>
                <a:spLocks/>
              </p:cNvSpPr>
              <p:nvPr/>
            </p:nvSpPr>
            <p:spPr bwMode="auto">
              <a:xfrm>
                <a:off x="7035" y="6589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4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4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1905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0028" name="Freeform 892"/>
              <p:cNvSpPr>
                <a:spLocks/>
              </p:cNvSpPr>
              <p:nvPr/>
            </p:nvSpPr>
            <p:spPr bwMode="auto">
              <a:xfrm>
                <a:off x="7035" y="6642"/>
                <a:ext cx="264" cy="134"/>
              </a:xfrm>
              <a:custGeom>
                <a:avLst/>
                <a:gdLst>
                  <a:gd name="T0" fmla="*/ 0 w 264"/>
                  <a:gd name="T1" fmla="*/ 0 h 134"/>
                  <a:gd name="T2" fmla="*/ 30 w 264"/>
                  <a:gd name="T3" fmla="*/ 23 h 134"/>
                  <a:gd name="T4" fmla="*/ 61 w 264"/>
                  <a:gd name="T5" fmla="*/ 44 h 134"/>
                  <a:gd name="T6" fmla="*/ 92 w 264"/>
                  <a:gd name="T7" fmla="*/ 64 h 134"/>
                  <a:gd name="T8" fmla="*/ 125 w 264"/>
                  <a:gd name="T9" fmla="*/ 81 h 134"/>
                  <a:gd name="T10" fmla="*/ 159 w 264"/>
                  <a:gd name="T11" fmla="*/ 98 h 134"/>
                  <a:gd name="T12" fmla="*/ 194 w 264"/>
                  <a:gd name="T13" fmla="*/ 112 h 134"/>
                  <a:gd name="T14" fmla="*/ 228 w 264"/>
                  <a:gd name="T15" fmla="*/ 124 h 134"/>
                  <a:gd name="T16" fmla="*/ 264 w 264"/>
                  <a:gd name="T17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4" h="134">
                    <a:moveTo>
                      <a:pt x="0" y="0"/>
                    </a:moveTo>
                    <a:lnTo>
                      <a:pt x="30" y="23"/>
                    </a:lnTo>
                    <a:lnTo>
                      <a:pt x="61" y="44"/>
                    </a:lnTo>
                    <a:lnTo>
                      <a:pt x="92" y="64"/>
                    </a:lnTo>
                    <a:lnTo>
                      <a:pt x="125" y="81"/>
                    </a:lnTo>
                    <a:lnTo>
                      <a:pt x="159" y="98"/>
                    </a:lnTo>
                    <a:lnTo>
                      <a:pt x="194" y="112"/>
                    </a:lnTo>
                    <a:lnTo>
                      <a:pt x="228" y="124"/>
                    </a:lnTo>
                    <a:lnTo>
                      <a:pt x="264" y="134"/>
                    </a:lnTo>
                  </a:path>
                </a:pathLst>
              </a:custGeom>
              <a:noFill/>
              <a:ln w="1905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0029" name="Freeform 893"/>
              <p:cNvSpPr>
                <a:spLocks/>
              </p:cNvSpPr>
              <p:nvPr/>
            </p:nvSpPr>
            <p:spPr bwMode="auto">
              <a:xfrm>
                <a:off x="7025" y="5992"/>
                <a:ext cx="282" cy="156"/>
              </a:xfrm>
              <a:custGeom>
                <a:avLst/>
                <a:gdLst>
                  <a:gd name="T0" fmla="*/ 10 w 282"/>
                  <a:gd name="T1" fmla="*/ 22 h 156"/>
                  <a:gd name="T2" fmla="*/ 68 w 282"/>
                  <a:gd name="T3" fmla="*/ 66 h 156"/>
                  <a:gd name="T4" fmla="*/ 99 w 282"/>
                  <a:gd name="T5" fmla="*/ 85 h 156"/>
                  <a:gd name="T6" fmla="*/ 132 w 282"/>
                  <a:gd name="T7" fmla="*/ 104 h 156"/>
                  <a:gd name="T8" fmla="*/ 167 w 282"/>
                  <a:gd name="T9" fmla="*/ 119 h 156"/>
                  <a:gd name="T10" fmla="*/ 201 w 282"/>
                  <a:gd name="T11" fmla="*/ 134 h 156"/>
                  <a:gd name="T12" fmla="*/ 236 w 282"/>
                  <a:gd name="T13" fmla="*/ 146 h 156"/>
                  <a:gd name="T14" fmla="*/ 272 w 282"/>
                  <a:gd name="T15" fmla="*/ 156 h 156"/>
                  <a:gd name="T16" fmla="*/ 278 w 282"/>
                  <a:gd name="T17" fmla="*/ 155 h 156"/>
                  <a:gd name="T18" fmla="*/ 281 w 282"/>
                  <a:gd name="T19" fmla="*/ 151 h 156"/>
                  <a:gd name="T20" fmla="*/ 282 w 282"/>
                  <a:gd name="T21" fmla="*/ 146 h 156"/>
                  <a:gd name="T22" fmla="*/ 282 w 282"/>
                  <a:gd name="T23" fmla="*/ 141 h 156"/>
                  <a:gd name="T24" fmla="*/ 279 w 282"/>
                  <a:gd name="T25" fmla="*/ 136 h 156"/>
                  <a:gd name="T26" fmla="*/ 272 w 282"/>
                  <a:gd name="T27" fmla="*/ 133 h 156"/>
                  <a:gd name="T28" fmla="*/ 236 w 282"/>
                  <a:gd name="T29" fmla="*/ 122 h 156"/>
                  <a:gd name="T30" fmla="*/ 202 w 282"/>
                  <a:gd name="T31" fmla="*/ 110 h 156"/>
                  <a:gd name="T32" fmla="*/ 168 w 282"/>
                  <a:gd name="T33" fmla="*/ 97 h 156"/>
                  <a:gd name="T34" fmla="*/ 135 w 282"/>
                  <a:gd name="T35" fmla="*/ 80 h 156"/>
                  <a:gd name="T36" fmla="*/ 104 w 282"/>
                  <a:gd name="T37" fmla="*/ 63 h 156"/>
                  <a:gd name="T38" fmla="*/ 72 w 282"/>
                  <a:gd name="T39" fmla="*/ 44 h 156"/>
                  <a:gd name="T40" fmla="*/ 14 w 282"/>
                  <a:gd name="T41" fmla="*/ 2 h 156"/>
                  <a:gd name="T42" fmla="*/ 8 w 282"/>
                  <a:gd name="T43" fmla="*/ 0 h 156"/>
                  <a:gd name="T44" fmla="*/ 2 w 282"/>
                  <a:gd name="T45" fmla="*/ 2 h 156"/>
                  <a:gd name="T46" fmla="*/ 0 w 282"/>
                  <a:gd name="T47" fmla="*/ 5 h 156"/>
                  <a:gd name="T48" fmla="*/ 0 w 282"/>
                  <a:gd name="T49" fmla="*/ 8 h 156"/>
                  <a:gd name="T50" fmla="*/ 2 w 282"/>
                  <a:gd name="T51" fmla="*/ 17 h 156"/>
                  <a:gd name="T52" fmla="*/ 10 w 282"/>
                  <a:gd name="T53" fmla="*/ 2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82" h="156">
                    <a:moveTo>
                      <a:pt x="10" y="22"/>
                    </a:moveTo>
                    <a:lnTo>
                      <a:pt x="68" y="66"/>
                    </a:lnTo>
                    <a:lnTo>
                      <a:pt x="99" y="85"/>
                    </a:lnTo>
                    <a:lnTo>
                      <a:pt x="132" y="104"/>
                    </a:lnTo>
                    <a:lnTo>
                      <a:pt x="167" y="119"/>
                    </a:lnTo>
                    <a:lnTo>
                      <a:pt x="201" y="134"/>
                    </a:lnTo>
                    <a:lnTo>
                      <a:pt x="236" y="146"/>
                    </a:lnTo>
                    <a:lnTo>
                      <a:pt x="272" y="156"/>
                    </a:lnTo>
                    <a:lnTo>
                      <a:pt x="278" y="155"/>
                    </a:lnTo>
                    <a:lnTo>
                      <a:pt x="281" y="151"/>
                    </a:lnTo>
                    <a:lnTo>
                      <a:pt x="282" y="146"/>
                    </a:lnTo>
                    <a:lnTo>
                      <a:pt x="282" y="141"/>
                    </a:lnTo>
                    <a:lnTo>
                      <a:pt x="279" y="136"/>
                    </a:lnTo>
                    <a:lnTo>
                      <a:pt x="272" y="133"/>
                    </a:lnTo>
                    <a:lnTo>
                      <a:pt x="236" y="122"/>
                    </a:lnTo>
                    <a:lnTo>
                      <a:pt x="202" y="110"/>
                    </a:lnTo>
                    <a:lnTo>
                      <a:pt x="168" y="97"/>
                    </a:lnTo>
                    <a:lnTo>
                      <a:pt x="135" y="80"/>
                    </a:lnTo>
                    <a:lnTo>
                      <a:pt x="104" y="63"/>
                    </a:lnTo>
                    <a:lnTo>
                      <a:pt x="72" y="44"/>
                    </a:lnTo>
                    <a:lnTo>
                      <a:pt x="14" y="2"/>
                    </a:lnTo>
                    <a:lnTo>
                      <a:pt x="8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17"/>
                    </a:lnTo>
                    <a:lnTo>
                      <a:pt x="10" y="22"/>
                    </a:lnTo>
                  </a:path>
                </a:pathLst>
              </a:custGeom>
              <a:solidFill>
                <a:srgbClr val="FFE6B3"/>
              </a:solidFill>
              <a:ln w="19050" cmpd="sng">
                <a:solidFill>
                  <a:srgbClr val="00808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0030" name="Freeform 894"/>
              <p:cNvSpPr>
                <a:spLocks/>
              </p:cNvSpPr>
              <p:nvPr/>
            </p:nvSpPr>
            <p:spPr bwMode="auto">
              <a:xfrm>
                <a:off x="7035" y="6099"/>
                <a:ext cx="264" cy="151"/>
              </a:xfrm>
              <a:custGeom>
                <a:avLst/>
                <a:gdLst>
                  <a:gd name="T0" fmla="*/ 0 w 264"/>
                  <a:gd name="T1" fmla="*/ 17 h 151"/>
                  <a:gd name="T2" fmla="*/ 30 w 264"/>
                  <a:gd name="T3" fmla="*/ 41 h 151"/>
                  <a:gd name="T4" fmla="*/ 60 w 264"/>
                  <a:gd name="T5" fmla="*/ 61 h 151"/>
                  <a:gd name="T6" fmla="*/ 91 w 264"/>
                  <a:gd name="T7" fmla="*/ 82 h 151"/>
                  <a:gd name="T8" fmla="*/ 124 w 264"/>
                  <a:gd name="T9" fmla="*/ 99 h 151"/>
                  <a:gd name="T10" fmla="*/ 157 w 264"/>
                  <a:gd name="T11" fmla="*/ 116 h 151"/>
                  <a:gd name="T12" fmla="*/ 192 w 264"/>
                  <a:gd name="T13" fmla="*/ 129 h 151"/>
                  <a:gd name="T14" fmla="*/ 226 w 264"/>
                  <a:gd name="T15" fmla="*/ 141 h 151"/>
                  <a:gd name="T16" fmla="*/ 264 w 264"/>
                  <a:gd name="T17" fmla="*/ 151 h 151"/>
                  <a:gd name="T18" fmla="*/ 264 w 264"/>
                  <a:gd name="T19" fmla="*/ 151 h 151"/>
                  <a:gd name="T20" fmla="*/ 264 w 264"/>
                  <a:gd name="T21" fmla="*/ 134 h 151"/>
                  <a:gd name="T22" fmla="*/ 228 w 264"/>
                  <a:gd name="T23" fmla="*/ 124 h 151"/>
                  <a:gd name="T24" fmla="*/ 192 w 264"/>
                  <a:gd name="T25" fmla="*/ 111 h 151"/>
                  <a:gd name="T26" fmla="*/ 124 w 264"/>
                  <a:gd name="T27" fmla="*/ 80 h 151"/>
                  <a:gd name="T28" fmla="*/ 60 w 264"/>
                  <a:gd name="T29" fmla="*/ 44 h 151"/>
                  <a:gd name="T30" fmla="*/ 0 w 264"/>
                  <a:gd name="T31" fmla="*/ 0 h 151"/>
                  <a:gd name="T32" fmla="*/ 0 w 264"/>
                  <a:gd name="T33" fmla="*/ 0 h 151"/>
                  <a:gd name="T34" fmla="*/ 0 w 264"/>
                  <a:gd name="T35" fmla="*/ 17 h 151"/>
                  <a:gd name="T36" fmla="*/ 0 w 264"/>
                  <a:gd name="T37" fmla="*/ 1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64" h="151">
                    <a:moveTo>
                      <a:pt x="0" y="17"/>
                    </a:moveTo>
                    <a:lnTo>
                      <a:pt x="30" y="41"/>
                    </a:lnTo>
                    <a:lnTo>
                      <a:pt x="60" y="61"/>
                    </a:lnTo>
                    <a:lnTo>
                      <a:pt x="91" y="82"/>
                    </a:lnTo>
                    <a:lnTo>
                      <a:pt x="124" y="99"/>
                    </a:lnTo>
                    <a:lnTo>
                      <a:pt x="157" y="116"/>
                    </a:lnTo>
                    <a:lnTo>
                      <a:pt x="192" y="129"/>
                    </a:lnTo>
                    <a:lnTo>
                      <a:pt x="226" y="141"/>
                    </a:lnTo>
                    <a:lnTo>
                      <a:pt x="264" y="151"/>
                    </a:lnTo>
                    <a:lnTo>
                      <a:pt x="264" y="151"/>
                    </a:lnTo>
                    <a:lnTo>
                      <a:pt x="264" y="134"/>
                    </a:lnTo>
                    <a:lnTo>
                      <a:pt x="228" y="124"/>
                    </a:lnTo>
                    <a:lnTo>
                      <a:pt x="192" y="111"/>
                    </a:lnTo>
                    <a:lnTo>
                      <a:pt x="124" y="80"/>
                    </a:lnTo>
                    <a:lnTo>
                      <a:pt x="60" y="4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mpd="sng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860031" name="Group 895"/>
              <p:cNvGrpSpPr>
                <a:grpSpLocks/>
              </p:cNvGrpSpPr>
              <p:nvPr/>
            </p:nvGrpSpPr>
            <p:grpSpPr bwMode="auto">
              <a:xfrm>
                <a:off x="7475" y="6435"/>
                <a:ext cx="399" cy="513"/>
                <a:chOff x="8159" y="6378"/>
                <a:chExt cx="399" cy="513"/>
              </a:xfrm>
            </p:grpSpPr>
            <p:sp>
              <p:nvSpPr>
                <p:cNvPr id="860032" name="Freeform 896"/>
                <p:cNvSpPr>
                  <a:spLocks/>
                </p:cNvSpPr>
                <p:nvPr/>
              </p:nvSpPr>
              <p:spPr bwMode="auto">
                <a:xfrm>
                  <a:off x="8159" y="6378"/>
                  <a:ext cx="399" cy="513"/>
                </a:xfrm>
                <a:custGeom>
                  <a:avLst/>
                  <a:gdLst>
                    <a:gd name="T0" fmla="*/ 350 w 350"/>
                    <a:gd name="T1" fmla="*/ 80 h 470"/>
                    <a:gd name="T2" fmla="*/ 348 w 350"/>
                    <a:gd name="T3" fmla="*/ 72 h 470"/>
                    <a:gd name="T4" fmla="*/ 345 w 350"/>
                    <a:gd name="T5" fmla="*/ 63 h 470"/>
                    <a:gd name="T6" fmla="*/ 341 w 350"/>
                    <a:gd name="T7" fmla="*/ 57 h 470"/>
                    <a:gd name="T8" fmla="*/ 335 w 350"/>
                    <a:gd name="T9" fmla="*/ 48 h 470"/>
                    <a:gd name="T10" fmla="*/ 328 w 350"/>
                    <a:gd name="T11" fmla="*/ 41 h 470"/>
                    <a:gd name="T12" fmla="*/ 320 w 350"/>
                    <a:gd name="T13" fmla="*/ 34 h 470"/>
                    <a:gd name="T14" fmla="*/ 298 w 350"/>
                    <a:gd name="T15" fmla="*/ 23 h 470"/>
                    <a:gd name="T16" fmla="*/ 272 w 350"/>
                    <a:gd name="T17" fmla="*/ 14 h 470"/>
                    <a:gd name="T18" fmla="*/ 242 w 350"/>
                    <a:gd name="T19" fmla="*/ 6 h 470"/>
                    <a:gd name="T20" fmla="*/ 210 w 350"/>
                    <a:gd name="T21" fmla="*/ 0 h 470"/>
                    <a:gd name="T22" fmla="*/ 174 w 350"/>
                    <a:gd name="T23" fmla="*/ 0 h 470"/>
                    <a:gd name="T24" fmla="*/ 138 w 350"/>
                    <a:gd name="T25" fmla="*/ 0 h 470"/>
                    <a:gd name="T26" fmla="*/ 106 w 350"/>
                    <a:gd name="T27" fmla="*/ 6 h 470"/>
                    <a:gd name="T28" fmla="*/ 77 w 350"/>
                    <a:gd name="T29" fmla="*/ 14 h 470"/>
                    <a:gd name="T30" fmla="*/ 50 w 350"/>
                    <a:gd name="T31" fmla="*/ 23 h 470"/>
                    <a:gd name="T32" fmla="*/ 28 w 350"/>
                    <a:gd name="T33" fmla="*/ 34 h 470"/>
                    <a:gd name="T34" fmla="*/ 20 w 350"/>
                    <a:gd name="T35" fmla="*/ 41 h 470"/>
                    <a:gd name="T36" fmla="*/ 13 w 350"/>
                    <a:gd name="T37" fmla="*/ 48 h 470"/>
                    <a:gd name="T38" fmla="*/ 7 w 350"/>
                    <a:gd name="T39" fmla="*/ 57 h 470"/>
                    <a:gd name="T40" fmla="*/ 3 w 350"/>
                    <a:gd name="T41" fmla="*/ 63 h 470"/>
                    <a:gd name="T42" fmla="*/ 0 w 350"/>
                    <a:gd name="T43" fmla="*/ 72 h 470"/>
                    <a:gd name="T44" fmla="*/ 0 w 350"/>
                    <a:gd name="T45" fmla="*/ 80 h 470"/>
                    <a:gd name="T46" fmla="*/ 0 w 350"/>
                    <a:gd name="T47" fmla="*/ 80 h 470"/>
                    <a:gd name="T48" fmla="*/ 0 w 350"/>
                    <a:gd name="T49" fmla="*/ 80 h 470"/>
                    <a:gd name="T50" fmla="*/ 0 w 350"/>
                    <a:gd name="T51" fmla="*/ 392 h 470"/>
                    <a:gd name="T52" fmla="*/ 1 w 350"/>
                    <a:gd name="T53" fmla="*/ 400 h 470"/>
                    <a:gd name="T54" fmla="*/ 4 w 350"/>
                    <a:gd name="T55" fmla="*/ 409 h 470"/>
                    <a:gd name="T56" fmla="*/ 8 w 350"/>
                    <a:gd name="T57" fmla="*/ 415 h 470"/>
                    <a:gd name="T58" fmla="*/ 16 w 350"/>
                    <a:gd name="T59" fmla="*/ 422 h 470"/>
                    <a:gd name="T60" fmla="*/ 23 w 350"/>
                    <a:gd name="T61" fmla="*/ 431 h 470"/>
                    <a:gd name="T62" fmla="*/ 33 w 350"/>
                    <a:gd name="T63" fmla="*/ 436 h 470"/>
                    <a:gd name="T64" fmla="*/ 54 w 350"/>
                    <a:gd name="T65" fmla="*/ 448 h 470"/>
                    <a:gd name="T66" fmla="*/ 81 w 350"/>
                    <a:gd name="T67" fmla="*/ 458 h 470"/>
                    <a:gd name="T68" fmla="*/ 111 w 350"/>
                    <a:gd name="T69" fmla="*/ 465 h 470"/>
                    <a:gd name="T70" fmla="*/ 145 w 350"/>
                    <a:gd name="T71" fmla="*/ 468 h 470"/>
                    <a:gd name="T72" fmla="*/ 180 w 350"/>
                    <a:gd name="T73" fmla="*/ 470 h 470"/>
                    <a:gd name="T74" fmla="*/ 214 w 350"/>
                    <a:gd name="T75" fmla="*/ 468 h 470"/>
                    <a:gd name="T76" fmla="*/ 244 w 350"/>
                    <a:gd name="T77" fmla="*/ 463 h 470"/>
                    <a:gd name="T78" fmla="*/ 272 w 350"/>
                    <a:gd name="T79" fmla="*/ 456 h 470"/>
                    <a:gd name="T80" fmla="*/ 297 w 350"/>
                    <a:gd name="T81" fmla="*/ 446 h 470"/>
                    <a:gd name="T82" fmla="*/ 318 w 350"/>
                    <a:gd name="T83" fmla="*/ 436 h 470"/>
                    <a:gd name="T84" fmla="*/ 334 w 350"/>
                    <a:gd name="T85" fmla="*/ 422 h 470"/>
                    <a:gd name="T86" fmla="*/ 340 w 350"/>
                    <a:gd name="T87" fmla="*/ 415 h 470"/>
                    <a:gd name="T88" fmla="*/ 344 w 350"/>
                    <a:gd name="T89" fmla="*/ 409 h 470"/>
                    <a:gd name="T90" fmla="*/ 347 w 350"/>
                    <a:gd name="T91" fmla="*/ 400 h 470"/>
                    <a:gd name="T92" fmla="*/ 350 w 350"/>
                    <a:gd name="T93" fmla="*/ 393 h 470"/>
                    <a:gd name="T94" fmla="*/ 350 w 350"/>
                    <a:gd name="T95" fmla="*/ 80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350" h="470">
                      <a:moveTo>
                        <a:pt x="350" y="80"/>
                      </a:moveTo>
                      <a:lnTo>
                        <a:pt x="348" y="72"/>
                      </a:lnTo>
                      <a:lnTo>
                        <a:pt x="345" y="63"/>
                      </a:lnTo>
                      <a:lnTo>
                        <a:pt x="341" y="57"/>
                      </a:lnTo>
                      <a:lnTo>
                        <a:pt x="335" y="48"/>
                      </a:lnTo>
                      <a:lnTo>
                        <a:pt x="328" y="41"/>
                      </a:lnTo>
                      <a:lnTo>
                        <a:pt x="320" y="34"/>
                      </a:lnTo>
                      <a:lnTo>
                        <a:pt x="298" y="23"/>
                      </a:lnTo>
                      <a:lnTo>
                        <a:pt x="272" y="14"/>
                      </a:lnTo>
                      <a:lnTo>
                        <a:pt x="242" y="6"/>
                      </a:lnTo>
                      <a:lnTo>
                        <a:pt x="210" y="0"/>
                      </a:lnTo>
                      <a:lnTo>
                        <a:pt x="174" y="0"/>
                      </a:lnTo>
                      <a:lnTo>
                        <a:pt x="138" y="0"/>
                      </a:lnTo>
                      <a:lnTo>
                        <a:pt x="106" y="6"/>
                      </a:lnTo>
                      <a:lnTo>
                        <a:pt x="77" y="14"/>
                      </a:lnTo>
                      <a:lnTo>
                        <a:pt x="50" y="23"/>
                      </a:lnTo>
                      <a:lnTo>
                        <a:pt x="28" y="34"/>
                      </a:lnTo>
                      <a:lnTo>
                        <a:pt x="20" y="41"/>
                      </a:lnTo>
                      <a:lnTo>
                        <a:pt x="13" y="48"/>
                      </a:lnTo>
                      <a:lnTo>
                        <a:pt x="7" y="57"/>
                      </a:lnTo>
                      <a:lnTo>
                        <a:pt x="3" y="63"/>
                      </a:lnTo>
                      <a:lnTo>
                        <a:pt x="0" y="72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80"/>
                      </a:lnTo>
                      <a:lnTo>
                        <a:pt x="0" y="392"/>
                      </a:lnTo>
                      <a:lnTo>
                        <a:pt x="1" y="400"/>
                      </a:lnTo>
                      <a:lnTo>
                        <a:pt x="4" y="409"/>
                      </a:lnTo>
                      <a:lnTo>
                        <a:pt x="8" y="415"/>
                      </a:lnTo>
                      <a:lnTo>
                        <a:pt x="16" y="422"/>
                      </a:lnTo>
                      <a:lnTo>
                        <a:pt x="23" y="431"/>
                      </a:lnTo>
                      <a:lnTo>
                        <a:pt x="33" y="436"/>
                      </a:lnTo>
                      <a:lnTo>
                        <a:pt x="54" y="448"/>
                      </a:lnTo>
                      <a:lnTo>
                        <a:pt x="81" y="458"/>
                      </a:lnTo>
                      <a:lnTo>
                        <a:pt x="111" y="465"/>
                      </a:lnTo>
                      <a:lnTo>
                        <a:pt x="145" y="468"/>
                      </a:lnTo>
                      <a:lnTo>
                        <a:pt x="180" y="470"/>
                      </a:lnTo>
                      <a:lnTo>
                        <a:pt x="214" y="468"/>
                      </a:lnTo>
                      <a:lnTo>
                        <a:pt x="244" y="463"/>
                      </a:lnTo>
                      <a:lnTo>
                        <a:pt x="272" y="456"/>
                      </a:lnTo>
                      <a:lnTo>
                        <a:pt x="297" y="446"/>
                      </a:lnTo>
                      <a:lnTo>
                        <a:pt x="318" y="436"/>
                      </a:lnTo>
                      <a:lnTo>
                        <a:pt x="334" y="422"/>
                      </a:lnTo>
                      <a:lnTo>
                        <a:pt x="340" y="415"/>
                      </a:lnTo>
                      <a:lnTo>
                        <a:pt x="344" y="409"/>
                      </a:lnTo>
                      <a:lnTo>
                        <a:pt x="347" y="400"/>
                      </a:lnTo>
                      <a:lnTo>
                        <a:pt x="350" y="393"/>
                      </a:lnTo>
                      <a:lnTo>
                        <a:pt x="350" y="80"/>
                      </a:lnTo>
                    </a:path>
                  </a:pathLst>
                </a:custGeom>
                <a:solidFill>
                  <a:srgbClr val="FFE6B3"/>
                </a:solidFill>
                <a:ln w="19050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33" name="Freeform 897"/>
                <p:cNvSpPr>
                  <a:spLocks/>
                </p:cNvSpPr>
                <p:nvPr/>
              </p:nvSpPr>
              <p:spPr bwMode="auto">
                <a:xfrm>
                  <a:off x="8159" y="6462"/>
                  <a:ext cx="399" cy="429"/>
                </a:xfrm>
                <a:custGeom>
                  <a:avLst/>
                  <a:gdLst>
                    <a:gd name="T0" fmla="*/ 0 w 353"/>
                    <a:gd name="T1" fmla="*/ 0 h 390"/>
                    <a:gd name="T2" fmla="*/ 0 w 353"/>
                    <a:gd name="T3" fmla="*/ 313 h 390"/>
                    <a:gd name="T4" fmla="*/ 2 w 353"/>
                    <a:gd name="T5" fmla="*/ 322 h 390"/>
                    <a:gd name="T6" fmla="*/ 5 w 353"/>
                    <a:gd name="T7" fmla="*/ 329 h 390"/>
                    <a:gd name="T8" fmla="*/ 10 w 353"/>
                    <a:gd name="T9" fmla="*/ 337 h 390"/>
                    <a:gd name="T10" fmla="*/ 16 w 353"/>
                    <a:gd name="T11" fmla="*/ 344 h 390"/>
                    <a:gd name="T12" fmla="*/ 25 w 353"/>
                    <a:gd name="T13" fmla="*/ 351 h 390"/>
                    <a:gd name="T14" fmla="*/ 33 w 353"/>
                    <a:gd name="T15" fmla="*/ 357 h 390"/>
                    <a:gd name="T16" fmla="*/ 56 w 353"/>
                    <a:gd name="T17" fmla="*/ 369 h 390"/>
                    <a:gd name="T18" fmla="*/ 83 w 353"/>
                    <a:gd name="T19" fmla="*/ 378 h 390"/>
                    <a:gd name="T20" fmla="*/ 113 w 353"/>
                    <a:gd name="T21" fmla="*/ 385 h 390"/>
                    <a:gd name="T22" fmla="*/ 147 w 353"/>
                    <a:gd name="T23" fmla="*/ 390 h 390"/>
                    <a:gd name="T24" fmla="*/ 183 w 353"/>
                    <a:gd name="T25" fmla="*/ 390 h 390"/>
                    <a:gd name="T26" fmla="*/ 216 w 353"/>
                    <a:gd name="T27" fmla="*/ 388 h 390"/>
                    <a:gd name="T28" fmla="*/ 247 w 353"/>
                    <a:gd name="T29" fmla="*/ 385 h 390"/>
                    <a:gd name="T30" fmla="*/ 276 w 353"/>
                    <a:gd name="T31" fmla="*/ 376 h 390"/>
                    <a:gd name="T32" fmla="*/ 300 w 353"/>
                    <a:gd name="T33" fmla="*/ 368 h 390"/>
                    <a:gd name="T34" fmla="*/ 322 w 353"/>
                    <a:gd name="T35" fmla="*/ 356 h 390"/>
                    <a:gd name="T36" fmla="*/ 337 w 353"/>
                    <a:gd name="T37" fmla="*/ 344 h 390"/>
                    <a:gd name="T38" fmla="*/ 343 w 353"/>
                    <a:gd name="T39" fmla="*/ 337 h 390"/>
                    <a:gd name="T40" fmla="*/ 349 w 353"/>
                    <a:gd name="T41" fmla="*/ 329 h 390"/>
                    <a:gd name="T42" fmla="*/ 352 w 353"/>
                    <a:gd name="T43" fmla="*/ 322 h 390"/>
                    <a:gd name="T44" fmla="*/ 353 w 353"/>
                    <a:gd name="T45" fmla="*/ 313 h 390"/>
                    <a:gd name="T46" fmla="*/ 353 w 353"/>
                    <a:gd name="T47" fmla="*/ 313 h 390"/>
                    <a:gd name="T48" fmla="*/ 353 w 353"/>
                    <a:gd name="T49" fmla="*/ 0 h 390"/>
                    <a:gd name="T50" fmla="*/ 353 w 353"/>
                    <a:gd name="T51" fmla="*/ 9 h 390"/>
                    <a:gd name="T52" fmla="*/ 350 w 353"/>
                    <a:gd name="T53" fmla="*/ 17 h 390"/>
                    <a:gd name="T54" fmla="*/ 346 w 353"/>
                    <a:gd name="T55" fmla="*/ 24 h 390"/>
                    <a:gd name="T56" fmla="*/ 340 w 353"/>
                    <a:gd name="T57" fmla="*/ 33 h 390"/>
                    <a:gd name="T58" fmla="*/ 333 w 353"/>
                    <a:gd name="T59" fmla="*/ 39 h 390"/>
                    <a:gd name="T60" fmla="*/ 324 w 353"/>
                    <a:gd name="T61" fmla="*/ 46 h 390"/>
                    <a:gd name="T62" fmla="*/ 303 w 353"/>
                    <a:gd name="T63" fmla="*/ 58 h 390"/>
                    <a:gd name="T64" fmla="*/ 277 w 353"/>
                    <a:gd name="T65" fmla="*/ 68 h 390"/>
                    <a:gd name="T66" fmla="*/ 247 w 353"/>
                    <a:gd name="T67" fmla="*/ 75 h 390"/>
                    <a:gd name="T68" fmla="*/ 215 w 353"/>
                    <a:gd name="T69" fmla="*/ 80 h 390"/>
                    <a:gd name="T70" fmla="*/ 179 w 353"/>
                    <a:gd name="T71" fmla="*/ 82 h 390"/>
                    <a:gd name="T72" fmla="*/ 143 w 353"/>
                    <a:gd name="T73" fmla="*/ 80 h 390"/>
                    <a:gd name="T74" fmla="*/ 109 w 353"/>
                    <a:gd name="T75" fmla="*/ 75 h 390"/>
                    <a:gd name="T76" fmla="*/ 79 w 353"/>
                    <a:gd name="T77" fmla="*/ 68 h 390"/>
                    <a:gd name="T78" fmla="*/ 53 w 353"/>
                    <a:gd name="T79" fmla="*/ 58 h 390"/>
                    <a:gd name="T80" fmla="*/ 32 w 353"/>
                    <a:gd name="T81" fmla="*/ 46 h 390"/>
                    <a:gd name="T82" fmla="*/ 22 w 353"/>
                    <a:gd name="T83" fmla="*/ 41 h 390"/>
                    <a:gd name="T84" fmla="*/ 15 w 353"/>
                    <a:gd name="T85" fmla="*/ 33 h 390"/>
                    <a:gd name="T86" fmla="*/ 9 w 353"/>
                    <a:gd name="T87" fmla="*/ 26 h 390"/>
                    <a:gd name="T88" fmla="*/ 5 w 353"/>
                    <a:gd name="T89" fmla="*/ 19 h 390"/>
                    <a:gd name="T90" fmla="*/ 2 w 353"/>
                    <a:gd name="T91" fmla="*/ 11 h 390"/>
                    <a:gd name="T92" fmla="*/ 0 w 353"/>
                    <a:gd name="T93" fmla="*/ 2 h 390"/>
                    <a:gd name="T94" fmla="*/ 0 w 353"/>
                    <a:gd name="T95" fmla="*/ 0 h 390"/>
                    <a:gd name="T96" fmla="*/ 0 w 353"/>
                    <a:gd name="T97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53" h="390">
                      <a:moveTo>
                        <a:pt x="0" y="0"/>
                      </a:moveTo>
                      <a:lnTo>
                        <a:pt x="0" y="313"/>
                      </a:lnTo>
                      <a:lnTo>
                        <a:pt x="2" y="322"/>
                      </a:lnTo>
                      <a:lnTo>
                        <a:pt x="5" y="329"/>
                      </a:lnTo>
                      <a:lnTo>
                        <a:pt x="10" y="337"/>
                      </a:lnTo>
                      <a:lnTo>
                        <a:pt x="16" y="344"/>
                      </a:lnTo>
                      <a:lnTo>
                        <a:pt x="25" y="351"/>
                      </a:lnTo>
                      <a:lnTo>
                        <a:pt x="33" y="357"/>
                      </a:lnTo>
                      <a:lnTo>
                        <a:pt x="56" y="369"/>
                      </a:lnTo>
                      <a:lnTo>
                        <a:pt x="83" y="378"/>
                      </a:lnTo>
                      <a:lnTo>
                        <a:pt x="113" y="385"/>
                      </a:lnTo>
                      <a:lnTo>
                        <a:pt x="147" y="390"/>
                      </a:lnTo>
                      <a:lnTo>
                        <a:pt x="183" y="390"/>
                      </a:lnTo>
                      <a:lnTo>
                        <a:pt x="216" y="388"/>
                      </a:lnTo>
                      <a:lnTo>
                        <a:pt x="247" y="385"/>
                      </a:lnTo>
                      <a:lnTo>
                        <a:pt x="276" y="376"/>
                      </a:lnTo>
                      <a:lnTo>
                        <a:pt x="300" y="368"/>
                      </a:lnTo>
                      <a:lnTo>
                        <a:pt x="322" y="356"/>
                      </a:lnTo>
                      <a:lnTo>
                        <a:pt x="337" y="344"/>
                      </a:lnTo>
                      <a:lnTo>
                        <a:pt x="343" y="337"/>
                      </a:lnTo>
                      <a:lnTo>
                        <a:pt x="349" y="329"/>
                      </a:lnTo>
                      <a:lnTo>
                        <a:pt x="352" y="322"/>
                      </a:lnTo>
                      <a:lnTo>
                        <a:pt x="353" y="313"/>
                      </a:lnTo>
                      <a:lnTo>
                        <a:pt x="353" y="313"/>
                      </a:lnTo>
                      <a:lnTo>
                        <a:pt x="353" y="0"/>
                      </a:lnTo>
                      <a:lnTo>
                        <a:pt x="353" y="9"/>
                      </a:lnTo>
                      <a:lnTo>
                        <a:pt x="350" y="17"/>
                      </a:lnTo>
                      <a:lnTo>
                        <a:pt x="346" y="24"/>
                      </a:lnTo>
                      <a:lnTo>
                        <a:pt x="340" y="33"/>
                      </a:lnTo>
                      <a:lnTo>
                        <a:pt x="333" y="39"/>
                      </a:lnTo>
                      <a:lnTo>
                        <a:pt x="324" y="46"/>
                      </a:lnTo>
                      <a:lnTo>
                        <a:pt x="303" y="58"/>
                      </a:lnTo>
                      <a:lnTo>
                        <a:pt x="277" y="68"/>
                      </a:lnTo>
                      <a:lnTo>
                        <a:pt x="247" y="75"/>
                      </a:lnTo>
                      <a:lnTo>
                        <a:pt x="215" y="80"/>
                      </a:lnTo>
                      <a:lnTo>
                        <a:pt x="179" y="82"/>
                      </a:lnTo>
                      <a:lnTo>
                        <a:pt x="143" y="80"/>
                      </a:lnTo>
                      <a:lnTo>
                        <a:pt x="109" y="75"/>
                      </a:lnTo>
                      <a:lnTo>
                        <a:pt x="79" y="68"/>
                      </a:lnTo>
                      <a:lnTo>
                        <a:pt x="53" y="58"/>
                      </a:lnTo>
                      <a:lnTo>
                        <a:pt x="32" y="46"/>
                      </a:lnTo>
                      <a:lnTo>
                        <a:pt x="22" y="41"/>
                      </a:lnTo>
                      <a:lnTo>
                        <a:pt x="15" y="33"/>
                      </a:lnTo>
                      <a:lnTo>
                        <a:pt x="9" y="26"/>
                      </a:lnTo>
                      <a:lnTo>
                        <a:pt x="5" y="19"/>
                      </a:lnTo>
                      <a:lnTo>
                        <a:pt x="2" y="11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E6B3"/>
                </a:solidFill>
                <a:ln w="19050" cmpd="sng">
                  <a:solidFill>
                    <a:srgbClr val="008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860034" name="Group 898"/>
            <p:cNvGrpSpPr>
              <a:grpSpLocks/>
            </p:cNvGrpSpPr>
            <p:nvPr/>
          </p:nvGrpSpPr>
          <p:grpSpPr bwMode="auto">
            <a:xfrm flipH="1">
              <a:off x="4558" y="777"/>
              <a:ext cx="498" cy="541"/>
              <a:chOff x="980" y="279"/>
              <a:chExt cx="974" cy="1153"/>
            </a:xfrm>
          </p:grpSpPr>
          <p:grpSp>
            <p:nvGrpSpPr>
              <p:cNvPr id="860035" name="Group 899"/>
              <p:cNvGrpSpPr>
                <a:grpSpLocks/>
              </p:cNvGrpSpPr>
              <p:nvPr/>
            </p:nvGrpSpPr>
            <p:grpSpPr bwMode="auto">
              <a:xfrm>
                <a:off x="1269" y="279"/>
                <a:ext cx="685" cy="893"/>
                <a:chOff x="4497" y="5857"/>
                <a:chExt cx="555" cy="734"/>
              </a:xfrm>
            </p:grpSpPr>
            <p:sp>
              <p:nvSpPr>
                <p:cNvPr id="860036" name="Freeform 900"/>
                <p:cNvSpPr>
                  <a:spLocks/>
                </p:cNvSpPr>
                <p:nvPr/>
              </p:nvSpPr>
              <p:spPr bwMode="auto">
                <a:xfrm>
                  <a:off x="4497" y="5857"/>
                  <a:ext cx="555" cy="734"/>
                </a:xfrm>
                <a:custGeom>
                  <a:avLst/>
                  <a:gdLst>
                    <a:gd name="T0" fmla="*/ 0 w 1109"/>
                    <a:gd name="T1" fmla="*/ 419 h 734"/>
                    <a:gd name="T2" fmla="*/ 124 w 1109"/>
                    <a:gd name="T3" fmla="*/ 466 h 734"/>
                    <a:gd name="T4" fmla="*/ 255 w 1109"/>
                    <a:gd name="T5" fmla="*/ 509 h 734"/>
                    <a:gd name="T6" fmla="*/ 255 w 1109"/>
                    <a:gd name="T7" fmla="*/ 509 h 734"/>
                    <a:gd name="T8" fmla="*/ 238 w 1109"/>
                    <a:gd name="T9" fmla="*/ 534 h 734"/>
                    <a:gd name="T10" fmla="*/ 228 w 1109"/>
                    <a:gd name="T11" fmla="*/ 560 h 734"/>
                    <a:gd name="T12" fmla="*/ 222 w 1109"/>
                    <a:gd name="T13" fmla="*/ 586 h 734"/>
                    <a:gd name="T14" fmla="*/ 224 w 1109"/>
                    <a:gd name="T15" fmla="*/ 612 h 734"/>
                    <a:gd name="T16" fmla="*/ 250 w 1109"/>
                    <a:gd name="T17" fmla="*/ 630 h 734"/>
                    <a:gd name="T18" fmla="*/ 277 w 1109"/>
                    <a:gd name="T19" fmla="*/ 649 h 734"/>
                    <a:gd name="T20" fmla="*/ 310 w 1109"/>
                    <a:gd name="T21" fmla="*/ 664 h 734"/>
                    <a:gd name="T22" fmla="*/ 344 w 1109"/>
                    <a:gd name="T23" fmla="*/ 679 h 734"/>
                    <a:gd name="T24" fmla="*/ 383 w 1109"/>
                    <a:gd name="T25" fmla="*/ 692 h 734"/>
                    <a:gd name="T26" fmla="*/ 424 w 1109"/>
                    <a:gd name="T27" fmla="*/ 704 h 734"/>
                    <a:gd name="T28" fmla="*/ 466 w 1109"/>
                    <a:gd name="T29" fmla="*/ 713 h 734"/>
                    <a:gd name="T30" fmla="*/ 511 w 1109"/>
                    <a:gd name="T31" fmla="*/ 720 h 734"/>
                    <a:gd name="T32" fmla="*/ 557 w 1109"/>
                    <a:gd name="T33" fmla="*/ 726 h 734"/>
                    <a:gd name="T34" fmla="*/ 606 w 1109"/>
                    <a:gd name="T35" fmla="*/ 731 h 734"/>
                    <a:gd name="T36" fmla="*/ 654 w 1109"/>
                    <a:gd name="T37" fmla="*/ 733 h 734"/>
                    <a:gd name="T38" fmla="*/ 703 w 1109"/>
                    <a:gd name="T39" fmla="*/ 734 h 734"/>
                    <a:gd name="T40" fmla="*/ 751 w 1109"/>
                    <a:gd name="T41" fmla="*/ 732 h 734"/>
                    <a:gd name="T42" fmla="*/ 801 w 1109"/>
                    <a:gd name="T43" fmla="*/ 727 h 734"/>
                    <a:gd name="T44" fmla="*/ 850 w 1109"/>
                    <a:gd name="T45" fmla="*/ 721 h 734"/>
                    <a:gd name="T46" fmla="*/ 898 w 1109"/>
                    <a:gd name="T47" fmla="*/ 713 h 734"/>
                    <a:gd name="T48" fmla="*/ 954 w 1109"/>
                    <a:gd name="T49" fmla="*/ 701 h 734"/>
                    <a:gd name="T50" fmla="*/ 1007 w 1109"/>
                    <a:gd name="T51" fmla="*/ 685 h 734"/>
                    <a:gd name="T52" fmla="*/ 1053 w 1109"/>
                    <a:gd name="T53" fmla="*/ 667 h 734"/>
                    <a:gd name="T54" fmla="*/ 1094 w 1109"/>
                    <a:gd name="T55" fmla="*/ 646 h 734"/>
                    <a:gd name="T56" fmla="*/ 1102 w 1109"/>
                    <a:gd name="T57" fmla="*/ 631 h 734"/>
                    <a:gd name="T58" fmla="*/ 1107 w 1109"/>
                    <a:gd name="T59" fmla="*/ 617 h 734"/>
                    <a:gd name="T60" fmla="*/ 1109 w 1109"/>
                    <a:gd name="T61" fmla="*/ 602 h 734"/>
                    <a:gd name="T62" fmla="*/ 1109 w 1109"/>
                    <a:gd name="T63" fmla="*/ 588 h 734"/>
                    <a:gd name="T64" fmla="*/ 1107 w 1109"/>
                    <a:gd name="T65" fmla="*/ 574 h 734"/>
                    <a:gd name="T66" fmla="*/ 1102 w 1109"/>
                    <a:gd name="T67" fmla="*/ 560 h 734"/>
                    <a:gd name="T68" fmla="*/ 1094 w 1109"/>
                    <a:gd name="T69" fmla="*/ 546 h 734"/>
                    <a:gd name="T70" fmla="*/ 1084 w 1109"/>
                    <a:gd name="T71" fmla="*/ 532 h 734"/>
                    <a:gd name="T72" fmla="*/ 1073 w 1109"/>
                    <a:gd name="T73" fmla="*/ 519 h 734"/>
                    <a:gd name="T74" fmla="*/ 1059 w 1109"/>
                    <a:gd name="T75" fmla="*/ 506 h 734"/>
                    <a:gd name="T76" fmla="*/ 1042 w 1109"/>
                    <a:gd name="T77" fmla="*/ 494 h 734"/>
                    <a:gd name="T78" fmla="*/ 1024 w 1109"/>
                    <a:gd name="T79" fmla="*/ 482 h 734"/>
                    <a:gd name="T80" fmla="*/ 1003 w 1109"/>
                    <a:gd name="T81" fmla="*/ 470 h 734"/>
                    <a:gd name="T82" fmla="*/ 980 w 1109"/>
                    <a:gd name="T83" fmla="*/ 460 h 734"/>
                    <a:gd name="T84" fmla="*/ 954 w 1109"/>
                    <a:gd name="T85" fmla="*/ 450 h 734"/>
                    <a:gd name="T86" fmla="*/ 927 w 1109"/>
                    <a:gd name="T87" fmla="*/ 440 h 734"/>
                    <a:gd name="T88" fmla="*/ 927 w 1109"/>
                    <a:gd name="T89" fmla="*/ 440 h 734"/>
                    <a:gd name="T90" fmla="*/ 927 w 1109"/>
                    <a:gd name="T91" fmla="*/ 211 h 734"/>
                    <a:gd name="T92" fmla="*/ 838 w 1109"/>
                    <a:gd name="T93" fmla="*/ 177 h 734"/>
                    <a:gd name="T94" fmla="*/ 745 w 1109"/>
                    <a:gd name="T95" fmla="*/ 144 h 734"/>
                    <a:gd name="T96" fmla="*/ 647 w 1109"/>
                    <a:gd name="T97" fmla="*/ 114 h 734"/>
                    <a:gd name="T98" fmla="*/ 546 w 1109"/>
                    <a:gd name="T99" fmla="*/ 86 h 734"/>
                    <a:gd name="T100" fmla="*/ 441 w 1109"/>
                    <a:gd name="T101" fmla="*/ 61 h 734"/>
                    <a:gd name="T102" fmla="*/ 333 w 1109"/>
                    <a:gd name="T103" fmla="*/ 38 h 734"/>
                    <a:gd name="T104" fmla="*/ 220 w 1109"/>
                    <a:gd name="T105" fmla="*/ 18 h 734"/>
                    <a:gd name="T106" fmla="*/ 106 w 1109"/>
                    <a:gd name="T107" fmla="*/ 0 h 734"/>
                    <a:gd name="T108" fmla="*/ 106 w 1109"/>
                    <a:gd name="T109" fmla="*/ 0 h 734"/>
                    <a:gd name="T110" fmla="*/ 0 w 1109"/>
                    <a:gd name="T111" fmla="*/ 27 h 734"/>
                    <a:gd name="T112" fmla="*/ 0 w 1109"/>
                    <a:gd name="T113" fmla="*/ 419 h 734"/>
                    <a:gd name="T114" fmla="*/ 0 w 1109"/>
                    <a:gd name="T115" fmla="*/ 419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9" h="734">
                      <a:moveTo>
                        <a:pt x="0" y="419"/>
                      </a:moveTo>
                      <a:lnTo>
                        <a:pt x="124" y="466"/>
                      </a:lnTo>
                      <a:lnTo>
                        <a:pt x="255" y="509"/>
                      </a:lnTo>
                      <a:lnTo>
                        <a:pt x="255" y="509"/>
                      </a:lnTo>
                      <a:lnTo>
                        <a:pt x="238" y="534"/>
                      </a:lnTo>
                      <a:lnTo>
                        <a:pt x="228" y="560"/>
                      </a:lnTo>
                      <a:lnTo>
                        <a:pt x="222" y="586"/>
                      </a:lnTo>
                      <a:lnTo>
                        <a:pt x="224" y="612"/>
                      </a:lnTo>
                      <a:lnTo>
                        <a:pt x="250" y="630"/>
                      </a:lnTo>
                      <a:lnTo>
                        <a:pt x="277" y="649"/>
                      </a:lnTo>
                      <a:lnTo>
                        <a:pt x="310" y="664"/>
                      </a:lnTo>
                      <a:lnTo>
                        <a:pt x="344" y="679"/>
                      </a:lnTo>
                      <a:lnTo>
                        <a:pt x="383" y="692"/>
                      </a:lnTo>
                      <a:lnTo>
                        <a:pt x="424" y="704"/>
                      </a:lnTo>
                      <a:lnTo>
                        <a:pt x="466" y="713"/>
                      </a:lnTo>
                      <a:lnTo>
                        <a:pt x="511" y="720"/>
                      </a:lnTo>
                      <a:lnTo>
                        <a:pt x="557" y="726"/>
                      </a:lnTo>
                      <a:lnTo>
                        <a:pt x="606" y="731"/>
                      </a:lnTo>
                      <a:lnTo>
                        <a:pt x="654" y="733"/>
                      </a:lnTo>
                      <a:lnTo>
                        <a:pt x="703" y="734"/>
                      </a:lnTo>
                      <a:lnTo>
                        <a:pt x="751" y="732"/>
                      </a:lnTo>
                      <a:lnTo>
                        <a:pt x="801" y="727"/>
                      </a:lnTo>
                      <a:lnTo>
                        <a:pt x="850" y="721"/>
                      </a:lnTo>
                      <a:lnTo>
                        <a:pt x="898" y="713"/>
                      </a:lnTo>
                      <a:lnTo>
                        <a:pt x="954" y="701"/>
                      </a:lnTo>
                      <a:lnTo>
                        <a:pt x="1007" y="685"/>
                      </a:lnTo>
                      <a:lnTo>
                        <a:pt x="1053" y="667"/>
                      </a:lnTo>
                      <a:lnTo>
                        <a:pt x="1094" y="646"/>
                      </a:lnTo>
                      <a:lnTo>
                        <a:pt x="1102" y="631"/>
                      </a:lnTo>
                      <a:lnTo>
                        <a:pt x="1107" y="617"/>
                      </a:lnTo>
                      <a:lnTo>
                        <a:pt x="1109" y="602"/>
                      </a:lnTo>
                      <a:lnTo>
                        <a:pt x="1109" y="588"/>
                      </a:lnTo>
                      <a:lnTo>
                        <a:pt x="1107" y="574"/>
                      </a:lnTo>
                      <a:lnTo>
                        <a:pt x="1102" y="560"/>
                      </a:lnTo>
                      <a:lnTo>
                        <a:pt x="1094" y="546"/>
                      </a:lnTo>
                      <a:lnTo>
                        <a:pt x="1084" y="532"/>
                      </a:lnTo>
                      <a:lnTo>
                        <a:pt x="1073" y="519"/>
                      </a:lnTo>
                      <a:lnTo>
                        <a:pt x="1059" y="506"/>
                      </a:lnTo>
                      <a:lnTo>
                        <a:pt x="1042" y="494"/>
                      </a:lnTo>
                      <a:lnTo>
                        <a:pt x="1024" y="482"/>
                      </a:lnTo>
                      <a:lnTo>
                        <a:pt x="1003" y="470"/>
                      </a:lnTo>
                      <a:lnTo>
                        <a:pt x="980" y="460"/>
                      </a:lnTo>
                      <a:lnTo>
                        <a:pt x="954" y="450"/>
                      </a:lnTo>
                      <a:lnTo>
                        <a:pt x="927" y="440"/>
                      </a:lnTo>
                      <a:lnTo>
                        <a:pt x="927" y="440"/>
                      </a:lnTo>
                      <a:lnTo>
                        <a:pt x="927" y="211"/>
                      </a:lnTo>
                      <a:lnTo>
                        <a:pt x="838" y="177"/>
                      </a:lnTo>
                      <a:lnTo>
                        <a:pt x="745" y="144"/>
                      </a:lnTo>
                      <a:lnTo>
                        <a:pt x="647" y="114"/>
                      </a:lnTo>
                      <a:lnTo>
                        <a:pt x="546" y="86"/>
                      </a:lnTo>
                      <a:lnTo>
                        <a:pt x="441" y="61"/>
                      </a:lnTo>
                      <a:lnTo>
                        <a:pt x="333" y="38"/>
                      </a:lnTo>
                      <a:lnTo>
                        <a:pt x="220" y="18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0" y="27"/>
                      </a:lnTo>
                      <a:lnTo>
                        <a:pt x="0" y="419"/>
                      </a:lnTo>
                      <a:lnTo>
                        <a:pt x="0" y="419"/>
                      </a:lnTo>
                    </a:path>
                  </a:pathLst>
                </a:custGeom>
                <a:solidFill>
                  <a:srgbClr val="FFCCCC"/>
                </a:solidFill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37" name="Freeform 901"/>
                <p:cNvSpPr>
                  <a:spLocks/>
                </p:cNvSpPr>
                <p:nvPr/>
              </p:nvSpPr>
              <p:spPr bwMode="auto">
                <a:xfrm>
                  <a:off x="4546" y="5937"/>
                  <a:ext cx="324" cy="494"/>
                </a:xfrm>
                <a:custGeom>
                  <a:avLst/>
                  <a:gdLst>
                    <a:gd name="T0" fmla="*/ 0 w 648"/>
                    <a:gd name="T1" fmla="*/ 326 h 494"/>
                    <a:gd name="T2" fmla="*/ 648 w 648"/>
                    <a:gd name="T3" fmla="*/ 494 h 494"/>
                    <a:gd name="T4" fmla="*/ 648 w 648"/>
                    <a:gd name="T5" fmla="*/ 166 h 494"/>
                    <a:gd name="T6" fmla="*/ 0 w 648"/>
                    <a:gd name="T7" fmla="*/ 0 h 494"/>
                    <a:gd name="T8" fmla="*/ 0 w 648"/>
                    <a:gd name="T9" fmla="*/ 326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8" h="494">
                      <a:moveTo>
                        <a:pt x="0" y="326"/>
                      </a:moveTo>
                      <a:lnTo>
                        <a:pt x="648" y="494"/>
                      </a:lnTo>
                      <a:lnTo>
                        <a:pt x="648" y="166"/>
                      </a:lnTo>
                      <a:lnTo>
                        <a:pt x="0" y="0"/>
                      </a:lnTo>
                      <a:lnTo>
                        <a:pt x="0" y="32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rect">
                    <a:fillToRect l="50000" t="50000" r="50000" b="50000"/>
                  </a:path>
                </a:gradFill>
                <a:ln w="1270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38" name="Freeform 902"/>
                <p:cNvSpPr>
                  <a:spLocks/>
                </p:cNvSpPr>
                <p:nvPr/>
              </p:nvSpPr>
              <p:spPr bwMode="auto">
                <a:xfrm>
                  <a:off x="4497" y="5884"/>
                  <a:ext cx="412" cy="603"/>
                </a:xfrm>
                <a:custGeom>
                  <a:avLst/>
                  <a:gdLst>
                    <a:gd name="T0" fmla="*/ 0 w 823"/>
                    <a:gd name="T1" fmla="*/ 392 h 603"/>
                    <a:gd name="T2" fmla="*/ 91 w 823"/>
                    <a:gd name="T3" fmla="*/ 426 h 603"/>
                    <a:gd name="T4" fmla="*/ 186 w 823"/>
                    <a:gd name="T5" fmla="*/ 458 h 603"/>
                    <a:gd name="T6" fmla="*/ 284 w 823"/>
                    <a:gd name="T7" fmla="*/ 488 h 603"/>
                    <a:gd name="T8" fmla="*/ 385 w 823"/>
                    <a:gd name="T9" fmla="*/ 516 h 603"/>
                    <a:gd name="T10" fmla="*/ 490 w 823"/>
                    <a:gd name="T11" fmla="*/ 540 h 603"/>
                    <a:gd name="T12" fmla="*/ 598 w 823"/>
                    <a:gd name="T13" fmla="*/ 564 h 603"/>
                    <a:gd name="T14" fmla="*/ 710 w 823"/>
                    <a:gd name="T15" fmla="*/ 585 h 603"/>
                    <a:gd name="T16" fmla="*/ 823 w 823"/>
                    <a:gd name="T17" fmla="*/ 603 h 603"/>
                    <a:gd name="T18" fmla="*/ 823 w 823"/>
                    <a:gd name="T19" fmla="*/ 603 h 603"/>
                    <a:gd name="T20" fmla="*/ 823 w 823"/>
                    <a:gd name="T21" fmla="*/ 211 h 603"/>
                    <a:gd name="T22" fmla="*/ 734 w 823"/>
                    <a:gd name="T23" fmla="*/ 177 h 603"/>
                    <a:gd name="T24" fmla="*/ 639 w 823"/>
                    <a:gd name="T25" fmla="*/ 145 h 603"/>
                    <a:gd name="T26" fmla="*/ 540 w 823"/>
                    <a:gd name="T27" fmla="*/ 115 h 603"/>
                    <a:gd name="T28" fmla="*/ 439 w 823"/>
                    <a:gd name="T29" fmla="*/ 87 h 603"/>
                    <a:gd name="T30" fmla="*/ 333 w 823"/>
                    <a:gd name="T31" fmla="*/ 62 h 603"/>
                    <a:gd name="T32" fmla="*/ 226 w 823"/>
                    <a:gd name="T33" fmla="*/ 38 h 603"/>
                    <a:gd name="T34" fmla="*/ 114 w 823"/>
                    <a:gd name="T35" fmla="*/ 18 h 603"/>
                    <a:gd name="T36" fmla="*/ 0 w 823"/>
                    <a:gd name="T37" fmla="*/ 0 h 603"/>
                    <a:gd name="T38" fmla="*/ 0 w 823"/>
                    <a:gd name="T39" fmla="*/ 0 h 603"/>
                    <a:gd name="T40" fmla="*/ 0 w 823"/>
                    <a:gd name="T41" fmla="*/ 392 h 603"/>
                    <a:gd name="T42" fmla="*/ 0 w 823"/>
                    <a:gd name="T43" fmla="*/ 392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23" h="603">
                      <a:moveTo>
                        <a:pt x="0" y="392"/>
                      </a:moveTo>
                      <a:lnTo>
                        <a:pt x="91" y="426"/>
                      </a:lnTo>
                      <a:lnTo>
                        <a:pt x="186" y="458"/>
                      </a:lnTo>
                      <a:lnTo>
                        <a:pt x="284" y="488"/>
                      </a:lnTo>
                      <a:lnTo>
                        <a:pt x="385" y="516"/>
                      </a:lnTo>
                      <a:lnTo>
                        <a:pt x="490" y="540"/>
                      </a:lnTo>
                      <a:lnTo>
                        <a:pt x="598" y="564"/>
                      </a:lnTo>
                      <a:lnTo>
                        <a:pt x="710" y="585"/>
                      </a:lnTo>
                      <a:lnTo>
                        <a:pt x="823" y="603"/>
                      </a:lnTo>
                      <a:lnTo>
                        <a:pt x="823" y="603"/>
                      </a:lnTo>
                      <a:lnTo>
                        <a:pt x="823" y="211"/>
                      </a:lnTo>
                      <a:lnTo>
                        <a:pt x="734" y="177"/>
                      </a:lnTo>
                      <a:lnTo>
                        <a:pt x="639" y="145"/>
                      </a:lnTo>
                      <a:lnTo>
                        <a:pt x="540" y="115"/>
                      </a:lnTo>
                      <a:lnTo>
                        <a:pt x="439" y="87"/>
                      </a:lnTo>
                      <a:lnTo>
                        <a:pt x="333" y="62"/>
                      </a:lnTo>
                      <a:lnTo>
                        <a:pt x="226" y="38"/>
                      </a:lnTo>
                      <a:lnTo>
                        <a:pt x="114" y="18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392"/>
                      </a:lnTo>
                      <a:lnTo>
                        <a:pt x="0" y="392"/>
                      </a:lnTo>
                    </a:path>
                  </a:pathLst>
                </a:custGeom>
                <a:noFill/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60039" name="Group 903"/>
              <p:cNvGrpSpPr>
                <a:grpSpLocks/>
              </p:cNvGrpSpPr>
              <p:nvPr/>
            </p:nvGrpSpPr>
            <p:grpSpPr bwMode="auto">
              <a:xfrm>
                <a:off x="980" y="1032"/>
                <a:ext cx="688" cy="400"/>
                <a:chOff x="980" y="1032"/>
                <a:chExt cx="688" cy="400"/>
              </a:xfrm>
            </p:grpSpPr>
            <p:sp>
              <p:nvSpPr>
                <p:cNvPr id="860040" name="Freeform 904"/>
                <p:cNvSpPr>
                  <a:spLocks/>
                </p:cNvSpPr>
                <p:nvPr/>
              </p:nvSpPr>
              <p:spPr bwMode="auto">
                <a:xfrm>
                  <a:off x="980" y="1032"/>
                  <a:ext cx="688" cy="400"/>
                </a:xfrm>
                <a:custGeom>
                  <a:avLst/>
                  <a:gdLst>
                    <a:gd name="T0" fmla="*/ 0 w 1113"/>
                    <a:gd name="T1" fmla="*/ 106 h 329"/>
                    <a:gd name="T2" fmla="*/ 329 w 1113"/>
                    <a:gd name="T3" fmla="*/ 0 h 329"/>
                    <a:gd name="T4" fmla="*/ 1113 w 1113"/>
                    <a:gd name="T5" fmla="*/ 200 h 329"/>
                    <a:gd name="T6" fmla="*/ 1113 w 1113"/>
                    <a:gd name="T7" fmla="*/ 243 h 329"/>
                    <a:gd name="T8" fmla="*/ 774 w 1113"/>
                    <a:gd name="T9" fmla="*/ 329 h 329"/>
                    <a:gd name="T10" fmla="*/ 0 w 1113"/>
                    <a:gd name="T11" fmla="*/ 131 h 329"/>
                    <a:gd name="T12" fmla="*/ 0 w 1113"/>
                    <a:gd name="T13" fmla="*/ 106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13" h="329">
                      <a:moveTo>
                        <a:pt x="0" y="106"/>
                      </a:moveTo>
                      <a:lnTo>
                        <a:pt x="329" y="0"/>
                      </a:lnTo>
                      <a:lnTo>
                        <a:pt x="1113" y="200"/>
                      </a:lnTo>
                      <a:lnTo>
                        <a:pt x="1113" y="243"/>
                      </a:lnTo>
                      <a:lnTo>
                        <a:pt x="774" y="329"/>
                      </a:lnTo>
                      <a:lnTo>
                        <a:pt x="0" y="131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41" name="Freeform 905"/>
                <p:cNvSpPr>
                  <a:spLocks noEditPoints="1"/>
                </p:cNvSpPr>
                <p:nvPr/>
              </p:nvSpPr>
              <p:spPr bwMode="auto">
                <a:xfrm>
                  <a:off x="1039" y="1081"/>
                  <a:ext cx="562" cy="288"/>
                </a:xfrm>
                <a:custGeom>
                  <a:avLst/>
                  <a:gdLst>
                    <a:gd name="T0" fmla="*/ 204 w 911"/>
                    <a:gd name="T1" fmla="*/ 6 h 237"/>
                    <a:gd name="T2" fmla="*/ 305 w 911"/>
                    <a:gd name="T3" fmla="*/ 33 h 237"/>
                    <a:gd name="T4" fmla="*/ 405 w 911"/>
                    <a:gd name="T5" fmla="*/ 58 h 237"/>
                    <a:gd name="T6" fmla="*/ 508 w 911"/>
                    <a:gd name="T7" fmla="*/ 85 h 237"/>
                    <a:gd name="T8" fmla="*/ 609 w 911"/>
                    <a:gd name="T9" fmla="*/ 111 h 237"/>
                    <a:gd name="T10" fmla="*/ 709 w 911"/>
                    <a:gd name="T11" fmla="*/ 138 h 237"/>
                    <a:gd name="T12" fmla="*/ 258 w 911"/>
                    <a:gd name="T13" fmla="*/ 15 h 237"/>
                    <a:gd name="T14" fmla="*/ 359 w 911"/>
                    <a:gd name="T15" fmla="*/ 41 h 237"/>
                    <a:gd name="T16" fmla="*/ 459 w 911"/>
                    <a:gd name="T17" fmla="*/ 68 h 237"/>
                    <a:gd name="T18" fmla="*/ 562 w 911"/>
                    <a:gd name="T19" fmla="*/ 93 h 237"/>
                    <a:gd name="T20" fmla="*/ 663 w 911"/>
                    <a:gd name="T21" fmla="*/ 120 h 237"/>
                    <a:gd name="T22" fmla="*/ 763 w 911"/>
                    <a:gd name="T23" fmla="*/ 146 h 237"/>
                    <a:gd name="T24" fmla="*/ 810 w 911"/>
                    <a:gd name="T25" fmla="*/ 164 h 237"/>
                    <a:gd name="T26" fmla="*/ 866 w 911"/>
                    <a:gd name="T27" fmla="*/ 173 h 237"/>
                    <a:gd name="T28" fmla="*/ 136 w 911"/>
                    <a:gd name="T29" fmla="*/ 25 h 237"/>
                    <a:gd name="T30" fmla="*/ 237 w 911"/>
                    <a:gd name="T31" fmla="*/ 52 h 237"/>
                    <a:gd name="T32" fmla="*/ 337 w 911"/>
                    <a:gd name="T33" fmla="*/ 78 h 237"/>
                    <a:gd name="T34" fmla="*/ 440 w 911"/>
                    <a:gd name="T35" fmla="*/ 105 h 237"/>
                    <a:gd name="T36" fmla="*/ 541 w 911"/>
                    <a:gd name="T37" fmla="*/ 131 h 237"/>
                    <a:gd name="T38" fmla="*/ 641 w 911"/>
                    <a:gd name="T39" fmla="*/ 158 h 237"/>
                    <a:gd name="T40" fmla="*/ 190 w 911"/>
                    <a:gd name="T41" fmla="*/ 35 h 237"/>
                    <a:gd name="T42" fmla="*/ 291 w 911"/>
                    <a:gd name="T43" fmla="*/ 60 h 237"/>
                    <a:gd name="T44" fmla="*/ 394 w 911"/>
                    <a:gd name="T45" fmla="*/ 87 h 237"/>
                    <a:gd name="T46" fmla="*/ 494 w 911"/>
                    <a:gd name="T47" fmla="*/ 113 h 237"/>
                    <a:gd name="T48" fmla="*/ 595 w 911"/>
                    <a:gd name="T49" fmla="*/ 140 h 237"/>
                    <a:gd name="T50" fmla="*/ 696 w 911"/>
                    <a:gd name="T51" fmla="*/ 166 h 237"/>
                    <a:gd name="T52" fmla="*/ 744 w 911"/>
                    <a:gd name="T53" fmla="*/ 183 h 237"/>
                    <a:gd name="T54" fmla="*/ 798 w 911"/>
                    <a:gd name="T55" fmla="*/ 192 h 237"/>
                    <a:gd name="T56" fmla="*/ 68 w 911"/>
                    <a:gd name="T57" fmla="*/ 45 h 237"/>
                    <a:gd name="T58" fmla="*/ 169 w 911"/>
                    <a:gd name="T59" fmla="*/ 72 h 237"/>
                    <a:gd name="T60" fmla="*/ 272 w 911"/>
                    <a:gd name="T61" fmla="*/ 98 h 237"/>
                    <a:gd name="T62" fmla="*/ 372 w 911"/>
                    <a:gd name="T63" fmla="*/ 124 h 237"/>
                    <a:gd name="T64" fmla="*/ 473 w 911"/>
                    <a:gd name="T65" fmla="*/ 150 h 237"/>
                    <a:gd name="T66" fmla="*/ 574 w 911"/>
                    <a:gd name="T67" fmla="*/ 177 h 237"/>
                    <a:gd name="T68" fmla="*/ 122 w 911"/>
                    <a:gd name="T69" fmla="*/ 54 h 237"/>
                    <a:gd name="T70" fmla="*/ 223 w 911"/>
                    <a:gd name="T71" fmla="*/ 80 h 237"/>
                    <a:gd name="T72" fmla="*/ 326 w 911"/>
                    <a:gd name="T73" fmla="*/ 107 h 237"/>
                    <a:gd name="T74" fmla="*/ 427 w 911"/>
                    <a:gd name="T75" fmla="*/ 133 h 237"/>
                    <a:gd name="T76" fmla="*/ 527 w 911"/>
                    <a:gd name="T77" fmla="*/ 160 h 237"/>
                    <a:gd name="T78" fmla="*/ 630 w 911"/>
                    <a:gd name="T79" fmla="*/ 185 h 237"/>
                    <a:gd name="T80" fmla="*/ 676 w 911"/>
                    <a:gd name="T81" fmla="*/ 203 h 237"/>
                    <a:gd name="T82" fmla="*/ 731 w 911"/>
                    <a:gd name="T83" fmla="*/ 211 h 237"/>
                    <a:gd name="T84" fmla="*/ 0 w 911"/>
                    <a:gd name="T85" fmla="*/ 65 h 237"/>
                    <a:gd name="T86" fmla="*/ 101 w 911"/>
                    <a:gd name="T87" fmla="*/ 91 h 237"/>
                    <a:gd name="T88" fmla="*/ 204 w 911"/>
                    <a:gd name="T89" fmla="*/ 117 h 237"/>
                    <a:gd name="T90" fmla="*/ 508 w 911"/>
                    <a:gd name="T91" fmla="*/ 197 h 237"/>
                    <a:gd name="T92" fmla="*/ 55 w 911"/>
                    <a:gd name="T93" fmla="*/ 74 h 237"/>
                    <a:gd name="T94" fmla="*/ 157 w 911"/>
                    <a:gd name="T95" fmla="*/ 100 h 237"/>
                    <a:gd name="T96" fmla="*/ 459 w 911"/>
                    <a:gd name="T97" fmla="*/ 178 h 237"/>
                    <a:gd name="T98" fmla="*/ 562 w 911"/>
                    <a:gd name="T99" fmla="*/ 205 h 237"/>
                    <a:gd name="T100" fmla="*/ 609 w 911"/>
                    <a:gd name="T101" fmla="*/ 223 h 237"/>
                    <a:gd name="T102" fmla="*/ 663 w 911"/>
                    <a:gd name="T103" fmla="*/ 231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11" h="237">
                      <a:moveTo>
                        <a:pt x="204" y="6"/>
                      </a:moveTo>
                      <a:lnTo>
                        <a:pt x="258" y="20"/>
                      </a:lnTo>
                      <a:lnTo>
                        <a:pt x="258" y="15"/>
                      </a:lnTo>
                      <a:lnTo>
                        <a:pt x="204" y="0"/>
                      </a:lnTo>
                      <a:lnTo>
                        <a:pt x="204" y="6"/>
                      </a:lnTo>
                      <a:close/>
                      <a:moveTo>
                        <a:pt x="305" y="33"/>
                      </a:moveTo>
                      <a:lnTo>
                        <a:pt x="359" y="47"/>
                      </a:lnTo>
                      <a:lnTo>
                        <a:pt x="359" y="41"/>
                      </a:lnTo>
                      <a:lnTo>
                        <a:pt x="305" y="27"/>
                      </a:lnTo>
                      <a:lnTo>
                        <a:pt x="305" y="33"/>
                      </a:lnTo>
                      <a:close/>
                      <a:moveTo>
                        <a:pt x="405" y="58"/>
                      </a:moveTo>
                      <a:lnTo>
                        <a:pt x="459" y="73"/>
                      </a:lnTo>
                      <a:lnTo>
                        <a:pt x="459" y="68"/>
                      </a:lnTo>
                      <a:lnTo>
                        <a:pt x="405" y="53"/>
                      </a:lnTo>
                      <a:lnTo>
                        <a:pt x="405" y="58"/>
                      </a:lnTo>
                      <a:close/>
                      <a:moveTo>
                        <a:pt x="508" y="85"/>
                      </a:moveTo>
                      <a:lnTo>
                        <a:pt x="562" y="99"/>
                      </a:lnTo>
                      <a:lnTo>
                        <a:pt x="562" y="93"/>
                      </a:lnTo>
                      <a:lnTo>
                        <a:pt x="508" y="80"/>
                      </a:lnTo>
                      <a:lnTo>
                        <a:pt x="508" y="85"/>
                      </a:lnTo>
                      <a:close/>
                      <a:moveTo>
                        <a:pt x="609" y="111"/>
                      </a:moveTo>
                      <a:lnTo>
                        <a:pt x="663" y="126"/>
                      </a:lnTo>
                      <a:lnTo>
                        <a:pt x="663" y="120"/>
                      </a:lnTo>
                      <a:lnTo>
                        <a:pt x="609" y="106"/>
                      </a:lnTo>
                      <a:lnTo>
                        <a:pt x="609" y="111"/>
                      </a:lnTo>
                      <a:close/>
                      <a:moveTo>
                        <a:pt x="709" y="138"/>
                      </a:moveTo>
                      <a:lnTo>
                        <a:pt x="763" y="151"/>
                      </a:lnTo>
                      <a:lnTo>
                        <a:pt x="763" y="146"/>
                      </a:lnTo>
                      <a:lnTo>
                        <a:pt x="709" y="132"/>
                      </a:lnTo>
                      <a:lnTo>
                        <a:pt x="709" y="138"/>
                      </a:lnTo>
                      <a:close/>
                      <a:moveTo>
                        <a:pt x="258" y="15"/>
                      </a:moveTo>
                      <a:lnTo>
                        <a:pt x="258" y="20"/>
                      </a:lnTo>
                      <a:lnTo>
                        <a:pt x="303" y="8"/>
                      </a:lnTo>
                      <a:lnTo>
                        <a:pt x="303" y="2"/>
                      </a:lnTo>
                      <a:lnTo>
                        <a:pt x="258" y="15"/>
                      </a:lnTo>
                      <a:close/>
                      <a:moveTo>
                        <a:pt x="359" y="41"/>
                      </a:moveTo>
                      <a:lnTo>
                        <a:pt x="359" y="47"/>
                      </a:lnTo>
                      <a:lnTo>
                        <a:pt x="405" y="34"/>
                      </a:lnTo>
                      <a:lnTo>
                        <a:pt x="405" y="28"/>
                      </a:lnTo>
                      <a:lnTo>
                        <a:pt x="359" y="41"/>
                      </a:lnTo>
                      <a:close/>
                      <a:moveTo>
                        <a:pt x="459" y="68"/>
                      </a:moveTo>
                      <a:lnTo>
                        <a:pt x="459" y="73"/>
                      </a:lnTo>
                      <a:lnTo>
                        <a:pt x="506" y="60"/>
                      </a:lnTo>
                      <a:lnTo>
                        <a:pt x="506" y="54"/>
                      </a:lnTo>
                      <a:lnTo>
                        <a:pt x="459" y="68"/>
                      </a:lnTo>
                      <a:close/>
                      <a:moveTo>
                        <a:pt x="562" y="93"/>
                      </a:moveTo>
                      <a:lnTo>
                        <a:pt x="562" y="99"/>
                      </a:lnTo>
                      <a:lnTo>
                        <a:pt x="607" y="86"/>
                      </a:lnTo>
                      <a:lnTo>
                        <a:pt x="607" y="81"/>
                      </a:lnTo>
                      <a:lnTo>
                        <a:pt x="562" y="93"/>
                      </a:lnTo>
                      <a:close/>
                      <a:moveTo>
                        <a:pt x="663" y="120"/>
                      </a:moveTo>
                      <a:lnTo>
                        <a:pt x="663" y="126"/>
                      </a:lnTo>
                      <a:lnTo>
                        <a:pt x="709" y="113"/>
                      </a:lnTo>
                      <a:lnTo>
                        <a:pt x="709" y="107"/>
                      </a:lnTo>
                      <a:lnTo>
                        <a:pt x="663" y="120"/>
                      </a:lnTo>
                      <a:close/>
                      <a:moveTo>
                        <a:pt x="763" y="146"/>
                      </a:moveTo>
                      <a:lnTo>
                        <a:pt x="763" y="151"/>
                      </a:lnTo>
                      <a:lnTo>
                        <a:pt x="810" y="139"/>
                      </a:lnTo>
                      <a:lnTo>
                        <a:pt x="810" y="134"/>
                      </a:lnTo>
                      <a:lnTo>
                        <a:pt x="763" y="146"/>
                      </a:lnTo>
                      <a:close/>
                      <a:moveTo>
                        <a:pt x="810" y="164"/>
                      </a:moveTo>
                      <a:lnTo>
                        <a:pt x="866" y="178"/>
                      </a:lnTo>
                      <a:lnTo>
                        <a:pt x="866" y="173"/>
                      </a:lnTo>
                      <a:lnTo>
                        <a:pt x="810" y="159"/>
                      </a:lnTo>
                      <a:lnTo>
                        <a:pt x="810" y="164"/>
                      </a:lnTo>
                      <a:close/>
                      <a:moveTo>
                        <a:pt x="866" y="173"/>
                      </a:moveTo>
                      <a:lnTo>
                        <a:pt x="866" y="178"/>
                      </a:lnTo>
                      <a:lnTo>
                        <a:pt x="911" y="165"/>
                      </a:lnTo>
                      <a:lnTo>
                        <a:pt x="911" y="160"/>
                      </a:lnTo>
                      <a:lnTo>
                        <a:pt x="866" y="173"/>
                      </a:lnTo>
                      <a:close/>
                      <a:moveTo>
                        <a:pt x="136" y="25"/>
                      </a:moveTo>
                      <a:lnTo>
                        <a:pt x="190" y="40"/>
                      </a:lnTo>
                      <a:lnTo>
                        <a:pt x="190" y="35"/>
                      </a:lnTo>
                      <a:lnTo>
                        <a:pt x="136" y="20"/>
                      </a:lnTo>
                      <a:lnTo>
                        <a:pt x="136" y="25"/>
                      </a:lnTo>
                      <a:close/>
                      <a:moveTo>
                        <a:pt x="237" y="52"/>
                      </a:moveTo>
                      <a:lnTo>
                        <a:pt x="291" y="67"/>
                      </a:lnTo>
                      <a:lnTo>
                        <a:pt x="291" y="60"/>
                      </a:lnTo>
                      <a:lnTo>
                        <a:pt x="237" y="47"/>
                      </a:lnTo>
                      <a:lnTo>
                        <a:pt x="237" y="52"/>
                      </a:lnTo>
                      <a:close/>
                      <a:moveTo>
                        <a:pt x="337" y="78"/>
                      </a:moveTo>
                      <a:lnTo>
                        <a:pt x="394" y="92"/>
                      </a:lnTo>
                      <a:lnTo>
                        <a:pt x="394" y="87"/>
                      </a:lnTo>
                      <a:lnTo>
                        <a:pt x="337" y="73"/>
                      </a:lnTo>
                      <a:lnTo>
                        <a:pt x="337" y="78"/>
                      </a:lnTo>
                      <a:close/>
                      <a:moveTo>
                        <a:pt x="440" y="105"/>
                      </a:moveTo>
                      <a:lnTo>
                        <a:pt x="494" y="118"/>
                      </a:lnTo>
                      <a:lnTo>
                        <a:pt x="494" y="113"/>
                      </a:lnTo>
                      <a:lnTo>
                        <a:pt x="440" y="99"/>
                      </a:lnTo>
                      <a:lnTo>
                        <a:pt x="440" y="105"/>
                      </a:lnTo>
                      <a:close/>
                      <a:moveTo>
                        <a:pt x="541" y="131"/>
                      </a:moveTo>
                      <a:lnTo>
                        <a:pt x="595" y="145"/>
                      </a:lnTo>
                      <a:lnTo>
                        <a:pt x="595" y="140"/>
                      </a:lnTo>
                      <a:lnTo>
                        <a:pt x="541" y="126"/>
                      </a:lnTo>
                      <a:lnTo>
                        <a:pt x="541" y="131"/>
                      </a:lnTo>
                      <a:close/>
                      <a:moveTo>
                        <a:pt x="641" y="158"/>
                      </a:moveTo>
                      <a:lnTo>
                        <a:pt x="696" y="171"/>
                      </a:lnTo>
                      <a:lnTo>
                        <a:pt x="696" y="166"/>
                      </a:lnTo>
                      <a:lnTo>
                        <a:pt x="641" y="151"/>
                      </a:lnTo>
                      <a:lnTo>
                        <a:pt x="641" y="158"/>
                      </a:lnTo>
                      <a:close/>
                      <a:moveTo>
                        <a:pt x="190" y="35"/>
                      </a:moveTo>
                      <a:lnTo>
                        <a:pt x="190" y="40"/>
                      </a:lnTo>
                      <a:lnTo>
                        <a:pt x="235" y="27"/>
                      </a:lnTo>
                      <a:lnTo>
                        <a:pt x="235" y="21"/>
                      </a:lnTo>
                      <a:lnTo>
                        <a:pt x="190" y="35"/>
                      </a:lnTo>
                      <a:close/>
                      <a:moveTo>
                        <a:pt x="291" y="60"/>
                      </a:moveTo>
                      <a:lnTo>
                        <a:pt x="291" y="66"/>
                      </a:lnTo>
                      <a:lnTo>
                        <a:pt x="337" y="53"/>
                      </a:lnTo>
                      <a:lnTo>
                        <a:pt x="337" y="48"/>
                      </a:lnTo>
                      <a:lnTo>
                        <a:pt x="291" y="60"/>
                      </a:lnTo>
                      <a:close/>
                      <a:moveTo>
                        <a:pt x="394" y="87"/>
                      </a:moveTo>
                      <a:lnTo>
                        <a:pt x="394" y="92"/>
                      </a:lnTo>
                      <a:lnTo>
                        <a:pt x="438" y="80"/>
                      </a:lnTo>
                      <a:lnTo>
                        <a:pt x="438" y="74"/>
                      </a:lnTo>
                      <a:lnTo>
                        <a:pt x="394" y="87"/>
                      </a:lnTo>
                      <a:close/>
                      <a:moveTo>
                        <a:pt x="494" y="113"/>
                      </a:moveTo>
                      <a:lnTo>
                        <a:pt x="494" y="118"/>
                      </a:lnTo>
                      <a:lnTo>
                        <a:pt x="539" y="106"/>
                      </a:lnTo>
                      <a:lnTo>
                        <a:pt x="539" y="101"/>
                      </a:lnTo>
                      <a:lnTo>
                        <a:pt x="494" y="113"/>
                      </a:lnTo>
                      <a:close/>
                      <a:moveTo>
                        <a:pt x="595" y="140"/>
                      </a:moveTo>
                      <a:lnTo>
                        <a:pt x="595" y="145"/>
                      </a:lnTo>
                      <a:lnTo>
                        <a:pt x="641" y="132"/>
                      </a:lnTo>
                      <a:lnTo>
                        <a:pt x="641" y="127"/>
                      </a:lnTo>
                      <a:lnTo>
                        <a:pt x="595" y="140"/>
                      </a:lnTo>
                      <a:close/>
                      <a:moveTo>
                        <a:pt x="696" y="166"/>
                      </a:moveTo>
                      <a:lnTo>
                        <a:pt x="696" y="171"/>
                      </a:lnTo>
                      <a:lnTo>
                        <a:pt x="742" y="159"/>
                      </a:lnTo>
                      <a:lnTo>
                        <a:pt x="742" y="153"/>
                      </a:lnTo>
                      <a:lnTo>
                        <a:pt x="696" y="166"/>
                      </a:lnTo>
                      <a:close/>
                      <a:moveTo>
                        <a:pt x="744" y="183"/>
                      </a:moveTo>
                      <a:lnTo>
                        <a:pt x="798" y="198"/>
                      </a:lnTo>
                      <a:lnTo>
                        <a:pt x="798" y="193"/>
                      </a:lnTo>
                      <a:lnTo>
                        <a:pt x="744" y="178"/>
                      </a:lnTo>
                      <a:lnTo>
                        <a:pt x="744" y="183"/>
                      </a:lnTo>
                      <a:close/>
                      <a:moveTo>
                        <a:pt x="798" y="192"/>
                      </a:moveTo>
                      <a:lnTo>
                        <a:pt x="798" y="198"/>
                      </a:lnTo>
                      <a:lnTo>
                        <a:pt x="843" y="184"/>
                      </a:lnTo>
                      <a:lnTo>
                        <a:pt x="843" y="179"/>
                      </a:lnTo>
                      <a:lnTo>
                        <a:pt x="798" y="192"/>
                      </a:lnTo>
                      <a:close/>
                      <a:moveTo>
                        <a:pt x="68" y="45"/>
                      </a:moveTo>
                      <a:lnTo>
                        <a:pt x="122" y="59"/>
                      </a:lnTo>
                      <a:lnTo>
                        <a:pt x="122" y="54"/>
                      </a:lnTo>
                      <a:lnTo>
                        <a:pt x="68" y="40"/>
                      </a:lnTo>
                      <a:lnTo>
                        <a:pt x="68" y="45"/>
                      </a:lnTo>
                      <a:close/>
                      <a:moveTo>
                        <a:pt x="169" y="72"/>
                      </a:moveTo>
                      <a:lnTo>
                        <a:pt x="223" y="85"/>
                      </a:lnTo>
                      <a:lnTo>
                        <a:pt x="223" y="80"/>
                      </a:lnTo>
                      <a:lnTo>
                        <a:pt x="169" y="67"/>
                      </a:lnTo>
                      <a:lnTo>
                        <a:pt x="169" y="72"/>
                      </a:lnTo>
                      <a:close/>
                      <a:moveTo>
                        <a:pt x="272" y="98"/>
                      </a:moveTo>
                      <a:lnTo>
                        <a:pt x="326" y="112"/>
                      </a:lnTo>
                      <a:lnTo>
                        <a:pt x="326" y="107"/>
                      </a:lnTo>
                      <a:lnTo>
                        <a:pt x="272" y="92"/>
                      </a:lnTo>
                      <a:lnTo>
                        <a:pt x="272" y="98"/>
                      </a:lnTo>
                      <a:close/>
                      <a:moveTo>
                        <a:pt x="372" y="124"/>
                      </a:moveTo>
                      <a:lnTo>
                        <a:pt x="427" y="138"/>
                      </a:lnTo>
                      <a:lnTo>
                        <a:pt x="427" y="133"/>
                      </a:lnTo>
                      <a:lnTo>
                        <a:pt x="372" y="118"/>
                      </a:lnTo>
                      <a:lnTo>
                        <a:pt x="372" y="124"/>
                      </a:lnTo>
                      <a:close/>
                      <a:moveTo>
                        <a:pt x="473" y="150"/>
                      </a:moveTo>
                      <a:lnTo>
                        <a:pt x="527" y="165"/>
                      </a:lnTo>
                      <a:lnTo>
                        <a:pt x="527" y="160"/>
                      </a:lnTo>
                      <a:lnTo>
                        <a:pt x="473" y="145"/>
                      </a:lnTo>
                      <a:lnTo>
                        <a:pt x="473" y="150"/>
                      </a:lnTo>
                      <a:close/>
                      <a:moveTo>
                        <a:pt x="574" y="177"/>
                      </a:moveTo>
                      <a:lnTo>
                        <a:pt x="630" y="191"/>
                      </a:lnTo>
                      <a:lnTo>
                        <a:pt x="630" y="185"/>
                      </a:lnTo>
                      <a:lnTo>
                        <a:pt x="574" y="171"/>
                      </a:lnTo>
                      <a:lnTo>
                        <a:pt x="574" y="177"/>
                      </a:lnTo>
                      <a:close/>
                      <a:moveTo>
                        <a:pt x="122" y="54"/>
                      </a:moveTo>
                      <a:lnTo>
                        <a:pt x="122" y="59"/>
                      </a:lnTo>
                      <a:lnTo>
                        <a:pt x="169" y="47"/>
                      </a:lnTo>
                      <a:lnTo>
                        <a:pt x="169" y="41"/>
                      </a:lnTo>
                      <a:lnTo>
                        <a:pt x="122" y="54"/>
                      </a:lnTo>
                      <a:close/>
                      <a:moveTo>
                        <a:pt x="223" y="80"/>
                      </a:moveTo>
                      <a:lnTo>
                        <a:pt x="223" y="85"/>
                      </a:lnTo>
                      <a:lnTo>
                        <a:pt x="270" y="73"/>
                      </a:lnTo>
                      <a:lnTo>
                        <a:pt x="270" y="68"/>
                      </a:lnTo>
                      <a:lnTo>
                        <a:pt x="223" y="80"/>
                      </a:lnTo>
                      <a:close/>
                      <a:moveTo>
                        <a:pt x="326" y="107"/>
                      </a:moveTo>
                      <a:lnTo>
                        <a:pt x="326" y="112"/>
                      </a:lnTo>
                      <a:lnTo>
                        <a:pt x="370" y="99"/>
                      </a:lnTo>
                      <a:lnTo>
                        <a:pt x="370" y="93"/>
                      </a:lnTo>
                      <a:lnTo>
                        <a:pt x="326" y="107"/>
                      </a:lnTo>
                      <a:close/>
                      <a:moveTo>
                        <a:pt x="427" y="133"/>
                      </a:moveTo>
                      <a:lnTo>
                        <a:pt x="427" y="138"/>
                      </a:lnTo>
                      <a:lnTo>
                        <a:pt x="471" y="126"/>
                      </a:lnTo>
                      <a:lnTo>
                        <a:pt x="471" y="120"/>
                      </a:lnTo>
                      <a:lnTo>
                        <a:pt x="427" y="133"/>
                      </a:lnTo>
                      <a:close/>
                      <a:moveTo>
                        <a:pt x="527" y="160"/>
                      </a:moveTo>
                      <a:lnTo>
                        <a:pt x="527" y="165"/>
                      </a:lnTo>
                      <a:lnTo>
                        <a:pt x="574" y="151"/>
                      </a:lnTo>
                      <a:lnTo>
                        <a:pt x="574" y="146"/>
                      </a:lnTo>
                      <a:lnTo>
                        <a:pt x="527" y="160"/>
                      </a:lnTo>
                      <a:close/>
                      <a:moveTo>
                        <a:pt x="630" y="185"/>
                      </a:moveTo>
                      <a:lnTo>
                        <a:pt x="630" y="191"/>
                      </a:lnTo>
                      <a:lnTo>
                        <a:pt x="674" y="178"/>
                      </a:lnTo>
                      <a:lnTo>
                        <a:pt x="674" y="173"/>
                      </a:lnTo>
                      <a:lnTo>
                        <a:pt x="630" y="185"/>
                      </a:lnTo>
                      <a:close/>
                      <a:moveTo>
                        <a:pt x="676" y="203"/>
                      </a:moveTo>
                      <a:lnTo>
                        <a:pt x="731" y="217"/>
                      </a:lnTo>
                      <a:lnTo>
                        <a:pt x="731" y="211"/>
                      </a:lnTo>
                      <a:lnTo>
                        <a:pt x="676" y="198"/>
                      </a:lnTo>
                      <a:lnTo>
                        <a:pt x="676" y="203"/>
                      </a:lnTo>
                      <a:close/>
                      <a:moveTo>
                        <a:pt x="731" y="211"/>
                      </a:moveTo>
                      <a:lnTo>
                        <a:pt x="731" y="217"/>
                      </a:lnTo>
                      <a:lnTo>
                        <a:pt x="775" y="204"/>
                      </a:lnTo>
                      <a:lnTo>
                        <a:pt x="775" y="199"/>
                      </a:lnTo>
                      <a:lnTo>
                        <a:pt x="731" y="211"/>
                      </a:lnTo>
                      <a:close/>
                      <a:moveTo>
                        <a:pt x="0" y="65"/>
                      </a:moveTo>
                      <a:lnTo>
                        <a:pt x="55" y="79"/>
                      </a:lnTo>
                      <a:lnTo>
                        <a:pt x="55" y="74"/>
                      </a:lnTo>
                      <a:lnTo>
                        <a:pt x="0" y="59"/>
                      </a:lnTo>
                      <a:lnTo>
                        <a:pt x="0" y="65"/>
                      </a:lnTo>
                      <a:close/>
                      <a:moveTo>
                        <a:pt x="101" y="91"/>
                      </a:moveTo>
                      <a:lnTo>
                        <a:pt x="157" y="105"/>
                      </a:lnTo>
                      <a:lnTo>
                        <a:pt x="157" y="100"/>
                      </a:lnTo>
                      <a:lnTo>
                        <a:pt x="101" y="85"/>
                      </a:lnTo>
                      <a:lnTo>
                        <a:pt x="101" y="91"/>
                      </a:lnTo>
                      <a:close/>
                      <a:moveTo>
                        <a:pt x="204" y="117"/>
                      </a:moveTo>
                      <a:lnTo>
                        <a:pt x="459" y="184"/>
                      </a:lnTo>
                      <a:lnTo>
                        <a:pt x="459" y="178"/>
                      </a:lnTo>
                      <a:lnTo>
                        <a:pt x="204" y="112"/>
                      </a:lnTo>
                      <a:lnTo>
                        <a:pt x="204" y="117"/>
                      </a:lnTo>
                      <a:close/>
                      <a:moveTo>
                        <a:pt x="508" y="197"/>
                      </a:moveTo>
                      <a:lnTo>
                        <a:pt x="562" y="210"/>
                      </a:lnTo>
                      <a:lnTo>
                        <a:pt x="562" y="205"/>
                      </a:lnTo>
                      <a:lnTo>
                        <a:pt x="508" y="191"/>
                      </a:lnTo>
                      <a:lnTo>
                        <a:pt x="508" y="197"/>
                      </a:lnTo>
                      <a:close/>
                      <a:moveTo>
                        <a:pt x="55" y="74"/>
                      </a:moveTo>
                      <a:lnTo>
                        <a:pt x="55" y="79"/>
                      </a:lnTo>
                      <a:lnTo>
                        <a:pt x="101" y="67"/>
                      </a:lnTo>
                      <a:lnTo>
                        <a:pt x="101" y="60"/>
                      </a:lnTo>
                      <a:lnTo>
                        <a:pt x="55" y="74"/>
                      </a:lnTo>
                      <a:close/>
                      <a:moveTo>
                        <a:pt x="157" y="100"/>
                      </a:moveTo>
                      <a:lnTo>
                        <a:pt x="157" y="105"/>
                      </a:lnTo>
                      <a:lnTo>
                        <a:pt x="202" y="92"/>
                      </a:lnTo>
                      <a:lnTo>
                        <a:pt x="202" y="87"/>
                      </a:lnTo>
                      <a:lnTo>
                        <a:pt x="157" y="100"/>
                      </a:lnTo>
                      <a:close/>
                      <a:moveTo>
                        <a:pt x="459" y="178"/>
                      </a:moveTo>
                      <a:lnTo>
                        <a:pt x="459" y="184"/>
                      </a:lnTo>
                      <a:lnTo>
                        <a:pt x="506" y="171"/>
                      </a:lnTo>
                      <a:lnTo>
                        <a:pt x="506" y="166"/>
                      </a:lnTo>
                      <a:lnTo>
                        <a:pt x="459" y="178"/>
                      </a:lnTo>
                      <a:close/>
                      <a:moveTo>
                        <a:pt x="562" y="205"/>
                      </a:moveTo>
                      <a:lnTo>
                        <a:pt x="562" y="210"/>
                      </a:lnTo>
                      <a:lnTo>
                        <a:pt x="607" y="198"/>
                      </a:lnTo>
                      <a:lnTo>
                        <a:pt x="607" y="193"/>
                      </a:lnTo>
                      <a:lnTo>
                        <a:pt x="562" y="205"/>
                      </a:lnTo>
                      <a:close/>
                      <a:moveTo>
                        <a:pt x="609" y="223"/>
                      </a:moveTo>
                      <a:lnTo>
                        <a:pt x="663" y="237"/>
                      </a:lnTo>
                      <a:lnTo>
                        <a:pt x="663" y="231"/>
                      </a:lnTo>
                      <a:lnTo>
                        <a:pt x="609" y="217"/>
                      </a:lnTo>
                      <a:lnTo>
                        <a:pt x="609" y="223"/>
                      </a:lnTo>
                      <a:close/>
                      <a:moveTo>
                        <a:pt x="663" y="231"/>
                      </a:moveTo>
                      <a:lnTo>
                        <a:pt x="663" y="237"/>
                      </a:lnTo>
                      <a:lnTo>
                        <a:pt x="707" y="224"/>
                      </a:lnTo>
                      <a:lnTo>
                        <a:pt x="707" y="219"/>
                      </a:lnTo>
                      <a:lnTo>
                        <a:pt x="663" y="231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3175" cmpd="sng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42" name="Freeform 906"/>
                <p:cNvSpPr>
                  <a:spLocks/>
                </p:cNvSpPr>
                <p:nvPr/>
              </p:nvSpPr>
              <p:spPr bwMode="auto">
                <a:xfrm>
                  <a:off x="980" y="1161"/>
                  <a:ext cx="478" cy="271"/>
                </a:xfrm>
                <a:custGeom>
                  <a:avLst/>
                  <a:gdLst>
                    <a:gd name="T0" fmla="*/ 0 w 774"/>
                    <a:gd name="T1" fmla="*/ 25 h 223"/>
                    <a:gd name="T2" fmla="*/ 774 w 774"/>
                    <a:gd name="T3" fmla="*/ 223 h 223"/>
                    <a:gd name="T4" fmla="*/ 774 w 774"/>
                    <a:gd name="T5" fmla="*/ 197 h 223"/>
                    <a:gd name="T6" fmla="*/ 0 w 774"/>
                    <a:gd name="T7" fmla="*/ 0 h 223"/>
                    <a:gd name="T8" fmla="*/ 0 w 774"/>
                    <a:gd name="T9" fmla="*/ 25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4" h="223">
                      <a:moveTo>
                        <a:pt x="0" y="25"/>
                      </a:moveTo>
                      <a:lnTo>
                        <a:pt x="774" y="223"/>
                      </a:lnTo>
                      <a:lnTo>
                        <a:pt x="774" y="197"/>
                      </a:lnTo>
                      <a:lnTo>
                        <a:pt x="0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860043" name="Group 907"/>
            <p:cNvGrpSpPr>
              <a:grpSpLocks/>
            </p:cNvGrpSpPr>
            <p:nvPr/>
          </p:nvGrpSpPr>
          <p:grpSpPr bwMode="auto">
            <a:xfrm flipH="1">
              <a:off x="5103" y="958"/>
              <a:ext cx="498" cy="541"/>
              <a:chOff x="980" y="279"/>
              <a:chExt cx="974" cy="1153"/>
            </a:xfrm>
          </p:grpSpPr>
          <p:grpSp>
            <p:nvGrpSpPr>
              <p:cNvPr id="860044" name="Group 908"/>
              <p:cNvGrpSpPr>
                <a:grpSpLocks/>
              </p:cNvGrpSpPr>
              <p:nvPr/>
            </p:nvGrpSpPr>
            <p:grpSpPr bwMode="auto">
              <a:xfrm>
                <a:off x="1269" y="279"/>
                <a:ext cx="685" cy="893"/>
                <a:chOff x="4497" y="5857"/>
                <a:chExt cx="555" cy="734"/>
              </a:xfrm>
            </p:grpSpPr>
            <p:sp>
              <p:nvSpPr>
                <p:cNvPr id="860045" name="Freeform 909"/>
                <p:cNvSpPr>
                  <a:spLocks/>
                </p:cNvSpPr>
                <p:nvPr/>
              </p:nvSpPr>
              <p:spPr bwMode="auto">
                <a:xfrm>
                  <a:off x="4497" y="5857"/>
                  <a:ext cx="555" cy="734"/>
                </a:xfrm>
                <a:custGeom>
                  <a:avLst/>
                  <a:gdLst>
                    <a:gd name="T0" fmla="*/ 0 w 1109"/>
                    <a:gd name="T1" fmla="*/ 419 h 734"/>
                    <a:gd name="T2" fmla="*/ 124 w 1109"/>
                    <a:gd name="T3" fmla="*/ 466 h 734"/>
                    <a:gd name="T4" fmla="*/ 255 w 1109"/>
                    <a:gd name="T5" fmla="*/ 509 h 734"/>
                    <a:gd name="T6" fmla="*/ 255 w 1109"/>
                    <a:gd name="T7" fmla="*/ 509 h 734"/>
                    <a:gd name="T8" fmla="*/ 238 w 1109"/>
                    <a:gd name="T9" fmla="*/ 534 h 734"/>
                    <a:gd name="T10" fmla="*/ 228 w 1109"/>
                    <a:gd name="T11" fmla="*/ 560 h 734"/>
                    <a:gd name="T12" fmla="*/ 222 w 1109"/>
                    <a:gd name="T13" fmla="*/ 586 h 734"/>
                    <a:gd name="T14" fmla="*/ 224 w 1109"/>
                    <a:gd name="T15" fmla="*/ 612 h 734"/>
                    <a:gd name="T16" fmla="*/ 250 w 1109"/>
                    <a:gd name="T17" fmla="*/ 630 h 734"/>
                    <a:gd name="T18" fmla="*/ 277 w 1109"/>
                    <a:gd name="T19" fmla="*/ 649 h 734"/>
                    <a:gd name="T20" fmla="*/ 310 w 1109"/>
                    <a:gd name="T21" fmla="*/ 664 h 734"/>
                    <a:gd name="T22" fmla="*/ 344 w 1109"/>
                    <a:gd name="T23" fmla="*/ 679 h 734"/>
                    <a:gd name="T24" fmla="*/ 383 w 1109"/>
                    <a:gd name="T25" fmla="*/ 692 h 734"/>
                    <a:gd name="T26" fmla="*/ 424 w 1109"/>
                    <a:gd name="T27" fmla="*/ 704 h 734"/>
                    <a:gd name="T28" fmla="*/ 466 w 1109"/>
                    <a:gd name="T29" fmla="*/ 713 h 734"/>
                    <a:gd name="T30" fmla="*/ 511 w 1109"/>
                    <a:gd name="T31" fmla="*/ 720 h 734"/>
                    <a:gd name="T32" fmla="*/ 557 w 1109"/>
                    <a:gd name="T33" fmla="*/ 726 h 734"/>
                    <a:gd name="T34" fmla="*/ 606 w 1109"/>
                    <a:gd name="T35" fmla="*/ 731 h 734"/>
                    <a:gd name="T36" fmla="*/ 654 w 1109"/>
                    <a:gd name="T37" fmla="*/ 733 h 734"/>
                    <a:gd name="T38" fmla="*/ 703 w 1109"/>
                    <a:gd name="T39" fmla="*/ 734 h 734"/>
                    <a:gd name="T40" fmla="*/ 751 w 1109"/>
                    <a:gd name="T41" fmla="*/ 732 h 734"/>
                    <a:gd name="T42" fmla="*/ 801 w 1109"/>
                    <a:gd name="T43" fmla="*/ 727 h 734"/>
                    <a:gd name="T44" fmla="*/ 850 w 1109"/>
                    <a:gd name="T45" fmla="*/ 721 h 734"/>
                    <a:gd name="T46" fmla="*/ 898 w 1109"/>
                    <a:gd name="T47" fmla="*/ 713 h 734"/>
                    <a:gd name="T48" fmla="*/ 954 w 1109"/>
                    <a:gd name="T49" fmla="*/ 701 h 734"/>
                    <a:gd name="T50" fmla="*/ 1007 w 1109"/>
                    <a:gd name="T51" fmla="*/ 685 h 734"/>
                    <a:gd name="T52" fmla="*/ 1053 w 1109"/>
                    <a:gd name="T53" fmla="*/ 667 h 734"/>
                    <a:gd name="T54" fmla="*/ 1094 w 1109"/>
                    <a:gd name="T55" fmla="*/ 646 h 734"/>
                    <a:gd name="T56" fmla="*/ 1102 w 1109"/>
                    <a:gd name="T57" fmla="*/ 631 h 734"/>
                    <a:gd name="T58" fmla="*/ 1107 w 1109"/>
                    <a:gd name="T59" fmla="*/ 617 h 734"/>
                    <a:gd name="T60" fmla="*/ 1109 w 1109"/>
                    <a:gd name="T61" fmla="*/ 602 h 734"/>
                    <a:gd name="T62" fmla="*/ 1109 w 1109"/>
                    <a:gd name="T63" fmla="*/ 588 h 734"/>
                    <a:gd name="T64" fmla="*/ 1107 w 1109"/>
                    <a:gd name="T65" fmla="*/ 574 h 734"/>
                    <a:gd name="T66" fmla="*/ 1102 w 1109"/>
                    <a:gd name="T67" fmla="*/ 560 h 734"/>
                    <a:gd name="T68" fmla="*/ 1094 w 1109"/>
                    <a:gd name="T69" fmla="*/ 546 h 734"/>
                    <a:gd name="T70" fmla="*/ 1084 w 1109"/>
                    <a:gd name="T71" fmla="*/ 532 h 734"/>
                    <a:gd name="T72" fmla="*/ 1073 w 1109"/>
                    <a:gd name="T73" fmla="*/ 519 h 734"/>
                    <a:gd name="T74" fmla="*/ 1059 w 1109"/>
                    <a:gd name="T75" fmla="*/ 506 h 734"/>
                    <a:gd name="T76" fmla="*/ 1042 w 1109"/>
                    <a:gd name="T77" fmla="*/ 494 h 734"/>
                    <a:gd name="T78" fmla="*/ 1024 w 1109"/>
                    <a:gd name="T79" fmla="*/ 482 h 734"/>
                    <a:gd name="T80" fmla="*/ 1003 w 1109"/>
                    <a:gd name="T81" fmla="*/ 470 h 734"/>
                    <a:gd name="T82" fmla="*/ 980 w 1109"/>
                    <a:gd name="T83" fmla="*/ 460 h 734"/>
                    <a:gd name="T84" fmla="*/ 954 w 1109"/>
                    <a:gd name="T85" fmla="*/ 450 h 734"/>
                    <a:gd name="T86" fmla="*/ 927 w 1109"/>
                    <a:gd name="T87" fmla="*/ 440 h 734"/>
                    <a:gd name="T88" fmla="*/ 927 w 1109"/>
                    <a:gd name="T89" fmla="*/ 440 h 734"/>
                    <a:gd name="T90" fmla="*/ 927 w 1109"/>
                    <a:gd name="T91" fmla="*/ 211 h 734"/>
                    <a:gd name="T92" fmla="*/ 838 w 1109"/>
                    <a:gd name="T93" fmla="*/ 177 h 734"/>
                    <a:gd name="T94" fmla="*/ 745 w 1109"/>
                    <a:gd name="T95" fmla="*/ 144 h 734"/>
                    <a:gd name="T96" fmla="*/ 647 w 1109"/>
                    <a:gd name="T97" fmla="*/ 114 h 734"/>
                    <a:gd name="T98" fmla="*/ 546 w 1109"/>
                    <a:gd name="T99" fmla="*/ 86 h 734"/>
                    <a:gd name="T100" fmla="*/ 441 w 1109"/>
                    <a:gd name="T101" fmla="*/ 61 h 734"/>
                    <a:gd name="T102" fmla="*/ 333 w 1109"/>
                    <a:gd name="T103" fmla="*/ 38 h 734"/>
                    <a:gd name="T104" fmla="*/ 220 w 1109"/>
                    <a:gd name="T105" fmla="*/ 18 h 734"/>
                    <a:gd name="T106" fmla="*/ 106 w 1109"/>
                    <a:gd name="T107" fmla="*/ 0 h 734"/>
                    <a:gd name="T108" fmla="*/ 106 w 1109"/>
                    <a:gd name="T109" fmla="*/ 0 h 734"/>
                    <a:gd name="T110" fmla="*/ 0 w 1109"/>
                    <a:gd name="T111" fmla="*/ 27 h 734"/>
                    <a:gd name="T112" fmla="*/ 0 w 1109"/>
                    <a:gd name="T113" fmla="*/ 419 h 734"/>
                    <a:gd name="T114" fmla="*/ 0 w 1109"/>
                    <a:gd name="T115" fmla="*/ 419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9" h="734">
                      <a:moveTo>
                        <a:pt x="0" y="419"/>
                      </a:moveTo>
                      <a:lnTo>
                        <a:pt x="124" y="466"/>
                      </a:lnTo>
                      <a:lnTo>
                        <a:pt x="255" y="509"/>
                      </a:lnTo>
                      <a:lnTo>
                        <a:pt x="255" y="509"/>
                      </a:lnTo>
                      <a:lnTo>
                        <a:pt x="238" y="534"/>
                      </a:lnTo>
                      <a:lnTo>
                        <a:pt x="228" y="560"/>
                      </a:lnTo>
                      <a:lnTo>
                        <a:pt x="222" y="586"/>
                      </a:lnTo>
                      <a:lnTo>
                        <a:pt x="224" y="612"/>
                      </a:lnTo>
                      <a:lnTo>
                        <a:pt x="250" y="630"/>
                      </a:lnTo>
                      <a:lnTo>
                        <a:pt x="277" y="649"/>
                      </a:lnTo>
                      <a:lnTo>
                        <a:pt x="310" y="664"/>
                      </a:lnTo>
                      <a:lnTo>
                        <a:pt x="344" y="679"/>
                      </a:lnTo>
                      <a:lnTo>
                        <a:pt x="383" y="692"/>
                      </a:lnTo>
                      <a:lnTo>
                        <a:pt x="424" y="704"/>
                      </a:lnTo>
                      <a:lnTo>
                        <a:pt x="466" y="713"/>
                      </a:lnTo>
                      <a:lnTo>
                        <a:pt x="511" y="720"/>
                      </a:lnTo>
                      <a:lnTo>
                        <a:pt x="557" y="726"/>
                      </a:lnTo>
                      <a:lnTo>
                        <a:pt x="606" y="731"/>
                      </a:lnTo>
                      <a:lnTo>
                        <a:pt x="654" y="733"/>
                      </a:lnTo>
                      <a:lnTo>
                        <a:pt x="703" y="734"/>
                      </a:lnTo>
                      <a:lnTo>
                        <a:pt x="751" y="732"/>
                      </a:lnTo>
                      <a:lnTo>
                        <a:pt x="801" y="727"/>
                      </a:lnTo>
                      <a:lnTo>
                        <a:pt x="850" y="721"/>
                      </a:lnTo>
                      <a:lnTo>
                        <a:pt x="898" y="713"/>
                      </a:lnTo>
                      <a:lnTo>
                        <a:pt x="954" y="701"/>
                      </a:lnTo>
                      <a:lnTo>
                        <a:pt x="1007" y="685"/>
                      </a:lnTo>
                      <a:lnTo>
                        <a:pt x="1053" y="667"/>
                      </a:lnTo>
                      <a:lnTo>
                        <a:pt x="1094" y="646"/>
                      </a:lnTo>
                      <a:lnTo>
                        <a:pt x="1102" y="631"/>
                      </a:lnTo>
                      <a:lnTo>
                        <a:pt x="1107" y="617"/>
                      </a:lnTo>
                      <a:lnTo>
                        <a:pt x="1109" y="602"/>
                      </a:lnTo>
                      <a:lnTo>
                        <a:pt x="1109" y="588"/>
                      </a:lnTo>
                      <a:lnTo>
                        <a:pt x="1107" y="574"/>
                      </a:lnTo>
                      <a:lnTo>
                        <a:pt x="1102" y="560"/>
                      </a:lnTo>
                      <a:lnTo>
                        <a:pt x="1094" y="546"/>
                      </a:lnTo>
                      <a:lnTo>
                        <a:pt x="1084" y="532"/>
                      </a:lnTo>
                      <a:lnTo>
                        <a:pt x="1073" y="519"/>
                      </a:lnTo>
                      <a:lnTo>
                        <a:pt x="1059" y="506"/>
                      </a:lnTo>
                      <a:lnTo>
                        <a:pt x="1042" y="494"/>
                      </a:lnTo>
                      <a:lnTo>
                        <a:pt x="1024" y="482"/>
                      </a:lnTo>
                      <a:lnTo>
                        <a:pt x="1003" y="470"/>
                      </a:lnTo>
                      <a:lnTo>
                        <a:pt x="980" y="460"/>
                      </a:lnTo>
                      <a:lnTo>
                        <a:pt x="954" y="450"/>
                      </a:lnTo>
                      <a:lnTo>
                        <a:pt x="927" y="440"/>
                      </a:lnTo>
                      <a:lnTo>
                        <a:pt x="927" y="440"/>
                      </a:lnTo>
                      <a:lnTo>
                        <a:pt x="927" y="211"/>
                      </a:lnTo>
                      <a:lnTo>
                        <a:pt x="838" y="177"/>
                      </a:lnTo>
                      <a:lnTo>
                        <a:pt x="745" y="144"/>
                      </a:lnTo>
                      <a:lnTo>
                        <a:pt x="647" y="114"/>
                      </a:lnTo>
                      <a:lnTo>
                        <a:pt x="546" y="86"/>
                      </a:lnTo>
                      <a:lnTo>
                        <a:pt x="441" y="61"/>
                      </a:lnTo>
                      <a:lnTo>
                        <a:pt x="333" y="38"/>
                      </a:lnTo>
                      <a:lnTo>
                        <a:pt x="220" y="18"/>
                      </a:lnTo>
                      <a:lnTo>
                        <a:pt x="106" y="0"/>
                      </a:lnTo>
                      <a:lnTo>
                        <a:pt x="106" y="0"/>
                      </a:lnTo>
                      <a:lnTo>
                        <a:pt x="0" y="27"/>
                      </a:lnTo>
                      <a:lnTo>
                        <a:pt x="0" y="419"/>
                      </a:lnTo>
                      <a:lnTo>
                        <a:pt x="0" y="419"/>
                      </a:lnTo>
                    </a:path>
                  </a:pathLst>
                </a:custGeom>
                <a:solidFill>
                  <a:srgbClr val="FFCCCC"/>
                </a:solidFill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46" name="Freeform 910"/>
                <p:cNvSpPr>
                  <a:spLocks/>
                </p:cNvSpPr>
                <p:nvPr/>
              </p:nvSpPr>
              <p:spPr bwMode="auto">
                <a:xfrm>
                  <a:off x="4546" y="5937"/>
                  <a:ext cx="324" cy="494"/>
                </a:xfrm>
                <a:custGeom>
                  <a:avLst/>
                  <a:gdLst>
                    <a:gd name="T0" fmla="*/ 0 w 648"/>
                    <a:gd name="T1" fmla="*/ 326 h 494"/>
                    <a:gd name="T2" fmla="*/ 648 w 648"/>
                    <a:gd name="T3" fmla="*/ 494 h 494"/>
                    <a:gd name="T4" fmla="*/ 648 w 648"/>
                    <a:gd name="T5" fmla="*/ 166 h 494"/>
                    <a:gd name="T6" fmla="*/ 0 w 648"/>
                    <a:gd name="T7" fmla="*/ 0 h 494"/>
                    <a:gd name="T8" fmla="*/ 0 w 648"/>
                    <a:gd name="T9" fmla="*/ 326 h 4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8" h="494">
                      <a:moveTo>
                        <a:pt x="0" y="326"/>
                      </a:moveTo>
                      <a:lnTo>
                        <a:pt x="648" y="494"/>
                      </a:lnTo>
                      <a:lnTo>
                        <a:pt x="648" y="166"/>
                      </a:lnTo>
                      <a:lnTo>
                        <a:pt x="0" y="0"/>
                      </a:lnTo>
                      <a:lnTo>
                        <a:pt x="0" y="32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accent1">
                        <a:gamma/>
                        <a:tint val="0"/>
                        <a:invGamma/>
                      </a:schemeClr>
                    </a:gs>
                    <a:gs pos="100000">
                      <a:schemeClr val="accent1"/>
                    </a:gs>
                  </a:gsLst>
                  <a:path path="rect">
                    <a:fillToRect l="50000" t="50000" r="50000" b="50000"/>
                  </a:path>
                </a:gradFill>
                <a:ln w="1270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47" name="Freeform 911"/>
                <p:cNvSpPr>
                  <a:spLocks/>
                </p:cNvSpPr>
                <p:nvPr/>
              </p:nvSpPr>
              <p:spPr bwMode="auto">
                <a:xfrm>
                  <a:off x="4497" y="5884"/>
                  <a:ext cx="412" cy="603"/>
                </a:xfrm>
                <a:custGeom>
                  <a:avLst/>
                  <a:gdLst>
                    <a:gd name="T0" fmla="*/ 0 w 823"/>
                    <a:gd name="T1" fmla="*/ 392 h 603"/>
                    <a:gd name="T2" fmla="*/ 91 w 823"/>
                    <a:gd name="T3" fmla="*/ 426 h 603"/>
                    <a:gd name="T4" fmla="*/ 186 w 823"/>
                    <a:gd name="T5" fmla="*/ 458 h 603"/>
                    <a:gd name="T6" fmla="*/ 284 w 823"/>
                    <a:gd name="T7" fmla="*/ 488 h 603"/>
                    <a:gd name="T8" fmla="*/ 385 w 823"/>
                    <a:gd name="T9" fmla="*/ 516 h 603"/>
                    <a:gd name="T10" fmla="*/ 490 w 823"/>
                    <a:gd name="T11" fmla="*/ 540 h 603"/>
                    <a:gd name="T12" fmla="*/ 598 w 823"/>
                    <a:gd name="T13" fmla="*/ 564 h 603"/>
                    <a:gd name="T14" fmla="*/ 710 w 823"/>
                    <a:gd name="T15" fmla="*/ 585 h 603"/>
                    <a:gd name="T16" fmla="*/ 823 w 823"/>
                    <a:gd name="T17" fmla="*/ 603 h 603"/>
                    <a:gd name="T18" fmla="*/ 823 w 823"/>
                    <a:gd name="T19" fmla="*/ 603 h 603"/>
                    <a:gd name="T20" fmla="*/ 823 w 823"/>
                    <a:gd name="T21" fmla="*/ 211 h 603"/>
                    <a:gd name="T22" fmla="*/ 734 w 823"/>
                    <a:gd name="T23" fmla="*/ 177 h 603"/>
                    <a:gd name="T24" fmla="*/ 639 w 823"/>
                    <a:gd name="T25" fmla="*/ 145 h 603"/>
                    <a:gd name="T26" fmla="*/ 540 w 823"/>
                    <a:gd name="T27" fmla="*/ 115 h 603"/>
                    <a:gd name="T28" fmla="*/ 439 w 823"/>
                    <a:gd name="T29" fmla="*/ 87 h 603"/>
                    <a:gd name="T30" fmla="*/ 333 w 823"/>
                    <a:gd name="T31" fmla="*/ 62 h 603"/>
                    <a:gd name="T32" fmla="*/ 226 w 823"/>
                    <a:gd name="T33" fmla="*/ 38 h 603"/>
                    <a:gd name="T34" fmla="*/ 114 w 823"/>
                    <a:gd name="T35" fmla="*/ 18 h 603"/>
                    <a:gd name="T36" fmla="*/ 0 w 823"/>
                    <a:gd name="T37" fmla="*/ 0 h 603"/>
                    <a:gd name="T38" fmla="*/ 0 w 823"/>
                    <a:gd name="T39" fmla="*/ 0 h 603"/>
                    <a:gd name="T40" fmla="*/ 0 w 823"/>
                    <a:gd name="T41" fmla="*/ 392 h 603"/>
                    <a:gd name="T42" fmla="*/ 0 w 823"/>
                    <a:gd name="T43" fmla="*/ 392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23" h="603">
                      <a:moveTo>
                        <a:pt x="0" y="392"/>
                      </a:moveTo>
                      <a:lnTo>
                        <a:pt x="91" y="426"/>
                      </a:lnTo>
                      <a:lnTo>
                        <a:pt x="186" y="458"/>
                      </a:lnTo>
                      <a:lnTo>
                        <a:pt x="284" y="488"/>
                      </a:lnTo>
                      <a:lnTo>
                        <a:pt x="385" y="516"/>
                      </a:lnTo>
                      <a:lnTo>
                        <a:pt x="490" y="540"/>
                      </a:lnTo>
                      <a:lnTo>
                        <a:pt x="598" y="564"/>
                      </a:lnTo>
                      <a:lnTo>
                        <a:pt x="710" y="585"/>
                      </a:lnTo>
                      <a:lnTo>
                        <a:pt x="823" y="603"/>
                      </a:lnTo>
                      <a:lnTo>
                        <a:pt x="823" y="603"/>
                      </a:lnTo>
                      <a:lnTo>
                        <a:pt x="823" y="211"/>
                      </a:lnTo>
                      <a:lnTo>
                        <a:pt x="734" y="177"/>
                      </a:lnTo>
                      <a:lnTo>
                        <a:pt x="639" y="145"/>
                      </a:lnTo>
                      <a:lnTo>
                        <a:pt x="540" y="115"/>
                      </a:lnTo>
                      <a:lnTo>
                        <a:pt x="439" y="87"/>
                      </a:lnTo>
                      <a:lnTo>
                        <a:pt x="333" y="62"/>
                      </a:lnTo>
                      <a:lnTo>
                        <a:pt x="226" y="38"/>
                      </a:lnTo>
                      <a:lnTo>
                        <a:pt x="114" y="18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392"/>
                      </a:lnTo>
                      <a:lnTo>
                        <a:pt x="0" y="392"/>
                      </a:lnTo>
                    </a:path>
                  </a:pathLst>
                </a:custGeom>
                <a:noFill/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60048" name="Group 912"/>
              <p:cNvGrpSpPr>
                <a:grpSpLocks/>
              </p:cNvGrpSpPr>
              <p:nvPr/>
            </p:nvGrpSpPr>
            <p:grpSpPr bwMode="auto">
              <a:xfrm>
                <a:off x="980" y="1032"/>
                <a:ext cx="688" cy="400"/>
                <a:chOff x="980" y="1032"/>
                <a:chExt cx="688" cy="400"/>
              </a:xfrm>
            </p:grpSpPr>
            <p:sp>
              <p:nvSpPr>
                <p:cNvPr id="860049" name="Freeform 913"/>
                <p:cNvSpPr>
                  <a:spLocks/>
                </p:cNvSpPr>
                <p:nvPr/>
              </p:nvSpPr>
              <p:spPr bwMode="auto">
                <a:xfrm>
                  <a:off x="980" y="1032"/>
                  <a:ext cx="688" cy="400"/>
                </a:xfrm>
                <a:custGeom>
                  <a:avLst/>
                  <a:gdLst>
                    <a:gd name="T0" fmla="*/ 0 w 1113"/>
                    <a:gd name="T1" fmla="*/ 106 h 329"/>
                    <a:gd name="T2" fmla="*/ 329 w 1113"/>
                    <a:gd name="T3" fmla="*/ 0 h 329"/>
                    <a:gd name="T4" fmla="*/ 1113 w 1113"/>
                    <a:gd name="T5" fmla="*/ 200 h 329"/>
                    <a:gd name="T6" fmla="*/ 1113 w 1113"/>
                    <a:gd name="T7" fmla="*/ 243 h 329"/>
                    <a:gd name="T8" fmla="*/ 774 w 1113"/>
                    <a:gd name="T9" fmla="*/ 329 h 329"/>
                    <a:gd name="T10" fmla="*/ 0 w 1113"/>
                    <a:gd name="T11" fmla="*/ 131 h 329"/>
                    <a:gd name="T12" fmla="*/ 0 w 1113"/>
                    <a:gd name="T13" fmla="*/ 106 h 3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13" h="329">
                      <a:moveTo>
                        <a:pt x="0" y="106"/>
                      </a:moveTo>
                      <a:lnTo>
                        <a:pt x="329" y="0"/>
                      </a:lnTo>
                      <a:lnTo>
                        <a:pt x="1113" y="200"/>
                      </a:lnTo>
                      <a:lnTo>
                        <a:pt x="1113" y="243"/>
                      </a:lnTo>
                      <a:lnTo>
                        <a:pt x="774" y="329"/>
                      </a:lnTo>
                      <a:lnTo>
                        <a:pt x="0" y="131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19050" cmpd="sng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50" name="Freeform 914"/>
                <p:cNvSpPr>
                  <a:spLocks noEditPoints="1"/>
                </p:cNvSpPr>
                <p:nvPr/>
              </p:nvSpPr>
              <p:spPr bwMode="auto">
                <a:xfrm>
                  <a:off x="1039" y="1081"/>
                  <a:ext cx="562" cy="288"/>
                </a:xfrm>
                <a:custGeom>
                  <a:avLst/>
                  <a:gdLst>
                    <a:gd name="T0" fmla="*/ 204 w 911"/>
                    <a:gd name="T1" fmla="*/ 6 h 237"/>
                    <a:gd name="T2" fmla="*/ 305 w 911"/>
                    <a:gd name="T3" fmla="*/ 33 h 237"/>
                    <a:gd name="T4" fmla="*/ 405 w 911"/>
                    <a:gd name="T5" fmla="*/ 58 h 237"/>
                    <a:gd name="T6" fmla="*/ 508 w 911"/>
                    <a:gd name="T7" fmla="*/ 85 h 237"/>
                    <a:gd name="T8" fmla="*/ 609 w 911"/>
                    <a:gd name="T9" fmla="*/ 111 h 237"/>
                    <a:gd name="T10" fmla="*/ 709 w 911"/>
                    <a:gd name="T11" fmla="*/ 138 h 237"/>
                    <a:gd name="T12" fmla="*/ 258 w 911"/>
                    <a:gd name="T13" fmla="*/ 15 h 237"/>
                    <a:gd name="T14" fmla="*/ 359 w 911"/>
                    <a:gd name="T15" fmla="*/ 41 h 237"/>
                    <a:gd name="T16" fmla="*/ 459 w 911"/>
                    <a:gd name="T17" fmla="*/ 68 h 237"/>
                    <a:gd name="T18" fmla="*/ 562 w 911"/>
                    <a:gd name="T19" fmla="*/ 93 h 237"/>
                    <a:gd name="T20" fmla="*/ 663 w 911"/>
                    <a:gd name="T21" fmla="*/ 120 h 237"/>
                    <a:gd name="T22" fmla="*/ 763 w 911"/>
                    <a:gd name="T23" fmla="*/ 146 h 237"/>
                    <a:gd name="T24" fmla="*/ 810 w 911"/>
                    <a:gd name="T25" fmla="*/ 164 h 237"/>
                    <a:gd name="T26" fmla="*/ 866 w 911"/>
                    <a:gd name="T27" fmla="*/ 173 h 237"/>
                    <a:gd name="T28" fmla="*/ 136 w 911"/>
                    <a:gd name="T29" fmla="*/ 25 h 237"/>
                    <a:gd name="T30" fmla="*/ 237 w 911"/>
                    <a:gd name="T31" fmla="*/ 52 h 237"/>
                    <a:gd name="T32" fmla="*/ 337 w 911"/>
                    <a:gd name="T33" fmla="*/ 78 h 237"/>
                    <a:gd name="T34" fmla="*/ 440 w 911"/>
                    <a:gd name="T35" fmla="*/ 105 h 237"/>
                    <a:gd name="T36" fmla="*/ 541 w 911"/>
                    <a:gd name="T37" fmla="*/ 131 h 237"/>
                    <a:gd name="T38" fmla="*/ 641 w 911"/>
                    <a:gd name="T39" fmla="*/ 158 h 237"/>
                    <a:gd name="T40" fmla="*/ 190 w 911"/>
                    <a:gd name="T41" fmla="*/ 35 h 237"/>
                    <a:gd name="T42" fmla="*/ 291 w 911"/>
                    <a:gd name="T43" fmla="*/ 60 h 237"/>
                    <a:gd name="T44" fmla="*/ 394 w 911"/>
                    <a:gd name="T45" fmla="*/ 87 h 237"/>
                    <a:gd name="T46" fmla="*/ 494 w 911"/>
                    <a:gd name="T47" fmla="*/ 113 h 237"/>
                    <a:gd name="T48" fmla="*/ 595 w 911"/>
                    <a:gd name="T49" fmla="*/ 140 h 237"/>
                    <a:gd name="T50" fmla="*/ 696 w 911"/>
                    <a:gd name="T51" fmla="*/ 166 h 237"/>
                    <a:gd name="T52" fmla="*/ 744 w 911"/>
                    <a:gd name="T53" fmla="*/ 183 h 237"/>
                    <a:gd name="T54" fmla="*/ 798 w 911"/>
                    <a:gd name="T55" fmla="*/ 192 h 237"/>
                    <a:gd name="T56" fmla="*/ 68 w 911"/>
                    <a:gd name="T57" fmla="*/ 45 h 237"/>
                    <a:gd name="T58" fmla="*/ 169 w 911"/>
                    <a:gd name="T59" fmla="*/ 72 h 237"/>
                    <a:gd name="T60" fmla="*/ 272 w 911"/>
                    <a:gd name="T61" fmla="*/ 98 h 237"/>
                    <a:gd name="T62" fmla="*/ 372 w 911"/>
                    <a:gd name="T63" fmla="*/ 124 h 237"/>
                    <a:gd name="T64" fmla="*/ 473 w 911"/>
                    <a:gd name="T65" fmla="*/ 150 h 237"/>
                    <a:gd name="T66" fmla="*/ 574 w 911"/>
                    <a:gd name="T67" fmla="*/ 177 h 237"/>
                    <a:gd name="T68" fmla="*/ 122 w 911"/>
                    <a:gd name="T69" fmla="*/ 54 h 237"/>
                    <a:gd name="T70" fmla="*/ 223 w 911"/>
                    <a:gd name="T71" fmla="*/ 80 h 237"/>
                    <a:gd name="T72" fmla="*/ 326 w 911"/>
                    <a:gd name="T73" fmla="*/ 107 h 237"/>
                    <a:gd name="T74" fmla="*/ 427 w 911"/>
                    <a:gd name="T75" fmla="*/ 133 h 237"/>
                    <a:gd name="T76" fmla="*/ 527 w 911"/>
                    <a:gd name="T77" fmla="*/ 160 h 237"/>
                    <a:gd name="T78" fmla="*/ 630 w 911"/>
                    <a:gd name="T79" fmla="*/ 185 h 237"/>
                    <a:gd name="T80" fmla="*/ 676 w 911"/>
                    <a:gd name="T81" fmla="*/ 203 h 237"/>
                    <a:gd name="T82" fmla="*/ 731 w 911"/>
                    <a:gd name="T83" fmla="*/ 211 h 237"/>
                    <a:gd name="T84" fmla="*/ 0 w 911"/>
                    <a:gd name="T85" fmla="*/ 65 h 237"/>
                    <a:gd name="T86" fmla="*/ 101 w 911"/>
                    <a:gd name="T87" fmla="*/ 91 h 237"/>
                    <a:gd name="T88" fmla="*/ 204 w 911"/>
                    <a:gd name="T89" fmla="*/ 117 h 237"/>
                    <a:gd name="T90" fmla="*/ 508 w 911"/>
                    <a:gd name="T91" fmla="*/ 197 h 237"/>
                    <a:gd name="T92" fmla="*/ 55 w 911"/>
                    <a:gd name="T93" fmla="*/ 74 h 237"/>
                    <a:gd name="T94" fmla="*/ 157 w 911"/>
                    <a:gd name="T95" fmla="*/ 100 h 237"/>
                    <a:gd name="T96" fmla="*/ 459 w 911"/>
                    <a:gd name="T97" fmla="*/ 178 h 237"/>
                    <a:gd name="T98" fmla="*/ 562 w 911"/>
                    <a:gd name="T99" fmla="*/ 205 h 237"/>
                    <a:gd name="T100" fmla="*/ 609 w 911"/>
                    <a:gd name="T101" fmla="*/ 223 h 237"/>
                    <a:gd name="T102" fmla="*/ 663 w 911"/>
                    <a:gd name="T103" fmla="*/ 231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911" h="237">
                      <a:moveTo>
                        <a:pt x="204" y="6"/>
                      </a:moveTo>
                      <a:lnTo>
                        <a:pt x="258" y="20"/>
                      </a:lnTo>
                      <a:lnTo>
                        <a:pt x="258" y="15"/>
                      </a:lnTo>
                      <a:lnTo>
                        <a:pt x="204" y="0"/>
                      </a:lnTo>
                      <a:lnTo>
                        <a:pt x="204" y="6"/>
                      </a:lnTo>
                      <a:close/>
                      <a:moveTo>
                        <a:pt x="305" y="33"/>
                      </a:moveTo>
                      <a:lnTo>
                        <a:pt x="359" y="47"/>
                      </a:lnTo>
                      <a:lnTo>
                        <a:pt x="359" y="41"/>
                      </a:lnTo>
                      <a:lnTo>
                        <a:pt x="305" y="27"/>
                      </a:lnTo>
                      <a:lnTo>
                        <a:pt x="305" y="33"/>
                      </a:lnTo>
                      <a:close/>
                      <a:moveTo>
                        <a:pt x="405" y="58"/>
                      </a:moveTo>
                      <a:lnTo>
                        <a:pt x="459" y="73"/>
                      </a:lnTo>
                      <a:lnTo>
                        <a:pt x="459" y="68"/>
                      </a:lnTo>
                      <a:lnTo>
                        <a:pt x="405" y="53"/>
                      </a:lnTo>
                      <a:lnTo>
                        <a:pt x="405" y="58"/>
                      </a:lnTo>
                      <a:close/>
                      <a:moveTo>
                        <a:pt x="508" y="85"/>
                      </a:moveTo>
                      <a:lnTo>
                        <a:pt x="562" y="99"/>
                      </a:lnTo>
                      <a:lnTo>
                        <a:pt x="562" y="93"/>
                      </a:lnTo>
                      <a:lnTo>
                        <a:pt x="508" y="80"/>
                      </a:lnTo>
                      <a:lnTo>
                        <a:pt x="508" y="85"/>
                      </a:lnTo>
                      <a:close/>
                      <a:moveTo>
                        <a:pt x="609" y="111"/>
                      </a:moveTo>
                      <a:lnTo>
                        <a:pt x="663" y="126"/>
                      </a:lnTo>
                      <a:lnTo>
                        <a:pt x="663" y="120"/>
                      </a:lnTo>
                      <a:lnTo>
                        <a:pt x="609" y="106"/>
                      </a:lnTo>
                      <a:lnTo>
                        <a:pt x="609" y="111"/>
                      </a:lnTo>
                      <a:close/>
                      <a:moveTo>
                        <a:pt x="709" y="138"/>
                      </a:moveTo>
                      <a:lnTo>
                        <a:pt x="763" y="151"/>
                      </a:lnTo>
                      <a:lnTo>
                        <a:pt x="763" y="146"/>
                      </a:lnTo>
                      <a:lnTo>
                        <a:pt x="709" y="132"/>
                      </a:lnTo>
                      <a:lnTo>
                        <a:pt x="709" y="138"/>
                      </a:lnTo>
                      <a:close/>
                      <a:moveTo>
                        <a:pt x="258" y="15"/>
                      </a:moveTo>
                      <a:lnTo>
                        <a:pt x="258" y="20"/>
                      </a:lnTo>
                      <a:lnTo>
                        <a:pt x="303" y="8"/>
                      </a:lnTo>
                      <a:lnTo>
                        <a:pt x="303" y="2"/>
                      </a:lnTo>
                      <a:lnTo>
                        <a:pt x="258" y="15"/>
                      </a:lnTo>
                      <a:close/>
                      <a:moveTo>
                        <a:pt x="359" y="41"/>
                      </a:moveTo>
                      <a:lnTo>
                        <a:pt x="359" y="47"/>
                      </a:lnTo>
                      <a:lnTo>
                        <a:pt x="405" y="34"/>
                      </a:lnTo>
                      <a:lnTo>
                        <a:pt x="405" y="28"/>
                      </a:lnTo>
                      <a:lnTo>
                        <a:pt x="359" y="41"/>
                      </a:lnTo>
                      <a:close/>
                      <a:moveTo>
                        <a:pt x="459" y="68"/>
                      </a:moveTo>
                      <a:lnTo>
                        <a:pt x="459" y="73"/>
                      </a:lnTo>
                      <a:lnTo>
                        <a:pt x="506" y="60"/>
                      </a:lnTo>
                      <a:lnTo>
                        <a:pt x="506" y="54"/>
                      </a:lnTo>
                      <a:lnTo>
                        <a:pt x="459" y="68"/>
                      </a:lnTo>
                      <a:close/>
                      <a:moveTo>
                        <a:pt x="562" y="93"/>
                      </a:moveTo>
                      <a:lnTo>
                        <a:pt x="562" y="99"/>
                      </a:lnTo>
                      <a:lnTo>
                        <a:pt x="607" y="86"/>
                      </a:lnTo>
                      <a:lnTo>
                        <a:pt x="607" y="81"/>
                      </a:lnTo>
                      <a:lnTo>
                        <a:pt x="562" y="93"/>
                      </a:lnTo>
                      <a:close/>
                      <a:moveTo>
                        <a:pt x="663" y="120"/>
                      </a:moveTo>
                      <a:lnTo>
                        <a:pt x="663" y="126"/>
                      </a:lnTo>
                      <a:lnTo>
                        <a:pt x="709" y="113"/>
                      </a:lnTo>
                      <a:lnTo>
                        <a:pt x="709" y="107"/>
                      </a:lnTo>
                      <a:lnTo>
                        <a:pt x="663" y="120"/>
                      </a:lnTo>
                      <a:close/>
                      <a:moveTo>
                        <a:pt x="763" y="146"/>
                      </a:moveTo>
                      <a:lnTo>
                        <a:pt x="763" y="151"/>
                      </a:lnTo>
                      <a:lnTo>
                        <a:pt x="810" y="139"/>
                      </a:lnTo>
                      <a:lnTo>
                        <a:pt x="810" y="134"/>
                      </a:lnTo>
                      <a:lnTo>
                        <a:pt x="763" y="146"/>
                      </a:lnTo>
                      <a:close/>
                      <a:moveTo>
                        <a:pt x="810" y="164"/>
                      </a:moveTo>
                      <a:lnTo>
                        <a:pt x="866" y="178"/>
                      </a:lnTo>
                      <a:lnTo>
                        <a:pt x="866" y="173"/>
                      </a:lnTo>
                      <a:lnTo>
                        <a:pt x="810" y="159"/>
                      </a:lnTo>
                      <a:lnTo>
                        <a:pt x="810" y="164"/>
                      </a:lnTo>
                      <a:close/>
                      <a:moveTo>
                        <a:pt x="866" y="173"/>
                      </a:moveTo>
                      <a:lnTo>
                        <a:pt x="866" y="178"/>
                      </a:lnTo>
                      <a:lnTo>
                        <a:pt x="911" y="165"/>
                      </a:lnTo>
                      <a:lnTo>
                        <a:pt x="911" y="160"/>
                      </a:lnTo>
                      <a:lnTo>
                        <a:pt x="866" y="173"/>
                      </a:lnTo>
                      <a:close/>
                      <a:moveTo>
                        <a:pt x="136" y="25"/>
                      </a:moveTo>
                      <a:lnTo>
                        <a:pt x="190" y="40"/>
                      </a:lnTo>
                      <a:lnTo>
                        <a:pt x="190" y="35"/>
                      </a:lnTo>
                      <a:lnTo>
                        <a:pt x="136" y="20"/>
                      </a:lnTo>
                      <a:lnTo>
                        <a:pt x="136" y="25"/>
                      </a:lnTo>
                      <a:close/>
                      <a:moveTo>
                        <a:pt x="237" y="52"/>
                      </a:moveTo>
                      <a:lnTo>
                        <a:pt x="291" y="67"/>
                      </a:lnTo>
                      <a:lnTo>
                        <a:pt x="291" y="60"/>
                      </a:lnTo>
                      <a:lnTo>
                        <a:pt x="237" y="47"/>
                      </a:lnTo>
                      <a:lnTo>
                        <a:pt x="237" y="52"/>
                      </a:lnTo>
                      <a:close/>
                      <a:moveTo>
                        <a:pt x="337" y="78"/>
                      </a:moveTo>
                      <a:lnTo>
                        <a:pt x="394" y="92"/>
                      </a:lnTo>
                      <a:lnTo>
                        <a:pt x="394" y="87"/>
                      </a:lnTo>
                      <a:lnTo>
                        <a:pt x="337" y="73"/>
                      </a:lnTo>
                      <a:lnTo>
                        <a:pt x="337" y="78"/>
                      </a:lnTo>
                      <a:close/>
                      <a:moveTo>
                        <a:pt x="440" y="105"/>
                      </a:moveTo>
                      <a:lnTo>
                        <a:pt x="494" y="118"/>
                      </a:lnTo>
                      <a:lnTo>
                        <a:pt x="494" y="113"/>
                      </a:lnTo>
                      <a:lnTo>
                        <a:pt x="440" y="99"/>
                      </a:lnTo>
                      <a:lnTo>
                        <a:pt x="440" y="105"/>
                      </a:lnTo>
                      <a:close/>
                      <a:moveTo>
                        <a:pt x="541" y="131"/>
                      </a:moveTo>
                      <a:lnTo>
                        <a:pt x="595" y="145"/>
                      </a:lnTo>
                      <a:lnTo>
                        <a:pt x="595" y="140"/>
                      </a:lnTo>
                      <a:lnTo>
                        <a:pt x="541" y="126"/>
                      </a:lnTo>
                      <a:lnTo>
                        <a:pt x="541" y="131"/>
                      </a:lnTo>
                      <a:close/>
                      <a:moveTo>
                        <a:pt x="641" y="158"/>
                      </a:moveTo>
                      <a:lnTo>
                        <a:pt x="696" y="171"/>
                      </a:lnTo>
                      <a:lnTo>
                        <a:pt x="696" y="166"/>
                      </a:lnTo>
                      <a:lnTo>
                        <a:pt x="641" y="151"/>
                      </a:lnTo>
                      <a:lnTo>
                        <a:pt x="641" y="158"/>
                      </a:lnTo>
                      <a:close/>
                      <a:moveTo>
                        <a:pt x="190" y="35"/>
                      </a:moveTo>
                      <a:lnTo>
                        <a:pt x="190" y="40"/>
                      </a:lnTo>
                      <a:lnTo>
                        <a:pt x="235" y="27"/>
                      </a:lnTo>
                      <a:lnTo>
                        <a:pt x="235" y="21"/>
                      </a:lnTo>
                      <a:lnTo>
                        <a:pt x="190" y="35"/>
                      </a:lnTo>
                      <a:close/>
                      <a:moveTo>
                        <a:pt x="291" y="60"/>
                      </a:moveTo>
                      <a:lnTo>
                        <a:pt x="291" y="66"/>
                      </a:lnTo>
                      <a:lnTo>
                        <a:pt x="337" y="53"/>
                      </a:lnTo>
                      <a:lnTo>
                        <a:pt x="337" y="48"/>
                      </a:lnTo>
                      <a:lnTo>
                        <a:pt x="291" y="60"/>
                      </a:lnTo>
                      <a:close/>
                      <a:moveTo>
                        <a:pt x="394" y="87"/>
                      </a:moveTo>
                      <a:lnTo>
                        <a:pt x="394" y="92"/>
                      </a:lnTo>
                      <a:lnTo>
                        <a:pt x="438" y="80"/>
                      </a:lnTo>
                      <a:lnTo>
                        <a:pt x="438" y="74"/>
                      </a:lnTo>
                      <a:lnTo>
                        <a:pt x="394" y="87"/>
                      </a:lnTo>
                      <a:close/>
                      <a:moveTo>
                        <a:pt x="494" y="113"/>
                      </a:moveTo>
                      <a:lnTo>
                        <a:pt x="494" y="118"/>
                      </a:lnTo>
                      <a:lnTo>
                        <a:pt x="539" y="106"/>
                      </a:lnTo>
                      <a:lnTo>
                        <a:pt x="539" y="101"/>
                      </a:lnTo>
                      <a:lnTo>
                        <a:pt x="494" y="113"/>
                      </a:lnTo>
                      <a:close/>
                      <a:moveTo>
                        <a:pt x="595" y="140"/>
                      </a:moveTo>
                      <a:lnTo>
                        <a:pt x="595" y="145"/>
                      </a:lnTo>
                      <a:lnTo>
                        <a:pt x="641" y="132"/>
                      </a:lnTo>
                      <a:lnTo>
                        <a:pt x="641" y="127"/>
                      </a:lnTo>
                      <a:lnTo>
                        <a:pt x="595" y="140"/>
                      </a:lnTo>
                      <a:close/>
                      <a:moveTo>
                        <a:pt x="696" y="166"/>
                      </a:moveTo>
                      <a:lnTo>
                        <a:pt x="696" y="171"/>
                      </a:lnTo>
                      <a:lnTo>
                        <a:pt x="742" y="159"/>
                      </a:lnTo>
                      <a:lnTo>
                        <a:pt x="742" y="153"/>
                      </a:lnTo>
                      <a:lnTo>
                        <a:pt x="696" y="166"/>
                      </a:lnTo>
                      <a:close/>
                      <a:moveTo>
                        <a:pt x="744" y="183"/>
                      </a:moveTo>
                      <a:lnTo>
                        <a:pt x="798" y="198"/>
                      </a:lnTo>
                      <a:lnTo>
                        <a:pt x="798" y="193"/>
                      </a:lnTo>
                      <a:lnTo>
                        <a:pt x="744" y="178"/>
                      </a:lnTo>
                      <a:lnTo>
                        <a:pt x="744" y="183"/>
                      </a:lnTo>
                      <a:close/>
                      <a:moveTo>
                        <a:pt x="798" y="192"/>
                      </a:moveTo>
                      <a:lnTo>
                        <a:pt x="798" y="198"/>
                      </a:lnTo>
                      <a:lnTo>
                        <a:pt x="843" y="184"/>
                      </a:lnTo>
                      <a:lnTo>
                        <a:pt x="843" y="179"/>
                      </a:lnTo>
                      <a:lnTo>
                        <a:pt x="798" y="192"/>
                      </a:lnTo>
                      <a:close/>
                      <a:moveTo>
                        <a:pt x="68" y="45"/>
                      </a:moveTo>
                      <a:lnTo>
                        <a:pt x="122" y="59"/>
                      </a:lnTo>
                      <a:lnTo>
                        <a:pt x="122" y="54"/>
                      </a:lnTo>
                      <a:lnTo>
                        <a:pt x="68" y="40"/>
                      </a:lnTo>
                      <a:lnTo>
                        <a:pt x="68" y="45"/>
                      </a:lnTo>
                      <a:close/>
                      <a:moveTo>
                        <a:pt x="169" y="72"/>
                      </a:moveTo>
                      <a:lnTo>
                        <a:pt x="223" y="85"/>
                      </a:lnTo>
                      <a:lnTo>
                        <a:pt x="223" y="80"/>
                      </a:lnTo>
                      <a:lnTo>
                        <a:pt x="169" y="67"/>
                      </a:lnTo>
                      <a:lnTo>
                        <a:pt x="169" y="72"/>
                      </a:lnTo>
                      <a:close/>
                      <a:moveTo>
                        <a:pt x="272" y="98"/>
                      </a:moveTo>
                      <a:lnTo>
                        <a:pt x="326" y="112"/>
                      </a:lnTo>
                      <a:lnTo>
                        <a:pt x="326" y="107"/>
                      </a:lnTo>
                      <a:lnTo>
                        <a:pt x="272" y="92"/>
                      </a:lnTo>
                      <a:lnTo>
                        <a:pt x="272" y="98"/>
                      </a:lnTo>
                      <a:close/>
                      <a:moveTo>
                        <a:pt x="372" y="124"/>
                      </a:moveTo>
                      <a:lnTo>
                        <a:pt x="427" y="138"/>
                      </a:lnTo>
                      <a:lnTo>
                        <a:pt x="427" y="133"/>
                      </a:lnTo>
                      <a:lnTo>
                        <a:pt x="372" y="118"/>
                      </a:lnTo>
                      <a:lnTo>
                        <a:pt x="372" y="124"/>
                      </a:lnTo>
                      <a:close/>
                      <a:moveTo>
                        <a:pt x="473" y="150"/>
                      </a:moveTo>
                      <a:lnTo>
                        <a:pt x="527" y="165"/>
                      </a:lnTo>
                      <a:lnTo>
                        <a:pt x="527" y="160"/>
                      </a:lnTo>
                      <a:lnTo>
                        <a:pt x="473" y="145"/>
                      </a:lnTo>
                      <a:lnTo>
                        <a:pt x="473" y="150"/>
                      </a:lnTo>
                      <a:close/>
                      <a:moveTo>
                        <a:pt x="574" y="177"/>
                      </a:moveTo>
                      <a:lnTo>
                        <a:pt x="630" y="191"/>
                      </a:lnTo>
                      <a:lnTo>
                        <a:pt x="630" y="185"/>
                      </a:lnTo>
                      <a:lnTo>
                        <a:pt x="574" y="171"/>
                      </a:lnTo>
                      <a:lnTo>
                        <a:pt x="574" y="177"/>
                      </a:lnTo>
                      <a:close/>
                      <a:moveTo>
                        <a:pt x="122" y="54"/>
                      </a:moveTo>
                      <a:lnTo>
                        <a:pt x="122" y="59"/>
                      </a:lnTo>
                      <a:lnTo>
                        <a:pt x="169" y="47"/>
                      </a:lnTo>
                      <a:lnTo>
                        <a:pt x="169" y="41"/>
                      </a:lnTo>
                      <a:lnTo>
                        <a:pt x="122" y="54"/>
                      </a:lnTo>
                      <a:close/>
                      <a:moveTo>
                        <a:pt x="223" y="80"/>
                      </a:moveTo>
                      <a:lnTo>
                        <a:pt x="223" y="85"/>
                      </a:lnTo>
                      <a:lnTo>
                        <a:pt x="270" y="73"/>
                      </a:lnTo>
                      <a:lnTo>
                        <a:pt x="270" y="68"/>
                      </a:lnTo>
                      <a:lnTo>
                        <a:pt x="223" y="80"/>
                      </a:lnTo>
                      <a:close/>
                      <a:moveTo>
                        <a:pt x="326" y="107"/>
                      </a:moveTo>
                      <a:lnTo>
                        <a:pt x="326" y="112"/>
                      </a:lnTo>
                      <a:lnTo>
                        <a:pt x="370" y="99"/>
                      </a:lnTo>
                      <a:lnTo>
                        <a:pt x="370" y="93"/>
                      </a:lnTo>
                      <a:lnTo>
                        <a:pt x="326" y="107"/>
                      </a:lnTo>
                      <a:close/>
                      <a:moveTo>
                        <a:pt x="427" y="133"/>
                      </a:moveTo>
                      <a:lnTo>
                        <a:pt x="427" y="138"/>
                      </a:lnTo>
                      <a:lnTo>
                        <a:pt x="471" y="126"/>
                      </a:lnTo>
                      <a:lnTo>
                        <a:pt x="471" y="120"/>
                      </a:lnTo>
                      <a:lnTo>
                        <a:pt x="427" y="133"/>
                      </a:lnTo>
                      <a:close/>
                      <a:moveTo>
                        <a:pt x="527" y="160"/>
                      </a:moveTo>
                      <a:lnTo>
                        <a:pt x="527" y="165"/>
                      </a:lnTo>
                      <a:lnTo>
                        <a:pt x="574" y="151"/>
                      </a:lnTo>
                      <a:lnTo>
                        <a:pt x="574" y="146"/>
                      </a:lnTo>
                      <a:lnTo>
                        <a:pt x="527" y="160"/>
                      </a:lnTo>
                      <a:close/>
                      <a:moveTo>
                        <a:pt x="630" y="185"/>
                      </a:moveTo>
                      <a:lnTo>
                        <a:pt x="630" y="191"/>
                      </a:lnTo>
                      <a:lnTo>
                        <a:pt x="674" y="178"/>
                      </a:lnTo>
                      <a:lnTo>
                        <a:pt x="674" y="173"/>
                      </a:lnTo>
                      <a:lnTo>
                        <a:pt x="630" y="185"/>
                      </a:lnTo>
                      <a:close/>
                      <a:moveTo>
                        <a:pt x="676" y="203"/>
                      </a:moveTo>
                      <a:lnTo>
                        <a:pt x="731" y="217"/>
                      </a:lnTo>
                      <a:lnTo>
                        <a:pt x="731" y="211"/>
                      </a:lnTo>
                      <a:lnTo>
                        <a:pt x="676" y="198"/>
                      </a:lnTo>
                      <a:lnTo>
                        <a:pt x="676" y="203"/>
                      </a:lnTo>
                      <a:close/>
                      <a:moveTo>
                        <a:pt x="731" y="211"/>
                      </a:moveTo>
                      <a:lnTo>
                        <a:pt x="731" y="217"/>
                      </a:lnTo>
                      <a:lnTo>
                        <a:pt x="775" y="204"/>
                      </a:lnTo>
                      <a:lnTo>
                        <a:pt x="775" y="199"/>
                      </a:lnTo>
                      <a:lnTo>
                        <a:pt x="731" y="211"/>
                      </a:lnTo>
                      <a:close/>
                      <a:moveTo>
                        <a:pt x="0" y="65"/>
                      </a:moveTo>
                      <a:lnTo>
                        <a:pt x="55" y="79"/>
                      </a:lnTo>
                      <a:lnTo>
                        <a:pt x="55" y="74"/>
                      </a:lnTo>
                      <a:lnTo>
                        <a:pt x="0" y="59"/>
                      </a:lnTo>
                      <a:lnTo>
                        <a:pt x="0" y="65"/>
                      </a:lnTo>
                      <a:close/>
                      <a:moveTo>
                        <a:pt x="101" y="91"/>
                      </a:moveTo>
                      <a:lnTo>
                        <a:pt x="157" y="105"/>
                      </a:lnTo>
                      <a:lnTo>
                        <a:pt x="157" y="100"/>
                      </a:lnTo>
                      <a:lnTo>
                        <a:pt x="101" y="85"/>
                      </a:lnTo>
                      <a:lnTo>
                        <a:pt x="101" y="91"/>
                      </a:lnTo>
                      <a:close/>
                      <a:moveTo>
                        <a:pt x="204" y="117"/>
                      </a:moveTo>
                      <a:lnTo>
                        <a:pt x="459" y="184"/>
                      </a:lnTo>
                      <a:lnTo>
                        <a:pt x="459" y="178"/>
                      </a:lnTo>
                      <a:lnTo>
                        <a:pt x="204" y="112"/>
                      </a:lnTo>
                      <a:lnTo>
                        <a:pt x="204" y="117"/>
                      </a:lnTo>
                      <a:close/>
                      <a:moveTo>
                        <a:pt x="508" y="197"/>
                      </a:moveTo>
                      <a:lnTo>
                        <a:pt x="562" y="210"/>
                      </a:lnTo>
                      <a:lnTo>
                        <a:pt x="562" y="205"/>
                      </a:lnTo>
                      <a:lnTo>
                        <a:pt x="508" y="191"/>
                      </a:lnTo>
                      <a:lnTo>
                        <a:pt x="508" y="197"/>
                      </a:lnTo>
                      <a:close/>
                      <a:moveTo>
                        <a:pt x="55" y="74"/>
                      </a:moveTo>
                      <a:lnTo>
                        <a:pt x="55" y="79"/>
                      </a:lnTo>
                      <a:lnTo>
                        <a:pt x="101" y="67"/>
                      </a:lnTo>
                      <a:lnTo>
                        <a:pt x="101" y="60"/>
                      </a:lnTo>
                      <a:lnTo>
                        <a:pt x="55" y="74"/>
                      </a:lnTo>
                      <a:close/>
                      <a:moveTo>
                        <a:pt x="157" y="100"/>
                      </a:moveTo>
                      <a:lnTo>
                        <a:pt x="157" y="105"/>
                      </a:lnTo>
                      <a:lnTo>
                        <a:pt x="202" y="92"/>
                      </a:lnTo>
                      <a:lnTo>
                        <a:pt x="202" y="87"/>
                      </a:lnTo>
                      <a:lnTo>
                        <a:pt x="157" y="100"/>
                      </a:lnTo>
                      <a:close/>
                      <a:moveTo>
                        <a:pt x="459" y="178"/>
                      </a:moveTo>
                      <a:lnTo>
                        <a:pt x="459" y="184"/>
                      </a:lnTo>
                      <a:lnTo>
                        <a:pt x="506" y="171"/>
                      </a:lnTo>
                      <a:lnTo>
                        <a:pt x="506" y="166"/>
                      </a:lnTo>
                      <a:lnTo>
                        <a:pt x="459" y="178"/>
                      </a:lnTo>
                      <a:close/>
                      <a:moveTo>
                        <a:pt x="562" y="205"/>
                      </a:moveTo>
                      <a:lnTo>
                        <a:pt x="562" y="210"/>
                      </a:lnTo>
                      <a:lnTo>
                        <a:pt x="607" y="198"/>
                      </a:lnTo>
                      <a:lnTo>
                        <a:pt x="607" y="193"/>
                      </a:lnTo>
                      <a:lnTo>
                        <a:pt x="562" y="205"/>
                      </a:lnTo>
                      <a:close/>
                      <a:moveTo>
                        <a:pt x="609" y="223"/>
                      </a:moveTo>
                      <a:lnTo>
                        <a:pt x="663" y="237"/>
                      </a:lnTo>
                      <a:lnTo>
                        <a:pt x="663" y="231"/>
                      </a:lnTo>
                      <a:lnTo>
                        <a:pt x="609" y="217"/>
                      </a:lnTo>
                      <a:lnTo>
                        <a:pt x="609" y="223"/>
                      </a:lnTo>
                      <a:close/>
                      <a:moveTo>
                        <a:pt x="663" y="231"/>
                      </a:moveTo>
                      <a:lnTo>
                        <a:pt x="663" y="237"/>
                      </a:lnTo>
                      <a:lnTo>
                        <a:pt x="707" y="224"/>
                      </a:lnTo>
                      <a:lnTo>
                        <a:pt x="707" y="219"/>
                      </a:lnTo>
                      <a:lnTo>
                        <a:pt x="663" y="231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3175" cmpd="sng">
                  <a:solidFill>
                    <a:srgbClr val="8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051" name="Freeform 915"/>
                <p:cNvSpPr>
                  <a:spLocks/>
                </p:cNvSpPr>
                <p:nvPr/>
              </p:nvSpPr>
              <p:spPr bwMode="auto">
                <a:xfrm>
                  <a:off x="980" y="1161"/>
                  <a:ext cx="478" cy="271"/>
                </a:xfrm>
                <a:custGeom>
                  <a:avLst/>
                  <a:gdLst>
                    <a:gd name="T0" fmla="*/ 0 w 774"/>
                    <a:gd name="T1" fmla="*/ 25 h 223"/>
                    <a:gd name="T2" fmla="*/ 774 w 774"/>
                    <a:gd name="T3" fmla="*/ 223 h 223"/>
                    <a:gd name="T4" fmla="*/ 774 w 774"/>
                    <a:gd name="T5" fmla="*/ 197 h 223"/>
                    <a:gd name="T6" fmla="*/ 0 w 774"/>
                    <a:gd name="T7" fmla="*/ 0 h 223"/>
                    <a:gd name="T8" fmla="*/ 0 w 774"/>
                    <a:gd name="T9" fmla="*/ 25 h 2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4" h="223">
                      <a:moveTo>
                        <a:pt x="0" y="25"/>
                      </a:moveTo>
                      <a:lnTo>
                        <a:pt x="774" y="223"/>
                      </a:lnTo>
                      <a:lnTo>
                        <a:pt x="774" y="197"/>
                      </a:lnTo>
                      <a:lnTo>
                        <a:pt x="0" y="0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80008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860096" name="Text Box 960"/>
            <p:cNvSpPr txBox="1">
              <a:spLocks noChangeArrowheads="1"/>
            </p:cNvSpPr>
            <p:nvPr/>
          </p:nvSpPr>
          <p:spPr bwMode="auto">
            <a:xfrm>
              <a:off x="158" y="3135"/>
              <a:ext cx="1860" cy="20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en-US" altLang="zh-CN" sz="2000" b="1">
                  <a:solidFill>
                    <a:srgbClr val="336600"/>
                  </a:solidFill>
                  <a:ea typeface="SimSun" panose="02010600030101010101" pitchFamily="2" charset="-122"/>
                </a:rPr>
                <a:t>DNS-</a:t>
              </a:r>
              <a:r>
                <a:rPr lang="ru-RU" altLang="zh-CN" sz="2000" b="1">
                  <a:solidFill>
                    <a:srgbClr val="336600"/>
                  </a:solidFill>
                </a:rPr>
                <a:t>администраторы</a:t>
              </a:r>
              <a:endParaRPr lang="ru-RU" altLang="ru-RU" sz="2000" b="1">
                <a:solidFill>
                  <a:srgbClr val="336600"/>
                </a:solidFill>
              </a:endParaRPr>
            </a:p>
          </p:txBody>
        </p:sp>
        <p:sp>
          <p:nvSpPr>
            <p:cNvPr id="860097" name="Text Box 961"/>
            <p:cNvSpPr txBox="1">
              <a:spLocks noChangeArrowheads="1"/>
            </p:cNvSpPr>
            <p:nvPr/>
          </p:nvSpPr>
          <p:spPr bwMode="auto">
            <a:xfrm>
              <a:off x="907" y="3339"/>
              <a:ext cx="2063" cy="40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l"/>
              <a:r>
                <a:rPr lang="ru-RU" altLang="zh-CN" sz="2000" b="1">
                  <a:solidFill>
                    <a:srgbClr val="80008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Технологическая часть</a:t>
              </a:r>
            </a:p>
            <a:p>
              <a:pPr algn="l"/>
              <a:r>
                <a:rPr lang="en-US" altLang="zh-CN" sz="2000" b="1">
                  <a:solidFill>
                    <a:srgbClr val="800080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ahoma" panose="020B0604030504040204" pitchFamily="34" charset="0"/>
                </a:rPr>
                <a:t>DNS-</a:t>
              </a:r>
              <a:r>
                <a:rPr lang="ru-RU" altLang="zh-CN" sz="2000" b="1">
                  <a:solidFill>
                    <a:srgbClr val="80008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системы</a:t>
              </a:r>
              <a:endParaRPr lang="ru-RU" altLang="ru-RU" sz="20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60098" name="Text Box 962"/>
            <p:cNvSpPr txBox="1">
              <a:spLocks noChangeArrowheads="1"/>
            </p:cNvSpPr>
            <p:nvPr/>
          </p:nvSpPr>
          <p:spPr bwMode="auto">
            <a:xfrm>
              <a:off x="3061" y="3339"/>
              <a:ext cx="2131" cy="40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r"/>
              <a:r>
                <a:rPr lang="ru-RU" altLang="zh-CN" sz="2000" b="1">
                  <a:solidFill>
                    <a:srgbClr val="80008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Пользовательская часть</a:t>
              </a:r>
            </a:p>
            <a:p>
              <a:pPr algn="r"/>
              <a:r>
                <a:rPr lang="en-US" altLang="zh-CN" sz="2000" b="1">
                  <a:solidFill>
                    <a:srgbClr val="800080"/>
                  </a:solidFill>
                  <a:latin typeface="Tahoma" panose="020B0604030504040204" pitchFamily="34" charset="0"/>
                  <a:ea typeface="SimSun" panose="02010600030101010101" pitchFamily="2" charset="-122"/>
                  <a:cs typeface="Tahoma" panose="020B0604030504040204" pitchFamily="34" charset="0"/>
                </a:rPr>
                <a:t>DNS-</a:t>
              </a:r>
              <a:r>
                <a:rPr lang="ru-RU" altLang="zh-CN" sz="2000" b="1">
                  <a:solidFill>
                    <a:srgbClr val="800080"/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системы</a:t>
              </a:r>
              <a:endParaRPr lang="ru-RU" altLang="ru-RU" sz="2000" b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60099" name="Text Box 963"/>
            <p:cNvSpPr txBox="1">
              <a:spLocks noChangeArrowheads="1"/>
            </p:cNvSpPr>
            <p:nvPr/>
          </p:nvSpPr>
          <p:spPr bwMode="auto">
            <a:xfrm>
              <a:off x="3878" y="2772"/>
              <a:ext cx="1701" cy="52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b="1">
                  <a:solidFill>
                    <a:srgbClr val="993300"/>
                  </a:solidFill>
                  <a:ea typeface="SimSun" panose="02010600030101010101" pitchFamily="2" charset="-122"/>
                </a:rPr>
                <a:t>DNS-</a:t>
              </a:r>
              <a:r>
                <a:rPr lang="ru-RU" altLang="zh-CN" sz="1800" b="1">
                  <a:solidFill>
                    <a:srgbClr val="993300"/>
                  </a:solidFill>
                </a:rPr>
                <a:t>пользователи</a:t>
              </a:r>
            </a:p>
            <a:p>
              <a:pPr algn="r">
                <a:lnSpc>
                  <a:spcPct val="90000"/>
                </a:lnSpc>
              </a:pPr>
              <a:r>
                <a:rPr lang="ru-RU" altLang="zh-CN" sz="1800" b="1">
                  <a:solidFill>
                    <a:srgbClr val="993300"/>
                  </a:solidFill>
                </a:rPr>
                <a:t>с правами обновления</a:t>
              </a:r>
            </a:p>
            <a:p>
              <a:pPr algn="r">
                <a:lnSpc>
                  <a:spcPct val="90000"/>
                </a:lnSpc>
              </a:pPr>
              <a:r>
                <a:rPr lang="ru-RU" altLang="zh-CN" sz="1800" b="1">
                  <a:solidFill>
                    <a:srgbClr val="993300"/>
                  </a:solidFill>
                </a:rPr>
                <a:t>данных </a:t>
              </a:r>
              <a:r>
                <a:rPr lang="en-US" altLang="zh-CN" sz="1800" b="1">
                  <a:solidFill>
                    <a:srgbClr val="993300"/>
                  </a:solidFill>
                  <a:ea typeface="SimSun" panose="02010600030101010101" pitchFamily="2" charset="-122"/>
                </a:rPr>
                <a:t>DNS</a:t>
              </a:r>
              <a:r>
                <a:rPr lang="ru-RU" altLang="zh-CN" sz="1800" b="1">
                  <a:solidFill>
                    <a:srgbClr val="993300"/>
                  </a:solidFill>
                </a:rPr>
                <a:t>-БД</a:t>
              </a:r>
              <a:endParaRPr lang="ru-RU" altLang="ru-RU" sz="1800" b="1">
                <a:solidFill>
                  <a:srgbClr val="993300"/>
                </a:solidFill>
              </a:endParaRPr>
            </a:p>
          </p:txBody>
        </p:sp>
        <p:sp>
          <p:nvSpPr>
            <p:cNvPr id="860100" name="Text Box 964"/>
            <p:cNvSpPr txBox="1">
              <a:spLocks noChangeArrowheads="1"/>
            </p:cNvSpPr>
            <p:nvPr/>
          </p:nvSpPr>
          <p:spPr bwMode="auto">
            <a:xfrm>
              <a:off x="4014" y="1525"/>
              <a:ext cx="1588" cy="22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en-US" altLang="zh-CN" sz="2000" b="1">
                  <a:solidFill>
                    <a:srgbClr val="993300"/>
                  </a:solidFill>
                  <a:ea typeface="SimSun" panose="02010600030101010101" pitchFamily="2" charset="-122"/>
                </a:rPr>
                <a:t>DNS-</a:t>
              </a:r>
              <a:r>
                <a:rPr lang="ru-RU" altLang="zh-CN" sz="2000" b="1">
                  <a:solidFill>
                    <a:srgbClr val="993300"/>
                  </a:solidFill>
                </a:rPr>
                <a:t>пользователи</a:t>
              </a:r>
              <a:endParaRPr lang="ru-RU" altLang="ru-RU" sz="2000" b="1">
                <a:solidFill>
                  <a:srgbClr val="993300"/>
                </a:solidFill>
              </a:endParaRPr>
            </a:p>
          </p:txBody>
        </p:sp>
        <p:sp>
          <p:nvSpPr>
            <p:cNvPr id="859153" name="WordArt 17"/>
            <p:cNvSpPr>
              <a:spLocks noChangeArrowheads="1" noChangeShapeType="1" noTextEdit="1"/>
            </p:cNvSpPr>
            <p:nvPr/>
          </p:nvSpPr>
          <p:spPr bwMode="auto">
            <a:xfrm>
              <a:off x="2517" y="1366"/>
              <a:ext cx="1111" cy="23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19741"/>
                </a:avLst>
              </a:prstTxWarp>
            </a:bodyPr>
            <a:lstStyle/>
            <a:p>
              <a:r>
                <a:rPr lang="en-US" sz="3600" kern="10">
                  <a:ln w="19050">
                    <a:solidFill>
                      <a:srgbClr val="800080"/>
                    </a:solidFill>
                    <a:round/>
                    <a:headEnd/>
                    <a:tailEnd/>
                  </a:ln>
                  <a:solidFill>
                    <a:srgbClr val="CC3300"/>
                  </a:solidFill>
                </a:rPr>
                <a:t> INTERNET </a:t>
              </a:r>
              <a:endParaRPr lang="ru-RU" sz="3600" kern="10">
                <a:ln w="19050">
                  <a:solidFill>
                    <a:srgbClr val="800080"/>
                  </a:solidFill>
                  <a:round/>
                  <a:headEnd/>
                  <a:tailEnd/>
                </a:ln>
                <a:solidFill>
                  <a:srgbClr val="CC3300"/>
                </a:solidFill>
              </a:endParaRPr>
            </a:p>
          </p:txBody>
        </p:sp>
        <p:grpSp>
          <p:nvGrpSpPr>
            <p:cNvPr id="860103" name="Group 967"/>
            <p:cNvGrpSpPr>
              <a:grpSpLocks/>
            </p:cNvGrpSpPr>
            <p:nvPr/>
          </p:nvGrpSpPr>
          <p:grpSpPr bwMode="auto">
            <a:xfrm flipH="1">
              <a:off x="363" y="1480"/>
              <a:ext cx="431" cy="544"/>
              <a:chOff x="5286" y="1959"/>
              <a:chExt cx="898" cy="1088"/>
            </a:xfrm>
          </p:grpSpPr>
          <p:grpSp>
            <p:nvGrpSpPr>
              <p:cNvPr id="860104" name="Group 968"/>
              <p:cNvGrpSpPr>
                <a:grpSpLocks/>
              </p:cNvGrpSpPr>
              <p:nvPr/>
            </p:nvGrpSpPr>
            <p:grpSpPr bwMode="auto">
              <a:xfrm>
                <a:off x="5715" y="1959"/>
                <a:ext cx="469" cy="733"/>
                <a:chOff x="7503" y="1826"/>
                <a:chExt cx="469" cy="705"/>
              </a:xfrm>
            </p:grpSpPr>
            <p:sp>
              <p:nvSpPr>
                <p:cNvPr id="860105" name="Oval 969"/>
                <p:cNvSpPr>
                  <a:spLocks noChangeArrowheads="1"/>
                </p:cNvSpPr>
                <p:nvPr/>
              </p:nvSpPr>
              <p:spPr bwMode="auto">
                <a:xfrm>
                  <a:off x="7503" y="2337"/>
                  <a:ext cx="469" cy="194"/>
                </a:xfrm>
                <a:prstGeom prst="ellipse">
                  <a:avLst/>
                </a:prstGeom>
                <a:solidFill>
                  <a:srgbClr val="993366"/>
                </a:solidFill>
                <a:ln w="19050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06" name="Oval 970"/>
                <p:cNvSpPr>
                  <a:spLocks noChangeArrowheads="1"/>
                </p:cNvSpPr>
                <p:nvPr/>
              </p:nvSpPr>
              <p:spPr bwMode="auto">
                <a:xfrm>
                  <a:off x="7503" y="2252"/>
                  <a:ext cx="469" cy="230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07" name="Line 971"/>
                <p:cNvSpPr>
                  <a:spLocks noChangeShapeType="1"/>
                </p:cNvSpPr>
                <p:nvPr/>
              </p:nvSpPr>
              <p:spPr bwMode="auto">
                <a:xfrm>
                  <a:off x="7972" y="1923"/>
                  <a:ext cx="0" cy="511"/>
                </a:xfrm>
                <a:prstGeom prst="line">
                  <a:avLst/>
                </a:prstGeom>
                <a:noFill/>
                <a:ln w="19050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08" name="Line 972"/>
                <p:cNvSpPr>
                  <a:spLocks noChangeShapeType="1"/>
                </p:cNvSpPr>
                <p:nvPr/>
              </p:nvSpPr>
              <p:spPr bwMode="auto">
                <a:xfrm>
                  <a:off x="7503" y="1923"/>
                  <a:ext cx="0" cy="511"/>
                </a:xfrm>
                <a:prstGeom prst="line">
                  <a:avLst/>
                </a:prstGeom>
                <a:noFill/>
                <a:ln w="19050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09" name="AutoShape 973"/>
                <p:cNvSpPr>
                  <a:spLocks noChangeArrowheads="1"/>
                </p:cNvSpPr>
                <p:nvPr/>
              </p:nvSpPr>
              <p:spPr bwMode="auto">
                <a:xfrm>
                  <a:off x="7518" y="1839"/>
                  <a:ext cx="438" cy="594"/>
                </a:xfrm>
                <a:prstGeom prst="roundRect">
                  <a:avLst>
                    <a:gd name="adj" fmla="val 23514"/>
                  </a:avLst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10" name="Oval 974"/>
                <p:cNvSpPr>
                  <a:spLocks noChangeArrowheads="1"/>
                </p:cNvSpPr>
                <p:nvPr/>
              </p:nvSpPr>
              <p:spPr bwMode="auto">
                <a:xfrm>
                  <a:off x="7503" y="1826"/>
                  <a:ext cx="469" cy="19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60111" name="Group 975"/>
              <p:cNvGrpSpPr>
                <a:grpSpLocks/>
              </p:cNvGrpSpPr>
              <p:nvPr/>
            </p:nvGrpSpPr>
            <p:grpSpPr bwMode="auto">
              <a:xfrm>
                <a:off x="5506" y="2134"/>
                <a:ext cx="469" cy="733"/>
                <a:chOff x="7503" y="1826"/>
                <a:chExt cx="469" cy="705"/>
              </a:xfrm>
            </p:grpSpPr>
            <p:sp>
              <p:nvSpPr>
                <p:cNvPr id="860112" name="Oval 976"/>
                <p:cNvSpPr>
                  <a:spLocks noChangeArrowheads="1"/>
                </p:cNvSpPr>
                <p:nvPr/>
              </p:nvSpPr>
              <p:spPr bwMode="auto">
                <a:xfrm>
                  <a:off x="7503" y="2337"/>
                  <a:ext cx="469" cy="194"/>
                </a:xfrm>
                <a:prstGeom prst="ellipse">
                  <a:avLst/>
                </a:prstGeom>
                <a:solidFill>
                  <a:srgbClr val="993366"/>
                </a:solidFill>
                <a:ln w="19050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13" name="Oval 977"/>
                <p:cNvSpPr>
                  <a:spLocks noChangeArrowheads="1"/>
                </p:cNvSpPr>
                <p:nvPr/>
              </p:nvSpPr>
              <p:spPr bwMode="auto">
                <a:xfrm>
                  <a:off x="7503" y="2252"/>
                  <a:ext cx="469" cy="230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14" name="Line 978"/>
                <p:cNvSpPr>
                  <a:spLocks noChangeShapeType="1"/>
                </p:cNvSpPr>
                <p:nvPr/>
              </p:nvSpPr>
              <p:spPr bwMode="auto">
                <a:xfrm>
                  <a:off x="7972" y="1923"/>
                  <a:ext cx="0" cy="511"/>
                </a:xfrm>
                <a:prstGeom prst="line">
                  <a:avLst/>
                </a:prstGeom>
                <a:noFill/>
                <a:ln w="19050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15" name="Line 979"/>
                <p:cNvSpPr>
                  <a:spLocks noChangeShapeType="1"/>
                </p:cNvSpPr>
                <p:nvPr/>
              </p:nvSpPr>
              <p:spPr bwMode="auto">
                <a:xfrm>
                  <a:off x="7503" y="1923"/>
                  <a:ext cx="0" cy="511"/>
                </a:xfrm>
                <a:prstGeom prst="line">
                  <a:avLst/>
                </a:prstGeom>
                <a:noFill/>
                <a:ln w="19050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16" name="AutoShape 980"/>
                <p:cNvSpPr>
                  <a:spLocks noChangeArrowheads="1"/>
                </p:cNvSpPr>
                <p:nvPr/>
              </p:nvSpPr>
              <p:spPr bwMode="auto">
                <a:xfrm>
                  <a:off x="7518" y="1839"/>
                  <a:ext cx="438" cy="594"/>
                </a:xfrm>
                <a:prstGeom prst="roundRect">
                  <a:avLst>
                    <a:gd name="adj" fmla="val 23514"/>
                  </a:avLst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17" name="Oval 981"/>
                <p:cNvSpPr>
                  <a:spLocks noChangeArrowheads="1"/>
                </p:cNvSpPr>
                <p:nvPr/>
              </p:nvSpPr>
              <p:spPr bwMode="auto">
                <a:xfrm>
                  <a:off x="7503" y="1826"/>
                  <a:ext cx="469" cy="19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60118" name="Group 982"/>
              <p:cNvGrpSpPr>
                <a:grpSpLocks/>
              </p:cNvGrpSpPr>
              <p:nvPr/>
            </p:nvGrpSpPr>
            <p:grpSpPr bwMode="auto">
              <a:xfrm>
                <a:off x="5286" y="2314"/>
                <a:ext cx="469" cy="733"/>
                <a:chOff x="7503" y="1826"/>
                <a:chExt cx="469" cy="705"/>
              </a:xfrm>
            </p:grpSpPr>
            <p:sp>
              <p:nvSpPr>
                <p:cNvPr id="860119" name="Oval 983"/>
                <p:cNvSpPr>
                  <a:spLocks noChangeArrowheads="1"/>
                </p:cNvSpPr>
                <p:nvPr/>
              </p:nvSpPr>
              <p:spPr bwMode="auto">
                <a:xfrm>
                  <a:off x="7503" y="2337"/>
                  <a:ext cx="469" cy="194"/>
                </a:xfrm>
                <a:prstGeom prst="ellipse">
                  <a:avLst/>
                </a:prstGeom>
                <a:solidFill>
                  <a:srgbClr val="993366"/>
                </a:solidFill>
                <a:ln w="19050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20" name="Oval 984"/>
                <p:cNvSpPr>
                  <a:spLocks noChangeArrowheads="1"/>
                </p:cNvSpPr>
                <p:nvPr/>
              </p:nvSpPr>
              <p:spPr bwMode="auto">
                <a:xfrm>
                  <a:off x="7503" y="2252"/>
                  <a:ext cx="469" cy="230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21" name="Line 985"/>
                <p:cNvSpPr>
                  <a:spLocks noChangeShapeType="1"/>
                </p:cNvSpPr>
                <p:nvPr/>
              </p:nvSpPr>
              <p:spPr bwMode="auto">
                <a:xfrm>
                  <a:off x="7972" y="1923"/>
                  <a:ext cx="0" cy="511"/>
                </a:xfrm>
                <a:prstGeom prst="line">
                  <a:avLst/>
                </a:prstGeom>
                <a:noFill/>
                <a:ln w="19050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22" name="Line 986"/>
                <p:cNvSpPr>
                  <a:spLocks noChangeShapeType="1"/>
                </p:cNvSpPr>
                <p:nvPr/>
              </p:nvSpPr>
              <p:spPr bwMode="auto">
                <a:xfrm>
                  <a:off x="7503" y="1923"/>
                  <a:ext cx="0" cy="511"/>
                </a:xfrm>
                <a:prstGeom prst="line">
                  <a:avLst/>
                </a:prstGeom>
                <a:noFill/>
                <a:ln w="19050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23" name="AutoShape 987"/>
                <p:cNvSpPr>
                  <a:spLocks noChangeArrowheads="1"/>
                </p:cNvSpPr>
                <p:nvPr/>
              </p:nvSpPr>
              <p:spPr bwMode="auto">
                <a:xfrm>
                  <a:off x="7518" y="1839"/>
                  <a:ext cx="438" cy="594"/>
                </a:xfrm>
                <a:prstGeom prst="roundRect">
                  <a:avLst>
                    <a:gd name="adj" fmla="val 23514"/>
                  </a:avLst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24" name="Oval 988"/>
                <p:cNvSpPr>
                  <a:spLocks noChangeArrowheads="1"/>
                </p:cNvSpPr>
                <p:nvPr/>
              </p:nvSpPr>
              <p:spPr bwMode="auto">
                <a:xfrm>
                  <a:off x="7503" y="1826"/>
                  <a:ext cx="469" cy="19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grpSp>
          <p:nvGrpSpPr>
            <p:cNvPr id="860125" name="Group 989"/>
            <p:cNvGrpSpPr>
              <a:grpSpLocks/>
            </p:cNvGrpSpPr>
            <p:nvPr/>
          </p:nvGrpSpPr>
          <p:grpSpPr bwMode="auto">
            <a:xfrm flipH="1">
              <a:off x="385" y="663"/>
              <a:ext cx="431" cy="544"/>
              <a:chOff x="5286" y="1959"/>
              <a:chExt cx="898" cy="1088"/>
            </a:xfrm>
          </p:grpSpPr>
          <p:grpSp>
            <p:nvGrpSpPr>
              <p:cNvPr id="860126" name="Group 990"/>
              <p:cNvGrpSpPr>
                <a:grpSpLocks/>
              </p:cNvGrpSpPr>
              <p:nvPr/>
            </p:nvGrpSpPr>
            <p:grpSpPr bwMode="auto">
              <a:xfrm>
                <a:off x="5715" y="1959"/>
                <a:ext cx="469" cy="733"/>
                <a:chOff x="7503" y="1826"/>
                <a:chExt cx="469" cy="705"/>
              </a:xfrm>
            </p:grpSpPr>
            <p:sp>
              <p:nvSpPr>
                <p:cNvPr id="860127" name="Oval 991"/>
                <p:cNvSpPr>
                  <a:spLocks noChangeArrowheads="1"/>
                </p:cNvSpPr>
                <p:nvPr/>
              </p:nvSpPr>
              <p:spPr bwMode="auto">
                <a:xfrm>
                  <a:off x="7503" y="2337"/>
                  <a:ext cx="469" cy="194"/>
                </a:xfrm>
                <a:prstGeom prst="ellipse">
                  <a:avLst/>
                </a:prstGeom>
                <a:solidFill>
                  <a:srgbClr val="993366"/>
                </a:solidFill>
                <a:ln w="19050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28" name="Oval 992"/>
                <p:cNvSpPr>
                  <a:spLocks noChangeArrowheads="1"/>
                </p:cNvSpPr>
                <p:nvPr/>
              </p:nvSpPr>
              <p:spPr bwMode="auto">
                <a:xfrm>
                  <a:off x="7503" y="2252"/>
                  <a:ext cx="469" cy="230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29" name="Line 993"/>
                <p:cNvSpPr>
                  <a:spLocks noChangeShapeType="1"/>
                </p:cNvSpPr>
                <p:nvPr/>
              </p:nvSpPr>
              <p:spPr bwMode="auto">
                <a:xfrm>
                  <a:off x="7972" y="1923"/>
                  <a:ext cx="0" cy="511"/>
                </a:xfrm>
                <a:prstGeom prst="line">
                  <a:avLst/>
                </a:prstGeom>
                <a:noFill/>
                <a:ln w="19050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30" name="Line 994"/>
                <p:cNvSpPr>
                  <a:spLocks noChangeShapeType="1"/>
                </p:cNvSpPr>
                <p:nvPr/>
              </p:nvSpPr>
              <p:spPr bwMode="auto">
                <a:xfrm>
                  <a:off x="7503" y="1923"/>
                  <a:ext cx="0" cy="511"/>
                </a:xfrm>
                <a:prstGeom prst="line">
                  <a:avLst/>
                </a:prstGeom>
                <a:noFill/>
                <a:ln w="19050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31" name="AutoShape 995"/>
                <p:cNvSpPr>
                  <a:spLocks noChangeArrowheads="1"/>
                </p:cNvSpPr>
                <p:nvPr/>
              </p:nvSpPr>
              <p:spPr bwMode="auto">
                <a:xfrm>
                  <a:off x="7518" y="1839"/>
                  <a:ext cx="438" cy="594"/>
                </a:xfrm>
                <a:prstGeom prst="roundRect">
                  <a:avLst>
                    <a:gd name="adj" fmla="val 23514"/>
                  </a:avLst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32" name="Oval 996"/>
                <p:cNvSpPr>
                  <a:spLocks noChangeArrowheads="1"/>
                </p:cNvSpPr>
                <p:nvPr/>
              </p:nvSpPr>
              <p:spPr bwMode="auto">
                <a:xfrm>
                  <a:off x="7503" y="1826"/>
                  <a:ext cx="469" cy="19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60133" name="Group 997"/>
              <p:cNvGrpSpPr>
                <a:grpSpLocks/>
              </p:cNvGrpSpPr>
              <p:nvPr/>
            </p:nvGrpSpPr>
            <p:grpSpPr bwMode="auto">
              <a:xfrm>
                <a:off x="5506" y="2134"/>
                <a:ext cx="469" cy="733"/>
                <a:chOff x="7503" y="1826"/>
                <a:chExt cx="469" cy="705"/>
              </a:xfrm>
            </p:grpSpPr>
            <p:sp>
              <p:nvSpPr>
                <p:cNvPr id="860134" name="Oval 998"/>
                <p:cNvSpPr>
                  <a:spLocks noChangeArrowheads="1"/>
                </p:cNvSpPr>
                <p:nvPr/>
              </p:nvSpPr>
              <p:spPr bwMode="auto">
                <a:xfrm>
                  <a:off x="7503" y="2337"/>
                  <a:ext cx="469" cy="194"/>
                </a:xfrm>
                <a:prstGeom prst="ellipse">
                  <a:avLst/>
                </a:prstGeom>
                <a:solidFill>
                  <a:srgbClr val="993366"/>
                </a:solidFill>
                <a:ln w="19050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35" name="Oval 999"/>
                <p:cNvSpPr>
                  <a:spLocks noChangeArrowheads="1"/>
                </p:cNvSpPr>
                <p:nvPr/>
              </p:nvSpPr>
              <p:spPr bwMode="auto">
                <a:xfrm>
                  <a:off x="7503" y="2252"/>
                  <a:ext cx="469" cy="230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36" name="Line 1000"/>
                <p:cNvSpPr>
                  <a:spLocks noChangeShapeType="1"/>
                </p:cNvSpPr>
                <p:nvPr/>
              </p:nvSpPr>
              <p:spPr bwMode="auto">
                <a:xfrm>
                  <a:off x="7972" y="1923"/>
                  <a:ext cx="0" cy="511"/>
                </a:xfrm>
                <a:prstGeom prst="line">
                  <a:avLst/>
                </a:prstGeom>
                <a:noFill/>
                <a:ln w="19050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37" name="Line 1001"/>
                <p:cNvSpPr>
                  <a:spLocks noChangeShapeType="1"/>
                </p:cNvSpPr>
                <p:nvPr/>
              </p:nvSpPr>
              <p:spPr bwMode="auto">
                <a:xfrm>
                  <a:off x="7503" y="1923"/>
                  <a:ext cx="0" cy="511"/>
                </a:xfrm>
                <a:prstGeom prst="line">
                  <a:avLst/>
                </a:prstGeom>
                <a:noFill/>
                <a:ln w="19050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38" name="AutoShape 1002"/>
                <p:cNvSpPr>
                  <a:spLocks noChangeArrowheads="1"/>
                </p:cNvSpPr>
                <p:nvPr/>
              </p:nvSpPr>
              <p:spPr bwMode="auto">
                <a:xfrm>
                  <a:off x="7518" y="1839"/>
                  <a:ext cx="438" cy="594"/>
                </a:xfrm>
                <a:prstGeom prst="roundRect">
                  <a:avLst>
                    <a:gd name="adj" fmla="val 23514"/>
                  </a:avLst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39" name="Oval 1003"/>
                <p:cNvSpPr>
                  <a:spLocks noChangeArrowheads="1"/>
                </p:cNvSpPr>
                <p:nvPr/>
              </p:nvSpPr>
              <p:spPr bwMode="auto">
                <a:xfrm>
                  <a:off x="7503" y="1826"/>
                  <a:ext cx="469" cy="19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860140" name="Group 1004"/>
              <p:cNvGrpSpPr>
                <a:grpSpLocks/>
              </p:cNvGrpSpPr>
              <p:nvPr/>
            </p:nvGrpSpPr>
            <p:grpSpPr bwMode="auto">
              <a:xfrm>
                <a:off x="5286" y="2314"/>
                <a:ext cx="469" cy="733"/>
                <a:chOff x="7503" y="1826"/>
                <a:chExt cx="469" cy="705"/>
              </a:xfrm>
            </p:grpSpPr>
            <p:sp>
              <p:nvSpPr>
                <p:cNvPr id="860141" name="Oval 1005"/>
                <p:cNvSpPr>
                  <a:spLocks noChangeArrowheads="1"/>
                </p:cNvSpPr>
                <p:nvPr/>
              </p:nvSpPr>
              <p:spPr bwMode="auto">
                <a:xfrm>
                  <a:off x="7503" y="2337"/>
                  <a:ext cx="469" cy="194"/>
                </a:xfrm>
                <a:prstGeom prst="ellipse">
                  <a:avLst/>
                </a:prstGeom>
                <a:solidFill>
                  <a:srgbClr val="993366"/>
                </a:solidFill>
                <a:ln w="19050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42" name="Oval 1006"/>
                <p:cNvSpPr>
                  <a:spLocks noChangeArrowheads="1"/>
                </p:cNvSpPr>
                <p:nvPr/>
              </p:nvSpPr>
              <p:spPr bwMode="auto">
                <a:xfrm>
                  <a:off x="7503" y="2252"/>
                  <a:ext cx="469" cy="230"/>
                </a:xfrm>
                <a:prstGeom prst="ellipse">
                  <a:avLst/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43" name="Line 1007"/>
                <p:cNvSpPr>
                  <a:spLocks noChangeShapeType="1"/>
                </p:cNvSpPr>
                <p:nvPr/>
              </p:nvSpPr>
              <p:spPr bwMode="auto">
                <a:xfrm>
                  <a:off x="7972" y="1923"/>
                  <a:ext cx="0" cy="511"/>
                </a:xfrm>
                <a:prstGeom prst="line">
                  <a:avLst/>
                </a:prstGeom>
                <a:noFill/>
                <a:ln w="19050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44" name="Line 1008"/>
                <p:cNvSpPr>
                  <a:spLocks noChangeShapeType="1"/>
                </p:cNvSpPr>
                <p:nvPr/>
              </p:nvSpPr>
              <p:spPr bwMode="auto">
                <a:xfrm>
                  <a:off x="7503" y="1923"/>
                  <a:ext cx="0" cy="511"/>
                </a:xfrm>
                <a:prstGeom prst="line">
                  <a:avLst/>
                </a:prstGeom>
                <a:noFill/>
                <a:ln w="19050">
                  <a:solidFill>
                    <a:srgbClr val="9933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45" name="AutoShape 1009"/>
                <p:cNvSpPr>
                  <a:spLocks noChangeArrowheads="1"/>
                </p:cNvSpPr>
                <p:nvPr/>
              </p:nvSpPr>
              <p:spPr bwMode="auto">
                <a:xfrm>
                  <a:off x="7518" y="1839"/>
                  <a:ext cx="438" cy="594"/>
                </a:xfrm>
                <a:prstGeom prst="roundRect">
                  <a:avLst>
                    <a:gd name="adj" fmla="val 23514"/>
                  </a:avLst>
                </a:prstGeom>
                <a:solidFill>
                  <a:srgbClr val="FFFF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860146" name="Oval 1010"/>
                <p:cNvSpPr>
                  <a:spLocks noChangeArrowheads="1"/>
                </p:cNvSpPr>
                <p:nvPr/>
              </p:nvSpPr>
              <p:spPr bwMode="auto">
                <a:xfrm>
                  <a:off x="7503" y="1826"/>
                  <a:ext cx="469" cy="194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99336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16501</TotalTime>
  <Words>5821</Words>
  <Application>Microsoft Office PowerPoint</Application>
  <PresentationFormat>Экран (4:3)</PresentationFormat>
  <Paragraphs>372</Paragraphs>
  <Slides>66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2" baseType="lpstr">
      <vt:lpstr>SimSun</vt:lpstr>
      <vt:lpstr>Arial</vt:lpstr>
      <vt:lpstr>Tahoma</vt:lpstr>
      <vt:lpstr>Wingdings</vt:lpstr>
      <vt:lpstr>Wingdings 2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Мельников Дмитрий</dc:creator>
  <cp:lastModifiedBy>Пользователь Windows</cp:lastModifiedBy>
  <cp:revision>388</cp:revision>
  <dcterms:created xsi:type="dcterms:W3CDTF">2008-08-28T16:29:17Z</dcterms:created>
  <dcterms:modified xsi:type="dcterms:W3CDTF">2022-09-18T10:58:13Z</dcterms:modified>
</cp:coreProperties>
</file>